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41"/>
  </p:notesMasterIdLst>
  <p:sldIdLst>
    <p:sldId id="424" r:id="rId3"/>
    <p:sldId id="624" r:id="rId4"/>
    <p:sldId id="625" r:id="rId5"/>
    <p:sldId id="626" r:id="rId6"/>
    <p:sldId id="627" r:id="rId7"/>
    <p:sldId id="628" r:id="rId8"/>
    <p:sldId id="629" r:id="rId9"/>
    <p:sldId id="418" r:id="rId10"/>
    <p:sldId id="419" r:id="rId11"/>
    <p:sldId id="421" r:id="rId12"/>
    <p:sldId id="287" r:id="rId13"/>
    <p:sldId id="422" r:id="rId14"/>
    <p:sldId id="401" r:id="rId15"/>
    <p:sldId id="281" r:id="rId16"/>
    <p:sldId id="402" r:id="rId17"/>
    <p:sldId id="282" r:id="rId18"/>
    <p:sldId id="404" r:id="rId19"/>
    <p:sldId id="403" r:id="rId20"/>
    <p:sldId id="283" r:id="rId21"/>
    <p:sldId id="285" r:id="rId22"/>
    <p:sldId id="286" r:id="rId23"/>
    <p:sldId id="425" r:id="rId24"/>
    <p:sldId id="398" r:id="rId25"/>
    <p:sldId id="275" r:id="rId26"/>
    <p:sldId id="406" r:id="rId27"/>
    <p:sldId id="276" r:id="rId28"/>
    <p:sldId id="382" r:id="rId29"/>
    <p:sldId id="387" r:id="rId30"/>
    <p:sldId id="399" r:id="rId31"/>
    <p:sldId id="380" r:id="rId32"/>
    <p:sldId id="381" r:id="rId33"/>
    <p:sldId id="423" r:id="rId34"/>
    <p:sldId id="394" r:id="rId35"/>
    <p:sldId id="409" r:id="rId36"/>
    <p:sldId id="410" r:id="rId37"/>
    <p:sldId id="411" r:id="rId38"/>
    <p:sldId id="617"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6" clrIdx="0">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59954" autoAdjust="0"/>
  </p:normalViewPr>
  <p:slideViewPr>
    <p:cSldViewPr snapToGrid="0">
      <p:cViewPr varScale="1">
        <p:scale>
          <a:sx n="64" d="100"/>
          <a:sy n="64" d="100"/>
        </p:scale>
        <p:origin x="2128"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artwork in this lesson is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[d] (final)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baseline="0" dirty="0"/>
              <a:t>pr</a:t>
            </a:r>
            <a:r>
              <a:rPr lang="en-GB" sz="1200" b="1" dirty="0"/>
              <a:t>esent tense weak verbs: 1</a:t>
            </a:r>
            <a:r>
              <a:rPr lang="en-GB" sz="1200" b="1" baseline="30000" dirty="0"/>
              <a:t>st  </a:t>
            </a:r>
            <a:r>
              <a:rPr lang="en-GB" sz="1200" b="1" baseline="0" dirty="0"/>
              <a:t>and</a:t>
            </a:r>
            <a:r>
              <a:rPr lang="en-GB" sz="1200" b="1" baseline="30000" dirty="0"/>
              <a:t> </a:t>
            </a:r>
            <a:r>
              <a:rPr lang="en-GB" sz="1200" b="1" baseline="0" dirty="0"/>
              <a:t>3</a:t>
            </a:r>
            <a:r>
              <a:rPr lang="en-GB" sz="1200" b="1" baseline="30000" dirty="0"/>
              <a:t>rd</a:t>
            </a:r>
            <a:r>
              <a:rPr lang="en-GB" sz="1200" b="1" dirty="0"/>
              <a:t> person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dirty="0"/>
              <a:t>WO2 with time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dirty="0"/>
              <a:t>possessive adjectives </a:t>
            </a:r>
            <a:r>
              <a:rPr lang="en-GB" sz="1200" b="1" dirty="0" err="1"/>
              <a:t>mein</a:t>
            </a:r>
            <a:r>
              <a:rPr lang="en-GB" sz="1200" b="1" dirty="0"/>
              <a:t> / </a:t>
            </a:r>
            <a:r>
              <a:rPr lang="en-GB" sz="1200" b="1" dirty="0" err="1"/>
              <a:t>dein</a:t>
            </a:r>
            <a:r>
              <a:rPr lang="en-GB" sz="1200" b="1" dirty="0"/>
              <a:t> / sein / </a:t>
            </a:r>
            <a:r>
              <a:rPr lang="en-GB" sz="1200" b="1" dirty="0" err="1"/>
              <a:t>ihr</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No new or</a:t>
            </a:r>
            <a:r>
              <a:rPr lang="en-GB" sz="1200" b="1" i="0" u="none" strike="noStrike" kern="1200" cap="none" baseline="0" dirty="0">
                <a:solidFill>
                  <a:schemeClr val="tx1"/>
                </a:solidFill>
                <a:effectLst/>
                <a:latin typeface="+mn-lt"/>
                <a:ea typeface="Calibri"/>
                <a:cs typeface="Calibri"/>
                <a:sym typeface="Calibri"/>
              </a:rPr>
              <a:t> revisited</a:t>
            </a:r>
            <a:r>
              <a:rPr lang="en-GB" sz="1200" b="1" i="0" u="none" strike="noStrike" kern="1200" cap="none" dirty="0">
                <a:solidFill>
                  <a:schemeClr val="tx1"/>
                </a:solidFill>
                <a:effectLst/>
                <a:latin typeface="+mn-lt"/>
                <a:ea typeface="Calibri"/>
                <a:cs typeface="Calibri"/>
                <a:sym typeface="Calibri"/>
              </a:rPr>
              <a:t> vocabulary sets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for subsequent slides: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20014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a:t>
            </a:r>
            <a:r>
              <a:rPr lang="en-GB" b="0" baseline="0"/>
              <a:t> provide the answers to the activity on the previous slide.</a:t>
            </a:r>
          </a:p>
          <a:p>
            <a:endParaRPr lang="en-GB"/>
          </a:p>
          <a:p>
            <a:r>
              <a:rPr lang="en-US" b="1"/>
              <a:t>Procedure:</a:t>
            </a:r>
            <a:br>
              <a:rPr lang="en-GB"/>
            </a:br>
            <a:r>
              <a:rPr lang="en-GB"/>
              <a:t>1. Teachers </a:t>
            </a:r>
            <a:r>
              <a:rPr lang="en-GB" dirty="0"/>
              <a:t>can elicit full sentences answers in German, perhaps also asking other students (or all students</a:t>
            </a:r>
            <a:r>
              <a:rPr lang="en-GB" baseline="0" dirty="0"/>
              <a:t> chorally) to translate into </a:t>
            </a:r>
            <a:r>
              <a:rPr lang="en-GB" baseline="0"/>
              <a:t>English.</a:t>
            </a:r>
          </a:p>
          <a:p>
            <a:r>
              <a:rPr lang="en-GB" baseline="0"/>
              <a:t>2. </a:t>
            </a:r>
            <a:r>
              <a:rPr lang="en-GB"/>
              <a:t>Sentences are animated to appear one by one. </a:t>
            </a:r>
            <a:br>
              <a:rPr lang="en-GB" baseline="0"/>
            </a:br>
            <a:r>
              <a:rPr lang="en-GB" baseline="0"/>
              <a:t>3. To </a:t>
            </a:r>
            <a:r>
              <a:rPr lang="en-GB" baseline="0" dirty="0"/>
              <a:t>draw out the adverbs of time, teachers could then ask students to call out all of </a:t>
            </a:r>
            <a:r>
              <a:rPr lang="en-GB" baseline="0"/>
              <a:t>the adverbs, </a:t>
            </a:r>
            <a:r>
              <a:rPr lang="en-GB" baseline="0" dirty="0"/>
              <a:t>from first to last sentences.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02664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 practise</a:t>
            </a:r>
            <a:r>
              <a:rPr lang="en-GB" b="0" baseline="0"/>
              <a:t> </a:t>
            </a:r>
            <a:r>
              <a:rPr lang="en-GB"/>
              <a:t>useful verbs for this lesson. </a:t>
            </a:r>
          </a:p>
          <a:p>
            <a:endParaRPr lang="en-GB"/>
          </a:p>
          <a:p>
            <a:r>
              <a:rPr lang="en-GB" b="1"/>
              <a:t>Note: </a:t>
            </a:r>
            <a:r>
              <a:rPr lang="en-GB"/>
              <a:t>As there is no official vocab set to introduce and revise we’ll be revising some vocabulary that will be useful for the tasks in this sequence. </a:t>
            </a:r>
          </a:p>
          <a:p>
            <a:endParaRPr lang="en-GB"/>
          </a:p>
          <a:p>
            <a:r>
              <a:rPr lang="en-US" b="1"/>
              <a:t>Procedure:</a:t>
            </a:r>
            <a:br>
              <a:rPr lang="en-GB"/>
            </a:br>
            <a:r>
              <a:rPr lang="en-GB"/>
              <a:t>1. Give </a:t>
            </a:r>
            <a:r>
              <a:rPr lang="en-GB" dirty="0"/>
              <a:t>students two</a:t>
            </a:r>
            <a:r>
              <a:rPr lang="en-GB" baseline="0" dirty="0"/>
              <a:t> minutes </a:t>
            </a:r>
            <a:r>
              <a:rPr lang="en-GB" dirty="0"/>
              <a:t>to look at the English verbs on the right and quickly</a:t>
            </a:r>
            <a:r>
              <a:rPr lang="en-GB" baseline="0" dirty="0"/>
              <a:t> note down any of the German infinitives they remember.</a:t>
            </a:r>
            <a:endParaRPr lang="en-GB" dirty="0"/>
          </a:p>
          <a:p>
            <a:pPr marL="0" indent="0">
              <a:buNone/>
            </a:pPr>
            <a:r>
              <a:rPr lang="en-GB"/>
              <a:t>2. On </a:t>
            </a:r>
            <a:r>
              <a:rPr lang="en-GB" dirty="0"/>
              <a:t>the left the German versions of the verbs will appear one letter at the time,</a:t>
            </a:r>
            <a:r>
              <a:rPr lang="en-GB" baseline="0" dirty="0"/>
              <a:t> on each teacher click.</a:t>
            </a:r>
            <a:endParaRPr lang="en-GB" dirty="0"/>
          </a:p>
          <a:p>
            <a:pPr marL="0" indent="0">
              <a:buNone/>
            </a:pPr>
            <a:r>
              <a:rPr lang="en-GB"/>
              <a:t>3. If </a:t>
            </a:r>
            <a:r>
              <a:rPr lang="en-GB" dirty="0"/>
              <a:t>students know, they call out the answer</a:t>
            </a:r>
            <a:r>
              <a:rPr lang="en-GB" baseline="0" dirty="0"/>
              <a:t> (trying to say the verb before the word has finished appearing).</a:t>
            </a:r>
            <a:endParaRPr lang="en-GB" dirty="0"/>
          </a:p>
          <a:p>
            <a:pPr marL="0" indent="0">
              <a:buNone/>
            </a:pPr>
            <a:r>
              <a:rPr lang="en-GB"/>
              <a:t>4. After </a:t>
            </a:r>
            <a:r>
              <a:rPr lang="en-GB" dirty="0"/>
              <a:t>all the verbs are</a:t>
            </a:r>
            <a:r>
              <a:rPr lang="en-GB" baseline="0" dirty="0"/>
              <a:t> on the slides, </a:t>
            </a:r>
            <a:r>
              <a:rPr lang="en-GB" dirty="0"/>
              <a:t>ask the students which ones are strong and which ones are weak,</a:t>
            </a:r>
            <a:r>
              <a:rPr lang="en-GB" baseline="0" dirty="0"/>
              <a:t> and elicit various forms orally from students (e.g. She runs, I dance, he reads, </a:t>
            </a:r>
            <a:r>
              <a:rPr lang="en-GB" baseline="0"/>
              <a:t>etc.).</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08006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 revisit</a:t>
            </a:r>
            <a:r>
              <a:rPr lang="en-GB" b="0" baseline="0"/>
              <a:t> present tense endings and subject pronouns. </a:t>
            </a:r>
          </a:p>
          <a:p>
            <a:endParaRPr lang="en-GB" b="0" baseline="0"/>
          </a:p>
          <a:p>
            <a:r>
              <a:rPr lang="en-GB" b="1" baseline="0"/>
              <a:t>Note: </a:t>
            </a:r>
            <a:r>
              <a:rPr lang="en-GB" b="0"/>
              <a:t>This </a:t>
            </a:r>
            <a:r>
              <a:rPr lang="en-GB"/>
              <a:t>short whole-class activity revisits verb endings in the present tense and how to replace nouns / noun phrases with pronouns.</a:t>
            </a:r>
            <a:br>
              <a:rPr lang="en-GB"/>
            </a:br>
            <a:br>
              <a:rPr lang="en-GB"/>
            </a:br>
            <a:r>
              <a:rPr lang="en-US" b="1"/>
              <a:t>Procedure:</a:t>
            </a:r>
            <a:br>
              <a:rPr lang="en-GB"/>
            </a:br>
            <a:r>
              <a:rPr lang="en-GB"/>
              <a:t>1</a:t>
            </a:r>
            <a:r>
              <a:rPr lang="en-GB" dirty="0"/>
              <a:t>. Elicit the correct verb ending. Answer will appear on click.</a:t>
            </a:r>
          </a:p>
          <a:p>
            <a:r>
              <a:rPr lang="en-GB" sz="1200" dirty="0">
                <a:solidFill>
                  <a:schemeClr val="accent5">
                    <a:lumMod val="50000"/>
                  </a:schemeClr>
                </a:solidFill>
              </a:rPr>
              <a:t>2. Elicit the correct pronoun that would replace the noun phrase. Answer will appear on click.</a:t>
            </a:r>
          </a:p>
          <a:p>
            <a:r>
              <a:rPr lang="en-GB" sz="1200" dirty="0">
                <a:solidFill>
                  <a:schemeClr val="accent5">
                    <a:lumMod val="50000"/>
                  </a:schemeClr>
                </a:solidFill>
              </a:rPr>
              <a:t>3. Elicit the English translation. Answer will appear on </a:t>
            </a:r>
            <a:r>
              <a:rPr lang="en-GB" sz="1200">
                <a:solidFill>
                  <a:schemeClr val="accent5">
                    <a:lumMod val="50000"/>
                  </a:schemeClr>
                </a:solidFill>
              </a:rPr>
              <a:t>click.</a:t>
            </a:r>
            <a:endParaRPr lang="en-GB"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73228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a:t>
            </a:r>
            <a:r>
              <a:rPr lang="en-GB" b="0"/>
              <a:t> focus on weak and strong verbs in the first and third person singular and plural. </a:t>
            </a:r>
            <a:endParaRPr lang="en-GB" b="1" baseline="0"/>
          </a:p>
          <a:p>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1"/>
              <a:t>This slide is used to introduce</a:t>
            </a:r>
            <a:r>
              <a:rPr lang="en-GB" b="1" baseline="0"/>
              <a:t> the activity only.</a:t>
            </a:r>
            <a:endParaRPr lang="en-GB" b="1"/>
          </a:p>
          <a:p>
            <a:r>
              <a:rPr lang="en-GB" b="0"/>
              <a:t>This series of activities combines some grammar features that have been previously taught. We also include WO1/ WO2. </a:t>
            </a:r>
          </a:p>
          <a:p>
            <a:endParaRPr lang="en-GB" b="1"/>
          </a:p>
          <a:p>
            <a:r>
              <a:rPr lang="en-US" b="1"/>
              <a:t>Procedure:</a:t>
            </a:r>
            <a:br>
              <a:rPr lang="en-GB"/>
            </a:br>
            <a:r>
              <a:rPr lang="en-GB"/>
              <a:t>1.</a:t>
            </a:r>
            <a:r>
              <a:rPr lang="en-GB" baseline="0"/>
              <a:t> Click to bring up the scenario for the activity in German. Explain the task.</a:t>
            </a:r>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276218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baseline="0"/>
              <a:t>T</a:t>
            </a:r>
            <a:r>
              <a:rPr lang="en-GB" b="0"/>
              <a:t>o revisit</a:t>
            </a:r>
            <a:r>
              <a:rPr lang="en-GB" b="0" baseline="0"/>
              <a:t> </a:t>
            </a:r>
            <a:r>
              <a:rPr lang="en-GB" b="0"/>
              <a:t>verb </a:t>
            </a:r>
            <a:r>
              <a:rPr lang="en-GB" b="0" dirty="0"/>
              <a:t>endings for </a:t>
            </a:r>
            <a:r>
              <a:rPr lang="en-GB" b="0"/>
              <a:t>different person/number </a:t>
            </a:r>
            <a:r>
              <a:rPr lang="en-GB" b="0" dirty="0"/>
              <a:t>combinations</a:t>
            </a:r>
            <a:r>
              <a:rPr lang="en-GB" b="0"/>
              <a:t>. </a:t>
            </a:r>
          </a:p>
          <a:p>
            <a:endParaRPr lang="en-GB" b="1"/>
          </a:p>
          <a:p>
            <a:r>
              <a:rPr lang="en-GB" b="1"/>
              <a:t>Note: </a:t>
            </a:r>
            <a:r>
              <a:rPr lang="en-GB" b="0"/>
              <a:t>This </a:t>
            </a:r>
            <a:r>
              <a:rPr lang="en-GB" b="0" dirty="0"/>
              <a:t>activity extends the paradigm to contrast 4 different options within the activity, rather </a:t>
            </a:r>
            <a:r>
              <a:rPr lang="en-GB" b="0"/>
              <a:t>than having a </a:t>
            </a:r>
            <a:r>
              <a:rPr lang="en-GB" b="0" dirty="0"/>
              <a:t>binary choice. However, for each item there are only 2 options to choose from. </a:t>
            </a:r>
          </a:p>
          <a:p>
            <a:endParaRPr lang="en-GB" b="1" dirty="0"/>
          </a:p>
          <a:p>
            <a:r>
              <a:rPr lang="en-US" b="1" dirty="0"/>
              <a:t>Procedure:</a:t>
            </a:r>
            <a:br>
              <a:rPr lang="en-GB" dirty="0"/>
            </a:br>
            <a:r>
              <a:rPr lang="en-GB" b="0" dirty="0"/>
              <a:t>1. The first item can be done as an example. Animation supports this.</a:t>
            </a:r>
            <a:br>
              <a:rPr lang="en-GB" b="0" dirty="0"/>
            </a:br>
            <a:r>
              <a:rPr lang="en-GB" b="0" dirty="0"/>
              <a:t>2. The pairs of</a:t>
            </a:r>
            <a:r>
              <a:rPr lang="en-GB" b="0" baseline="0" dirty="0"/>
              <a:t> pictures appear on a mouse click.  It is helpful to bring them up one by one to avoid distraction or overload.</a:t>
            </a:r>
            <a:br>
              <a:rPr lang="en-GB" b="0" baseline="0" dirty="0"/>
            </a:br>
            <a:r>
              <a:rPr lang="en-GB" b="0" baseline="0" dirty="0"/>
              <a:t>3. Audio is triggered by clicking each number.</a:t>
            </a:r>
            <a:br>
              <a:rPr lang="en-GB" b="0" baseline="0" dirty="0"/>
            </a:br>
            <a:r>
              <a:rPr lang="en-GB" b="0" baseline="0" dirty="0"/>
              <a:t>4. After the first example, answers appear upon clicking the mouse at the end, after all of the question pictures.</a:t>
            </a:r>
            <a:br>
              <a:rPr lang="en-GB" b="0" baseline="0" dirty="0"/>
            </a:br>
            <a:br>
              <a:rPr lang="en-GB" b="0" baseline="0" dirty="0"/>
            </a:br>
            <a:r>
              <a:rPr lang="en-GB" b="1" baseline="0" dirty="0"/>
              <a:t>Note: </a:t>
            </a:r>
            <a:r>
              <a:rPr lang="en-GB" b="0" baseline="0" dirty="0"/>
              <a:t>Teachers should highlight again that it is Anna who is talking about the rest of her family.  With some classes it might even be useful to elicit from students which pronouns in English would correspond.</a:t>
            </a:r>
            <a:br>
              <a:rPr lang="en-GB" b="0" baseline="0" dirty="0"/>
            </a:br>
            <a:r>
              <a:rPr lang="en-GB" b="0" baseline="0" dirty="0"/>
              <a:t>E.g. So if Anna is talking about her father and her brother together, which pronoun would she use in English?  Obviously, in the listening that follows, the pronouns are deliberately omitted to focus on the verb endings, but students will be primed to think about whether they are hearing anything that would indicate ‘they’ or ‘he’, and the only cue they can rely on here is the verb ending.</a:t>
            </a:r>
            <a:endParaRPr lang="en-GB" b="0" dirty="0"/>
          </a:p>
          <a:p>
            <a:endParaRPr lang="en-GB" b="0" dirty="0"/>
          </a:p>
          <a:p>
            <a:r>
              <a:rPr lang="en-GB" b="1" dirty="0"/>
              <a:t>Transcript</a:t>
            </a:r>
          </a:p>
          <a:p>
            <a:pPr marL="228600" indent="-228600">
              <a:buAutoNum type="arabicPeriod"/>
            </a:pPr>
            <a:r>
              <a:rPr lang="en-GB" sz="1200" b="0" i="0" u="none" strike="noStrike" kern="1200" dirty="0" err="1">
                <a:solidFill>
                  <a:schemeClr val="tx1"/>
                </a:solidFill>
                <a:effectLst/>
                <a:latin typeface="+mn-lt"/>
                <a:ea typeface="+mn-ea"/>
                <a:cs typeface="+mn-cs"/>
              </a:rPr>
              <a:t>Zuerst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laufen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10 </a:t>
            </a:r>
            <a:r>
              <a:rPr lang="en-GB" sz="1200" b="0" i="0" u="none" strike="noStrike" kern="1200" dirty="0" err="1">
                <a:solidFill>
                  <a:schemeClr val="tx1"/>
                </a:solidFill>
                <a:effectLst/>
                <a:latin typeface="+mn-lt"/>
                <a:ea typeface="+mn-ea"/>
                <a:cs typeface="+mn-cs"/>
              </a:rPr>
              <a:t>Kilometer</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[Ich] </a:t>
            </a:r>
            <a:r>
              <a:rPr lang="en-GB" sz="1200" b="0" i="0" u="none" strike="noStrike" kern="1200" dirty="0" err="1">
                <a:solidFill>
                  <a:schemeClr val="tx1"/>
                </a:solidFill>
                <a:effectLst/>
                <a:latin typeface="+mn-lt"/>
                <a:ea typeface="+mn-ea"/>
                <a:cs typeface="+mn-cs"/>
              </a:rPr>
              <a:t>schwimme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Morgen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zusammen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Kaffee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Briefe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arbeitet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einem</a:t>
            </a:r>
            <a:r>
              <a:rPr lang="en-GB" sz="1200" b="0" i="0" u="none" strike="noStrike" kern="1200" dirty="0">
                <a:solidFill>
                  <a:schemeClr val="tx1"/>
                </a:solidFill>
                <a:effectLst/>
                <a:latin typeface="+mn-lt"/>
                <a:ea typeface="+mn-ea"/>
                <a:cs typeface="+mn-cs"/>
              </a:rPr>
              <a:t> Café. </a:t>
            </a:r>
          </a:p>
          <a:p>
            <a:pPr marL="228600" indent="-228600">
              <a:buAutoNum type="arabicPeriod"/>
            </a:pPr>
            <a:r>
              <a:rPr lang="en-GB" sz="1200" b="0" i="0" u="none" strike="noStrike" kern="1200" dirty="0" err="1">
                <a:solidFill>
                  <a:schemeClr val="tx1"/>
                </a:solidFill>
                <a:effectLst/>
                <a:latin typeface="+mn-lt"/>
                <a:ea typeface="+mn-ea"/>
                <a:cs typeface="+mn-cs"/>
              </a:rPr>
              <a:t>Danach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Eis</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Fußball</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Abend </a:t>
            </a:r>
            <a:r>
              <a:rPr lang="en-GB" sz="1200" b="0" i="0" u="none" strike="noStrike" kern="1200" dirty="0" err="1">
                <a:solidFill>
                  <a:schemeClr val="tx1"/>
                </a:solidFill>
                <a:effectLst/>
                <a:latin typeface="+mn-lt"/>
                <a:ea typeface="+mn-ea"/>
                <a:cs typeface="+mn-cs"/>
              </a:rPr>
              <a:t>tanzt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oft.</a:t>
            </a:r>
            <a:endParaRPr lang="en-GB" dirty="0"/>
          </a:p>
          <a:p>
            <a:pPr marL="228600" indent="-228600">
              <a:buAutoNum type="arabicPeriod"/>
            </a:pP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ich] </a:t>
            </a:r>
            <a:r>
              <a:rPr lang="en-GB" sz="1200" b="0" i="0" u="none" strike="noStrike" kern="1200" dirty="0" err="1">
                <a:solidFill>
                  <a:schemeClr val="tx1"/>
                </a:solidFill>
                <a:effectLst/>
                <a:latin typeface="+mn-lt"/>
                <a:ea typeface="+mn-ea"/>
                <a:cs typeface="+mn-cs"/>
              </a:rPr>
              <a:t>hören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Musik</a:t>
            </a:r>
            <a:r>
              <a:rPr lang="en-GB" sz="1200" b="0" i="0" u="none" strike="noStrike" kern="1200" dirty="0">
                <a:solidFill>
                  <a:schemeClr val="tx1"/>
                </a:solidFill>
                <a:effectLst/>
                <a:latin typeface="+mn-lt"/>
                <a:ea typeface="+mn-ea"/>
                <a:cs typeface="+mn-cs"/>
              </a:rPr>
              <a:t>.</a:t>
            </a:r>
          </a:p>
          <a:p>
            <a:pPr marL="228600" indent="-228600">
              <a:buAutoNum type="arabicPeriod"/>
            </a:pP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Schließlich</a:t>
            </a:r>
            <a:r>
              <a:rPr lang="en-GB" sz="1200" b="0" i="0" u="none" strike="noStrike" kern="1200" dirty="0">
                <a:solidFill>
                  <a:schemeClr val="tx1"/>
                </a:solidFill>
                <a:effectLst/>
                <a:latin typeface="+mn-lt"/>
                <a:ea typeface="+mn-ea"/>
                <a:cs typeface="+mn-cs"/>
              </a:rPr>
              <a:t> lese [ich]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a:t>
            </a:r>
            <a:r>
              <a:rPr lang="en-GB" dirty="0"/>
              <a:t> </a:t>
            </a: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24495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a:t>To provide paired</a:t>
            </a:r>
            <a:r>
              <a:rPr lang="en-GB" b="0" baseline="0"/>
              <a:t> </a:t>
            </a:r>
            <a:r>
              <a:rPr lang="en-GB" b="0"/>
              <a:t>speaking/listening/ writing</a:t>
            </a:r>
            <a:r>
              <a:rPr lang="en-GB" b="0" baseline="0"/>
              <a:t> practice</a:t>
            </a:r>
            <a:r>
              <a:rPr lang="en-GB" b="0"/>
              <a:t>, </a:t>
            </a:r>
            <a:r>
              <a:rPr lang="en-GB" b="0" dirty="0"/>
              <a:t>which re-uses the statements in the previous listening activity. </a:t>
            </a:r>
          </a:p>
          <a:p>
            <a:pPr marL="0" indent="0">
              <a:buFontTx/>
              <a:buNone/>
            </a:pPr>
            <a:endParaRPr lang="en-GB" b="0"/>
          </a:p>
          <a:p>
            <a:pPr marL="0" indent="0">
              <a:buFontTx/>
              <a:buNone/>
            </a:pPr>
            <a:r>
              <a:rPr lang="en-GB" b="1"/>
              <a:t>Note: </a:t>
            </a:r>
            <a:r>
              <a:rPr lang="en-GB" b="0"/>
              <a:t>Students </a:t>
            </a:r>
            <a:r>
              <a:rPr lang="en-GB" b="0" dirty="0"/>
              <a:t>will have to pay attention to:</a:t>
            </a:r>
          </a:p>
          <a:p>
            <a:pPr marL="171450" indent="-171450">
              <a:buFontTx/>
              <a:buChar char="-"/>
            </a:pPr>
            <a:r>
              <a:rPr lang="en-GB" b="0" dirty="0"/>
              <a:t>person and number marking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t>picking the correct possessive adjectives</a:t>
            </a:r>
          </a:p>
          <a:p>
            <a:pPr marL="171450" indent="-171450">
              <a:buFontTx/>
              <a:buChar char="-"/>
            </a:pPr>
            <a:r>
              <a:rPr lang="en-GB" b="0" dirty="0"/>
              <a:t>choosing the correct word order</a:t>
            </a:r>
          </a:p>
          <a:p>
            <a:endParaRPr lang="en-GB" b="1" dirty="0"/>
          </a:p>
          <a:p>
            <a:r>
              <a:rPr lang="en-US" b="1" dirty="0"/>
              <a:t>Procedure:</a:t>
            </a:r>
            <a:endParaRPr lang="en-GB" b="0" dirty="0"/>
          </a:p>
          <a:p>
            <a:r>
              <a:rPr lang="en-GB" b="1" dirty="0"/>
              <a:t>Person A </a:t>
            </a:r>
          </a:p>
          <a:p>
            <a:pPr marL="0" indent="0">
              <a:buFont typeface="Arial" panose="020B0604020202020204" pitchFamily="34" charset="0"/>
              <a:buNone/>
            </a:pPr>
            <a:r>
              <a:rPr lang="en-GB" b="0" dirty="0"/>
              <a:t>1. Retell what Anna’s family does on a typical Saturday.</a:t>
            </a:r>
          </a:p>
          <a:p>
            <a:pPr marL="0" indent="0">
              <a:buFont typeface="Arial" panose="020B0604020202020204" pitchFamily="34" charset="0"/>
              <a:buNone/>
            </a:pPr>
            <a:r>
              <a:rPr lang="en-GB" b="0" dirty="0"/>
              <a:t>2. Use the prompts and pictures to help you recreate the sequence.</a:t>
            </a:r>
          </a:p>
          <a:p>
            <a:pPr marL="0" indent="0">
              <a:buFont typeface="Arial" panose="020B0604020202020204" pitchFamily="34" charset="0"/>
              <a:buNone/>
            </a:pPr>
            <a:r>
              <a:rPr lang="en-GB" b="0" dirty="0"/>
              <a:t>3. Use Anna’s perspective (i.e., retell it as if you were Anna – Ich </a:t>
            </a:r>
            <a:r>
              <a:rPr lang="en-GB" b="0" dirty="0" err="1"/>
              <a:t>schwimme</a:t>
            </a:r>
            <a:r>
              <a:rPr lang="en-GB" b="0" dirty="0"/>
              <a:t> oft)</a:t>
            </a:r>
          </a:p>
          <a:p>
            <a:r>
              <a:rPr lang="en-GB" b="1" dirty="0"/>
              <a:t>Person B </a:t>
            </a:r>
          </a:p>
          <a:p>
            <a:pPr marL="0" indent="0">
              <a:buFont typeface="Arial" panose="020B0604020202020204" pitchFamily="34" charset="0"/>
              <a:buNone/>
            </a:pPr>
            <a:r>
              <a:rPr lang="en-GB" b="0" dirty="0"/>
              <a:t>1. Listen to person A</a:t>
            </a:r>
          </a:p>
          <a:p>
            <a:pPr marL="0" indent="0">
              <a:buFont typeface="Arial" panose="020B0604020202020204" pitchFamily="34" charset="0"/>
              <a:buNone/>
            </a:pPr>
            <a:r>
              <a:rPr lang="en-GB" b="0" dirty="0"/>
              <a:t>2. Write down the information.</a:t>
            </a:r>
          </a:p>
          <a:p>
            <a:pPr marL="0" indent="0">
              <a:buFont typeface="Arial" panose="020B0604020202020204" pitchFamily="34" charset="0"/>
              <a:buNone/>
            </a:pPr>
            <a:r>
              <a:rPr lang="en-GB" b="0" dirty="0"/>
              <a:t>3. Use the perspective of a reporter (i.e., like you are reporting what is being said -- Anna </a:t>
            </a:r>
            <a:r>
              <a:rPr lang="en-GB" b="0" dirty="0" err="1"/>
              <a:t>schwimmt</a:t>
            </a:r>
            <a:r>
              <a:rPr lang="en-GB" b="0" dirty="0"/>
              <a:t> oft).</a:t>
            </a:r>
          </a:p>
          <a:p>
            <a:pPr marL="171450" indent="-171450">
              <a:buFontTx/>
              <a:buChar char="-"/>
            </a:pPr>
            <a:endParaRPr lang="en-GB" b="0" dirty="0"/>
          </a:p>
          <a:p>
            <a:pPr marL="0" indent="0">
              <a:buFontTx/>
              <a:buNone/>
            </a:pPr>
            <a:r>
              <a:rPr lang="en-GB" b="1" dirty="0"/>
              <a:t>Note:</a:t>
            </a:r>
            <a:r>
              <a:rPr lang="en-GB" b="0" dirty="0"/>
              <a:t>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13438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 Cues and pictures</a:t>
            </a:r>
          </a:p>
          <a:p>
            <a:endParaRPr lang="en-GB" b="1" dirty="0"/>
          </a:p>
          <a:p>
            <a:r>
              <a:rPr lang="en-GB" b="0" dirty="0"/>
              <a:t>***Don’t show this slide***</a:t>
            </a:r>
          </a:p>
          <a:p>
            <a:endParaRPr lang="en-GB" b="0" dirty="0"/>
          </a:p>
          <a:p>
            <a:r>
              <a:rPr lang="en-GB" b="0" dirty="0"/>
              <a:t>The worksheet will also be available in a printable format.</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4180235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provide the answers to the activity on the previous slide.</a:t>
            </a:r>
          </a:p>
          <a:p>
            <a:endParaRPr lang="en-GB" b="1"/>
          </a:p>
          <a:p>
            <a:r>
              <a:rPr lang="en-GB" b="1"/>
              <a:t>Note</a:t>
            </a:r>
            <a:r>
              <a:rPr lang="en-GB" b="1" dirty="0"/>
              <a:t>: </a:t>
            </a:r>
            <a:r>
              <a:rPr lang="en-GB" b="0" dirty="0"/>
              <a:t>This</a:t>
            </a:r>
            <a:r>
              <a:rPr lang="en-GB" b="0" baseline="0" dirty="0"/>
              <a:t> slide can be used as a self-study support.  Student A can check that they gave the correct sentence prompts by clicking on each of the numbers.  They can then click to see what their partner would have written down.</a:t>
            </a:r>
            <a:endParaRPr lang="en-GB" b="0" dirty="0"/>
          </a:p>
          <a:p>
            <a:endParaRPr lang="en-GB" b="1" dirty="0"/>
          </a:p>
          <a:p>
            <a:r>
              <a:rPr lang="en-US" b="1" dirty="0"/>
              <a:t>Procedure:</a:t>
            </a:r>
            <a:endParaRPr lang="en-GB" b="0" dirty="0"/>
          </a:p>
          <a:p>
            <a:r>
              <a:rPr lang="en-GB" b="0" dirty="0"/>
              <a:t>1. Click to bring up the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Clicking</a:t>
            </a:r>
            <a:r>
              <a:rPr lang="en-GB" b="0" baseline="0" dirty="0"/>
              <a:t> on each number activates the audio for each sentence, so that students who are studying at home can have a second opportunity to generate the spoken sentences, (using the previous slide’s prompts and taking the role of Person B, too).</a:t>
            </a:r>
            <a:endParaRPr lang="en-GB" b="0" dirty="0"/>
          </a:p>
          <a:p>
            <a:endParaRPr lang="en-GB" b="1" dirty="0"/>
          </a:p>
          <a:p>
            <a:r>
              <a:rPr lang="en-GB" b="1" dirty="0"/>
              <a:t>This is what Person B would then say:</a:t>
            </a:r>
            <a:endParaRPr lang="en-GB" b="0" dirty="0"/>
          </a:p>
          <a:p>
            <a:pPr marL="228600" indent="-228600">
              <a:buAutoNum type="arabicPeriod"/>
            </a:pPr>
            <a:r>
              <a:rPr lang="en-GB" sz="1200" b="0" i="0" u="none" strike="noStrike" kern="1200" dirty="0" err="1">
                <a:solidFill>
                  <a:schemeClr val="tx1"/>
                </a:solidFill>
                <a:effectLst/>
                <a:latin typeface="+mn-lt"/>
                <a:ea typeface="+mn-ea"/>
                <a:cs typeface="+mn-cs"/>
              </a:rPr>
              <a:t>Zuerst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laufen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10 </a:t>
            </a:r>
            <a:r>
              <a:rPr lang="en-GB" sz="1200" b="0" i="0" u="none" strike="noStrike" kern="1200" dirty="0" err="1">
                <a:solidFill>
                  <a:schemeClr val="tx1"/>
                </a:solidFill>
                <a:effectLst/>
                <a:latin typeface="+mn-lt"/>
                <a:ea typeface="+mn-ea"/>
                <a:cs typeface="+mn-cs"/>
              </a:rPr>
              <a:t>Kilometer</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Ich</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schwimme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Morgen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Kaffee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zusammen</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Vater</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oft </a:t>
            </a:r>
            <a:r>
              <a:rPr lang="en-GB" sz="1200" b="0" i="0" u="none" strike="noStrike" kern="1200" dirty="0" err="1">
                <a:solidFill>
                  <a:schemeClr val="tx1"/>
                </a:solidFill>
                <a:effectLst/>
                <a:latin typeface="+mn-lt"/>
                <a:ea typeface="+mn-ea"/>
                <a:cs typeface="+mn-cs"/>
              </a:rPr>
              <a:t>Briefe</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arbeitet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einem</a:t>
            </a:r>
            <a:r>
              <a:rPr lang="en-GB" sz="1200" b="0" i="0" u="none" strike="noStrike" kern="1200" dirty="0">
                <a:solidFill>
                  <a:schemeClr val="tx1"/>
                </a:solidFill>
                <a:effectLst/>
                <a:latin typeface="+mn-lt"/>
                <a:ea typeface="+mn-ea"/>
                <a:cs typeface="+mn-cs"/>
              </a:rPr>
              <a:t> Café. </a:t>
            </a:r>
          </a:p>
          <a:p>
            <a:pPr marL="228600" indent="-228600">
              <a:buAutoNum type="arabicPeriod"/>
            </a:pPr>
            <a:r>
              <a:rPr lang="en-GB" sz="1200" b="0" i="0" u="none" strike="noStrike" kern="1200" dirty="0" err="1">
                <a:solidFill>
                  <a:schemeClr val="tx1"/>
                </a:solidFill>
                <a:effectLst/>
                <a:latin typeface="+mn-lt"/>
                <a:ea typeface="+mn-ea"/>
                <a:cs typeface="+mn-cs"/>
              </a:rPr>
              <a:t>Danach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mein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Eis</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rPr>
              <a:t>Am </a:t>
            </a:r>
            <a:r>
              <a:rPr lang="en-GB" sz="1200" b="0" i="0" u="none" strike="noStrike" kern="1200" dirty="0" err="1">
                <a:solidFill>
                  <a:schemeClr val="tx1"/>
                </a:solidFill>
                <a:effectLst/>
                <a:latin typeface="+mn-lt"/>
                <a:ea typeface="+mn-ea"/>
                <a:cs typeface="+mn-cs"/>
              </a:rPr>
              <a:t>Nachmittag</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Fußball</a:t>
            </a:r>
            <a:r>
              <a:rPr lang="en-GB" sz="1200" b="0" i="0" u="none" strike="noStrike" kern="1200" dirty="0">
                <a:solidFill>
                  <a:schemeClr val="tx1"/>
                </a:solidFill>
                <a:effectLst/>
                <a:latin typeface="+mn-lt"/>
                <a:ea typeface="+mn-ea"/>
                <a:cs typeface="+mn-cs"/>
              </a:rPr>
              <a:t>.</a:t>
            </a:r>
            <a:r>
              <a:rPr lang="en-GB" dirty="0"/>
              <a:t> </a:t>
            </a:r>
          </a:p>
          <a:p>
            <a:pPr marL="228600" indent="-228600">
              <a:buAutoNum type="arabicPeriod"/>
            </a:pPr>
            <a:r>
              <a:rPr lang="en-GB" sz="1200" b="0" i="0" u="none" strike="noStrike" kern="1200" dirty="0">
                <a:solidFill>
                  <a:schemeClr val="tx1"/>
                </a:solidFill>
                <a:effectLst/>
                <a:latin typeface="+mn-lt"/>
                <a:ea typeface="+mn-ea"/>
                <a:cs typeface="+mn-cs"/>
              </a:rPr>
              <a:t>Mein </a:t>
            </a:r>
            <a:r>
              <a:rPr lang="en-GB" sz="1200" b="0" i="0" u="none" strike="noStrike" kern="1200" dirty="0" err="1">
                <a:solidFill>
                  <a:schemeClr val="tx1"/>
                </a:solidFill>
                <a:effectLst/>
                <a:latin typeface="+mn-lt"/>
                <a:ea typeface="+mn-ea"/>
                <a:cs typeface="+mn-cs"/>
              </a:rPr>
              <a:t>Bruder</a:t>
            </a:r>
            <a:r>
              <a:rPr lang="en-GB" sz="1200" b="0" i="0" u="none" strike="noStrike" kern="1200" dirty="0">
                <a:solidFill>
                  <a:schemeClr val="tx1"/>
                </a:solidFill>
                <a:effectLst/>
                <a:latin typeface="+mn-lt"/>
                <a:ea typeface="+mn-ea"/>
                <a:cs typeface="+mn-cs"/>
              </a:rPr>
              <a:t> mag </a:t>
            </a:r>
            <a:r>
              <a:rPr lang="en-GB" sz="1200" b="0" i="0" u="none" strike="noStrike" kern="1200" dirty="0" err="1">
                <a:solidFill>
                  <a:schemeClr val="tx1"/>
                </a:solidFill>
                <a:effectLst/>
                <a:latin typeface="+mn-lt"/>
                <a:ea typeface="+mn-ea"/>
                <a:cs typeface="+mn-cs"/>
              </a:rPr>
              <a:t>tanzen</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macht</a:t>
            </a:r>
            <a:r>
              <a:rPr lang="en-GB" sz="1200" b="0" i="0" u="none" strike="noStrike" kern="1200" dirty="0">
                <a:solidFill>
                  <a:schemeClr val="tx1"/>
                </a:solidFill>
                <a:effectLst/>
                <a:latin typeface="+mn-lt"/>
                <a:ea typeface="+mn-ea"/>
                <a:cs typeface="+mn-cs"/>
              </a:rPr>
              <a:t> das am Abend.</a:t>
            </a:r>
            <a:r>
              <a:rPr lang="en-GB" dirty="0"/>
              <a:t> </a:t>
            </a:r>
          </a:p>
          <a:p>
            <a:pPr marL="228600" indent="-228600">
              <a:buAutoNum type="arabicPeriod"/>
            </a:pP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Mutter und </a:t>
            </a:r>
            <a:r>
              <a:rPr lang="en-GB" sz="1200" b="0" i="0" u="none" strike="noStrike" kern="1200" dirty="0" err="1">
                <a:solidFill>
                  <a:schemeClr val="tx1"/>
                </a:solidFill>
                <a:effectLst/>
                <a:latin typeface="+mn-lt"/>
                <a:ea typeface="+mn-ea"/>
                <a:cs typeface="+mn-cs"/>
              </a:rPr>
              <a:t>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hören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Musik</a:t>
            </a:r>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Schließlich</a:t>
            </a:r>
            <a:r>
              <a:rPr lang="en-GB" sz="1200" b="0" i="0" u="none" strike="noStrike" kern="1200" dirty="0">
                <a:solidFill>
                  <a:schemeClr val="tx1"/>
                </a:solidFill>
                <a:effectLst/>
                <a:latin typeface="+mn-lt"/>
                <a:ea typeface="+mn-ea"/>
                <a:cs typeface="+mn-cs"/>
              </a:rPr>
              <a:t> lese ich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40578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a:t>To provide paired speaking/listening/writing activity using </a:t>
            </a:r>
            <a:r>
              <a:rPr lang="en-GB" b="0" dirty="0"/>
              <a:t>the same format as the previous activity</a:t>
            </a:r>
            <a:r>
              <a:rPr lang="en-GB" b="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Person </a:t>
            </a:r>
            <a:r>
              <a:rPr lang="en-GB" b="0" dirty="0"/>
              <a:t>A and person B swap roles. This time B</a:t>
            </a:r>
            <a:r>
              <a:rPr lang="en-GB" b="0" baseline="0" dirty="0"/>
              <a:t> </a:t>
            </a:r>
            <a:r>
              <a:rPr lang="en-GB" b="0" dirty="0"/>
              <a:t>discusses what Anna &amp; Noah’s family do on a </a:t>
            </a:r>
            <a:r>
              <a:rPr lang="en-GB" b="1" dirty="0"/>
              <a:t>Sunday </a:t>
            </a:r>
            <a:r>
              <a:rPr lang="en-GB" b="0" dirty="0"/>
              <a:t>and from </a:t>
            </a:r>
            <a:r>
              <a:rPr lang="en-GB" b="1" dirty="0"/>
              <a:t>Noah’s </a:t>
            </a:r>
            <a:r>
              <a:rPr lang="en-GB" b="0" dirty="0"/>
              <a:t>perspective</a:t>
            </a:r>
            <a:r>
              <a:rPr lang="en-GB" b="1" dirty="0"/>
              <a:t>. </a:t>
            </a:r>
            <a:r>
              <a:rPr lang="en-GB" b="0" dirty="0"/>
              <a:t>Some of the verbs are re-used from the previous activity and some are new. Where they have </a:t>
            </a:r>
            <a:r>
              <a:rPr lang="en-GB" b="0"/>
              <a:t>been re-used, </a:t>
            </a:r>
            <a:r>
              <a:rPr lang="en-GB" b="0" dirty="0"/>
              <a:t>they appear in a different form.</a:t>
            </a:r>
          </a:p>
          <a:p>
            <a:endParaRPr lang="en-GB" b="1" dirty="0"/>
          </a:p>
          <a:p>
            <a:r>
              <a:rPr lang="en-US" b="1" dirty="0"/>
              <a:t>Procedure:</a:t>
            </a:r>
            <a:br>
              <a:rPr lang="en-GB" dirty="0"/>
            </a:br>
            <a:r>
              <a:rPr lang="en-GB" b="1" dirty="0"/>
              <a:t>Person B </a:t>
            </a:r>
          </a:p>
          <a:p>
            <a:pPr marL="228600" indent="-228600">
              <a:buFont typeface="+mj-lt"/>
              <a:buAutoNum type="arabicPeriod"/>
            </a:pPr>
            <a:r>
              <a:rPr lang="en-GB" b="0" dirty="0"/>
              <a:t>Describe what Noah’s family does on a typical Sunday.</a:t>
            </a:r>
          </a:p>
          <a:p>
            <a:pPr marL="228600" indent="-228600">
              <a:buFont typeface="+mj-lt"/>
              <a:buAutoNum type="arabicPeriod"/>
            </a:pPr>
            <a:r>
              <a:rPr lang="en-GB" b="0" dirty="0"/>
              <a:t>Use the prompts and pictures to help you create the sequence.</a:t>
            </a:r>
          </a:p>
          <a:p>
            <a:pPr marL="228600" indent="-228600">
              <a:buFont typeface="+mj-lt"/>
              <a:buAutoNum type="arabicPeriod"/>
            </a:pPr>
            <a:r>
              <a:rPr lang="en-GB" b="0" dirty="0"/>
              <a:t>Use Noah’s perspective (i.e., retell it as if you were Noah – Ich </a:t>
            </a:r>
            <a:r>
              <a:rPr lang="en-GB" b="0" dirty="0" err="1"/>
              <a:t>schwimme</a:t>
            </a:r>
            <a:r>
              <a:rPr lang="en-GB" b="0" dirty="0"/>
              <a:t> oft)</a:t>
            </a:r>
          </a:p>
          <a:p>
            <a:endParaRPr lang="en-GB" b="0" dirty="0"/>
          </a:p>
          <a:p>
            <a:r>
              <a:rPr lang="en-GB" b="1" dirty="0"/>
              <a:t>Person A </a:t>
            </a:r>
          </a:p>
          <a:p>
            <a:pPr marL="228600" indent="-228600">
              <a:buFont typeface="+mj-lt"/>
              <a:buAutoNum type="arabicPeriod"/>
            </a:pPr>
            <a:r>
              <a:rPr lang="en-GB" b="0" dirty="0"/>
              <a:t>Listen to person A</a:t>
            </a:r>
          </a:p>
          <a:p>
            <a:pPr marL="228600" indent="-228600">
              <a:buFont typeface="+mj-lt"/>
              <a:buAutoNum type="arabicPeriod"/>
            </a:pPr>
            <a:r>
              <a:rPr lang="en-GB" b="0" dirty="0"/>
              <a:t>Write down the information </a:t>
            </a:r>
          </a:p>
          <a:p>
            <a:pPr marL="228600" indent="-228600">
              <a:buFont typeface="+mj-lt"/>
              <a:buAutoNum type="arabicPeriod"/>
            </a:pPr>
            <a:r>
              <a:rPr lang="en-GB" b="0" dirty="0"/>
              <a:t>Use the perspective of a reporter (i.e., like you a reporting what is being said - Noah </a:t>
            </a:r>
            <a:r>
              <a:rPr lang="en-GB" b="0" dirty="0" err="1"/>
              <a:t>schwimmt</a:t>
            </a:r>
            <a:r>
              <a:rPr lang="en-GB" b="0" dirty="0"/>
              <a:t> oft).</a:t>
            </a:r>
          </a:p>
          <a:p>
            <a:pPr marL="171450" indent="-171450">
              <a:buFontTx/>
              <a:buChar char="-"/>
            </a:pPr>
            <a:endParaRPr lang="en-GB" b="0" dirty="0"/>
          </a:p>
          <a:p>
            <a:pPr marL="0" indent="0">
              <a:buFontTx/>
              <a:buNone/>
            </a:pPr>
            <a:r>
              <a:rPr lang="en-GB" b="0" dirty="0"/>
              <a:t>Note: the activity can be simplified by using </a:t>
            </a:r>
            <a:r>
              <a:rPr lang="en-GB" b="0" i="1" dirty="0" err="1"/>
              <a:t>Mutti</a:t>
            </a:r>
            <a:r>
              <a:rPr lang="en-GB" b="0" dirty="0"/>
              <a:t>, </a:t>
            </a:r>
            <a:r>
              <a:rPr lang="en-GB" b="0" i="1" dirty="0" err="1"/>
              <a:t>Vati</a:t>
            </a:r>
            <a:r>
              <a:rPr lang="en-GB" b="0" dirty="0"/>
              <a:t>, and </a:t>
            </a:r>
            <a:r>
              <a:rPr lang="en-GB" b="0" i="1" dirty="0"/>
              <a:t>Noah</a:t>
            </a:r>
            <a:r>
              <a:rPr lang="en-GB" b="0" dirty="0"/>
              <a:t> instead of </a:t>
            </a:r>
            <a:r>
              <a:rPr lang="en-GB" b="0" i="1" dirty="0" err="1"/>
              <a:t>meine</a:t>
            </a:r>
            <a:r>
              <a:rPr lang="en-GB" b="0" i="1" dirty="0"/>
              <a:t> Mutter</a:t>
            </a:r>
            <a:r>
              <a:rPr lang="en-GB" b="0" dirty="0"/>
              <a:t>, </a:t>
            </a:r>
            <a:r>
              <a:rPr lang="en-GB" b="0" i="1" dirty="0" err="1"/>
              <a:t>mein</a:t>
            </a:r>
            <a:r>
              <a:rPr lang="en-GB" b="0" i="1" dirty="0"/>
              <a:t> </a:t>
            </a:r>
            <a:r>
              <a:rPr lang="en-GB" b="0" i="1" dirty="0" err="1"/>
              <a:t>Vate</a:t>
            </a:r>
            <a:r>
              <a:rPr lang="en-GB" b="0" dirty="0" err="1"/>
              <a:t>r</a:t>
            </a:r>
            <a:r>
              <a:rPr lang="en-GB" b="0" i="1" dirty="0"/>
              <a:t>,</a:t>
            </a:r>
            <a:r>
              <a:rPr lang="en-GB" b="0" dirty="0"/>
              <a:t> and </a:t>
            </a:r>
            <a:r>
              <a:rPr lang="en-GB" b="0" i="1" dirty="0" err="1"/>
              <a:t>mein</a:t>
            </a:r>
            <a:r>
              <a:rPr lang="en-GB" b="0" i="1" dirty="0"/>
              <a:t> </a:t>
            </a:r>
            <a:r>
              <a:rPr lang="en-GB" b="0" i="1" dirty="0" err="1"/>
              <a:t>Bruder</a:t>
            </a:r>
            <a:r>
              <a:rPr lang="en-GB" b="0" dirty="0"/>
              <a:t>.</a:t>
            </a:r>
          </a:p>
          <a:p>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10913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 – Cues and pictures</a:t>
            </a:r>
          </a:p>
          <a:p>
            <a:endParaRPr lang="en-GB" b="1" dirty="0"/>
          </a:p>
          <a:p>
            <a:r>
              <a:rPr lang="en-GB" b="0" dirty="0"/>
              <a:t>***Don’t show this slide***</a:t>
            </a:r>
          </a:p>
          <a:p>
            <a:endParaRPr lang="en-GB" b="0" dirty="0"/>
          </a:p>
          <a:p>
            <a:r>
              <a:rPr lang="en-GB" b="0" dirty="0"/>
              <a:t>The worksheet will also be available in a printable format.</a:t>
            </a:r>
          </a:p>
          <a:p>
            <a:pPr marL="171450" indent="-171450">
              <a:buFontTx/>
              <a:buChar char="-"/>
            </a:pPr>
            <a:endParaRPr lang="en-GB" b="0" dirty="0"/>
          </a:p>
          <a:p>
            <a:pPr marL="0" indent="0">
              <a:buFontTx/>
              <a:buNone/>
            </a:pPr>
            <a:r>
              <a:rPr lang="en-GB" b="1" u="none" dirty="0"/>
              <a:t>What Person B says:</a:t>
            </a:r>
          </a:p>
          <a:p>
            <a:pPr marL="228600" indent="-228600">
              <a:buFontTx/>
              <a:buAutoNum type="arabicPeriod"/>
            </a:pPr>
            <a:r>
              <a:rPr lang="en-GB" b="0" dirty="0" err="1"/>
              <a:t>Jeden</a:t>
            </a:r>
            <a:r>
              <a:rPr lang="en-GB" b="0" dirty="0"/>
              <a:t> </a:t>
            </a:r>
            <a:r>
              <a:rPr lang="en-GB" b="0" dirty="0" err="1"/>
              <a:t>Sonntagmorgen</a:t>
            </a:r>
            <a:r>
              <a:rPr lang="en-GB" b="0" dirty="0"/>
              <a:t> </a:t>
            </a:r>
            <a:r>
              <a:rPr lang="en-GB" b="0" dirty="0" err="1"/>
              <a:t>esse</a:t>
            </a:r>
            <a:r>
              <a:rPr lang="en-GB" b="0" dirty="0"/>
              <a:t> ich </a:t>
            </a:r>
            <a:r>
              <a:rPr lang="en-GB" b="0" dirty="0" err="1"/>
              <a:t>Eis</a:t>
            </a:r>
            <a:r>
              <a:rPr lang="en-GB" b="0" dirty="0"/>
              <a:t>.</a:t>
            </a:r>
          </a:p>
          <a:p>
            <a:pPr marL="228600" indent="-228600">
              <a:buFontTx/>
              <a:buAutoNum type="arabicPeriod"/>
            </a:pPr>
            <a:r>
              <a:rPr lang="en-GB" b="0" dirty="0" err="1"/>
              <a:t>Danach</a:t>
            </a:r>
            <a:r>
              <a:rPr lang="en-GB" b="0" dirty="0"/>
              <a:t> </a:t>
            </a:r>
            <a:r>
              <a:rPr lang="en-GB" b="0" dirty="0" err="1"/>
              <a:t>spielen</a:t>
            </a:r>
            <a:r>
              <a:rPr lang="en-GB" b="0" dirty="0"/>
              <a:t> </a:t>
            </a:r>
            <a:r>
              <a:rPr lang="en-GB" b="0" dirty="0" err="1"/>
              <a:t>meine</a:t>
            </a:r>
            <a:r>
              <a:rPr lang="en-GB" b="0" dirty="0"/>
              <a:t> Mutter und ich </a:t>
            </a:r>
            <a:r>
              <a:rPr lang="en-GB" b="0" dirty="0" err="1"/>
              <a:t>Fußball</a:t>
            </a:r>
            <a:r>
              <a:rPr lang="en-GB" b="0" dirty="0"/>
              <a:t>.</a:t>
            </a:r>
          </a:p>
          <a:p>
            <a:pPr marL="228600" indent="-228600">
              <a:buFontTx/>
              <a:buAutoNum type="arabicPeriod"/>
            </a:pPr>
            <a:r>
              <a:rPr lang="en-GB" b="0" dirty="0" err="1"/>
              <a:t>Meine</a:t>
            </a:r>
            <a:r>
              <a:rPr lang="en-GB" b="0" dirty="0"/>
              <a:t> </a:t>
            </a:r>
            <a:r>
              <a:rPr lang="en-GB" b="0" dirty="0" err="1"/>
              <a:t>Schwester</a:t>
            </a:r>
            <a:r>
              <a:rPr lang="en-GB" b="0" dirty="0"/>
              <a:t> </a:t>
            </a:r>
            <a:r>
              <a:rPr lang="en-GB" b="0" dirty="0" err="1"/>
              <a:t>läuft</a:t>
            </a:r>
            <a:r>
              <a:rPr lang="en-GB" b="0" dirty="0"/>
              <a:t>.</a:t>
            </a:r>
          </a:p>
          <a:p>
            <a:pPr marL="228600" indent="-228600">
              <a:buFontTx/>
              <a:buAutoNum type="arabicPeriod"/>
            </a:pPr>
            <a:r>
              <a:rPr lang="en-GB" b="0" dirty="0" err="1"/>
              <a:t>Später</a:t>
            </a:r>
            <a:r>
              <a:rPr lang="en-GB" b="0" dirty="0"/>
              <a:t> </a:t>
            </a:r>
            <a:r>
              <a:rPr lang="en-GB" b="0" dirty="0" err="1"/>
              <a:t>lesen</a:t>
            </a:r>
            <a:r>
              <a:rPr lang="en-GB" b="0" dirty="0"/>
              <a:t> </a:t>
            </a:r>
            <a:r>
              <a:rPr lang="en-GB" b="0" dirty="0" err="1"/>
              <a:t>meine</a:t>
            </a:r>
            <a:r>
              <a:rPr lang="en-GB" b="0" dirty="0"/>
              <a:t> </a:t>
            </a:r>
            <a:r>
              <a:rPr lang="en-GB" b="0" dirty="0" err="1"/>
              <a:t>Vater</a:t>
            </a:r>
            <a:r>
              <a:rPr lang="en-GB" b="0" dirty="0"/>
              <a:t> und </a:t>
            </a:r>
            <a:r>
              <a:rPr lang="en-GB" b="0" dirty="0" err="1"/>
              <a:t>Schwester</a:t>
            </a:r>
            <a:r>
              <a:rPr lang="en-GB" b="0" dirty="0"/>
              <a:t> </a:t>
            </a:r>
            <a:r>
              <a:rPr lang="en-GB" b="0" dirty="0" err="1"/>
              <a:t>en</a:t>
            </a:r>
            <a:r>
              <a:rPr lang="en-GB" b="0" dirty="0"/>
              <a:t> Buch.</a:t>
            </a:r>
          </a:p>
          <a:p>
            <a:pPr marL="228600" indent="-228600">
              <a:buFontTx/>
              <a:buAutoNum type="arabicPeriod"/>
            </a:pPr>
            <a:r>
              <a:rPr lang="en-GB" b="0" dirty="0"/>
              <a:t>Am </a:t>
            </a:r>
            <a:r>
              <a:rPr lang="en-GB" b="0" dirty="0" err="1"/>
              <a:t>Nachmittag</a:t>
            </a:r>
            <a:r>
              <a:rPr lang="en-GB" b="0" dirty="0"/>
              <a:t> </a:t>
            </a:r>
            <a:r>
              <a:rPr lang="en-GB" b="0" dirty="0" err="1"/>
              <a:t>fahre</a:t>
            </a:r>
            <a:r>
              <a:rPr lang="en-GB" b="0" dirty="0"/>
              <a:t> ich Rad.</a:t>
            </a:r>
          </a:p>
          <a:p>
            <a:pPr marL="228600" indent="-228600">
              <a:buFontTx/>
              <a:buAutoNum type="arabicPeriod"/>
            </a:pPr>
            <a:r>
              <a:rPr lang="en-GB" b="0" dirty="0" err="1"/>
              <a:t>Meine</a:t>
            </a:r>
            <a:r>
              <a:rPr lang="en-GB" b="0" dirty="0"/>
              <a:t> </a:t>
            </a:r>
            <a:r>
              <a:rPr lang="en-GB" b="0" dirty="0" err="1"/>
              <a:t>Schwester</a:t>
            </a:r>
            <a:r>
              <a:rPr lang="en-GB" b="0" dirty="0"/>
              <a:t> und </a:t>
            </a:r>
            <a:r>
              <a:rPr lang="en-GB" b="0" dirty="0" err="1"/>
              <a:t>meine</a:t>
            </a:r>
            <a:r>
              <a:rPr lang="en-GB" b="0" dirty="0"/>
              <a:t> Mutter </a:t>
            </a:r>
            <a:r>
              <a:rPr lang="en-GB" b="0" dirty="0" err="1"/>
              <a:t>putzen</a:t>
            </a:r>
            <a:r>
              <a:rPr lang="en-GB" b="0" dirty="0"/>
              <a:t> das </a:t>
            </a:r>
            <a:r>
              <a:rPr lang="en-GB" b="0" dirty="0" err="1"/>
              <a:t>Wohnzimmer</a:t>
            </a:r>
            <a:r>
              <a:rPr lang="en-GB" b="0" dirty="0"/>
              <a:t>.</a:t>
            </a:r>
          </a:p>
          <a:p>
            <a:pPr marL="228600" indent="-228600">
              <a:buFontTx/>
              <a:buAutoNum type="arabicPeriod"/>
            </a:pPr>
            <a:r>
              <a:rPr lang="en-GB" b="0" dirty="0" err="1"/>
              <a:t>Meine</a:t>
            </a:r>
            <a:r>
              <a:rPr lang="en-GB" b="0" dirty="0"/>
              <a:t> Mutter und ich </a:t>
            </a:r>
            <a:r>
              <a:rPr lang="en-GB" b="0" dirty="0" err="1"/>
              <a:t>kochen</a:t>
            </a:r>
            <a:r>
              <a:rPr lang="en-GB" b="0" dirty="0"/>
              <a:t> das Essen.</a:t>
            </a:r>
          </a:p>
          <a:p>
            <a:pPr marL="228600" indent="-228600">
              <a:buFontTx/>
              <a:buAutoNum type="arabicPeriod"/>
            </a:pPr>
            <a:r>
              <a:rPr lang="en-GB" b="0" dirty="0"/>
              <a:t>Dann </a:t>
            </a:r>
            <a:r>
              <a:rPr lang="en-GB" b="0" dirty="0" err="1"/>
              <a:t>schläft</a:t>
            </a:r>
            <a:r>
              <a:rPr lang="en-GB" b="0" dirty="0"/>
              <a:t> </a:t>
            </a:r>
            <a:r>
              <a:rPr lang="en-GB" b="0" dirty="0" err="1"/>
              <a:t>meine</a:t>
            </a:r>
            <a:r>
              <a:rPr lang="en-GB" b="0" dirty="0"/>
              <a:t> </a:t>
            </a:r>
            <a:r>
              <a:rPr lang="en-GB" b="0" dirty="0" err="1"/>
              <a:t>Schwester</a:t>
            </a:r>
            <a:r>
              <a:rPr lang="en-GB" b="0" dirty="0"/>
              <a:t>.</a:t>
            </a:r>
          </a:p>
          <a:p>
            <a:pPr marL="228600" indent="-228600">
              <a:buFontTx/>
              <a:buAutoNum type="arabicPeriod"/>
            </a:pPr>
            <a:r>
              <a:rPr lang="en-GB" b="0" dirty="0"/>
              <a:t>Am Abend </a:t>
            </a:r>
            <a:r>
              <a:rPr lang="en-GB" b="0" dirty="0" err="1"/>
              <a:t>spreche</a:t>
            </a:r>
            <a:r>
              <a:rPr lang="en-GB" b="0" dirty="0"/>
              <a:t> ich it </a:t>
            </a:r>
            <a:r>
              <a:rPr lang="en-GB" b="0" dirty="0" err="1"/>
              <a:t>Freunden</a:t>
            </a:r>
            <a:r>
              <a:rPr lang="en-GB" b="0" dirty="0"/>
              <a:t>.</a:t>
            </a:r>
          </a:p>
          <a:p>
            <a:pPr marL="228600" indent="-228600">
              <a:buFontTx/>
              <a:buAutoNum type="arabicPeriod"/>
            </a:pPr>
            <a:r>
              <a:rPr lang="en-GB" b="0" dirty="0" err="1"/>
              <a:t>Meine</a:t>
            </a:r>
            <a:r>
              <a:rPr lang="en-GB" b="0" dirty="0"/>
              <a:t> Mutter und ich </a:t>
            </a:r>
            <a:r>
              <a:rPr lang="en-GB" b="0" dirty="0" err="1"/>
              <a:t>zeigen</a:t>
            </a:r>
            <a:r>
              <a:rPr lang="en-GB" b="0" dirty="0"/>
              <a:t> </a:t>
            </a:r>
            <a:r>
              <a:rPr lang="en-GB" b="0" dirty="0" err="1"/>
              <a:t>Bilder</a:t>
            </a:r>
            <a:r>
              <a:rPr lang="en-GB" b="0"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72782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[-d]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make an exaggerated plus sign with your index fingers, holding them up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[-d] </a:t>
            </a:r>
            <a:r>
              <a:rPr lang="en-GB" baseline="0" dirty="0"/>
              <a:t>sound, pronouncing </a:t>
            </a:r>
            <a:r>
              <a:rPr lang="en-GB" b="0" baseline="0" dirty="0"/>
              <a:t>”</a:t>
            </a:r>
            <a:r>
              <a:rPr lang="en-GB" b="1" baseline="0" dirty="0"/>
              <a:t>und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409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provide the answers to the activity on the previous slide.</a:t>
            </a:r>
          </a:p>
          <a:p>
            <a:endParaRPr lang="en-GB" b="1"/>
          </a:p>
          <a:p>
            <a:r>
              <a:rPr lang="en-GB" b="1"/>
              <a:t>Note</a:t>
            </a:r>
            <a:r>
              <a:rPr lang="en-GB" b="1" dirty="0"/>
              <a:t>: </a:t>
            </a:r>
            <a:r>
              <a:rPr lang="en-GB" b="0" dirty="0"/>
              <a:t>This</a:t>
            </a:r>
            <a:r>
              <a:rPr lang="en-GB" b="0" baseline="0" dirty="0"/>
              <a:t> slide can be used as a self-study support.  Student A can check that they gave the correct sentence prompts by clicking on each of the numbers.  They can then click to see what their partner would have written down.</a:t>
            </a:r>
            <a:endParaRPr lang="en-GB" b="0" dirty="0"/>
          </a:p>
          <a:p>
            <a:endParaRPr lang="en-GB" b="1" dirty="0"/>
          </a:p>
          <a:p>
            <a:r>
              <a:rPr lang="en-US" b="1" dirty="0"/>
              <a:t>Procedure:</a:t>
            </a:r>
            <a:endParaRPr lang="en-GB" b="0" dirty="0"/>
          </a:p>
          <a:p>
            <a:r>
              <a:rPr lang="en-GB" b="0" dirty="0"/>
              <a:t>1. Click to bring up the answers one by one.</a:t>
            </a:r>
            <a:endParaRPr lang="en-GB" b="1" dirty="0"/>
          </a:p>
          <a:p>
            <a:r>
              <a:rPr lang="en-GB" b="1" dirty="0"/>
              <a:t>Note: </a:t>
            </a:r>
            <a:r>
              <a:rPr lang="en-GB" b="0" dirty="0"/>
              <a:t>Clicking</a:t>
            </a:r>
            <a:r>
              <a:rPr lang="en-GB" b="0" baseline="0" dirty="0"/>
              <a:t> on each number activates the audio for each sentence, so that students who are studying at home can have a second opportunity to generate the spoken sentences, (using the previous slide’s prompts and taking the role of Person A, too).</a:t>
            </a:r>
            <a:endParaRPr lang="en-GB" b="0" dirty="0"/>
          </a:p>
          <a:p>
            <a:endParaRPr lang="en-GB" b="0" dirty="0"/>
          </a:p>
          <a:p>
            <a:pPr marL="0" indent="0">
              <a:buFontTx/>
              <a:buNone/>
            </a:pPr>
            <a:r>
              <a:rPr lang="en-GB" b="1" u="none" dirty="0"/>
              <a:t>What Person A would then say:</a:t>
            </a:r>
          </a:p>
          <a:p>
            <a:pPr marL="228600" indent="-228600">
              <a:buFontTx/>
              <a:buAutoNum type="arabicPeriod"/>
            </a:pPr>
            <a:r>
              <a:rPr lang="en-GB" b="0" dirty="0" err="1"/>
              <a:t>Jeden</a:t>
            </a:r>
            <a:r>
              <a:rPr lang="en-GB" b="0" dirty="0"/>
              <a:t> </a:t>
            </a:r>
            <a:r>
              <a:rPr lang="en-GB" b="0" dirty="0" err="1"/>
              <a:t>Sonntagmorgen</a:t>
            </a:r>
            <a:r>
              <a:rPr lang="en-GB" b="0" dirty="0"/>
              <a:t> </a:t>
            </a:r>
            <a:r>
              <a:rPr lang="en-GB" b="0" dirty="0" err="1"/>
              <a:t>esse</a:t>
            </a:r>
            <a:r>
              <a:rPr lang="en-GB" b="0" dirty="0"/>
              <a:t> </a:t>
            </a:r>
            <a:r>
              <a:rPr lang="en-GB" b="0" dirty="0" err="1"/>
              <a:t>ich</a:t>
            </a:r>
            <a:r>
              <a:rPr lang="en-GB" b="0" dirty="0"/>
              <a:t> </a:t>
            </a:r>
            <a:r>
              <a:rPr lang="en-GB" b="0" dirty="0" err="1"/>
              <a:t>Eis</a:t>
            </a:r>
            <a:r>
              <a:rPr lang="en-GB" b="0" dirty="0"/>
              <a:t>.</a:t>
            </a:r>
          </a:p>
          <a:p>
            <a:pPr marL="228600" indent="-228600">
              <a:buFontTx/>
              <a:buAutoNum type="arabicPeriod"/>
            </a:pPr>
            <a:r>
              <a:rPr lang="en-GB" b="0" dirty="0" err="1"/>
              <a:t>Danach</a:t>
            </a:r>
            <a:r>
              <a:rPr lang="en-GB" b="0" dirty="0"/>
              <a:t> </a:t>
            </a:r>
            <a:r>
              <a:rPr lang="en-GB" b="0" dirty="0" err="1"/>
              <a:t>spielen</a:t>
            </a:r>
            <a:r>
              <a:rPr lang="en-GB" b="0" dirty="0"/>
              <a:t> </a:t>
            </a:r>
            <a:r>
              <a:rPr lang="en-GB" b="0" dirty="0" err="1"/>
              <a:t>meine</a:t>
            </a:r>
            <a:r>
              <a:rPr lang="en-GB" b="0" dirty="0"/>
              <a:t> Mutter und </a:t>
            </a:r>
            <a:r>
              <a:rPr lang="en-GB" b="0" dirty="0" err="1"/>
              <a:t>ich</a:t>
            </a:r>
            <a:r>
              <a:rPr lang="en-GB" b="0" dirty="0"/>
              <a:t> </a:t>
            </a:r>
            <a:r>
              <a:rPr lang="en-GB" b="0" dirty="0" err="1"/>
              <a:t>Fußball</a:t>
            </a:r>
            <a:r>
              <a:rPr lang="en-GB" b="0" dirty="0"/>
              <a:t>.</a:t>
            </a:r>
          </a:p>
          <a:p>
            <a:pPr marL="228600" indent="-228600">
              <a:buFontTx/>
              <a:buAutoNum type="arabicPeriod"/>
            </a:pPr>
            <a:r>
              <a:rPr lang="en-GB" b="0" dirty="0" err="1"/>
              <a:t>Meine</a:t>
            </a:r>
            <a:r>
              <a:rPr lang="en-GB" b="0" dirty="0"/>
              <a:t> </a:t>
            </a:r>
            <a:r>
              <a:rPr lang="en-GB" b="0" dirty="0" err="1"/>
              <a:t>Schwester</a:t>
            </a:r>
            <a:r>
              <a:rPr lang="en-GB" b="0" dirty="0"/>
              <a:t> </a:t>
            </a:r>
            <a:r>
              <a:rPr lang="en-GB" b="0" dirty="0" err="1"/>
              <a:t>läuft</a:t>
            </a:r>
            <a:r>
              <a:rPr lang="en-GB" b="0" dirty="0"/>
              <a:t>.</a:t>
            </a:r>
          </a:p>
          <a:p>
            <a:pPr marL="228600" indent="-228600">
              <a:buFontTx/>
              <a:buAutoNum type="arabicPeriod"/>
            </a:pPr>
            <a:r>
              <a:rPr lang="en-GB" b="0" dirty="0" err="1"/>
              <a:t>Später</a:t>
            </a:r>
            <a:r>
              <a:rPr lang="en-GB" b="0" dirty="0"/>
              <a:t> </a:t>
            </a:r>
            <a:r>
              <a:rPr lang="en-GB" b="0" dirty="0" err="1"/>
              <a:t>lesen</a:t>
            </a:r>
            <a:r>
              <a:rPr lang="en-GB" b="0" dirty="0"/>
              <a:t> </a:t>
            </a:r>
            <a:r>
              <a:rPr lang="en-GB" b="0" dirty="0" err="1"/>
              <a:t>mein</a:t>
            </a:r>
            <a:r>
              <a:rPr lang="en-GB" b="0" baseline="0" dirty="0"/>
              <a:t> </a:t>
            </a:r>
            <a:r>
              <a:rPr lang="en-GB" b="0" dirty="0" err="1"/>
              <a:t>Vater</a:t>
            </a:r>
            <a:r>
              <a:rPr lang="en-GB" b="0" dirty="0"/>
              <a:t> und </a:t>
            </a:r>
            <a:r>
              <a:rPr lang="en-GB" b="0" dirty="0" err="1"/>
              <a:t>meine</a:t>
            </a:r>
            <a:r>
              <a:rPr lang="en-GB" b="0" dirty="0"/>
              <a:t> </a:t>
            </a:r>
            <a:r>
              <a:rPr lang="en-GB" b="0" dirty="0" err="1"/>
              <a:t>Schwester</a:t>
            </a:r>
            <a:r>
              <a:rPr lang="en-GB" b="0" dirty="0"/>
              <a:t> </a:t>
            </a:r>
            <a:r>
              <a:rPr lang="en-GB" b="0" dirty="0" err="1"/>
              <a:t>ein</a:t>
            </a:r>
            <a:r>
              <a:rPr lang="en-GB" b="0" dirty="0"/>
              <a:t> Buch.</a:t>
            </a:r>
          </a:p>
          <a:p>
            <a:pPr marL="228600" indent="-228600">
              <a:buFontTx/>
              <a:buAutoNum type="arabicPeriod"/>
            </a:pPr>
            <a:r>
              <a:rPr lang="en-GB" b="0" dirty="0"/>
              <a:t>Am </a:t>
            </a:r>
            <a:r>
              <a:rPr lang="en-GB" b="0" dirty="0" err="1"/>
              <a:t>Nachmittag</a:t>
            </a:r>
            <a:r>
              <a:rPr lang="en-GB" b="0" dirty="0"/>
              <a:t> </a:t>
            </a:r>
            <a:r>
              <a:rPr lang="en-GB" b="0" dirty="0" err="1"/>
              <a:t>fahre</a:t>
            </a:r>
            <a:r>
              <a:rPr lang="en-GB" b="0" dirty="0"/>
              <a:t> </a:t>
            </a:r>
            <a:r>
              <a:rPr lang="en-GB" b="0" dirty="0" err="1"/>
              <a:t>ich</a:t>
            </a:r>
            <a:r>
              <a:rPr lang="en-GB" b="0" dirty="0"/>
              <a:t> Rad.</a:t>
            </a:r>
          </a:p>
          <a:p>
            <a:pPr marL="228600" indent="-228600">
              <a:buFontTx/>
              <a:buAutoNum type="arabicPeriod"/>
            </a:pPr>
            <a:r>
              <a:rPr lang="en-GB" b="0" dirty="0" err="1"/>
              <a:t>Meine</a:t>
            </a:r>
            <a:r>
              <a:rPr lang="en-GB" b="0" dirty="0"/>
              <a:t> </a:t>
            </a:r>
            <a:r>
              <a:rPr lang="en-GB" b="0" dirty="0" err="1"/>
              <a:t>Schwester</a:t>
            </a:r>
            <a:r>
              <a:rPr lang="en-GB" b="0" dirty="0"/>
              <a:t> und </a:t>
            </a:r>
            <a:r>
              <a:rPr lang="en-GB" b="0" dirty="0" err="1"/>
              <a:t>meine</a:t>
            </a:r>
            <a:r>
              <a:rPr lang="en-GB" b="0" dirty="0"/>
              <a:t> Mutter </a:t>
            </a:r>
            <a:r>
              <a:rPr lang="en-GB" b="0" dirty="0" err="1"/>
              <a:t>putzen</a:t>
            </a:r>
            <a:r>
              <a:rPr lang="en-GB" b="0" dirty="0"/>
              <a:t> das </a:t>
            </a:r>
            <a:r>
              <a:rPr lang="en-GB" b="0" dirty="0" err="1"/>
              <a:t>Wohnzimmer</a:t>
            </a:r>
            <a:r>
              <a:rPr lang="en-GB" b="0" dirty="0"/>
              <a:t>.</a:t>
            </a:r>
          </a:p>
          <a:p>
            <a:pPr marL="228600" indent="-228600">
              <a:buFontTx/>
              <a:buAutoNum type="arabicPeriod"/>
            </a:pPr>
            <a:r>
              <a:rPr lang="en-GB" b="0" dirty="0" err="1"/>
              <a:t>Meine</a:t>
            </a:r>
            <a:r>
              <a:rPr lang="en-GB" b="0" dirty="0"/>
              <a:t> Mutter und </a:t>
            </a:r>
            <a:r>
              <a:rPr lang="en-GB" b="0" dirty="0" err="1"/>
              <a:t>ich</a:t>
            </a:r>
            <a:r>
              <a:rPr lang="en-GB" b="0" dirty="0"/>
              <a:t> </a:t>
            </a:r>
            <a:r>
              <a:rPr lang="en-GB" b="0" dirty="0" err="1"/>
              <a:t>kochen</a:t>
            </a:r>
            <a:r>
              <a:rPr lang="en-GB" b="0" dirty="0"/>
              <a:t> das Essen.</a:t>
            </a:r>
          </a:p>
          <a:p>
            <a:pPr marL="228600" indent="-228600">
              <a:buFontTx/>
              <a:buAutoNum type="arabicPeriod"/>
            </a:pPr>
            <a:r>
              <a:rPr lang="en-GB" b="0" dirty="0"/>
              <a:t>Dann </a:t>
            </a:r>
            <a:r>
              <a:rPr lang="en-GB" b="0" dirty="0" err="1"/>
              <a:t>schläft</a:t>
            </a:r>
            <a:r>
              <a:rPr lang="en-GB" b="0" dirty="0"/>
              <a:t> </a:t>
            </a:r>
            <a:r>
              <a:rPr lang="en-GB" b="0" dirty="0" err="1"/>
              <a:t>meine</a:t>
            </a:r>
            <a:r>
              <a:rPr lang="en-GB" b="0" dirty="0"/>
              <a:t> </a:t>
            </a:r>
            <a:r>
              <a:rPr lang="en-GB" b="0" dirty="0" err="1"/>
              <a:t>Schwester</a:t>
            </a:r>
            <a:r>
              <a:rPr lang="en-GB" b="0" dirty="0"/>
              <a:t>.</a:t>
            </a:r>
          </a:p>
          <a:p>
            <a:pPr marL="228600" indent="-228600">
              <a:buFontTx/>
              <a:buAutoNum type="arabicPeriod"/>
            </a:pPr>
            <a:r>
              <a:rPr lang="en-GB" b="0" dirty="0"/>
              <a:t>Am Abend </a:t>
            </a:r>
            <a:r>
              <a:rPr lang="en-GB" b="0" dirty="0" err="1"/>
              <a:t>spreche</a:t>
            </a:r>
            <a:r>
              <a:rPr lang="en-GB" b="0" dirty="0"/>
              <a:t> </a:t>
            </a:r>
            <a:r>
              <a:rPr lang="en-GB" b="0" dirty="0" err="1"/>
              <a:t>ich</a:t>
            </a:r>
            <a:r>
              <a:rPr lang="en-GB" b="0" dirty="0"/>
              <a:t> </a:t>
            </a:r>
            <a:r>
              <a:rPr lang="en-GB" b="0" dirty="0" err="1"/>
              <a:t>mit</a:t>
            </a:r>
            <a:r>
              <a:rPr lang="en-GB" b="0" dirty="0"/>
              <a:t> </a:t>
            </a:r>
            <a:r>
              <a:rPr lang="en-GB" b="0" dirty="0" err="1"/>
              <a:t>Freunden</a:t>
            </a:r>
            <a:r>
              <a:rPr lang="en-GB" b="0" dirty="0"/>
              <a:t>.</a:t>
            </a:r>
          </a:p>
          <a:p>
            <a:pPr marL="228600" indent="-228600">
              <a:buFontTx/>
              <a:buAutoNum type="arabicPeriod"/>
            </a:pPr>
            <a:r>
              <a:rPr lang="en-GB" b="0" dirty="0" err="1"/>
              <a:t>Meine</a:t>
            </a:r>
            <a:r>
              <a:rPr lang="en-GB" b="0" dirty="0"/>
              <a:t> Mutter und </a:t>
            </a:r>
            <a:r>
              <a:rPr lang="en-GB" b="0" dirty="0" err="1"/>
              <a:t>ich</a:t>
            </a:r>
            <a:r>
              <a:rPr lang="en-GB" b="0" dirty="0"/>
              <a:t> </a:t>
            </a:r>
            <a:r>
              <a:rPr lang="en-GB" b="0" dirty="0" err="1"/>
              <a:t>zeigen</a:t>
            </a:r>
            <a:r>
              <a:rPr lang="en-GB" b="0" dirty="0"/>
              <a:t> </a:t>
            </a:r>
            <a:r>
              <a:rPr lang="en-GB" b="0" dirty="0" err="1"/>
              <a:t>Bilder</a:t>
            </a:r>
            <a:r>
              <a:rPr lang="en-GB" b="0" dirty="0"/>
              <a:t>.</a:t>
            </a: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702341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sz="1200" b="0" kern="1200">
                <a:solidFill>
                  <a:schemeClr val="tx1"/>
                </a:solidFill>
                <a:effectLst/>
                <a:latin typeface="+mn-lt"/>
                <a:ea typeface="+mn-ea"/>
                <a:cs typeface="+mn-cs"/>
              </a:rPr>
              <a:t>To</a:t>
            </a:r>
            <a:r>
              <a:rPr lang="en-GB" sz="1200" b="0" kern="1200" baseline="0">
                <a:solidFill>
                  <a:schemeClr val="tx1"/>
                </a:solidFill>
                <a:effectLst/>
                <a:latin typeface="+mn-lt"/>
                <a:ea typeface="+mn-ea"/>
                <a:cs typeface="+mn-cs"/>
              </a:rPr>
              <a:t> provide students </a:t>
            </a:r>
            <a:r>
              <a:rPr lang="en-GB" sz="1200" b="0" kern="1200">
                <a:solidFill>
                  <a:schemeClr val="tx1"/>
                </a:solidFill>
                <a:effectLst/>
                <a:latin typeface="+mn-lt"/>
                <a:ea typeface="+mn-ea"/>
                <a:cs typeface="+mn-cs"/>
              </a:rPr>
              <a:t>the opportunity to put the grammar and vocabulary knowledge to use in their own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Note:</a:t>
            </a:r>
            <a:r>
              <a:rPr lang="en-GB" sz="1200" b="0" kern="1200">
                <a:solidFill>
                  <a:schemeClr val="tx1"/>
                </a:solidFill>
                <a:effectLst/>
                <a:latin typeface="+mn-lt"/>
                <a:ea typeface="+mn-ea"/>
                <a:cs typeface="+mn-cs"/>
              </a:rPr>
              <a:t> </a:t>
            </a:r>
            <a:r>
              <a:rPr lang="en-GB" sz="1200" kern="1200">
                <a:solidFill>
                  <a:schemeClr val="tx1"/>
                </a:solidFill>
                <a:effectLst/>
                <a:latin typeface="+mn-lt"/>
                <a:ea typeface="+mn-ea"/>
                <a:cs typeface="+mn-cs"/>
              </a:rPr>
              <a:t>This activity can be done as a writing exercise, a speaking exercise, or a combined writing and speaking exercise.</a:t>
            </a:r>
          </a:p>
          <a:p>
            <a:pPr marL="0" indent="0">
              <a:buNone/>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sz="1200" kern="1200">
                <a:solidFill>
                  <a:schemeClr val="tx1"/>
                </a:solidFill>
                <a:effectLst/>
                <a:latin typeface="+mn-lt"/>
                <a:ea typeface="+mn-ea"/>
                <a:cs typeface="+mn-cs"/>
              </a:rPr>
              <a:t>Ask </a:t>
            </a:r>
            <a:r>
              <a:rPr lang="en-GB" sz="1200" kern="1200" dirty="0">
                <a:solidFill>
                  <a:schemeClr val="tx1"/>
                </a:solidFill>
                <a:effectLst/>
                <a:latin typeface="+mn-lt"/>
                <a:ea typeface="+mn-ea"/>
                <a:cs typeface="+mn-cs"/>
              </a:rPr>
              <a:t>students to describe what they and their families or friends typically do at the weekend. They can invent people and activities or exaggerate if they are </a:t>
            </a:r>
            <a:r>
              <a:rPr lang="en-GB" sz="1200" kern="1200">
                <a:solidFill>
                  <a:schemeClr val="tx1"/>
                </a:solidFill>
                <a:effectLst/>
                <a:latin typeface="+mn-lt"/>
                <a:ea typeface="+mn-ea"/>
                <a:cs typeface="+mn-cs"/>
              </a:rPr>
              <a:t>feeling creative.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2.</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This activity can be made more or less difficult depending on the group. If </a:t>
            </a:r>
            <a:r>
              <a:rPr lang="en-GB" sz="1200" kern="1200" dirty="0">
                <a:solidFill>
                  <a:schemeClr val="tx1"/>
                </a:solidFill>
                <a:effectLst/>
                <a:latin typeface="+mn-lt"/>
                <a:ea typeface="+mn-ea"/>
                <a:cs typeface="+mn-cs"/>
              </a:rPr>
              <a:t>students need more structure they could be prompted to come up with 4 boring activities for the Saturday and 4 exciting activities for the Sunday.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3. The </a:t>
            </a:r>
            <a:r>
              <a:rPr lang="en-GB" sz="1200" kern="1200" dirty="0">
                <a:solidFill>
                  <a:schemeClr val="tx1"/>
                </a:solidFill>
                <a:effectLst/>
                <a:latin typeface="+mn-lt"/>
                <a:ea typeface="+mn-ea"/>
                <a:cs typeface="+mn-cs"/>
              </a:rPr>
              <a:t>students can re-use the verbs from the listening and reading activities or use other verbs they have previously learnt. With some extra </a:t>
            </a:r>
            <a:r>
              <a:rPr lang="en-GB" sz="1200" kern="1200">
                <a:solidFill>
                  <a:schemeClr val="tx1"/>
                </a:solidFill>
                <a:effectLst/>
                <a:latin typeface="+mn-lt"/>
                <a:ea typeface="+mn-ea"/>
                <a:cs typeface="+mn-cs"/>
              </a:rPr>
              <a:t>preparation time, </a:t>
            </a:r>
            <a:r>
              <a:rPr lang="en-GB" sz="1200" kern="1200" dirty="0">
                <a:solidFill>
                  <a:schemeClr val="tx1"/>
                </a:solidFill>
                <a:effectLst/>
                <a:latin typeface="+mn-lt"/>
                <a:ea typeface="+mn-ea"/>
                <a:cs typeface="+mn-cs"/>
              </a:rPr>
              <a:t>they could also look up new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22868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baseline="0" dirty="0"/>
              <a:t>pr</a:t>
            </a:r>
            <a:r>
              <a:rPr lang="en-GB" sz="1200" b="1" dirty="0"/>
              <a:t>esent tense weak verbs: 1</a:t>
            </a:r>
            <a:r>
              <a:rPr lang="en-GB" sz="1200" b="1" baseline="30000" dirty="0"/>
              <a:t>st  </a:t>
            </a:r>
            <a:r>
              <a:rPr lang="en-GB" sz="1200" b="1" baseline="0" dirty="0"/>
              <a:t>and</a:t>
            </a:r>
            <a:r>
              <a:rPr lang="en-GB" sz="1200" b="1" baseline="30000" dirty="0"/>
              <a:t> </a:t>
            </a:r>
            <a:r>
              <a:rPr lang="en-GB" sz="1200" b="1" baseline="0" dirty="0"/>
              <a:t>3</a:t>
            </a:r>
            <a:r>
              <a:rPr lang="en-GB" sz="1200" b="1" baseline="30000" dirty="0"/>
              <a:t>rd</a:t>
            </a:r>
            <a:r>
              <a:rPr lang="en-GB" sz="1200" b="1" dirty="0"/>
              <a:t> person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dirty="0"/>
              <a:t>WO2 with time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1" dirty="0"/>
              <a:t>possessive adjectives </a:t>
            </a:r>
            <a:r>
              <a:rPr lang="en-GB" sz="1200" b="1" dirty="0" err="1"/>
              <a:t>mein</a:t>
            </a:r>
            <a:r>
              <a:rPr lang="en-GB" sz="1200" b="1" dirty="0"/>
              <a:t> / </a:t>
            </a:r>
            <a:r>
              <a:rPr lang="en-GB" sz="1200" b="1" dirty="0" err="1"/>
              <a:t>dein</a:t>
            </a:r>
            <a:r>
              <a:rPr lang="en-GB" sz="1200" b="1" dirty="0"/>
              <a:t> / sein / </a:t>
            </a:r>
            <a:r>
              <a:rPr lang="en-GB" sz="1200" b="1" dirty="0" err="1"/>
              <a:t>ihr</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No new or</a:t>
            </a:r>
            <a:r>
              <a:rPr lang="en-GB" sz="1200" b="1" i="0" u="none" strike="noStrike" kern="1200" cap="none" baseline="0" dirty="0">
                <a:solidFill>
                  <a:schemeClr val="tx1"/>
                </a:solidFill>
                <a:effectLst/>
                <a:latin typeface="+mn-lt"/>
                <a:ea typeface="Calibri"/>
                <a:cs typeface="Calibri"/>
                <a:sym typeface="Calibri"/>
              </a:rPr>
              <a:t> revisited</a:t>
            </a:r>
            <a:r>
              <a:rPr lang="en-GB" sz="1200" b="1" i="0" u="none" strike="noStrike" kern="1200" cap="none" dirty="0">
                <a:solidFill>
                  <a:schemeClr val="tx1"/>
                </a:solidFill>
                <a:effectLst/>
                <a:latin typeface="+mn-lt"/>
                <a:ea typeface="Calibri"/>
                <a:cs typeface="Calibri"/>
                <a:sym typeface="Calibri"/>
              </a:rPr>
              <a:t> vocabulary sets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for subsequent slides: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i="1">
                <a:solidFill>
                  <a:sysClr val="windowText" lastClr="000000"/>
                </a:solidFill>
                <a:effectLst/>
                <a:latin typeface="+mn-lt"/>
                <a:ea typeface="+mn-ea"/>
                <a:cs typeface="+mn-cs"/>
              </a:rPr>
              <a:t>(2019).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5006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revisit the words that will come up in the dictogloss later, but are not included in lesson 1 or in the comprehension activities in lesson 2. </a:t>
            </a:r>
          </a:p>
          <a:p>
            <a:endParaRPr lang="en-GB"/>
          </a:p>
          <a:p>
            <a:r>
              <a:rPr lang="en-GB" b="1"/>
              <a:t>Note:</a:t>
            </a:r>
            <a:r>
              <a:rPr lang="en-GB"/>
              <a:t> All words</a:t>
            </a:r>
            <a:r>
              <a:rPr lang="en-GB" baseline="0"/>
              <a:t> have </a:t>
            </a:r>
            <a:r>
              <a:rPr lang="en-GB"/>
              <a:t>been encountered earlier in the scheme of work.</a:t>
            </a:r>
          </a:p>
          <a:p>
            <a:pPr marL="0" indent="0">
              <a:buNone/>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Click on the button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 </a:t>
            </a:r>
            <a:r>
              <a:rPr lang="en-GB" dirty="0"/>
              <a:t>have 60 seconds to translate as many of the words </a:t>
            </a:r>
            <a:r>
              <a:rPr lang="en-GB"/>
              <a:t>as possible into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Click to bring</a:t>
            </a:r>
            <a:r>
              <a:rPr lang="en-GB" baseline="0"/>
              <a:t> up the answers one by one.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577859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a:t>
            </a:r>
            <a:r>
              <a:rPr lang="en-GB" b="0"/>
              <a:t>o remind students that the ending of the possessive adjective is dependent on the gender of the noun</a:t>
            </a:r>
            <a:r>
              <a:rPr lang="en-GB" b="0" baseline="0"/>
              <a:t> (Part 1 of 2).</a:t>
            </a:r>
            <a:endParaRPr lang="en-GB" b="0"/>
          </a:p>
          <a:p>
            <a:pPr marL="0" indent="0">
              <a:buNone/>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a:t>
            </a:r>
            <a:r>
              <a:rPr lang="en-GB" b="0" baseline="0"/>
              <a:t> S</a:t>
            </a:r>
            <a:r>
              <a:rPr lang="en-GB"/>
              <a:t>tudents have </a:t>
            </a:r>
            <a:r>
              <a:rPr lang="en-GB" dirty="0"/>
              <a:t>to pick the correct </a:t>
            </a:r>
            <a:r>
              <a:rPr lang="en-GB"/>
              <a:t>possessive adjective to go</a:t>
            </a:r>
            <a:r>
              <a:rPr lang="en-GB" baseline="0"/>
              <a:t> with each noun</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They </a:t>
            </a:r>
            <a:r>
              <a:rPr lang="en-GB" dirty="0"/>
              <a:t>will have to pay attention to the ending of the adjective to figure out </a:t>
            </a:r>
            <a:r>
              <a:rPr lang="en-GB"/>
              <a:t>which noun </a:t>
            </a:r>
            <a:r>
              <a:rPr lang="en-GB" dirty="0"/>
              <a:t>fits. This activity highlights once again how pervasive the effects of grammatical gender </a:t>
            </a:r>
            <a:r>
              <a:rPr lang="en-GB"/>
              <a:t>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bring up the answers one by one.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583472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a:t>
            </a:r>
            <a:r>
              <a:rPr lang="en-GB" b="0"/>
              <a:t>o remind students that the ending of the possessive adjective is dependent on the gender of the noun</a:t>
            </a:r>
            <a:r>
              <a:rPr lang="en-GB" b="0" baseline="0"/>
              <a:t> </a:t>
            </a:r>
            <a:r>
              <a:rPr lang="en-GB" b="0"/>
              <a:t>(Part 2 of 2).</a:t>
            </a:r>
          </a:p>
          <a:p>
            <a:pPr marL="0" indent="0">
              <a:buNone/>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a:t>
            </a:r>
            <a:r>
              <a:rPr lang="en-GB" b="0" baseline="0"/>
              <a:t> S</a:t>
            </a:r>
            <a:r>
              <a:rPr lang="en-GB"/>
              <a:t>tudents have to pick the correct possessive adjective to go</a:t>
            </a:r>
            <a:r>
              <a:rPr lang="en-GB" baseline="0"/>
              <a:t> with each noun</a:t>
            </a:r>
            <a:r>
              <a:rPr lang="en-GB"/>
              <a:t>. They will have to pay attention to the ending of the adjective to figure out which one fits. This activity highlights once again how pervasive the effects of grammatical gender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bring up the answers one by one.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31727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US" b="0"/>
              <a:t>To revisit </a:t>
            </a:r>
            <a:r>
              <a:rPr lang="en-US" b="0" dirty="0"/>
              <a:t>most of the SSCs covered by the SOW so far.</a:t>
            </a:r>
          </a:p>
          <a:p>
            <a:pPr marL="0" indent="0">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US" dirty="0"/>
              <a:t>Students try to pronounce the country names using what they have learnt about German pronunciation so far (a 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a:t>
            </a:r>
            <a:r>
              <a:rPr lang="en-US" dirty="0"/>
              <a:t>Click on a country to hear the pronunciation.</a:t>
            </a:r>
          </a:p>
          <a:p>
            <a:r>
              <a:rPr lang="en-US" dirty="0"/>
              <a:t>3.</a:t>
            </a:r>
            <a:r>
              <a:rPr lang="en-US" baseline="0" dirty="0"/>
              <a:t> </a:t>
            </a:r>
            <a:r>
              <a:rPr lang="en-US" dirty="0"/>
              <a:t>Ask students to discuss which countries they think are listed. </a:t>
            </a:r>
            <a:r>
              <a:rPr lang="en-US" i="1" dirty="0"/>
              <a:t>Wie </a:t>
            </a:r>
            <a:r>
              <a:rPr lang="en-US" i="1" dirty="0" err="1"/>
              <a:t>heißt</a:t>
            </a:r>
            <a:r>
              <a:rPr lang="en-US" i="1" dirty="0"/>
              <a:t> </a:t>
            </a:r>
            <a:r>
              <a:rPr lang="en-US" i="1" dirty="0" err="1"/>
              <a:t>Griechenland</a:t>
            </a:r>
            <a:r>
              <a:rPr lang="en-US" i="1" dirty="0"/>
              <a:t> auf </a:t>
            </a:r>
            <a:r>
              <a:rPr lang="en-US" i="1" dirty="0" err="1"/>
              <a:t>Englisch</a:t>
            </a:r>
            <a:r>
              <a:rPr lang="en-US" i="1" dirty="0"/>
              <a:t>? </a:t>
            </a:r>
            <a:r>
              <a:rPr lang="en-US" dirty="0"/>
              <a:t>Most countries should be guessable. </a:t>
            </a:r>
          </a:p>
          <a:p>
            <a:r>
              <a:rPr lang="en-US" dirty="0"/>
              <a:t>4.</a:t>
            </a:r>
            <a:r>
              <a:rPr lang="en-US" baseline="0" dirty="0"/>
              <a:t> </a:t>
            </a:r>
            <a:r>
              <a:rPr lang="en-US" dirty="0"/>
              <a:t>Which of these countries do the students think have German speaking communities? They will be highlighted in orange on the next mouse click (These are not the only ones; there are more!).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Vereinigtes</a:t>
            </a:r>
            <a:r>
              <a:rPr lang="en-GB" i="0" dirty="0"/>
              <a:t> </a:t>
            </a:r>
            <a:r>
              <a:rPr lang="en-GB" i="0" dirty="0" err="1"/>
              <a:t>Königreich</a:t>
            </a:r>
            <a:r>
              <a:rPr lang="en-GB" i="0" dirty="0"/>
              <a:t> [&gt;5009] </a:t>
            </a:r>
            <a:r>
              <a:rPr lang="en-GB" i="0" dirty="0" err="1"/>
              <a:t>Griechenland</a:t>
            </a:r>
            <a:r>
              <a:rPr lang="en-GB" i="0" dirty="0"/>
              <a:t> [1198] </a:t>
            </a:r>
            <a:r>
              <a:rPr lang="en-GB" i="0" dirty="0" err="1"/>
              <a:t>Brasilien</a:t>
            </a:r>
            <a:r>
              <a:rPr lang="en-GB" i="0" dirty="0"/>
              <a:t> [2694] </a:t>
            </a:r>
            <a:r>
              <a:rPr lang="en-GB" i="0" dirty="0" err="1"/>
              <a:t>Litauen</a:t>
            </a:r>
            <a:r>
              <a:rPr lang="en-GB" i="0" dirty="0"/>
              <a:t> [&gt;5009] </a:t>
            </a:r>
            <a:r>
              <a:rPr lang="en-GB" i="0" dirty="0" err="1"/>
              <a:t>Türkei</a:t>
            </a:r>
            <a:r>
              <a:rPr lang="en-GB" i="0" dirty="0"/>
              <a:t> [922] Schweiz [763] </a:t>
            </a:r>
            <a:r>
              <a:rPr lang="en-GB" i="0" dirty="0" err="1"/>
              <a:t>Niederlande</a:t>
            </a:r>
            <a:r>
              <a:rPr lang="en-GB" i="0" dirty="0"/>
              <a:t> [3798] </a:t>
            </a:r>
            <a:r>
              <a:rPr lang="en-GB" i="0" dirty="0" err="1"/>
              <a:t>Spanien</a:t>
            </a:r>
            <a:r>
              <a:rPr lang="en-GB" i="0" dirty="0"/>
              <a:t> [1744] </a:t>
            </a:r>
            <a:r>
              <a:rPr lang="en-GB" i="0" dirty="0" err="1"/>
              <a:t>Neuseeland</a:t>
            </a:r>
            <a:r>
              <a:rPr lang="en-GB" i="0" dirty="0"/>
              <a:t> [&gt;5009] </a:t>
            </a:r>
            <a:r>
              <a:rPr lang="en-GB" i="0" dirty="0" err="1"/>
              <a:t>Rumänien</a:t>
            </a:r>
            <a:r>
              <a:rPr lang="en-GB" i="0" dirty="0"/>
              <a:t> [&gt;5009] </a:t>
            </a:r>
            <a:r>
              <a:rPr lang="en-GB" i="0" dirty="0" err="1"/>
              <a:t>Belgien</a:t>
            </a:r>
            <a:r>
              <a:rPr lang="en-GB" i="0" dirty="0"/>
              <a:t> [3605] Namibia [&gt;5009] </a:t>
            </a:r>
            <a:r>
              <a:rPr lang="en-US" sz="1200" i="0" dirty="0" err="1">
                <a:solidFill>
                  <a:schemeClr val="accent1">
                    <a:lumMod val="50000"/>
                  </a:schemeClr>
                </a:solidFill>
              </a:rPr>
              <a:t>Äthiopien</a:t>
            </a:r>
            <a:r>
              <a:rPr lang="en-US" sz="1200" i="0" dirty="0">
                <a:solidFill>
                  <a:schemeClr val="accent1">
                    <a:lumMod val="50000"/>
                  </a:schemeClr>
                </a:solidFill>
              </a:rPr>
              <a:t> [&gt;5009] </a:t>
            </a:r>
            <a:r>
              <a:rPr lang="en-US" sz="1200" i="0" dirty="0" err="1">
                <a:solidFill>
                  <a:schemeClr val="accent1">
                    <a:lumMod val="50000"/>
                  </a:schemeClr>
                </a:solidFill>
              </a:rPr>
              <a:t>Weißrussland</a:t>
            </a:r>
            <a:r>
              <a:rPr lang="en-US" sz="1200" i="0" dirty="0">
                <a:solidFill>
                  <a:schemeClr val="accent1">
                    <a:lumMod val="50000"/>
                  </a:schemeClr>
                </a:solidFill>
              </a:rPr>
              <a:t> [&gt;5009] </a:t>
            </a:r>
            <a:r>
              <a:rPr lang="en-US" sz="1200" i="0" dirty="0" err="1">
                <a:solidFill>
                  <a:schemeClr val="accent1">
                    <a:lumMod val="50000"/>
                  </a:schemeClr>
                </a:solidFill>
              </a:rPr>
              <a:t>Vereinigten</a:t>
            </a:r>
            <a:r>
              <a:rPr lang="en-US" sz="1200" i="0" dirty="0">
                <a:solidFill>
                  <a:schemeClr val="accent1">
                    <a:lumMod val="50000"/>
                  </a:schemeClr>
                </a:solidFill>
              </a:rPr>
              <a:t> </a:t>
            </a:r>
            <a:r>
              <a:rPr lang="en-US" sz="1200" i="0" dirty="0" err="1">
                <a:solidFill>
                  <a:schemeClr val="accent1">
                    <a:lumMod val="50000"/>
                  </a:schemeClr>
                </a:solidFill>
              </a:rPr>
              <a:t>Staaten</a:t>
            </a:r>
            <a:r>
              <a:rPr lang="en-US" sz="1200" i="0" dirty="0">
                <a:solidFill>
                  <a:schemeClr val="accent1">
                    <a:lumMod val="50000"/>
                  </a:schemeClr>
                </a:solidFill>
              </a:rPr>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a:p>
            <a:endParaRPr lang="en-US" dirty="0"/>
          </a:p>
          <a:p>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747095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baseline="0"/>
              <a:t>To provide a s</a:t>
            </a:r>
            <a:r>
              <a:rPr lang="en-GB" b="0"/>
              <a:t>taged </a:t>
            </a:r>
            <a:r>
              <a:rPr lang="en-GB"/>
              <a:t>dictagloss acivity. </a:t>
            </a:r>
          </a:p>
          <a:p>
            <a:endParaRPr lang="en-GB"/>
          </a:p>
          <a:p>
            <a:r>
              <a:rPr lang="en-GB" b="1"/>
              <a:t>Note:</a:t>
            </a:r>
            <a:r>
              <a:rPr lang="en-GB" b="1" baseline="0"/>
              <a:t> </a:t>
            </a:r>
            <a:r>
              <a:rPr lang="en-GB"/>
              <a:t>Alex </a:t>
            </a:r>
            <a:r>
              <a:rPr lang="en-GB" dirty="0"/>
              <a:t>is talking about a weekend their family’s life in Namibia. We will start with a vocabulary activity and two activities using isolated sentences and then build up to a longer, three part recording. This slide introduces</a:t>
            </a:r>
            <a:r>
              <a:rPr lang="en-GB" baseline="0" dirty="0"/>
              <a:t> the theme of Namibia.</a:t>
            </a:r>
            <a:endParaRPr lang="en-GB" dirty="0"/>
          </a:p>
          <a:p>
            <a:r>
              <a:rPr lang="en-GB" b="0" dirty="0"/>
              <a:t>Grammar features revisited in this set of activities will include:</a:t>
            </a:r>
          </a:p>
          <a:p>
            <a:pPr marL="171450" indent="-171450">
              <a:buFontTx/>
              <a:buChar char="-"/>
            </a:pPr>
            <a:r>
              <a:rPr lang="en-GB" b="0" dirty="0"/>
              <a:t>WO1 / WO2</a:t>
            </a:r>
          </a:p>
          <a:p>
            <a:pPr marL="171450" indent="-171450">
              <a:buFontTx/>
              <a:buChar char="-"/>
            </a:pPr>
            <a:r>
              <a:rPr lang="en-GB" b="0" dirty="0"/>
              <a:t>Person / number manipulation</a:t>
            </a:r>
          </a:p>
          <a:p>
            <a:pPr marL="171450" indent="-171450">
              <a:buFontTx/>
              <a:buChar char="-"/>
            </a:pPr>
            <a:r>
              <a:rPr lang="en-GB" b="0" dirty="0"/>
              <a:t>Possessive adjectives</a:t>
            </a:r>
          </a:p>
          <a:p>
            <a:pPr marL="171450" indent="-171450">
              <a:buFontTx/>
              <a:buChar char="-"/>
            </a:pPr>
            <a:r>
              <a:rPr lang="en-GB" b="0" dirty="0"/>
              <a:t>location / movement</a:t>
            </a:r>
            <a:endParaRPr lang="en-GB" dirty="0"/>
          </a:p>
          <a:p>
            <a:pPr marL="0" indent="0">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GB" dirty="0"/>
              <a:t>Ask students if they know which country it is, based on the flag. </a:t>
            </a:r>
            <a:r>
              <a:rPr lang="en-GB" i="1" dirty="0"/>
              <a:t>Welches Land </a:t>
            </a:r>
            <a:r>
              <a:rPr lang="en-GB" i="1" dirty="0" err="1"/>
              <a:t>ist</a:t>
            </a:r>
            <a:r>
              <a:rPr lang="en-GB" i="1" dirty="0"/>
              <a:t> das?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2. </a:t>
            </a:r>
            <a:r>
              <a:rPr lang="en-GB" dirty="0"/>
              <a:t>Click to show the country on a map.</a:t>
            </a:r>
          </a:p>
          <a:p>
            <a:endParaRPr lang="en-GB" b="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1379689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present unfamiliar vocabulary that features in the activities which follow.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a:t>The upcoming recording includes some words local to the region, such as Braai, Billtong, and Kudu. These words are not German and students are not expected to learn them. They have been included for local flavour. This slide also glosses some cognates.</a:t>
            </a:r>
          </a:p>
          <a:p>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Click to bring up the glossed vocabulary items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Ensure students understand the meaning of each.</a:t>
            </a:r>
            <a:br>
              <a:rPr lang="en-GB" b="0"/>
            </a:br>
            <a:r>
              <a:rPr lang="en-GB" b="1"/>
              <a:t>Note: </a:t>
            </a:r>
            <a:r>
              <a:rPr lang="en-GB"/>
              <a:t>Aquarium, Springbock</a:t>
            </a:r>
            <a:r>
              <a:rPr lang="en-GB" baseline="0"/>
              <a:t> </a:t>
            </a:r>
            <a:r>
              <a:rPr lang="en-GB"/>
              <a:t>and </a:t>
            </a:r>
            <a:r>
              <a:rPr lang="en-GB" err="1"/>
              <a:t>Elefant</a:t>
            </a:r>
            <a:r>
              <a:rPr lang="en-GB"/>
              <a:t> are not featured, as </a:t>
            </a:r>
            <a:r>
              <a:rPr lang="en-GB" dirty="0"/>
              <a:t>they are close cognates. </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wohnen</a:t>
            </a:r>
            <a:r>
              <a:rPr lang="en-GB" i="0" baseline="0"/>
              <a:t> [560] </a:t>
            </a:r>
            <a:r>
              <a:rPr lang="en-GB" i="0"/>
              <a:t>bei [29] uns [75] surfen [&gt;5009] Wüste [3515] Quad [&gt;5009]</a:t>
            </a:r>
            <a:r>
              <a:rPr lang="en-GB" i="0" baseline="0"/>
              <a:t> Extremsportler [&gt;5009] Thunfisch [&gt;5009]</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endParaRPr lang="en-US"/>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2421111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sym typeface="Wingdings" pitchFamily="2" charset="2"/>
              </a:rPr>
              <a:t>To focus on person/number distinctions. </a:t>
            </a:r>
          </a:p>
          <a:p>
            <a:endParaRPr lang="en-GB">
              <a:sym typeface="Wingdings" pitchFamily="2" charset="2"/>
            </a:endParaRPr>
          </a:p>
          <a:p>
            <a:r>
              <a:rPr lang="en-GB" b="1">
                <a:sym typeface="Wingdings" pitchFamily="2" charset="2"/>
              </a:rPr>
              <a:t>Note: </a:t>
            </a:r>
            <a:r>
              <a:rPr lang="en-GB">
                <a:sym typeface="Wingdings" pitchFamily="2" charset="2"/>
              </a:rPr>
              <a:t>Students pay attention to </a:t>
            </a:r>
            <a:r>
              <a:rPr lang="en-GB" b="1">
                <a:sym typeface="Wingdings" pitchFamily="2" charset="2"/>
              </a:rPr>
              <a:t>who</a:t>
            </a:r>
            <a:r>
              <a:rPr lang="en-GB">
                <a:sym typeface="Wingdings" pitchFamily="2" charset="2"/>
              </a:rPr>
              <a:t> is is doing the action.</a:t>
            </a:r>
          </a:p>
          <a:p>
            <a:endParaRPr lang="en-GB"/>
          </a:p>
          <a:p>
            <a:pPr marL="0" indent="0">
              <a:buNone/>
            </a:pPr>
            <a:r>
              <a:rPr lang="en-GB" b="1"/>
              <a:t>Procedure:</a:t>
            </a:r>
          </a:p>
          <a:p>
            <a:pPr marL="0" indent="0">
              <a:buNone/>
            </a:pPr>
            <a:r>
              <a:rPr lang="en-GB"/>
              <a:t>1. Students create a Venn diagram in their workbooks (illustrated on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Clicking the numbers will play the audio.</a:t>
            </a:r>
          </a:p>
          <a:p>
            <a:pPr marL="0" indent="0">
              <a:buNone/>
            </a:pPr>
            <a:r>
              <a:rPr lang="en-GB"/>
              <a:t>3. Students</a:t>
            </a:r>
            <a:r>
              <a:rPr lang="en-GB" baseline="0"/>
              <a:t> l</a:t>
            </a:r>
            <a:r>
              <a:rPr lang="en-GB"/>
              <a:t>isten to the sentences. Who is doing the action? Write the answer in the correct space.</a:t>
            </a:r>
          </a:p>
          <a:p>
            <a:pPr marL="0" indent="0">
              <a:buNone/>
            </a:pPr>
            <a:r>
              <a:rPr lang="en-GB"/>
              <a:t>4.</a:t>
            </a:r>
            <a:r>
              <a:rPr lang="en-GB" baseline="0"/>
              <a:t> T</a:t>
            </a:r>
            <a:r>
              <a:rPr lang="en-GB"/>
              <a:t>he </a:t>
            </a:r>
            <a:r>
              <a:rPr lang="en-GB" dirty="0"/>
              <a:t>first item can be done as an example</a:t>
            </a:r>
            <a:r>
              <a:rPr lang="en-GB"/>
              <a:t>. </a:t>
            </a:r>
          </a:p>
          <a:p>
            <a:pPr marL="0" indent="0">
              <a:buNone/>
            </a:pPr>
            <a:endParaRPr lang="en-GB" dirty="0"/>
          </a:p>
          <a:p>
            <a:r>
              <a:rPr lang="en-GB" b="1"/>
              <a:t>Transcript:</a:t>
            </a:r>
            <a:endParaRPr lang="en-GB" b="1" dirty="0"/>
          </a:p>
          <a:p>
            <a:r>
              <a:rPr lang="de-DE" sz="1200" kern="1200" dirty="0">
                <a:solidFill>
                  <a:schemeClr val="tx1"/>
                </a:solidFill>
                <a:effectLst/>
                <a:latin typeface="+mn-lt"/>
                <a:ea typeface="+mn-ea"/>
                <a:cs typeface="+mn-cs"/>
              </a:rPr>
              <a:t>1. Am Samstag arbeitet mein Bruder im Aquarium.</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Meine Schwester und ich schwimmen und surfen zusammen.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Meine Geschwister und ich gehen nicht in die Kirche.</a:t>
            </a:r>
          </a:p>
          <a:p>
            <a:r>
              <a:rPr lang="de-DE" sz="1200" kern="1200" dirty="0">
                <a:solidFill>
                  <a:schemeClr val="tx1"/>
                </a:solidFill>
                <a:effectLst/>
                <a:latin typeface="+mn-lt"/>
                <a:ea typeface="+mn-ea"/>
                <a:cs typeface="+mn-cs"/>
              </a:rPr>
              <a:t>4</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Mein Vater grillt oft.</a:t>
            </a:r>
          </a:p>
          <a:p>
            <a:r>
              <a:rPr lang="de-DE" sz="1200" kern="1200" dirty="0">
                <a:solidFill>
                  <a:schemeClr val="tx1"/>
                </a:solidFill>
                <a:effectLst/>
                <a:latin typeface="+mn-lt"/>
                <a:ea typeface="+mn-ea"/>
                <a:cs typeface="+mn-cs"/>
              </a:rPr>
              <a:t>5. Lise und ich helfen im Elefantenpark.</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Meine Schwester Rosa schwimmt mit Delfinen.</a:t>
            </a:r>
          </a:p>
          <a:p>
            <a:r>
              <a:rPr lang="de-DE" sz="1200" kern="1200" dirty="0">
                <a:solidFill>
                  <a:schemeClr val="tx1"/>
                </a:solidFill>
                <a:effectLst/>
                <a:latin typeface="+mn-lt"/>
                <a:ea typeface="+mn-ea"/>
                <a:cs typeface="+mn-cs"/>
              </a:rPr>
              <a:t>7. Am Sonntagabend kocht Oma Fisch.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Danach esse ich </a:t>
            </a:r>
            <a:r>
              <a:rPr lang="de-DE" sz="1200" kern="1200" dirty="0" err="1">
                <a:solidFill>
                  <a:schemeClr val="tx1"/>
                </a:solidFill>
                <a:effectLst/>
                <a:latin typeface="+mn-lt"/>
                <a:ea typeface="+mn-ea"/>
                <a:cs typeface="+mn-cs"/>
              </a:rPr>
              <a:t>Biltong</a:t>
            </a:r>
            <a:r>
              <a:rPr lang="de-DE" sz="1200" kern="1200" dirty="0">
                <a:solidFill>
                  <a:schemeClr val="tx1"/>
                </a:solidFill>
                <a:effectLst/>
                <a:latin typeface="+mn-lt"/>
                <a:ea typeface="+mn-ea"/>
                <a:cs typeface="+mn-cs"/>
              </a:rPr>
              <a:t>.</a:t>
            </a:r>
          </a:p>
          <a:p>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grillen [&gt;5009] Aquarium [&gt;5009] surfen [&gt;5009]</a:t>
            </a:r>
            <a:r>
              <a:rPr lang="en-GB" i="0" baseline="0"/>
              <a:t> Elephantenpark [&gt;5009] Delfin [&gt;5009]</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endParaRPr lang="en-US"/>
          </a:p>
          <a:p>
            <a:endParaRPr lang="en-GB"/>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74356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848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b="0" baseline="0"/>
              <a:t>provide practice </a:t>
            </a:r>
            <a:r>
              <a:rPr lang="en-GB" b="0" baseline="0" dirty="0"/>
              <a:t>in the recognition (listening) and productive use (writing) of verb forms, according to person.</a:t>
            </a:r>
            <a:endParaRPr lang="en-GB" b="0" dirty="0"/>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dirty="0"/>
              <a:t>Students write 1 to 10 in their notebooks.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Clicking on the number will play the audio.</a:t>
            </a:r>
          </a:p>
          <a:p>
            <a:pPr marL="228600" indent="-228600">
              <a:buAutoNum type="arabicPeriod"/>
            </a:pPr>
            <a:r>
              <a:rPr lang="en-GB" dirty="0"/>
              <a:t>Students listen to the sentences. What is the person / are the persons doing? S</a:t>
            </a:r>
            <a:r>
              <a:rPr lang="en-GB" b="0" dirty="0"/>
              <a:t>tudents should focus on the verb, but we include the entire phrase in the answer to give them another opportunity to see the language written out.</a:t>
            </a:r>
          </a:p>
          <a:p>
            <a:pPr marL="228600" indent="-228600">
              <a:buAutoNum type="arabicPeriod"/>
            </a:pPr>
            <a:r>
              <a:rPr lang="en-GB" b="0" dirty="0"/>
              <a:t>Click</a:t>
            </a:r>
            <a:r>
              <a:rPr lang="en-GB" b="0" baseline="0" dirty="0"/>
              <a:t> to bring up the answers one by one.</a:t>
            </a:r>
          </a:p>
          <a:p>
            <a:pPr marL="0" indent="0">
              <a:buNone/>
            </a:pPr>
            <a:endParaRPr lang="en-GB" b="0" dirty="0"/>
          </a:p>
          <a:p>
            <a:r>
              <a:rPr lang="en-GB" b="1" dirty="0"/>
              <a:t>Transcript:</a:t>
            </a:r>
          </a:p>
          <a:p>
            <a:r>
              <a:rPr lang="de-DE" sz="1200" kern="1200" dirty="0">
                <a:solidFill>
                  <a:schemeClr val="tx1"/>
                </a:solidFill>
                <a:effectLst/>
                <a:latin typeface="+mn-lt"/>
                <a:ea typeface="+mn-ea"/>
                <a:cs typeface="+mn-cs"/>
              </a:rPr>
              <a:t>1. Am Samstag arbeitet mein Bruder im Aquarium.</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Meine Schwester und ich schwimmen und surfen zusammen.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Meine Geschwister und ich gehen nicht in die Kirche.</a:t>
            </a:r>
          </a:p>
          <a:p>
            <a:r>
              <a:rPr lang="de-DE" sz="1200" kern="1200" dirty="0">
                <a:solidFill>
                  <a:schemeClr val="tx1"/>
                </a:solidFill>
                <a:effectLst/>
                <a:latin typeface="+mn-lt"/>
                <a:ea typeface="+mn-ea"/>
                <a:cs typeface="+mn-cs"/>
              </a:rPr>
              <a:t>4</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Mein Vater grillt oft.</a:t>
            </a:r>
          </a:p>
          <a:p>
            <a:r>
              <a:rPr lang="de-DE" sz="1200" kern="1200" dirty="0">
                <a:solidFill>
                  <a:schemeClr val="tx1"/>
                </a:solidFill>
                <a:effectLst/>
                <a:latin typeface="+mn-lt"/>
                <a:ea typeface="+mn-ea"/>
                <a:cs typeface="+mn-cs"/>
              </a:rPr>
              <a:t>5. Lise und ich helfen im Elefantenpark.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6. Meine Mutter und Schwester sind Extremsportlerinnen und laufen in der Wüste.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7. Sonntags gehen Oma und mein Vater in die Kirche.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8. Meine Schwester Rosa schwimmt mit Delfinen.</a:t>
            </a:r>
          </a:p>
          <a:p>
            <a:r>
              <a:rPr lang="de-DE" sz="1200" kern="1200" dirty="0">
                <a:solidFill>
                  <a:schemeClr val="tx1"/>
                </a:solidFill>
                <a:effectLst/>
                <a:latin typeface="+mn-lt"/>
                <a:ea typeface="+mn-ea"/>
                <a:cs typeface="+mn-cs"/>
              </a:rPr>
              <a:t>9. Am </a:t>
            </a:r>
            <a:r>
              <a:rPr lang="de-DE" sz="1200" kern="1200" dirty="0" err="1">
                <a:solidFill>
                  <a:schemeClr val="tx1"/>
                </a:solidFill>
                <a:effectLst/>
                <a:latin typeface="+mn-lt"/>
                <a:ea typeface="+mn-ea"/>
                <a:cs typeface="+mn-cs"/>
              </a:rPr>
              <a:t>Sontagabend</a:t>
            </a:r>
            <a:r>
              <a:rPr lang="de-DE" sz="1200" kern="1200" dirty="0">
                <a:solidFill>
                  <a:schemeClr val="tx1"/>
                </a:solidFill>
                <a:effectLst/>
                <a:latin typeface="+mn-lt"/>
                <a:ea typeface="+mn-ea"/>
                <a:cs typeface="+mn-cs"/>
              </a:rPr>
              <a:t> kocht Oma Fisch.</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Mein Bruder und seine Freundin fahren Quad und fahren sehr schnell.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grillen</a:t>
            </a:r>
            <a:r>
              <a:rPr lang="en-GB" i="0" dirty="0"/>
              <a:t> [&gt;5009] </a:t>
            </a:r>
            <a:r>
              <a:rPr lang="en-GB" i="0" dirty="0" err="1"/>
              <a:t>surfen</a:t>
            </a:r>
            <a:r>
              <a:rPr lang="en-GB" i="0" dirty="0"/>
              <a:t> [&gt;5009]</a:t>
            </a:r>
            <a:r>
              <a:rPr lang="en-GB" i="0" baseline="0" dirty="0"/>
              <a:t> </a:t>
            </a:r>
            <a:r>
              <a:rPr lang="en-GB" i="0" baseline="0" dirty="0" err="1"/>
              <a:t>Elephantenpark</a:t>
            </a:r>
            <a:r>
              <a:rPr lang="en-GB" i="0" baseline="0" dirty="0"/>
              <a:t> [&gt;5009]</a:t>
            </a:r>
            <a:r>
              <a:rPr lang="en-GB" i="0" dirty="0"/>
              <a:t> </a:t>
            </a:r>
            <a:r>
              <a:rPr lang="en-GB" i="0" dirty="0" err="1"/>
              <a:t>Wüste</a:t>
            </a:r>
            <a:r>
              <a:rPr lang="en-GB" i="0" dirty="0"/>
              <a:t> [3515]</a:t>
            </a:r>
            <a:r>
              <a:rPr lang="en-GB" i="0" baseline="0" dirty="0"/>
              <a:t> Delfin [&gt;5009]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1782871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on the meaning and forms (verbs: singular/plural) of the text</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Alex </a:t>
            </a:r>
            <a:r>
              <a:rPr lang="en-GB" dirty="0"/>
              <a:t>is talking about a weekend in his family’s life in Namibia.</a:t>
            </a:r>
            <a:r>
              <a:rPr lang="en-GB" b="0" dirty="0"/>
              <a:t> </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to the first part of the recording of Alex describing his and his family’s weekend</a:t>
            </a:r>
            <a:r>
              <a:rPr lang="en-GB" b="0" baseline="0" dirty="0"/>
              <a:t> (</a:t>
            </a:r>
            <a:r>
              <a:rPr lang="en-GB" b="0" dirty="0"/>
              <a:t>clicking on </a:t>
            </a:r>
            <a:r>
              <a:rPr lang="en-GB" b="0" dirty="0" err="1"/>
              <a:t>Teil</a:t>
            </a:r>
            <a:r>
              <a:rPr lang="en-GB" b="0" dirty="0"/>
              <a:t> 1 will play the recording).</a:t>
            </a:r>
          </a:p>
          <a:p>
            <a:pPr marL="228600" indent="-228600">
              <a:buAutoNum type="arabicPeriod"/>
            </a:pPr>
            <a:r>
              <a:rPr lang="en-GB" b="0" dirty="0"/>
              <a:t>Answer questions 1-3. These questions focus on meaning.</a:t>
            </a:r>
          </a:p>
          <a:p>
            <a:pPr marL="228600" indent="-228600">
              <a:buAutoNum type="arabicPeriod"/>
            </a:pPr>
            <a:r>
              <a:rPr lang="en-GB" b="0" dirty="0"/>
              <a:t>Listen to the recording again.</a:t>
            </a:r>
          </a:p>
          <a:p>
            <a:pPr marL="228600" indent="-228600">
              <a:buAutoNum type="arabicPeriod"/>
            </a:pPr>
            <a:r>
              <a:rPr lang="en-GB" b="0" dirty="0"/>
              <a:t>Answer questions 4 and 5. These questions focus on form. Answers for question 4 and 5 are given on the next slide.</a:t>
            </a:r>
          </a:p>
          <a:p>
            <a:pPr marL="0" indent="0">
              <a:buNone/>
            </a:pPr>
            <a:endParaRPr lang="en-GB" b="0" dirty="0"/>
          </a:p>
          <a:p>
            <a:pPr marL="0" indent="0">
              <a:buNone/>
            </a:pPr>
            <a:r>
              <a:rPr lang="en-GB" b="1" dirty="0"/>
              <a:t>Transcript:</a:t>
            </a:r>
          </a:p>
          <a:p>
            <a:pPr marL="0" indent="0">
              <a:buNone/>
            </a:pPr>
            <a:r>
              <a:rPr lang="en-GB" sz="1200" b="1" dirty="0" err="1">
                <a:solidFill>
                  <a:srgbClr val="5B9BD5">
                    <a:lumMod val="50000"/>
                  </a:srgbClr>
                </a:solidFill>
                <a:latin typeface="Century Gothic" panose="020F0302020204030204"/>
              </a:rPr>
              <a:t>Teil</a:t>
            </a:r>
            <a:r>
              <a:rPr lang="en-GB" sz="1200" b="1" dirty="0">
                <a:solidFill>
                  <a:srgbClr val="5B9BD5">
                    <a:lumMod val="50000"/>
                  </a:srgbClr>
                </a:solidFill>
                <a:latin typeface="Century Gothic" panose="020F0302020204030204"/>
              </a:rPr>
              <a:t> 1 – Ich und </a:t>
            </a:r>
            <a:r>
              <a:rPr lang="en-GB" sz="1200" b="1" dirty="0" err="1">
                <a:solidFill>
                  <a:srgbClr val="5B9BD5">
                    <a:lumMod val="50000"/>
                  </a:srgbClr>
                </a:solidFill>
                <a:latin typeface="Century Gothic" panose="020F0302020204030204"/>
              </a:rPr>
              <a:t>meine</a:t>
            </a:r>
            <a:r>
              <a:rPr lang="en-GB" sz="1200" b="1" dirty="0">
                <a:solidFill>
                  <a:srgbClr val="5B9BD5">
                    <a:lumMod val="50000"/>
                  </a:srgbClr>
                </a:solidFill>
                <a:latin typeface="Century Gothic" panose="020F0302020204030204"/>
              </a:rPr>
              <a:t> </a:t>
            </a:r>
            <a:r>
              <a:rPr lang="en-GB" sz="1200" b="1" dirty="0" err="1">
                <a:solidFill>
                  <a:srgbClr val="5B9BD5">
                    <a:lumMod val="50000"/>
                  </a:srgbClr>
                </a:solidFill>
                <a:latin typeface="Century Gothic" panose="020F0302020204030204"/>
              </a:rPr>
              <a:t>Familie</a:t>
            </a:r>
            <a:endParaRPr lang="en-GB" sz="1200" b="1" dirty="0">
              <a:solidFill>
                <a:srgbClr val="5B9BD5">
                  <a:lumMod val="50000"/>
                </a:srgbClr>
              </a:solidFill>
              <a:latin typeface="Century Gothic" panose="020F0302020204030204"/>
            </a:endParaRPr>
          </a:p>
          <a:p>
            <a:pPr marL="0" indent="0">
              <a:buNone/>
            </a:pPr>
            <a:endParaRPr lang="en-GB" sz="1200" b="0" dirty="0">
              <a:solidFill>
                <a:srgbClr val="115076"/>
              </a:solidFill>
              <a:latin typeface="Century Gothic" panose="020F0302020204030204"/>
              <a:ea typeface="+mn-ea"/>
              <a:cs typeface="+mn-cs"/>
            </a:endParaRPr>
          </a:p>
          <a:p>
            <a:pPr lvl="0">
              <a:lnSpc>
                <a:spcPct val="100000"/>
              </a:lnSpc>
              <a:spcBef>
                <a:spcPts val="0"/>
              </a:spcBef>
            </a:pPr>
            <a:r>
              <a:rPr lang="en-GB" sz="1200" b="0" dirty="0">
                <a:solidFill>
                  <a:srgbClr val="115076"/>
                </a:solidFill>
                <a:latin typeface="Century Gothic" panose="020F0302020204030204"/>
                <a:ea typeface="+mn-ea"/>
                <a:cs typeface="+mn-cs"/>
              </a:rPr>
              <a:t>Hallo, ich </a:t>
            </a:r>
            <a:r>
              <a:rPr lang="en-GB" sz="1200" b="0" dirty="0" err="1">
                <a:solidFill>
                  <a:srgbClr val="115076"/>
                </a:solidFill>
                <a:latin typeface="Century Gothic" panose="020F0302020204030204"/>
                <a:ea typeface="+mn-ea"/>
                <a:cs typeface="+mn-cs"/>
              </a:rPr>
              <a:t>heiße</a:t>
            </a:r>
            <a:r>
              <a:rPr lang="en-GB" sz="1200" b="0" dirty="0">
                <a:solidFill>
                  <a:srgbClr val="115076"/>
                </a:solidFill>
                <a:latin typeface="Century Gothic" panose="020F0302020204030204"/>
                <a:ea typeface="+mn-ea"/>
                <a:cs typeface="+mn-cs"/>
              </a:rPr>
              <a:t> Alex. </a:t>
            </a:r>
            <a:r>
              <a:rPr lang="en-GB" sz="1200" b="0" dirty="0" err="1">
                <a:solidFill>
                  <a:srgbClr val="115076"/>
                </a:solidFill>
                <a:latin typeface="Century Gothic" panose="020F0302020204030204"/>
                <a:ea typeface="+mn-ea"/>
                <a:cs typeface="+mn-cs"/>
              </a:rPr>
              <a:t>Meine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Familie</a:t>
            </a:r>
            <a:r>
              <a:rPr lang="en-GB" sz="1200" b="0" dirty="0">
                <a:solidFill>
                  <a:srgbClr val="115076"/>
                </a:solidFill>
                <a:latin typeface="Century Gothic" panose="020F0302020204030204"/>
                <a:ea typeface="+mn-ea"/>
                <a:cs typeface="+mn-cs"/>
              </a:rPr>
              <a:t> und ich </a:t>
            </a:r>
            <a:r>
              <a:rPr lang="en-GB" sz="1200" b="0" dirty="0" err="1">
                <a:solidFill>
                  <a:srgbClr val="115076"/>
                </a:solidFill>
                <a:latin typeface="Century Gothic" panose="020F0302020204030204"/>
                <a:ea typeface="+mn-ea"/>
                <a:cs typeface="+mn-cs"/>
              </a:rPr>
              <a:t>wohnen</a:t>
            </a:r>
            <a:r>
              <a:rPr lang="en-GB" sz="1200" b="0" dirty="0">
                <a:solidFill>
                  <a:srgbClr val="115076"/>
                </a:solidFill>
                <a:latin typeface="Century Gothic" panose="020F0302020204030204"/>
                <a:ea typeface="+mn-ea"/>
                <a:cs typeface="+mn-cs"/>
              </a:rPr>
              <a:t> in Swakopmund, das </a:t>
            </a:r>
            <a:r>
              <a:rPr lang="en-GB" sz="1200" b="0" dirty="0" err="1">
                <a:solidFill>
                  <a:srgbClr val="115076"/>
                </a:solidFill>
                <a:latin typeface="Century Gothic" panose="020F0302020204030204"/>
                <a:ea typeface="+mn-ea"/>
                <a:cs typeface="+mn-cs"/>
              </a:rPr>
              <a:t>liegt</a:t>
            </a:r>
            <a:r>
              <a:rPr lang="en-GB" sz="1200" b="0" dirty="0">
                <a:solidFill>
                  <a:srgbClr val="115076"/>
                </a:solidFill>
                <a:latin typeface="Century Gothic" panose="020F0302020204030204"/>
                <a:ea typeface="+mn-ea"/>
                <a:cs typeface="+mn-cs"/>
              </a:rPr>
              <a:t> in Namibia.  Ich </a:t>
            </a:r>
            <a:r>
              <a:rPr lang="en-GB" sz="1200" b="0" dirty="0" err="1">
                <a:solidFill>
                  <a:srgbClr val="115076"/>
                </a:solidFill>
                <a:latin typeface="Century Gothic" panose="020F0302020204030204"/>
                <a:ea typeface="+mn-ea"/>
                <a:cs typeface="+mn-cs"/>
              </a:rPr>
              <a:t>habe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einen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Bruder</a:t>
            </a:r>
            <a:r>
              <a:rPr lang="en-GB" sz="1200" b="0" dirty="0">
                <a:solidFill>
                  <a:srgbClr val="115076"/>
                </a:solidFill>
                <a:latin typeface="Century Gothic" panose="020F0302020204030204"/>
                <a:ea typeface="+mn-ea"/>
                <a:cs typeface="+mn-cs"/>
              </a:rPr>
              <a:t>, Markus, und </a:t>
            </a:r>
            <a:r>
              <a:rPr lang="en-GB" sz="1200" b="0" dirty="0" err="1">
                <a:solidFill>
                  <a:srgbClr val="115076"/>
                </a:solidFill>
                <a:latin typeface="Century Gothic" panose="020F0302020204030204"/>
                <a:ea typeface="+mn-ea"/>
                <a:cs typeface="+mn-cs"/>
              </a:rPr>
              <a:t>zwei</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Schwestern</a:t>
            </a:r>
            <a:r>
              <a:rPr lang="en-GB" sz="1200" b="0" dirty="0">
                <a:solidFill>
                  <a:srgbClr val="115076"/>
                </a:solidFill>
                <a:latin typeface="Century Gothic" panose="020F0302020204030204"/>
                <a:ea typeface="+mn-ea"/>
                <a:cs typeface="+mn-cs"/>
              </a:rPr>
              <a:t>, Rosa und </a:t>
            </a:r>
            <a:r>
              <a:rPr lang="en-GB" sz="1200" b="0" dirty="0" err="1">
                <a:solidFill>
                  <a:srgbClr val="115076"/>
                </a:solidFill>
                <a:latin typeface="Century Gothic" panose="020F0302020204030204"/>
                <a:ea typeface="+mn-ea"/>
                <a:cs typeface="+mn-cs"/>
              </a:rPr>
              <a:t>Lise</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Meine</a:t>
            </a:r>
            <a:r>
              <a:rPr lang="en-GB" sz="1200" b="0" dirty="0">
                <a:solidFill>
                  <a:srgbClr val="115076"/>
                </a:solidFill>
                <a:latin typeface="Century Gothic" panose="020F0302020204030204"/>
                <a:ea typeface="+mn-ea"/>
                <a:cs typeface="+mn-cs"/>
              </a:rPr>
              <a:t> Oma </a:t>
            </a:r>
            <a:r>
              <a:rPr lang="en-GB" sz="1200" b="0" dirty="0" err="1">
                <a:solidFill>
                  <a:srgbClr val="115076"/>
                </a:solidFill>
                <a:latin typeface="Century Gothic" panose="020F0302020204030204"/>
                <a:ea typeface="+mn-ea"/>
                <a:cs typeface="+mn-cs"/>
              </a:rPr>
              <a:t>wohnt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auch</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bei</a:t>
            </a:r>
            <a:r>
              <a:rPr lang="en-GB" sz="1200" b="0" dirty="0">
                <a:solidFill>
                  <a:srgbClr val="115076"/>
                </a:solidFill>
                <a:latin typeface="Century Gothic" panose="020F0302020204030204"/>
                <a:ea typeface="+mn-ea"/>
                <a:cs typeface="+mn-cs"/>
              </a:rPr>
              <a:t> uns. </a:t>
            </a:r>
            <a:r>
              <a:rPr lang="en-GB" sz="1200" b="0" dirty="0" err="1">
                <a:solidFill>
                  <a:srgbClr val="115076"/>
                </a:solidFill>
                <a:latin typeface="Century Gothic" panose="020F0302020204030204"/>
                <a:ea typeface="+mn-ea"/>
                <a:cs typeface="+mn-cs"/>
              </a:rPr>
              <a:t>Leider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lebt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mein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Opa</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nicht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mehr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Wir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sprechen</a:t>
            </a:r>
            <a:r>
              <a:rPr lang="en-GB" sz="1200" b="0" dirty="0">
                <a:solidFill>
                  <a:srgbClr val="115076"/>
                </a:solidFill>
                <a:latin typeface="Century Gothic" panose="020F0302020204030204"/>
                <a:ea typeface="+mn-ea"/>
                <a:cs typeface="+mn-cs"/>
              </a:rPr>
              <a:t> Deutsch, </a:t>
            </a:r>
            <a:r>
              <a:rPr lang="en-GB" sz="1200" b="0" dirty="0" err="1">
                <a:solidFill>
                  <a:srgbClr val="115076"/>
                </a:solidFill>
                <a:latin typeface="Century Gothic" panose="020F0302020204030204"/>
                <a:ea typeface="+mn-ea"/>
                <a:cs typeface="+mn-cs"/>
              </a:rPr>
              <a:t>aber</a:t>
            </a:r>
            <a:r>
              <a:rPr lang="en-GB" sz="1200" b="0" dirty="0">
                <a:solidFill>
                  <a:srgbClr val="115076"/>
                </a:solidFill>
                <a:latin typeface="Century Gothic" panose="020F0302020204030204"/>
                <a:ea typeface="+mn-ea"/>
                <a:cs typeface="+mn-cs"/>
              </a:rPr>
              <a:t> in der Schule </a:t>
            </a:r>
            <a:r>
              <a:rPr lang="en-GB" sz="1200" b="0" dirty="0" err="1">
                <a:solidFill>
                  <a:srgbClr val="115076"/>
                </a:solidFill>
                <a:latin typeface="Century Gothic" panose="020F0302020204030204"/>
                <a:ea typeface="+mn-ea"/>
                <a:cs typeface="+mn-cs"/>
              </a:rPr>
              <a:t>sprechen</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wir</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Englisch</a:t>
            </a:r>
            <a:r>
              <a:rPr lang="en-GB" sz="1200" b="0" dirty="0">
                <a:solidFill>
                  <a:srgbClr val="115076"/>
                </a:solidFill>
                <a:latin typeface="Century Gothic" panose="020F0302020204030204"/>
                <a:ea typeface="+mn-ea"/>
                <a:cs typeface="+mn-cs"/>
              </a:rPr>
              <a:t>. Ich mag Swakopmund </a:t>
            </a:r>
            <a:r>
              <a:rPr lang="en-GB" sz="1200" b="0" dirty="0" err="1">
                <a:solidFill>
                  <a:srgbClr val="115076"/>
                </a:solidFill>
                <a:latin typeface="Century Gothic" panose="020F0302020204030204"/>
                <a:ea typeface="+mn-ea"/>
                <a:cs typeface="+mn-cs"/>
              </a:rPr>
              <a:t>sehr</a:t>
            </a:r>
            <a:r>
              <a:rPr lang="en-GB" sz="1200" b="0" dirty="0">
                <a:solidFill>
                  <a:srgbClr val="115076"/>
                </a:solidFill>
                <a:latin typeface="Century Gothic" panose="020F0302020204030204"/>
                <a:ea typeface="+mn-ea"/>
                <a:cs typeface="+mn-cs"/>
              </a:rPr>
              <a:t>. Der Ort </a:t>
            </a:r>
            <a:r>
              <a:rPr lang="en-GB" sz="1200" b="0" dirty="0" err="1">
                <a:solidFill>
                  <a:srgbClr val="115076"/>
                </a:solidFill>
                <a:latin typeface="Century Gothic" panose="020F0302020204030204"/>
                <a:ea typeface="+mn-ea"/>
                <a:cs typeface="+mn-cs"/>
              </a:rPr>
              <a:t>ist</a:t>
            </a:r>
            <a:r>
              <a:rPr lang="en-GB" sz="1200" b="0" dirty="0">
                <a:solidFill>
                  <a:srgbClr val="115076"/>
                </a:solidFill>
                <a:latin typeface="Century Gothic" panose="020F0302020204030204"/>
                <a:ea typeface="+mn-ea"/>
                <a:cs typeface="+mn-cs"/>
              </a:rPr>
              <a:t> toll. Es </a:t>
            </a:r>
            <a:r>
              <a:rPr lang="en-GB" sz="1200" b="0" dirty="0" err="1">
                <a:solidFill>
                  <a:srgbClr val="115076"/>
                </a:solidFill>
                <a:latin typeface="Century Gothic" panose="020F0302020204030204"/>
                <a:ea typeface="+mn-ea"/>
                <a:cs typeface="+mn-cs"/>
              </a:rPr>
              <a:t>gibt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hier</a:t>
            </a:r>
            <a:r>
              <a:rPr lang="en-GB" sz="1200" b="0" dirty="0">
                <a:solidFill>
                  <a:srgbClr val="115076"/>
                </a:solidFill>
                <a:latin typeface="Century Gothic" panose="020F0302020204030204"/>
                <a:ea typeface="+mn-ea"/>
                <a:cs typeface="+mn-cs"/>
              </a:rPr>
              <a:t> den </a:t>
            </a:r>
            <a:r>
              <a:rPr lang="en-GB" sz="1200" b="0" dirty="0" err="1">
                <a:solidFill>
                  <a:srgbClr val="115076"/>
                </a:solidFill>
                <a:latin typeface="Century Gothic" panose="020F0302020204030204"/>
                <a:ea typeface="+mn-ea"/>
                <a:cs typeface="+mn-cs"/>
              </a:rPr>
              <a:t>Atlantik</a:t>
            </a:r>
            <a:r>
              <a:rPr lang="en-GB" sz="1200" b="0" dirty="0">
                <a:solidFill>
                  <a:srgbClr val="115076"/>
                </a:solidFill>
                <a:latin typeface="Century Gothic" panose="020F0302020204030204"/>
                <a:ea typeface="+mn-ea"/>
                <a:cs typeface="+mn-cs"/>
              </a:rPr>
              <a:t> und die Namib-</a:t>
            </a:r>
            <a:r>
              <a:rPr lang="en-GB" sz="1200" b="0" dirty="0" err="1">
                <a:solidFill>
                  <a:srgbClr val="115076"/>
                </a:solidFill>
                <a:latin typeface="Century Gothic" panose="020F0302020204030204"/>
                <a:ea typeface="+mn-ea"/>
                <a:cs typeface="+mn-cs"/>
              </a:rPr>
              <a:t>Wüste</a:t>
            </a:r>
            <a:r>
              <a:rPr lang="en-GB" sz="1200" b="0" dirty="0">
                <a:solidFill>
                  <a:srgbClr val="115076"/>
                </a:solidFill>
                <a:latin typeface="Century Gothic" panose="020F0302020204030204"/>
                <a:ea typeface="+mn-ea"/>
                <a:cs typeface="+mn-cs"/>
              </a:rPr>
              <a:t>! Mein </a:t>
            </a:r>
            <a:r>
              <a:rPr lang="en-GB" sz="1200" b="0" dirty="0" err="1">
                <a:solidFill>
                  <a:srgbClr val="115076"/>
                </a:solidFill>
                <a:latin typeface="Century Gothic" panose="020F0302020204030204"/>
                <a:ea typeface="+mn-ea"/>
                <a:cs typeface="+mn-cs"/>
              </a:rPr>
              <a:t>Lieblingsort</a:t>
            </a:r>
            <a:r>
              <a:rPr lang="en-GB" sz="1200" b="0" dirty="0">
                <a:solidFill>
                  <a:srgbClr val="115076"/>
                </a:solidFill>
                <a:latin typeface="Century Gothic" panose="020F0302020204030204"/>
                <a:ea typeface="+mn-ea"/>
                <a:cs typeface="+mn-cs"/>
              </a:rPr>
              <a:t> </a:t>
            </a:r>
            <a:r>
              <a:rPr lang="en-GB" sz="1200" b="0" dirty="0" err="1">
                <a:solidFill>
                  <a:srgbClr val="115076"/>
                </a:solidFill>
                <a:latin typeface="Century Gothic" panose="020F0302020204030204"/>
                <a:ea typeface="+mn-ea"/>
                <a:cs typeface="+mn-cs"/>
              </a:rPr>
              <a:t>ist</a:t>
            </a:r>
            <a:r>
              <a:rPr lang="en-GB" sz="1200" b="0" dirty="0">
                <a:solidFill>
                  <a:srgbClr val="115076"/>
                </a:solidFill>
                <a:latin typeface="Century Gothic" panose="020F0302020204030204"/>
                <a:ea typeface="+mn-ea"/>
                <a:cs typeface="+mn-cs"/>
              </a:rPr>
              <a:t> das Aquarium. </a:t>
            </a:r>
          </a:p>
          <a:p>
            <a:pPr marL="0" indent="0">
              <a:buFontTx/>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Aquarium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a:p>
            <a:pPr marL="0" indent="0">
              <a:buFontTx/>
              <a:buNone/>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95945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 to the activity on the previous slide.</a:t>
            </a:r>
            <a:endParaRPr lang="en-GB" b="0" dirty="0"/>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to bring up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the (highlighted)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bei</a:t>
            </a:r>
            <a:r>
              <a:rPr lang="en-GB" i="0" dirty="0"/>
              <a:t> [29] </a:t>
            </a:r>
            <a:r>
              <a:rPr lang="en-GB" i="0" dirty="0" err="1"/>
              <a:t>uns</a:t>
            </a:r>
            <a:r>
              <a:rPr lang="en-GB" i="0" dirty="0"/>
              <a:t> [75] Aquarium [&gt;5009] </a:t>
            </a:r>
            <a:r>
              <a:rPr lang="en-GB" i="0" dirty="0" err="1"/>
              <a:t>Wüste</a:t>
            </a:r>
            <a:r>
              <a:rPr lang="en-GB" i="0" dirty="0"/>
              <a:t> [3515]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75898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provide a dictogloss </a:t>
            </a:r>
            <a:r>
              <a:rPr lang="en-GB" b="0" baseline="0" dirty="0"/>
              <a:t>activity</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Alex </a:t>
            </a:r>
            <a:r>
              <a:rPr lang="en-GB" dirty="0"/>
              <a:t>is talking about a weekend his family’s life in Namibia.</a:t>
            </a:r>
            <a:r>
              <a:rPr lang="en-GB" b="0" dirty="0"/>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b="0" dirty="0"/>
              <a:t>Listen to part 2 of Alex describing his and his family’s weekend. Click on </a:t>
            </a:r>
            <a:r>
              <a:rPr lang="en-GB" b="0" i="1" dirty="0" err="1"/>
              <a:t>Teil</a:t>
            </a:r>
            <a:r>
              <a:rPr lang="en-GB" b="0" i="1" dirty="0"/>
              <a:t> 2</a:t>
            </a:r>
            <a:r>
              <a:rPr lang="en-GB" b="0" dirty="0"/>
              <a:t> to play the recording.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Take 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to the recording again. The recording can be played as many times as needed. </a:t>
            </a:r>
          </a:p>
          <a:p>
            <a:pPr marL="228600" indent="-228600">
              <a:buAutoNum type="arabicPeriod"/>
            </a:pPr>
            <a:r>
              <a:rPr lang="en-GB" b="0" dirty="0"/>
              <a:t>Reconstruct the text in the third person (e.g. Ich </a:t>
            </a:r>
            <a:r>
              <a:rPr lang="en-GB" b="0" dirty="0" err="1"/>
              <a:t>schwimme</a:t>
            </a:r>
            <a:r>
              <a:rPr lang="en-GB" b="0" dirty="0"/>
              <a:t> oft  </a:t>
            </a:r>
            <a:r>
              <a:rPr lang="en-GB" b="0" dirty="0">
                <a:sym typeface="Wingdings" pitchFamily="2" charset="2"/>
              </a:rPr>
              <a:t> Alex / </a:t>
            </a:r>
            <a:r>
              <a:rPr lang="en-GB" b="0" dirty="0" err="1">
                <a:sym typeface="Wingdings" pitchFamily="2" charset="2"/>
              </a:rPr>
              <a:t>Er</a:t>
            </a:r>
            <a:r>
              <a:rPr lang="en-GB" b="0" dirty="0">
                <a:sym typeface="Wingdings" pitchFamily="2" charset="2"/>
              </a:rPr>
              <a:t> </a:t>
            </a:r>
            <a:r>
              <a:rPr lang="en-GB" b="0" dirty="0" err="1">
                <a:sym typeface="Wingdings" pitchFamily="2" charset="2"/>
              </a:rPr>
              <a:t>schwimmt</a:t>
            </a:r>
            <a:r>
              <a:rPr lang="en-GB" b="0" dirty="0">
                <a:sym typeface="Wingdings" pitchFamily="2" charset="2"/>
              </a:rPr>
              <a:t> oft).</a:t>
            </a:r>
            <a:endParaRPr lang="en-GB" b="0" dirty="0"/>
          </a:p>
          <a:p>
            <a:pPr marL="0" indent="0">
              <a:buFontTx/>
              <a:buNone/>
            </a:pPr>
            <a:endParaRPr lang="en-GB" b="0" dirty="0"/>
          </a:p>
          <a:p>
            <a:r>
              <a:rPr lang="en-GB" b="0" dirty="0"/>
              <a:t>Some grammatical features that will be included in the text:</a:t>
            </a:r>
          </a:p>
          <a:p>
            <a:pPr marL="171450" indent="-171450">
              <a:buFontTx/>
              <a:buChar char="-"/>
            </a:pPr>
            <a:r>
              <a:rPr lang="en-GB" b="0" dirty="0"/>
              <a:t>WO1 / WO2</a:t>
            </a:r>
          </a:p>
          <a:p>
            <a:pPr marL="171450" indent="-171450">
              <a:buFontTx/>
              <a:buChar char="-"/>
            </a:pPr>
            <a:r>
              <a:rPr lang="en-GB" b="0" dirty="0"/>
              <a:t>Possessive adjectives</a:t>
            </a:r>
          </a:p>
          <a:p>
            <a:pPr marL="171450" indent="-171450">
              <a:buFontTx/>
              <a:buChar char="-"/>
            </a:pPr>
            <a:r>
              <a:rPr lang="en-GB" b="0" dirty="0"/>
              <a:t>Accusative / dative with movement or location</a:t>
            </a:r>
          </a:p>
          <a:p>
            <a:pPr marL="171450" indent="-171450">
              <a:buFontTx/>
              <a:buChar char="-"/>
            </a:pPr>
            <a:r>
              <a:rPr lang="en-GB" b="0" dirty="0"/>
              <a:t>Strong and weak verbs</a:t>
            </a:r>
          </a:p>
          <a:p>
            <a:pPr marL="0" indent="0">
              <a:buFontTx/>
              <a:buNone/>
            </a:pPr>
            <a:endParaRPr lang="en-GB" b="0" dirty="0"/>
          </a:p>
          <a:p>
            <a:pPr marL="0" indent="0">
              <a:buFontTx/>
              <a:buNone/>
            </a:pPr>
            <a:r>
              <a:rPr lang="en-GB" b="0" dirty="0"/>
              <a:t>5. The reconstructed text will be revealed sentence by sentence.</a:t>
            </a:r>
          </a:p>
          <a:p>
            <a:pPr marL="0" indent="0">
              <a:buFontTx/>
              <a:buNone/>
            </a:pPr>
            <a:endParaRPr lang="en-GB" b="0" dirty="0"/>
          </a:p>
          <a:p>
            <a:pPr marL="0" indent="0">
              <a:buFontTx/>
              <a:buNone/>
            </a:pPr>
            <a:r>
              <a:rPr lang="en-GB" b="1" dirty="0"/>
              <a:t>Transcript:</a:t>
            </a:r>
          </a:p>
          <a:p>
            <a:r>
              <a:rPr lang="de-DE" sz="1200" b="1" kern="1200" dirty="0">
                <a:solidFill>
                  <a:schemeClr val="tx1"/>
                </a:solidFill>
                <a:effectLst/>
                <a:latin typeface="+mn-lt"/>
                <a:ea typeface="+mn-ea"/>
                <a:cs typeface="+mn-cs"/>
              </a:rPr>
              <a:t>Teil 2 - </a:t>
            </a:r>
            <a:r>
              <a:rPr lang="de-DE" sz="1200" b="1" kern="1200" dirty="0" err="1">
                <a:solidFill>
                  <a:schemeClr val="tx1"/>
                </a:solidFill>
                <a:effectLst/>
                <a:latin typeface="+mn-lt"/>
                <a:ea typeface="+mn-ea"/>
                <a:cs typeface="+mn-cs"/>
              </a:rPr>
              <a:t>Samtags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Samstags arbeitet mein Bruder im Aquarium. Meine Schwester Rosa arbeitet auch. Ihr Job ist toll. Sie schwimmt mit Delfinen! Meine Schwester Lise und ich mögen das Wasser auch sehr! Manchmal schwimmen und surfen wir zusammen. Danach esse ich immer </a:t>
            </a:r>
            <a:r>
              <a:rPr lang="de-DE" sz="1200" b="0" kern="1200" dirty="0" err="1">
                <a:solidFill>
                  <a:schemeClr val="tx1"/>
                </a:solidFill>
                <a:effectLst/>
                <a:latin typeface="+mn-lt"/>
                <a:ea typeface="+mn-ea"/>
                <a:cs typeface="+mn-cs"/>
              </a:rPr>
              <a:t>Biltong</a:t>
            </a:r>
            <a:r>
              <a:rPr lang="de-D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Abends kocht die Familie </a:t>
            </a:r>
            <a:r>
              <a:rPr lang="de-DE" sz="1200" b="0" kern="1200" dirty="0" err="1">
                <a:solidFill>
                  <a:schemeClr val="tx1"/>
                </a:solidFill>
                <a:effectLst/>
                <a:latin typeface="+mn-lt"/>
                <a:ea typeface="+mn-ea"/>
                <a:cs typeface="+mn-cs"/>
              </a:rPr>
              <a:t>Braai</a:t>
            </a:r>
            <a:r>
              <a:rPr lang="de-DE" sz="1200" b="0" kern="1200" dirty="0">
                <a:solidFill>
                  <a:schemeClr val="tx1"/>
                </a:solidFill>
                <a:effectLst/>
                <a:latin typeface="+mn-lt"/>
                <a:ea typeface="+mn-ea"/>
                <a:cs typeface="+mn-cs"/>
              </a:rPr>
              <a:t> zusammen. Das heißt, wir grillen. Ich sage ‚wir‘, aber oft grillt mein Vater!  Das Fleisch ist oft Wildfleisch, zum Beispiel, Kudu oder Springbock. Obst und Gemüse essen wir selten.</a:t>
            </a:r>
            <a:endParaRPr lang="en-GB" sz="1200" b="0" kern="1200" dirty="0">
              <a:solidFill>
                <a:schemeClr val="tx1"/>
              </a:solidFill>
              <a:effectLst/>
              <a:latin typeface="+mn-lt"/>
              <a:ea typeface="+mn-ea"/>
              <a:cs typeface="+mn-cs"/>
            </a:endParaRPr>
          </a:p>
          <a:p>
            <a:endParaRPr lang="de-DE" sz="1200" b="0" i="0" u="none" strike="noStrike" kern="1200" cap="none"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grillen</a:t>
            </a:r>
            <a:r>
              <a:rPr lang="en-GB" i="0" dirty="0"/>
              <a:t> [&gt;5009] Aquarium [&gt;5009]</a:t>
            </a:r>
            <a:r>
              <a:rPr lang="en-GB" i="0" baseline="0" dirty="0"/>
              <a:t> </a:t>
            </a:r>
            <a:r>
              <a:rPr lang="en-GB" i="0" baseline="0" dirty="0" err="1"/>
              <a:t>Wildfleisch</a:t>
            </a:r>
            <a:r>
              <a:rPr lang="en-GB" i="0" baseline="0" dirty="0"/>
              <a:t> [&gt;5009]</a:t>
            </a:r>
            <a:r>
              <a:rPr lang="en-GB" i="0" dirty="0"/>
              <a:t> </a:t>
            </a:r>
            <a:r>
              <a:rPr lang="en-GB" i="0" baseline="0" dirty="0"/>
              <a:t>Delfin [&gt;5009]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795134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practice in distinguishing between WO1 and WO2 (listening</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0" baseline="0"/>
              <a:t> </a:t>
            </a:r>
            <a:r>
              <a:rPr lang="en-GB"/>
              <a:t>Alex </a:t>
            </a:r>
            <a:r>
              <a:rPr lang="en-GB" dirty="0"/>
              <a:t>is talking about a weekend his family’s life in Namibia.</a:t>
            </a:r>
            <a:r>
              <a:rPr lang="en-GB" b="0" dirty="0"/>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b="0" dirty="0"/>
              <a:t>Listen to the third part of the recording of Alex describing his and his family’s weekend. Click </a:t>
            </a:r>
            <a:r>
              <a:rPr lang="en-GB" b="0" dirty="0" err="1"/>
              <a:t>Teil</a:t>
            </a:r>
            <a:r>
              <a:rPr lang="en-GB" b="0" dirty="0"/>
              <a:t> 3 to play the recording. </a:t>
            </a:r>
          </a:p>
          <a:p>
            <a:pPr marL="228600" indent="-228600">
              <a:buAutoNum type="arabicPeriod"/>
            </a:pPr>
            <a:r>
              <a:rPr lang="en-GB" b="0" dirty="0"/>
              <a:t>How many sentences have WO1 and how many have WO2?</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a:t>
            </a:r>
            <a:r>
              <a:rPr lang="en-GB" b="0" baseline="0" dirty="0"/>
              <a:t>   </a:t>
            </a:r>
            <a:r>
              <a:rPr lang="en-GB" b="0" dirty="0"/>
              <a:t>The answers for WO2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Teil</a:t>
            </a:r>
            <a:r>
              <a:rPr lang="en-GB" b="1" dirty="0"/>
              <a:t> 3: listening for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nSpc>
                <a:spcPct val="100000"/>
              </a:lnSpc>
              <a:spcBef>
                <a:spcPts val="0"/>
              </a:spcBef>
            </a:pPr>
            <a:r>
              <a:rPr lang="en-GB" sz="1200" b="0" dirty="0" err="1">
                <a:solidFill>
                  <a:srgbClr val="4472C4">
                    <a:lumMod val="50000"/>
                  </a:srgbClr>
                </a:solidFill>
                <a:latin typeface="Century Gothic" panose="020F0302020204030204"/>
                <a:ea typeface="+mn-ea"/>
                <a:cs typeface="+mn-cs"/>
              </a:rPr>
              <a:t>Sonntags</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Oma und </a:t>
            </a:r>
            <a:r>
              <a:rPr lang="en-GB" sz="1200" b="0" dirty="0" err="1">
                <a:solidFill>
                  <a:srgbClr val="4472C4">
                    <a:lumMod val="50000"/>
                  </a:srgbClr>
                </a:solidFill>
                <a:latin typeface="Century Gothic" panose="020F0302020204030204"/>
                <a:ea typeface="+mn-ea"/>
                <a:cs typeface="+mn-cs"/>
              </a:rPr>
              <a:t>mein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Vater</a:t>
            </a:r>
            <a:r>
              <a:rPr lang="en-GB" sz="1200" b="0" dirty="0">
                <a:solidFill>
                  <a:srgbClr val="4472C4">
                    <a:lumMod val="50000"/>
                  </a:srgbClr>
                </a:solidFill>
                <a:latin typeface="Century Gothic" panose="020F0302020204030204"/>
                <a:ea typeface="+mn-ea"/>
                <a:cs typeface="+mn-cs"/>
              </a:rPr>
              <a:t> in die </a:t>
            </a:r>
            <a:r>
              <a:rPr lang="en-GB" sz="1200" b="0" dirty="0" err="1">
                <a:solidFill>
                  <a:srgbClr val="4472C4">
                    <a:lumMod val="50000"/>
                  </a:srgbClr>
                </a:solidFill>
                <a:latin typeface="Century Gothic" panose="020F0302020204030204"/>
                <a:ea typeface="+mn-ea"/>
                <a:cs typeface="+mn-cs"/>
              </a:rPr>
              <a:t>Kirche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aber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Geschwister</a:t>
            </a:r>
            <a:r>
              <a:rPr lang="en-GB" sz="1200" b="0" dirty="0">
                <a:solidFill>
                  <a:srgbClr val="4472C4">
                    <a:lumMod val="50000"/>
                  </a:srgbClr>
                </a:solidFill>
                <a:latin typeface="Century Gothic" panose="020F0302020204030204"/>
                <a:ea typeface="+mn-ea"/>
                <a:cs typeface="+mn-cs"/>
              </a:rPr>
              <a:t> und ich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nicht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mit</a:t>
            </a:r>
            <a:r>
              <a:rPr lang="en-GB" sz="1200" b="0" dirty="0">
                <a:solidFill>
                  <a:srgbClr val="4472C4">
                    <a:lumMod val="50000"/>
                  </a:srgbClr>
                </a:solidFill>
                <a:latin typeface="Century Gothic" panose="020F0302020204030204"/>
                <a:ea typeface="+mn-ea"/>
                <a:cs typeface="+mn-cs"/>
              </a:rPr>
              <a:t>. Morgens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wir</a:t>
            </a:r>
            <a:r>
              <a:rPr lang="en-GB" sz="1200" b="0" dirty="0">
                <a:solidFill>
                  <a:srgbClr val="4472C4">
                    <a:lumMod val="50000"/>
                  </a:srgbClr>
                </a:solidFill>
                <a:latin typeface="Century Gothic" panose="020F0302020204030204"/>
                <a:ea typeface="+mn-ea"/>
                <a:cs typeface="+mn-cs"/>
              </a:rPr>
              <a:t> oft </a:t>
            </a:r>
            <a:r>
              <a:rPr lang="en-GB" sz="1200" b="0" dirty="0" err="1">
                <a:solidFill>
                  <a:srgbClr val="4472C4">
                    <a:lumMod val="50000"/>
                  </a:srgbClr>
                </a:solidFill>
                <a:latin typeface="Century Gothic" panose="020F0302020204030204"/>
                <a:ea typeface="+mn-ea"/>
                <a:cs typeface="+mn-cs"/>
              </a:rPr>
              <a:t>zusammen</a:t>
            </a:r>
            <a:r>
              <a:rPr lang="en-GB" sz="1200" b="0" dirty="0">
                <a:solidFill>
                  <a:srgbClr val="4472C4">
                    <a:lumMod val="50000"/>
                  </a:srgbClr>
                </a:solidFill>
                <a:latin typeface="Century Gothic" panose="020F0302020204030204"/>
                <a:ea typeface="+mn-ea"/>
                <a:cs typeface="+mn-cs"/>
              </a:rPr>
              <a:t> in die </a:t>
            </a:r>
            <a:r>
              <a:rPr lang="en-GB" sz="1200" b="0" dirty="0" err="1">
                <a:solidFill>
                  <a:srgbClr val="4472C4">
                    <a:lumMod val="50000"/>
                  </a:srgbClr>
                </a:solidFill>
                <a:latin typeface="Century Gothic" panose="020F0302020204030204"/>
                <a:ea typeface="+mn-ea"/>
                <a:cs typeface="+mn-cs"/>
              </a:rPr>
              <a:t>Wüste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Mutter und </a:t>
            </a:r>
            <a:r>
              <a:rPr lang="en-GB" sz="1200" b="0" dirty="0" err="1">
                <a:solidFill>
                  <a:srgbClr val="4472C4">
                    <a:lumMod val="50000"/>
                  </a:srgbClr>
                </a:solidFill>
                <a:latin typeface="Century Gothic" panose="020F0302020204030204"/>
                <a:ea typeface="+mn-ea"/>
                <a:cs typeface="+mn-cs"/>
              </a:rPr>
              <a:t>Schwester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sind</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Extremsportlerinnen</a:t>
            </a:r>
            <a:r>
              <a:rPr lang="en-GB" sz="1200" b="0" dirty="0">
                <a:solidFill>
                  <a:srgbClr val="4472C4">
                    <a:lumMod val="50000"/>
                  </a:srgbClr>
                </a:solidFill>
                <a:latin typeface="Century Gothic" panose="020F0302020204030204"/>
                <a:ea typeface="+mn-ea"/>
                <a:cs typeface="+mn-cs"/>
              </a:rPr>
              <a:t> und </a:t>
            </a:r>
            <a:r>
              <a:rPr lang="en-GB" sz="1200" b="0" dirty="0" err="1">
                <a:solidFill>
                  <a:srgbClr val="4472C4">
                    <a:lumMod val="50000"/>
                  </a:srgbClr>
                </a:solidFill>
                <a:latin typeface="Century Gothic" panose="020F0302020204030204"/>
                <a:ea typeface="+mn-ea"/>
                <a:cs typeface="+mn-cs"/>
              </a:rPr>
              <a:t>laufen</a:t>
            </a:r>
            <a:r>
              <a:rPr lang="en-GB" sz="1200" b="0" dirty="0">
                <a:solidFill>
                  <a:srgbClr val="4472C4">
                    <a:lumMod val="50000"/>
                  </a:srgbClr>
                </a:solidFill>
                <a:latin typeface="Century Gothic" panose="020F0302020204030204"/>
                <a:ea typeface="+mn-ea"/>
                <a:cs typeface="+mn-cs"/>
              </a:rPr>
              <a:t> in der </a:t>
            </a:r>
            <a:r>
              <a:rPr lang="en-GB" sz="1200" b="0" dirty="0" err="1">
                <a:solidFill>
                  <a:srgbClr val="4472C4">
                    <a:lumMod val="50000"/>
                  </a:srgbClr>
                </a:solidFill>
                <a:latin typeface="Century Gothic" panose="020F0302020204030204"/>
                <a:ea typeface="+mn-ea"/>
                <a:cs typeface="+mn-cs"/>
              </a:rPr>
              <a:t>Wüste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Lise</a:t>
            </a:r>
            <a:r>
              <a:rPr lang="en-GB" sz="1200" b="0" dirty="0">
                <a:solidFill>
                  <a:srgbClr val="4472C4">
                    <a:lumMod val="50000"/>
                  </a:srgbClr>
                </a:solidFill>
                <a:latin typeface="Century Gothic" panose="020F0302020204030204"/>
                <a:ea typeface="+mn-ea"/>
                <a:cs typeface="+mn-cs"/>
              </a:rPr>
              <a:t> und ich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manchmal</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sandboarden</a:t>
            </a:r>
            <a:r>
              <a:rPr lang="en-GB" sz="1200" b="0" dirty="0">
                <a:solidFill>
                  <a:srgbClr val="4472C4">
                    <a:lumMod val="50000"/>
                  </a:srgbClr>
                </a:solidFill>
                <a:latin typeface="Century Gothic" panose="020F0302020204030204"/>
                <a:ea typeface="+mn-ea"/>
                <a:cs typeface="+mn-cs"/>
              </a:rPr>
              <a:t>. Das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super toll! </a:t>
            </a:r>
            <a:r>
              <a:rPr lang="en-GB" sz="1200" b="0" dirty="0" err="1">
                <a:solidFill>
                  <a:srgbClr val="4472C4">
                    <a:lumMod val="50000"/>
                  </a:srgbClr>
                </a:solidFill>
                <a:latin typeface="Century Gothic" panose="020F0302020204030204"/>
                <a:ea typeface="+mn-ea"/>
                <a:cs typeface="+mn-cs"/>
              </a:rPr>
              <a:t>Meine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Schwester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kann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gut </a:t>
            </a:r>
            <a:r>
              <a:rPr lang="en-GB" sz="1200" b="0" dirty="0" err="1">
                <a:solidFill>
                  <a:srgbClr val="4472C4">
                    <a:lumMod val="50000"/>
                  </a:srgbClr>
                </a:solidFill>
                <a:latin typeface="Century Gothic" panose="020F0302020204030204"/>
                <a:ea typeface="+mn-ea"/>
                <a:cs typeface="+mn-cs"/>
              </a:rPr>
              <a:t>sandboarden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aber</a:t>
            </a:r>
            <a:r>
              <a:rPr lang="en-GB" sz="1200" b="0" dirty="0">
                <a:solidFill>
                  <a:srgbClr val="4472C4">
                    <a:lumMod val="50000"/>
                  </a:srgbClr>
                </a:solidFill>
                <a:latin typeface="Century Gothic" panose="020F0302020204030204"/>
                <a:ea typeface="+mn-ea"/>
                <a:cs typeface="+mn-cs"/>
              </a:rPr>
              <a:t> ich </a:t>
            </a:r>
            <a:r>
              <a:rPr lang="en-GB" sz="1200" b="0" dirty="0" err="1">
                <a:solidFill>
                  <a:srgbClr val="4472C4">
                    <a:lumMod val="50000"/>
                  </a:srgbClr>
                </a:solidFill>
                <a:latin typeface="Century Gothic" panose="020F0302020204030204"/>
                <a:ea typeface="+mn-ea"/>
                <a:cs typeface="+mn-cs"/>
              </a:rPr>
              <a:t>lerne</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noch</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Nachmittags</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helfen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wir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im</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Elefantenpark</a:t>
            </a:r>
            <a:r>
              <a:rPr lang="en-GB" sz="1200" b="0" dirty="0">
                <a:solidFill>
                  <a:srgbClr val="4472C4">
                    <a:lumMod val="50000"/>
                  </a:srgbClr>
                </a:solidFill>
                <a:latin typeface="Century Gothic" panose="020F0302020204030204"/>
                <a:ea typeface="+mn-ea"/>
                <a:cs typeface="+mn-cs"/>
              </a:rPr>
              <a:t>. Mein </a:t>
            </a:r>
            <a:r>
              <a:rPr lang="en-GB" sz="1200" b="0" dirty="0" err="1">
                <a:solidFill>
                  <a:srgbClr val="4472C4">
                    <a:lumMod val="50000"/>
                  </a:srgbClr>
                </a:solidFill>
                <a:latin typeface="Century Gothic" panose="020F0302020204030204"/>
                <a:ea typeface="+mn-ea"/>
                <a:cs typeface="+mn-cs"/>
              </a:rPr>
              <a:t>Bruder</a:t>
            </a:r>
            <a:r>
              <a:rPr lang="en-GB" sz="1200" b="0" dirty="0">
                <a:solidFill>
                  <a:srgbClr val="4472C4">
                    <a:lumMod val="50000"/>
                  </a:srgbClr>
                </a:solidFill>
                <a:latin typeface="Century Gothic" panose="020F0302020204030204"/>
                <a:ea typeface="+mn-ea"/>
                <a:cs typeface="+mn-cs"/>
              </a:rPr>
              <a:t> und seine </a:t>
            </a:r>
            <a:r>
              <a:rPr lang="en-GB" sz="1200" b="0" dirty="0" err="1">
                <a:solidFill>
                  <a:srgbClr val="4472C4">
                    <a:lumMod val="50000"/>
                  </a:srgbClr>
                </a:solidFill>
                <a:latin typeface="Century Gothic" panose="020F0302020204030204"/>
                <a:ea typeface="+mn-ea"/>
                <a:cs typeface="+mn-cs"/>
              </a:rPr>
              <a:t>Freundin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gehen</a:t>
            </a:r>
            <a:r>
              <a:rPr lang="en-GB" sz="1200" b="0" dirty="0">
                <a:solidFill>
                  <a:srgbClr val="4472C4">
                    <a:lumMod val="50000"/>
                  </a:srgbClr>
                </a:solidFill>
                <a:latin typeface="Century Gothic" panose="020F0302020204030204"/>
                <a:ea typeface="+mn-ea"/>
                <a:cs typeface="+mn-cs"/>
              </a:rPr>
              <a:t> Quad </a:t>
            </a:r>
            <a:r>
              <a:rPr lang="en-GB" sz="1200" b="0" dirty="0" err="1">
                <a:solidFill>
                  <a:srgbClr val="4472C4">
                    <a:lumMod val="50000"/>
                  </a:srgbClr>
                </a:solidFill>
                <a:latin typeface="Century Gothic" panose="020F0302020204030204"/>
                <a:ea typeface="+mn-ea"/>
                <a:cs typeface="+mn-cs"/>
              </a:rPr>
              <a:t>fahren</a:t>
            </a:r>
            <a:r>
              <a:rPr lang="en-GB" sz="1200" b="0" dirty="0">
                <a:solidFill>
                  <a:srgbClr val="4472C4">
                    <a:lumMod val="50000"/>
                  </a:srgbClr>
                </a:solidFill>
                <a:latin typeface="Century Gothic" panose="020F0302020204030204"/>
                <a:ea typeface="+mn-ea"/>
                <a:cs typeface="+mn-cs"/>
              </a:rPr>
              <a:t>. Sie </a:t>
            </a:r>
            <a:r>
              <a:rPr lang="en-GB" sz="1200" b="0" dirty="0" err="1">
                <a:solidFill>
                  <a:srgbClr val="4472C4">
                    <a:lumMod val="50000"/>
                  </a:srgbClr>
                </a:solidFill>
                <a:latin typeface="Century Gothic" panose="020F0302020204030204"/>
                <a:ea typeface="+mn-ea"/>
                <a:cs typeface="+mn-cs"/>
              </a:rPr>
              <a:t>fahren</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schnell! </a:t>
            </a:r>
          </a:p>
          <a:p>
            <a:pPr>
              <a:lnSpc>
                <a:spcPct val="100000"/>
              </a:lnSpc>
              <a:spcBef>
                <a:spcPts val="0"/>
              </a:spcBef>
            </a:pPr>
            <a:r>
              <a:rPr lang="en-GB" sz="1200" b="0" dirty="0">
                <a:solidFill>
                  <a:srgbClr val="4472C4">
                    <a:lumMod val="50000"/>
                  </a:srgbClr>
                </a:solidFill>
                <a:latin typeface="Century Gothic" panose="020F0302020204030204"/>
                <a:ea typeface="+mn-ea"/>
                <a:cs typeface="+mn-cs"/>
              </a:rPr>
              <a:t> </a:t>
            </a:r>
          </a:p>
          <a:p>
            <a:pPr>
              <a:lnSpc>
                <a:spcPct val="100000"/>
              </a:lnSpc>
              <a:spcBef>
                <a:spcPts val="0"/>
              </a:spcBef>
            </a:pPr>
            <a:r>
              <a:rPr lang="en-GB" sz="1200" b="0" dirty="0">
                <a:solidFill>
                  <a:srgbClr val="4472C4">
                    <a:lumMod val="50000"/>
                  </a:srgbClr>
                </a:solidFill>
                <a:latin typeface="Century Gothic" panose="020F0302020204030204"/>
                <a:ea typeface="+mn-ea"/>
                <a:cs typeface="+mn-cs"/>
              </a:rPr>
              <a:t>Abends </a:t>
            </a:r>
            <a:r>
              <a:rPr lang="en-GB" sz="1200" b="0" dirty="0" err="1">
                <a:solidFill>
                  <a:srgbClr val="4472C4">
                    <a:lumMod val="50000"/>
                  </a:srgbClr>
                </a:solidFill>
                <a:latin typeface="Century Gothic" panose="020F0302020204030204"/>
                <a:ea typeface="+mn-ea"/>
                <a:cs typeface="+mn-cs"/>
              </a:rPr>
              <a:t>kocht</a:t>
            </a:r>
            <a:r>
              <a:rPr lang="en-GB" sz="1200" b="0" dirty="0">
                <a:solidFill>
                  <a:srgbClr val="4472C4">
                    <a:lumMod val="50000"/>
                  </a:srgbClr>
                </a:solidFill>
                <a:latin typeface="Century Gothic" panose="020F0302020204030204"/>
                <a:ea typeface="+mn-ea"/>
                <a:cs typeface="+mn-cs"/>
              </a:rPr>
              <a:t> Oma Fisch. </a:t>
            </a:r>
            <a:r>
              <a:rPr lang="en-GB" sz="1200" b="0" dirty="0" err="1">
                <a:solidFill>
                  <a:srgbClr val="4472C4">
                    <a:lumMod val="50000"/>
                  </a:srgbClr>
                </a:solidFill>
                <a:latin typeface="Century Gothic" panose="020F0302020204030204"/>
                <a:ea typeface="+mn-ea"/>
                <a:cs typeface="+mn-cs"/>
              </a:rPr>
              <a:t>Ihr</a:t>
            </a:r>
            <a:r>
              <a:rPr lang="en-GB" sz="1200" b="0" dirty="0">
                <a:solidFill>
                  <a:srgbClr val="4472C4">
                    <a:lumMod val="50000"/>
                  </a:srgbClr>
                </a:solidFill>
                <a:latin typeface="Century Gothic" panose="020F0302020204030204"/>
                <a:ea typeface="+mn-ea"/>
                <a:cs typeface="+mn-cs"/>
              </a:rPr>
              <a:t> Essen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sehr</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lecker</a:t>
            </a:r>
            <a:r>
              <a:rPr lang="en-GB" sz="1200" b="0" dirty="0">
                <a:solidFill>
                  <a:srgbClr val="4472C4">
                    <a:lumMod val="50000"/>
                  </a:srgbClr>
                </a:solidFill>
                <a:latin typeface="Century Gothic" panose="020F0302020204030204"/>
                <a:ea typeface="+mn-ea"/>
                <a:cs typeface="+mn-cs"/>
              </a:rPr>
              <a:t>! Mein </a:t>
            </a:r>
            <a:r>
              <a:rPr lang="en-GB" sz="1200" b="0" dirty="0" err="1">
                <a:solidFill>
                  <a:srgbClr val="4472C4">
                    <a:lumMod val="50000"/>
                  </a:srgbClr>
                </a:solidFill>
                <a:latin typeface="Century Gothic" panose="020F0302020204030204"/>
                <a:ea typeface="+mn-ea"/>
                <a:cs typeface="+mn-cs"/>
              </a:rPr>
              <a:t>Lieblingsfisch</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ist</a:t>
            </a:r>
            <a:r>
              <a:rPr lang="en-GB" sz="1200" b="0" dirty="0">
                <a:solidFill>
                  <a:srgbClr val="4472C4">
                    <a:lumMod val="50000"/>
                  </a:srgbClr>
                </a:solidFill>
                <a:latin typeface="Century Gothic" panose="020F0302020204030204"/>
                <a:ea typeface="+mn-ea"/>
                <a:cs typeface="+mn-cs"/>
              </a:rPr>
              <a:t> </a:t>
            </a:r>
            <a:r>
              <a:rPr lang="en-GB" sz="1200" b="0" dirty="0" err="1">
                <a:solidFill>
                  <a:srgbClr val="4472C4">
                    <a:lumMod val="50000"/>
                  </a:srgbClr>
                </a:solidFill>
                <a:latin typeface="Century Gothic" panose="020F0302020204030204"/>
                <a:ea typeface="+mn-ea"/>
                <a:cs typeface="+mn-cs"/>
              </a:rPr>
              <a:t>Thunfisch</a:t>
            </a:r>
            <a:r>
              <a:rPr lang="en-GB" sz="1200" b="0" dirty="0">
                <a:solidFill>
                  <a:srgbClr val="4472C4">
                    <a:lumMod val="50000"/>
                  </a:srgbClr>
                </a:solidFill>
                <a:latin typeface="Century Gothic" panose="020F0302020204030204"/>
                <a:ea typeface="+mn-ea"/>
                <a:cs typeface="+mn-cs"/>
              </a:rPr>
              <a:t>.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sandboarden</a:t>
            </a:r>
            <a:r>
              <a:rPr lang="en-GB" i="0" baseline="0" dirty="0"/>
              <a:t> </a:t>
            </a:r>
            <a:r>
              <a:rPr lang="en-GB" i="0" dirty="0"/>
              <a:t>[&gt;5009] </a:t>
            </a:r>
            <a:r>
              <a:rPr lang="en-GB" i="0" dirty="0" err="1"/>
              <a:t>Wüste</a:t>
            </a:r>
            <a:r>
              <a:rPr lang="en-GB" i="0" dirty="0"/>
              <a:t> [3515] </a:t>
            </a:r>
            <a:r>
              <a:rPr lang="en-GB" i="0" dirty="0" err="1"/>
              <a:t>Elefantenpark</a:t>
            </a:r>
            <a:r>
              <a:rPr lang="en-GB" i="0" dirty="0"/>
              <a:t> [&gt;5009]</a:t>
            </a:r>
            <a:r>
              <a:rPr lang="en-GB" i="0" baseline="0" dirty="0"/>
              <a:t> Quad [&gt;5009] </a:t>
            </a:r>
            <a:r>
              <a:rPr lang="en-GB" i="0" baseline="0" dirty="0" err="1"/>
              <a:t>Extremsportler</a:t>
            </a:r>
            <a:r>
              <a:rPr lang="en-GB" i="0" baseline="0" dirty="0"/>
              <a:t> [&gt;5009] </a:t>
            </a:r>
            <a:r>
              <a:rPr lang="en-GB" i="0" dirty="0"/>
              <a:t>Fisch [1959] </a:t>
            </a:r>
            <a:r>
              <a:rPr lang="en-GB" i="0" baseline="0" dirty="0" err="1"/>
              <a:t>Thunfisch</a:t>
            </a:r>
            <a:r>
              <a:rPr lang="en-GB" i="0" baseline="0" dirty="0"/>
              <a:t> [&gt;5009]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US"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910546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 to the activity on the previous slide.</a:t>
            </a:r>
            <a:endParaRPr lang="en-GB" b="0" dirty="0"/>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to bring up the (highlighted) answers. There are four WO2 sentences, as shown.</a:t>
            </a:r>
          </a:p>
          <a:p>
            <a:endParaRPr lang="en-GB" b="1" dirty="0"/>
          </a:p>
          <a:p>
            <a:endParaRPr lang="en-US"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847553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 minute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a:t>To explain how to make a motion/location </a:t>
            </a:r>
            <a:r>
              <a:rPr lang="en-GB" b="0" dirty="0"/>
              <a:t>difference with the </a:t>
            </a:r>
            <a:r>
              <a:rPr lang="en-GB" b="0"/>
              <a:t>same phrase,</a:t>
            </a:r>
            <a:r>
              <a:rPr lang="en-GB" b="0" baseline="0"/>
              <a:t> by varying the case used with the preposition.</a:t>
            </a:r>
            <a:endParaRPr lang="en-GB" b="0" dirty="0"/>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indent="-228600">
              <a:buAutoNum type="arabicPeriod"/>
            </a:pPr>
            <a:r>
              <a:rPr lang="en-GB" b="0" dirty="0"/>
              <a:t>Read the two sentences. Ask students of they can see what’s different in the underlined phrases.</a:t>
            </a:r>
          </a:p>
          <a:p>
            <a:pPr marL="228600" indent="-228600">
              <a:buAutoNum type="arabicPeriod"/>
            </a:pPr>
            <a:r>
              <a:rPr lang="en-GB" b="0" dirty="0"/>
              <a:t>Ask the students if they know why they are different.</a:t>
            </a:r>
          </a:p>
          <a:p>
            <a:pPr marL="228600" indent="-228600">
              <a:buAutoNum type="arabicPeriod"/>
            </a:pPr>
            <a:r>
              <a:rPr lang="en-GB" b="0" dirty="0"/>
              <a:t>Explain</a:t>
            </a:r>
            <a:r>
              <a:rPr lang="en-GB" b="0" baseline="0" dirty="0"/>
              <a:t> as necessary.</a:t>
            </a:r>
          </a:p>
          <a:p>
            <a:pPr marL="228600" indent="-228600">
              <a:buAutoNum type="arabicPeriod"/>
            </a:pPr>
            <a:endParaRPr lang="en-GB" b="0" dirty="0"/>
          </a:p>
          <a:p>
            <a:endParaRPr lang="en-US"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318323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38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a:t>
            </a:r>
            <a:r>
              <a:rPr lang="en-GB" sz="1200" i="0" baseline="0">
                <a:latin typeface="+mn-lt"/>
                <a:ea typeface="Calibri"/>
                <a:cs typeface="Calibri"/>
                <a:sym typeface="Calibri"/>
              </a:rPr>
              <a:t> to set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8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 </a:t>
            </a:r>
            <a:r>
              <a:rPr lang="en-GB" sz="1200" b="1" baseline="0" dirty="0" err="1"/>
              <a:t>rund</a:t>
            </a:r>
            <a:r>
              <a:rPr lang="en-GB" sz="1200" b="1" baseline="0" dirty="0"/>
              <a:t> </a:t>
            </a:r>
            <a:r>
              <a:rPr lang="en-GB" sz="1200" b="0" baseline="0" dirty="0"/>
              <a:t>[316] </a:t>
            </a:r>
            <a:r>
              <a:rPr lang="en-GB" sz="1200" b="1" baseline="0" dirty="0"/>
              <a:t>Land </a:t>
            </a:r>
            <a:r>
              <a:rPr lang="en-GB" sz="1200" baseline="0" dirty="0"/>
              <a:t>[146]; </a:t>
            </a:r>
            <a:r>
              <a:rPr lang="en-GB" sz="1200" b="1" baseline="0" dirty="0"/>
              <a:t>Hand </a:t>
            </a:r>
            <a:r>
              <a:rPr lang="en-GB" sz="1200" baseline="0" dirty="0"/>
              <a:t>[179]; </a:t>
            </a:r>
            <a:r>
              <a:rPr lang="en-GB" sz="1200" b="1" baseline="0" dirty="0" err="1"/>
              <a:t>Grund</a:t>
            </a:r>
            <a:r>
              <a:rPr lang="en-GB" sz="1200" b="1" baseline="0" dirty="0"/>
              <a:t> </a:t>
            </a:r>
            <a:r>
              <a:rPr lang="en-GB" sz="1200" baseline="0" dirty="0"/>
              <a:t>[230]; </a:t>
            </a:r>
            <a:r>
              <a:rPr lang="en-GB" sz="1200" b="1" baseline="0" dirty="0"/>
              <a:t>Kind </a:t>
            </a:r>
            <a:r>
              <a:rPr lang="en-GB" sz="1200" baseline="0" dirty="0"/>
              <a:t>[106].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51716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758555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37284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a:t>
            </a:r>
            <a:r>
              <a:rPr lang="en-US" b="0"/>
              <a:t>ractise final -d and -t with singulars and plurals.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a:t>
            </a:r>
            <a:r>
              <a:rPr lang="en-US" b="0"/>
              <a:t> Final </a:t>
            </a:r>
            <a:r>
              <a:rPr lang="en-US" b="0" dirty="0"/>
              <a:t>-d sounds like a -t in German.  Here, students listen to plural forms to</a:t>
            </a:r>
            <a:r>
              <a:rPr lang="en-US" b="0" baseline="0" dirty="0"/>
              <a:t> work out whether the nouns’ equivalent singular forms end in -d or -t.</a:t>
            </a:r>
            <a:endParaRPr lang="en-US" b="0" dirty="0"/>
          </a:p>
          <a:p>
            <a:endParaRPr lang="en-US" b="1"/>
          </a:p>
          <a:p>
            <a:r>
              <a:rPr lang="en-US" b="1"/>
              <a:t>Procedure:</a:t>
            </a:r>
            <a:endParaRPr lang="en-US" b="1" dirty="0"/>
          </a:p>
          <a:p>
            <a:pPr marL="0" indent="0">
              <a:buNone/>
            </a:pPr>
            <a:r>
              <a:rPr lang="en-US" b="0"/>
              <a:t>1. Teacher</a:t>
            </a:r>
            <a:r>
              <a:rPr lang="en-US" b="0" baseline="0"/>
              <a:t> </a:t>
            </a:r>
            <a:r>
              <a:rPr lang="en-US" b="0" baseline="0" dirty="0"/>
              <a:t>clicks for each gapped singular noun to appear, then clicks the number to play the audio each </a:t>
            </a:r>
            <a:r>
              <a:rPr lang="en-US" b="0" baseline="0"/>
              <a:t>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a:t>
            </a:r>
            <a:r>
              <a:rPr lang="en-US" b="1" baseline="0"/>
              <a:t> </a:t>
            </a:r>
            <a:r>
              <a:rPr lang="en-US" b="0"/>
              <a:t>Item one can be used as an example. Animation supports this.</a:t>
            </a:r>
            <a:endParaRPr lang="en-US" b="0" dirty="0"/>
          </a:p>
          <a:p>
            <a:pPr marL="0" indent="0">
              <a:buNone/>
            </a:pPr>
            <a:r>
              <a:rPr lang="en-US" b="0"/>
              <a:t>2. Students listen to the audio of the plurals of these words and </a:t>
            </a:r>
            <a:r>
              <a:rPr lang="en-US" b="0" baseline="0"/>
              <a:t>f</a:t>
            </a:r>
            <a:r>
              <a:rPr lang="en-US" b="0"/>
              <a:t>ill </a:t>
            </a:r>
            <a:r>
              <a:rPr lang="en-US" b="0" dirty="0"/>
              <a:t>in whether the singular ends in a -d or a -t.</a:t>
            </a:r>
          </a:p>
          <a:p>
            <a:pPr marL="0" indent="0">
              <a:buNone/>
            </a:pPr>
            <a:r>
              <a:rPr lang="en-US" b="0"/>
              <a:t>3. 1 </a:t>
            </a:r>
            <a:r>
              <a:rPr lang="en-US" b="0" dirty="0"/>
              <a:t>to 6 are are familiar words and 7 to 12 are new words.</a:t>
            </a:r>
          </a:p>
          <a:p>
            <a:pPr marL="0" indent="0">
              <a:buNone/>
            </a:pPr>
            <a:r>
              <a:rPr lang="en-US" b="0"/>
              <a:t>4. Answers </a:t>
            </a:r>
            <a:r>
              <a:rPr lang="en-US" b="0" dirty="0"/>
              <a:t>are animated to appear on separate clicks. Teachers can elicit the full word from students, providing additional read aloud</a:t>
            </a:r>
            <a:r>
              <a:rPr lang="en-US" b="0" baseline="0" dirty="0"/>
              <a:t> / pronunciation practice.</a:t>
            </a:r>
            <a:endParaRPr lang="en-US" b="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66896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To practise </a:t>
            </a:r>
            <a:r>
              <a:rPr lang="en-GB"/>
              <a:t>useful time expressions. </a:t>
            </a:r>
          </a:p>
          <a:p>
            <a:endParaRPr lang="en-GB"/>
          </a:p>
          <a:p>
            <a:r>
              <a:rPr lang="en-GB" b="1"/>
              <a:t>Note: </a:t>
            </a:r>
            <a:r>
              <a:rPr lang="en-GB"/>
              <a:t>As there is no official vocabulary set to introduce and revise we’re revising some previously taught vocabulary that will be useful for the tasks in this sequence.</a:t>
            </a:r>
          </a:p>
          <a:p>
            <a:endParaRPr lang="en-GB"/>
          </a:p>
          <a:p>
            <a:r>
              <a:rPr lang="en-US" b="1"/>
              <a:t>Procedure:</a:t>
            </a:r>
          </a:p>
          <a:p>
            <a:pPr marL="342900" indent="-342900">
              <a:buFont typeface="+mj-lt"/>
              <a:buAutoNum type="arabicPeriod"/>
            </a:pPr>
            <a:r>
              <a:rPr lang="en-US" sz="1200">
                <a:solidFill>
                  <a:schemeClr val="accent5">
                    <a:lumMod val="50000"/>
                  </a:schemeClr>
                </a:solidFill>
              </a:rPr>
              <a:t>Students </a:t>
            </a:r>
            <a:r>
              <a:rPr lang="en-US" sz="1200" dirty="0">
                <a:solidFill>
                  <a:schemeClr val="accent5">
                    <a:lumMod val="50000"/>
                  </a:schemeClr>
                </a:solidFill>
              </a:rPr>
              <a:t>write one to six in their books.</a:t>
            </a:r>
          </a:p>
          <a:p>
            <a:pPr marL="342900" indent="-342900">
              <a:buFont typeface="+mj-lt"/>
              <a:buAutoNum type="arabicPeriod"/>
            </a:pPr>
            <a:r>
              <a:rPr lang="en-US" sz="1200" dirty="0">
                <a:solidFill>
                  <a:schemeClr val="accent5">
                    <a:lumMod val="50000"/>
                  </a:schemeClr>
                </a:solidFill>
              </a:rPr>
              <a:t>Using the time and sequencing information they put the sentences in the correct order. The</a:t>
            </a:r>
            <a:r>
              <a:rPr lang="en-US" sz="1200" b="1" dirty="0">
                <a:solidFill>
                  <a:schemeClr val="accent5">
                    <a:lumMod val="50000"/>
                  </a:schemeClr>
                </a:solidFill>
              </a:rPr>
              <a:t> title </a:t>
            </a:r>
            <a:r>
              <a:rPr lang="en-US" sz="1200" dirty="0">
                <a:solidFill>
                  <a:schemeClr val="accent5">
                    <a:lumMod val="50000"/>
                  </a:schemeClr>
                </a:solidFill>
              </a:rPr>
              <a:t>and </a:t>
            </a:r>
            <a:r>
              <a:rPr lang="en-US" sz="1200" b="1" dirty="0">
                <a:solidFill>
                  <a:schemeClr val="accent5">
                    <a:lumMod val="50000"/>
                  </a:schemeClr>
                </a:solidFill>
              </a:rPr>
              <a:t>last sentence </a:t>
            </a:r>
            <a:r>
              <a:rPr lang="en-US" sz="1200" dirty="0">
                <a:solidFill>
                  <a:schemeClr val="accent5">
                    <a:lumMod val="50000"/>
                  </a:schemeClr>
                </a:solidFill>
              </a:rPr>
              <a:t>are </a:t>
            </a:r>
            <a:r>
              <a:rPr lang="en-US" sz="1200">
                <a:solidFill>
                  <a:schemeClr val="accent5">
                    <a:lumMod val="50000"/>
                  </a:schemeClr>
                </a:solidFill>
              </a:rPr>
              <a:t>given.</a:t>
            </a:r>
          </a:p>
          <a:p>
            <a:pPr marL="342900" indent="-342900">
              <a:buFont typeface="+mj-lt"/>
              <a:buAutoNum type="arabicPeriod"/>
            </a:pPr>
            <a:r>
              <a:rPr lang="en-US" sz="1200">
                <a:solidFill>
                  <a:schemeClr val="accent5">
                    <a:lumMod val="50000"/>
                  </a:schemeClr>
                </a:solidFill>
              </a:rPr>
              <a:t>The answers are on the next slide.</a:t>
            </a:r>
            <a:endParaRPr lang="en-US" sz="1200" dirty="0">
              <a:solidFill>
                <a:schemeClr val="accent5">
                  <a:lumMod val="50000"/>
                </a:schemeClr>
              </a:solidFill>
            </a:endParaRPr>
          </a:p>
          <a:p>
            <a:pPr marL="342900" indent="-342900">
              <a:buFont typeface="+mj-lt"/>
              <a:buAutoNum type="arabicPeriod"/>
            </a:pPr>
            <a:endParaRPr lang="en-US" sz="1200" dirty="0">
              <a:solidFill>
                <a:schemeClr val="accent5">
                  <a:lumMod val="50000"/>
                </a:schemeClr>
              </a:solidFill>
            </a:endParaRPr>
          </a:p>
          <a:p>
            <a:pPr marL="0" indent="0">
              <a:buFont typeface="+mj-lt"/>
              <a:buNone/>
            </a:pPr>
            <a:endParaRPr lang="en-US"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4022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81481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630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549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595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1136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493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3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248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491851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7654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35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14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08357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3.jpeg"/><Relationship Id="rId26" Type="http://schemas.microsoft.com/office/2007/relationships/hdphoto" Target="../media/hdphoto10.wdp"/><Relationship Id="rId39" Type="http://schemas.openxmlformats.org/officeDocument/2006/relationships/image" Target="../media/image34.jpeg"/><Relationship Id="rId21" Type="http://schemas.openxmlformats.org/officeDocument/2006/relationships/image" Target="../media/image25.png"/><Relationship Id="rId34" Type="http://schemas.microsoft.com/office/2007/relationships/hdphoto" Target="../media/hdphoto14.wdp"/><Relationship Id="rId42" Type="http://schemas.openxmlformats.org/officeDocument/2006/relationships/audio" Target="../media/audio22.wav"/><Relationship Id="rId47" Type="http://schemas.openxmlformats.org/officeDocument/2006/relationships/audio" Target="../media/audio27.wav"/><Relationship Id="rId7" Type="http://schemas.microsoft.com/office/2007/relationships/hdphoto" Target="../media/hdphoto2.wdp"/><Relationship Id="rId2" Type="http://schemas.openxmlformats.org/officeDocument/2006/relationships/notesSlide" Target="../notesSlides/notesSlide14.xml"/><Relationship Id="rId16" Type="http://schemas.microsoft.com/office/2007/relationships/hdphoto" Target="../media/hdphoto6.wdp"/><Relationship Id="rId29" Type="http://schemas.openxmlformats.org/officeDocument/2006/relationships/image" Target="../media/image29.png"/><Relationship Id="rId11" Type="http://schemas.openxmlformats.org/officeDocument/2006/relationships/image" Target="../media/image19.png"/><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33.png"/><Relationship Id="rId40" Type="http://schemas.openxmlformats.org/officeDocument/2006/relationships/audio" Target="../media/audio20.wav"/><Relationship Id="rId45" Type="http://schemas.openxmlformats.org/officeDocument/2006/relationships/audio" Target="../media/audio25.wav"/><Relationship Id="rId5" Type="http://schemas.openxmlformats.org/officeDocument/2006/relationships/image" Target="../media/image15.jpeg"/><Relationship Id="rId15" Type="http://schemas.openxmlformats.org/officeDocument/2006/relationships/image" Target="../media/image21.png"/><Relationship Id="rId23" Type="http://schemas.openxmlformats.org/officeDocument/2006/relationships/image" Target="../media/image26.png"/><Relationship Id="rId28" Type="http://schemas.microsoft.com/office/2007/relationships/hdphoto" Target="../media/hdphoto11.wdp"/><Relationship Id="rId36" Type="http://schemas.microsoft.com/office/2007/relationships/hdphoto" Target="../media/hdphoto15.wdp"/><Relationship Id="rId49" Type="http://schemas.openxmlformats.org/officeDocument/2006/relationships/audio" Target="../media/audio29.wav"/><Relationship Id="rId10" Type="http://schemas.microsoft.com/office/2007/relationships/hdphoto" Target="../media/hdphoto3.wdp"/><Relationship Id="rId19" Type="http://schemas.openxmlformats.org/officeDocument/2006/relationships/image" Target="../media/image24.png"/><Relationship Id="rId31" Type="http://schemas.openxmlformats.org/officeDocument/2006/relationships/image" Target="../media/image30.png"/><Relationship Id="rId44" Type="http://schemas.openxmlformats.org/officeDocument/2006/relationships/audio" Target="../media/audio24.wav"/><Relationship Id="rId4" Type="http://schemas.microsoft.com/office/2007/relationships/hdphoto" Target="../media/hdphoto1.wdp"/><Relationship Id="rId9" Type="http://schemas.openxmlformats.org/officeDocument/2006/relationships/image" Target="../media/image18.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28.png"/><Relationship Id="rId30" Type="http://schemas.microsoft.com/office/2007/relationships/hdphoto" Target="../media/hdphoto12.wdp"/><Relationship Id="rId35" Type="http://schemas.openxmlformats.org/officeDocument/2006/relationships/image" Target="../media/image32.png"/><Relationship Id="rId43" Type="http://schemas.openxmlformats.org/officeDocument/2006/relationships/audio" Target="../media/audio23.wav"/><Relationship Id="rId48" Type="http://schemas.openxmlformats.org/officeDocument/2006/relationships/audio" Target="../media/audio28.wav"/><Relationship Id="rId8" Type="http://schemas.openxmlformats.org/officeDocument/2006/relationships/image" Target="../media/image17.jpeg"/><Relationship Id="rId3"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22.jpeg"/><Relationship Id="rId25" Type="http://schemas.openxmlformats.org/officeDocument/2006/relationships/image" Target="../media/image27.png"/><Relationship Id="rId33" Type="http://schemas.openxmlformats.org/officeDocument/2006/relationships/image" Target="../media/image31.png"/><Relationship Id="rId38" Type="http://schemas.microsoft.com/office/2007/relationships/hdphoto" Target="../media/hdphoto16.wdp"/><Relationship Id="rId46" Type="http://schemas.openxmlformats.org/officeDocument/2006/relationships/audio" Target="../media/audio26.wav"/><Relationship Id="rId20" Type="http://schemas.microsoft.com/office/2007/relationships/hdphoto" Target="../media/hdphoto7.wdp"/><Relationship Id="rId41"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8.png"/><Relationship Id="rId4" Type="http://schemas.openxmlformats.org/officeDocument/2006/relationships/image" Target="../media/image10.jpe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microsoft.com/office/2007/relationships/hdphoto" Target="../media/hdphoto23.wdp"/><Relationship Id="rId3" Type="http://schemas.openxmlformats.org/officeDocument/2006/relationships/image" Target="../media/image37.png"/><Relationship Id="rId7" Type="http://schemas.microsoft.com/office/2007/relationships/hdphoto" Target="../media/hdphoto18.wdp"/><Relationship Id="rId12" Type="http://schemas.microsoft.com/office/2007/relationships/hdphoto" Target="../media/hdphoto20.wdp"/><Relationship Id="rId17" Type="http://schemas.openxmlformats.org/officeDocument/2006/relationships/image" Target="../media/image43.png"/><Relationship Id="rId2" Type="http://schemas.openxmlformats.org/officeDocument/2006/relationships/notesSlide" Target="../notesSlides/notesSlide16.xml"/><Relationship Id="rId16" Type="http://schemas.microsoft.com/office/2007/relationships/hdphoto" Target="../media/hdphoto22.wdp"/><Relationship Id="rId20" Type="http://schemas.microsoft.com/office/2007/relationships/hdphoto" Target="../media/hdphoto24.wdp"/><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15.jpeg"/><Relationship Id="rId15" Type="http://schemas.openxmlformats.org/officeDocument/2006/relationships/image" Target="../media/image42.png"/><Relationship Id="rId10" Type="http://schemas.openxmlformats.org/officeDocument/2006/relationships/image" Target="../media/image22.jpeg"/><Relationship Id="rId19" Type="http://schemas.openxmlformats.org/officeDocument/2006/relationships/image" Target="../media/image44.png"/><Relationship Id="rId4" Type="http://schemas.microsoft.com/office/2007/relationships/hdphoto" Target="../media/hdphoto17.wdp"/><Relationship Id="rId9" Type="http://schemas.microsoft.com/office/2007/relationships/hdphoto" Target="../media/hdphoto19.wdp"/><Relationship Id="rId14" Type="http://schemas.microsoft.com/office/2007/relationships/hdphoto" Target="../media/hdphoto21.wdp"/></Relationships>
</file>

<file path=ppt/slides/_rels/slide17.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8.png"/><Relationship Id="rId4" Type="http://schemas.openxmlformats.org/officeDocument/2006/relationships/image" Target="../media/image10.jpe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51.png"/><Relationship Id="rId18" Type="http://schemas.microsoft.com/office/2007/relationships/hdphoto" Target="../media/hdphoto32.wdp"/><Relationship Id="rId3" Type="http://schemas.openxmlformats.org/officeDocument/2006/relationships/image" Target="../media/image46.png"/><Relationship Id="rId21" Type="http://schemas.openxmlformats.org/officeDocument/2006/relationships/image" Target="../media/image55.png"/><Relationship Id="rId7" Type="http://schemas.openxmlformats.org/officeDocument/2006/relationships/image" Target="../media/image48.png"/><Relationship Id="rId12" Type="http://schemas.microsoft.com/office/2007/relationships/hdphoto" Target="../media/hdphoto29.wdp"/><Relationship Id="rId17" Type="http://schemas.openxmlformats.org/officeDocument/2006/relationships/image" Target="../media/image53.png"/><Relationship Id="rId2" Type="http://schemas.openxmlformats.org/officeDocument/2006/relationships/notesSlide" Target="../notesSlides/notesSlide19.xml"/><Relationship Id="rId16" Type="http://schemas.microsoft.com/office/2007/relationships/hdphoto" Target="../media/hdphoto31.wdp"/><Relationship Id="rId20" Type="http://schemas.microsoft.com/office/2007/relationships/hdphoto" Target="../media/hdphoto33.wdp"/><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28.wdp"/><Relationship Id="rId19" Type="http://schemas.openxmlformats.org/officeDocument/2006/relationships/image" Target="../media/image54.png"/><Relationship Id="rId4" Type="http://schemas.microsoft.com/office/2007/relationships/hdphoto" Target="../media/hdphoto25.wdp"/><Relationship Id="rId9" Type="http://schemas.openxmlformats.org/officeDocument/2006/relationships/image" Target="../media/image49.png"/><Relationship Id="rId14" Type="http://schemas.microsoft.com/office/2007/relationships/hdphoto" Target="../media/hdphoto30.wdp"/><Relationship Id="rId22" Type="http://schemas.microsoft.com/office/2007/relationships/hdphoto" Target="../media/hdphoto34.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jp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audio" Target="../media/audio59.wav"/><Relationship Id="rId18" Type="http://schemas.openxmlformats.org/officeDocument/2006/relationships/audio" Target="../media/audio64.wav"/><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audio" Target="../media/audio58.wav"/><Relationship Id="rId17" Type="http://schemas.openxmlformats.org/officeDocument/2006/relationships/audio" Target="../media/audio63.wav"/><Relationship Id="rId2" Type="http://schemas.openxmlformats.org/officeDocument/2006/relationships/notesSlide" Target="../notesSlides/notesSlide26.xml"/><Relationship Id="rId16"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7.wav"/><Relationship Id="rId5" Type="http://schemas.openxmlformats.org/officeDocument/2006/relationships/audio" Target="../media/audio52.wav"/><Relationship Id="rId15" Type="http://schemas.openxmlformats.org/officeDocument/2006/relationships/audio" Target="../media/audio61.wav"/><Relationship Id="rId10" Type="http://schemas.openxmlformats.org/officeDocument/2006/relationships/audio" Target="../media/audio56.wav"/><Relationship Id="rId4" Type="http://schemas.openxmlformats.org/officeDocument/2006/relationships/audio" Target="../media/audio51.wav"/><Relationship Id="rId9" Type="http://schemas.openxmlformats.org/officeDocument/2006/relationships/audio" Target="../media/audio55.wav"/><Relationship Id="rId14" Type="http://schemas.openxmlformats.org/officeDocument/2006/relationships/audio" Target="../media/audio60.wav"/></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g"/><Relationship Id="rId3" Type="http://schemas.openxmlformats.org/officeDocument/2006/relationships/image" Target="../media/image8.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8.png"/><Relationship Id="rId7" Type="http://schemas.openxmlformats.org/officeDocument/2006/relationships/audio" Target="../media/audio68.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0" Type="http://schemas.openxmlformats.org/officeDocument/2006/relationships/audio" Target="../media/audio71.wav"/><Relationship Id="rId4" Type="http://schemas.openxmlformats.org/officeDocument/2006/relationships/audio" Target="../media/audio65.wav"/><Relationship Id="rId9" Type="http://schemas.openxmlformats.org/officeDocument/2006/relationships/audio" Target="../media/audio7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2.wav"/><Relationship Id="rId3" Type="http://schemas.openxmlformats.org/officeDocument/2006/relationships/image" Target="../media/image8.png"/><Relationship Id="rId7" Type="http://schemas.openxmlformats.org/officeDocument/2006/relationships/audio" Target="../media/audio76.wav"/><Relationship Id="rId12" Type="http://schemas.openxmlformats.org/officeDocument/2006/relationships/audio" Target="../media/audio81.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75.wav"/><Relationship Id="rId11" Type="http://schemas.openxmlformats.org/officeDocument/2006/relationships/audio" Target="../media/audio80.wav"/><Relationship Id="rId5" Type="http://schemas.openxmlformats.org/officeDocument/2006/relationships/audio" Target="../media/audio74.wav"/><Relationship Id="rId10" Type="http://schemas.openxmlformats.org/officeDocument/2006/relationships/audio" Target="../media/audio79.wav"/><Relationship Id="rId4" Type="http://schemas.openxmlformats.org/officeDocument/2006/relationships/audio" Target="../media/audio73.wav"/><Relationship Id="rId9" Type="http://schemas.openxmlformats.org/officeDocument/2006/relationships/audio" Target="../media/audio78.wav"/></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audio" Target="../media/audio83.wav"/><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audio" Target="../media/audio83.wav"/></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audio" Target="../media/audio84.wav"/></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audio" Target="../media/audio85.wav"/></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audio" Target="../media/audio85.wav"/></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audio" Target="../media/audio85.wav"/></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hyperlink" Target="https://www.gaminggrammar.com/" TargetMode="Externa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_887fah?x=1jqt&amp;i=24nvzi" TargetMode="External"/><Relationship Id="rId3" Type="http://schemas.openxmlformats.org/officeDocument/2006/relationships/image" Target="../media/image8.png"/><Relationship Id="rId7" Type="http://schemas.openxmlformats.org/officeDocument/2006/relationships/hyperlink" Target="https://quizlet.com/_8bfqeu?x=1jqt&amp;i=24nvzi"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5425k999s?locale=en" TargetMode="External"/><Relationship Id="rId11" Type="http://schemas.openxmlformats.org/officeDocument/2006/relationships/image" Target="../media/image76.png"/><Relationship Id="rId5" Type="http://schemas.openxmlformats.org/officeDocument/2006/relationships/hyperlink" Target="http://www.ncelp.org/audio/GY7T3-1W6" TargetMode="External"/><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quizlet.com/_7m88hy?x=1jqt&amp;i=24nvz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694403"/>
            <a:ext cx="9500483" cy="1485422"/>
          </a:xfrm>
        </p:spPr>
        <p:txBody>
          <a:bodyPr>
            <a:normAutofit/>
          </a:bodyPr>
          <a:lstStyle/>
          <a:p>
            <a:pPr algn="l"/>
            <a:r>
              <a:rPr lang="de-DE" sz="4000" b="1" dirty="0">
                <a:solidFill>
                  <a:prstClr val="white"/>
                </a:solidFill>
              </a:rPr>
              <a:t>Ein Tag in meinem Leben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en-GB" sz="2800" dirty="0">
                <a:solidFill>
                  <a:prstClr val="white"/>
                </a:solidFill>
              </a:rPr>
              <a:t>Revisit present tense: strong / weak verbs, </a:t>
            </a:r>
            <a:br>
              <a:rPr lang="en-GB" sz="2800" dirty="0">
                <a:solidFill>
                  <a:prstClr val="white"/>
                </a:solidFill>
              </a:rPr>
            </a:br>
            <a:r>
              <a:rPr lang="en-GB" sz="2800" dirty="0">
                <a:solidFill>
                  <a:prstClr val="white"/>
                </a:solidFill>
              </a:rPr>
              <a:t>WO2, possessive adjectives</a:t>
            </a:r>
          </a:p>
          <a:p>
            <a:pPr algn="l"/>
            <a:endParaRPr lang="en-US" sz="20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08891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5 - Lesson 57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Inge Alferink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9401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49468210"/>
              </p:ext>
            </p:extLst>
          </p:nvPr>
        </p:nvGraphicFramePr>
        <p:xfrm>
          <a:off x="247975" y="2156339"/>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E</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dirty="0">
                          <a:solidFill>
                            <a:schemeClr val="accent1">
                              <a:lumMod val="50000"/>
                            </a:schemeClr>
                          </a:solidFill>
                        </a:rPr>
                        <a:t>Dann esse ich zusammen mit meiner Familie.</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775230194"/>
              </p:ext>
            </p:extLst>
          </p:nvPr>
        </p:nvGraphicFramePr>
        <p:xfrm>
          <a:off x="247975" y="3052658"/>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D</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Danach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rede</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ich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mit</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Oma,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wie</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immer</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nach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dem</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Mittagessen</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a:t>
                      </a:r>
                      <a:endParaRPr lang="de-DE" sz="2800" b="0" dirty="0">
                        <a:solidFill>
                          <a:schemeClr val="accent1">
                            <a:lumMod val="50000"/>
                          </a:schemeClr>
                        </a:solidFill>
                      </a:endParaRP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473546479"/>
              </p:ext>
            </p:extLst>
          </p:nvPr>
        </p:nvGraphicFramePr>
        <p:xfrm>
          <a:off x="247975" y="3898189"/>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B</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dirty="0">
                          <a:solidFill>
                            <a:schemeClr val="accent1">
                              <a:lumMod val="50000"/>
                            </a:schemeClr>
                          </a:solidFill>
                        </a:rPr>
                        <a:t>Später am Nachmittag arbeite ich nochmal im Café.</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149552489"/>
              </p:ext>
            </p:extLst>
          </p:nvPr>
        </p:nvGraphicFramePr>
        <p:xfrm>
          <a:off x="247974" y="4743720"/>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C</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dirty="0">
                          <a:solidFill>
                            <a:schemeClr val="accent1">
                              <a:lumMod val="50000"/>
                            </a:schemeClr>
                          </a:solidFill>
                        </a:rPr>
                        <a:t>Schließlich spiele ich mit Freunden im Park Volleyball.</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nvGraphicFramePr>
        <p:xfrm>
          <a:off x="247974" y="1295291"/>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a:solidFill>
                            <a:schemeClr val="accent1">
                              <a:lumMod val="50000"/>
                            </a:schemeClr>
                          </a:solidFill>
                        </a:rPr>
                        <a:t>A</a:t>
                      </a:r>
                      <a:endParaRPr lang="en-GB" sz="2800" dirty="0">
                        <a:solidFill>
                          <a:schemeClr val="accent1">
                            <a:lumMod val="50000"/>
                          </a:schemeClr>
                        </a:solidFill>
                      </a:endParaRP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dirty="0">
                          <a:solidFill>
                            <a:schemeClr val="accent1">
                              <a:lumMod val="50000"/>
                            </a:schemeClr>
                          </a:solidFill>
                        </a:rPr>
                        <a:t>Am Morgen arbeite ich zuerst im Café.</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405745782"/>
              </p:ext>
            </p:extLst>
          </p:nvPr>
        </p:nvGraphicFramePr>
        <p:xfrm>
          <a:off x="247974" y="5589251"/>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F</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a:solidFill>
                            <a:schemeClr val="accent1">
                              <a:lumMod val="50000"/>
                            </a:schemeClr>
                          </a:solidFill>
                        </a:rPr>
                        <a:t>Und voil</a:t>
                      </a:r>
                      <a:r>
                        <a:rPr lang="en-GB" sz="2800" b="0" i="0" u="none" strike="noStrike" kern="1200">
                          <a:solidFill>
                            <a:srgbClr val="115076"/>
                          </a:solidFill>
                          <a:effectLst/>
                          <a:latin typeface="+mn-lt"/>
                          <a:ea typeface="+mn-ea"/>
                          <a:cs typeface="+mn-cs"/>
                        </a:rPr>
                        <a:t>à</a:t>
                      </a:r>
                      <a:r>
                        <a:rPr lang="de-DE" sz="2800" b="0">
                          <a:solidFill>
                            <a:schemeClr val="accent1">
                              <a:lumMod val="50000"/>
                            </a:schemeClr>
                          </a:solidFill>
                        </a:rPr>
                        <a:t>, </a:t>
                      </a:r>
                      <a:r>
                        <a:rPr lang="de-DE" sz="2800" b="0" dirty="0">
                          <a:solidFill>
                            <a:schemeClr val="accent1">
                              <a:lumMod val="50000"/>
                            </a:schemeClr>
                          </a:solidFill>
                        </a:rPr>
                        <a:t>das ist mein Samstag!</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 name="Title 2"/>
          <p:cNvSpPr>
            <a:spLocks noGrp="1"/>
          </p:cNvSpPr>
          <p:nvPr>
            <p:ph type="title"/>
          </p:nvPr>
        </p:nvSpPr>
        <p:spPr>
          <a:xfrm>
            <a:off x="131388" y="35238"/>
            <a:ext cx="10515600" cy="1325563"/>
          </a:xfrm>
        </p:spPr>
        <p:txBody>
          <a:bodyPr>
            <a:normAutofit/>
          </a:bodyPr>
          <a:lstStyle/>
          <a:p>
            <a:r>
              <a:rPr lang="en-US" sz="4000" b="1" dirty="0">
                <a:solidFill>
                  <a:schemeClr val="bg1"/>
                </a:solidFill>
              </a:rPr>
              <a:t>Mein Tag </a:t>
            </a:r>
            <a:r>
              <a:rPr lang="en-US" sz="4000" b="1" dirty="0" err="1">
                <a:solidFill>
                  <a:schemeClr val="bg1"/>
                </a:solidFill>
              </a:rPr>
              <a:t>heute</a:t>
            </a:r>
            <a:endParaRPr lang="en-GB" sz="4000" dirty="0">
              <a:solidFill>
                <a:schemeClr val="bg1"/>
              </a:solidFill>
            </a:endParaRPr>
          </a:p>
        </p:txBody>
      </p:sp>
      <p:sp>
        <p:nvSpPr>
          <p:cNvPr id="2" name="Rectangle 1"/>
          <p:cNvSpPr/>
          <p:nvPr/>
        </p:nvSpPr>
        <p:spPr>
          <a:xfrm>
            <a:off x="1007390" y="2218331"/>
            <a:ext cx="10908000" cy="52486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02836" y="3114723"/>
            <a:ext cx="10908000" cy="52486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018334" y="3955959"/>
            <a:ext cx="10908000" cy="52486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3780" y="4821355"/>
            <a:ext cx="10908000" cy="52486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02836" y="1361187"/>
            <a:ext cx="10908000" cy="52486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068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cxnSp>
        <p:nvCxnSpPr>
          <p:cNvPr id="7" name="Straight Connector 6">
            <a:extLst>
              <a:ext uri="{FF2B5EF4-FFF2-40B4-BE49-F238E27FC236}">
                <a16:creationId xmlns:a16="http://schemas.microsoft.com/office/drawing/2014/main" id="{1A254B4E-D0A2-ED47-BEB7-DA8B94F9EE5C}"/>
              </a:ext>
            </a:extLst>
          </p:cNvPr>
          <p:cNvCxnSpPr>
            <a:cxnSpLocks/>
          </p:cNvCxnSpPr>
          <p:nvPr/>
        </p:nvCxnSpPr>
        <p:spPr>
          <a:xfrm>
            <a:off x="6364941" y="1290918"/>
            <a:ext cx="0" cy="493058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679696-E988-5A42-8470-B20D3C3124D9}"/>
              </a:ext>
            </a:extLst>
          </p:cNvPr>
          <p:cNvSpPr txBox="1"/>
          <p:nvPr/>
        </p:nvSpPr>
        <p:spPr>
          <a:xfrm>
            <a:off x="8357894" y="1965632"/>
            <a:ext cx="1043876" cy="461665"/>
          </a:xfrm>
          <a:prstGeom prst="rect">
            <a:avLst/>
          </a:prstGeom>
          <a:noFill/>
        </p:spPr>
        <p:txBody>
          <a:bodyPr wrap="none" rtlCol="0">
            <a:spAutoFit/>
          </a:bodyPr>
          <a:lstStyle/>
          <a:p>
            <a:r>
              <a:rPr lang="en-US" sz="2400" dirty="0">
                <a:solidFill>
                  <a:schemeClr val="accent1">
                    <a:lumMod val="50000"/>
                  </a:schemeClr>
                </a:solidFill>
              </a:rPr>
              <a:t>to run</a:t>
            </a:r>
          </a:p>
        </p:txBody>
      </p:sp>
      <p:sp>
        <p:nvSpPr>
          <p:cNvPr id="11" name="TextBox 10">
            <a:extLst>
              <a:ext uri="{FF2B5EF4-FFF2-40B4-BE49-F238E27FC236}">
                <a16:creationId xmlns:a16="http://schemas.microsoft.com/office/drawing/2014/main" id="{E3B0F264-457B-644C-8102-1E7B2AD993E3}"/>
              </a:ext>
            </a:extLst>
          </p:cNvPr>
          <p:cNvSpPr txBox="1"/>
          <p:nvPr/>
        </p:nvSpPr>
        <p:spPr>
          <a:xfrm>
            <a:off x="8339670" y="3083858"/>
            <a:ext cx="1301959" cy="461665"/>
          </a:xfrm>
          <a:prstGeom prst="rect">
            <a:avLst/>
          </a:prstGeom>
          <a:noFill/>
        </p:spPr>
        <p:txBody>
          <a:bodyPr wrap="none" rtlCol="0">
            <a:spAutoFit/>
          </a:bodyPr>
          <a:lstStyle/>
          <a:p>
            <a:r>
              <a:rPr lang="en-US" sz="2400" dirty="0">
                <a:solidFill>
                  <a:schemeClr val="accent1">
                    <a:lumMod val="50000"/>
                  </a:schemeClr>
                </a:solidFill>
              </a:rPr>
              <a:t>to swim</a:t>
            </a:r>
          </a:p>
        </p:txBody>
      </p:sp>
      <p:sp>
        <p:nvSpPr>
          <p:cNvPr id="12" name="TextBox 11">
            <a:extLst>
              <a:ext uri="{FF2B5EF4-FFF2-40B4-BE49-F238E27FC236}">
                <a16:creationId xmlns:a16="http://schemas.microsoft.com/office/drawing/2014/main" id="{8C8C369D-1053-1047-978C-6D52C41C3BAD}"/>
              </a:ext>
            </a:extLst>
          </p:cNvPr>
          <p:cNvSpPr txBox="1"/>
          <p:nvPr/>
        </p:nvSpPr>
        <p:spPr>
          <a:xfrm>
            <a:off x="8850843" y="4332314"/>
            <a:ext cx="1282723" cy="461665"/>
          </a:xfrm>
          <a:prstGeom prst="rect">
            <a:avLst/>
          </a:prstGeom>
          <a:noFill/>
        </p:spPr>
        <p:txBody>
          <a:bodyPr wrap="none" rtlCol="0">
            <a:spAutoFit/>
          </a:bodyPr>
          <a:lstStyle/>
          <a:p>
            <a:r>
              <a:rPr lang="en-US" sz="2400" dirty="0">
                <a:solidFill>
                  <a:schemeClr val="accent1">
                    <a:lumMod val="50000"/>
                  </a:schemeClr>
                </a:solidFill>
              </a:rPr>
              <a:t>to drink</a:t>
            </a:r>
          </a:p>
        </p:txBody>
      </p:sp>
      <p:sp>
        <p:nvSpPr>
          <p:cNvPr id="13" name="TextBox 12">
            <a:extLst>
              <a:ext uri="{FF2B5EF4-FFF2-40B4-BE49-F238E27FC236}">
                <a16:creationId xmlns:a16="http://schemas.microsoft.com/office/drawing/2014/main" id="{CF87657A-6C13-0C40-87A8-902C58AD3D30}"/>
              </a:ext>
            </a:extLst>
          </p:cNvPr>
          <p:cNvSpPr txBox="1"/>
          <p:nvPr/>
        </p:nvSpPr>
        <p:spPr>
          <a:xfrm>
            <a:off x="9855827" y="1511735"/>
            <a:ext cx="1290738" cy="461665"/>
          </a:xfrm>
          <a:prstGeom prst="rect">
            <a:avLst/>
          </a:prstGeom>
          <a:noFill/>
        </p:spPr>
        <p:txBody>
          <a:bodyPr wrap="none" rtlCol="0">
            <a:spAutoFit/>
          </a:bodyPr>
          <a:lstStyle/>
          <a:p>
            <a:r>
              <a:rPr lang="en-US" sz="2400" dirty="0">
                <a:solidFill>
                  <a:schemeClr val="accent1">
                    <a:lumMod val="50000"/>
                  </a:schemeClr>
                </a:solidFill>
              </a:rPr>
              <a:t>to write</a:t>
            </a:r>
          </a:p>
        </p:txBody>
      </p:sp>
      <p:sp>
        <p:nvSpPr>
          <p:cNvPr id="14" name="TextBox 13">
            <a:extLst>
              <a:ext uri="{FF2B5EF4-FFF2-40B4-BE49-F238E27FC236}">
                <a16:creationId xmlns:a16="http://schemas.microsoft.com/office/drawing/2014/main" id="{F0FE8E69-0E4E-AA46-B070-5795CA024258}"/>
              </a:ext>
            </a:extLst>
          </p:cNvPr>
          <p:cNvSpPr txBox="1"/>
          <p:nvPr/>
        </p:nvSpPr>
        <p:spPr>
          <a:xfrm>
            <a:off x="10027811" y="3777678"/>
            <a:ext cx="1281120" cy="461665"/>
          </a:xfrm>
          <a:prstGeom prst="rect">
            <a:avLst/>
          </a:prstGeom>
          <a:noFill/>
        </p:spPr>
        <p:txBody>
          <a:bodyPr wrap="none" rtlCol="0">
            <a:spAutoFit/>
          </a:bodyPr>
          <a:lstStyle/>
          <a:p>
            <a:r>
              <a:rPr lang="en-US" sz="2400" dirty="0">
                <a:solidFill>
                  <a:schemeClr val="accent1">
                    <a:lumMod val="50000"/>
                  </a:schemeClr>
                </a:solidFill>
              </a:rPr>
              <a:t>to work</a:t>
            </a:r>
          </a:p>
        </p:txBody>
      </p:sp>
      <p:sp>
        <p:nvSpPr>
          <p:cNvPr id="15" name="TextBox 14">
            <a:extLst>
              <a:ext uri="{FF2B5EF4-FFF2-40B4-BE49-F238E27FC236}">
                <a16:creationId xmlns:a16="http://schemas.microsoft.com/office/drawing/2014/main" id="{35C8D45F-9E1B-9747-B21B-9AC045BC6EED}"/>
              </a:ext>
            </a:extLst>
          </p:cNvPr>
          <p:cNvSpPr txBox="1"/>
          <p:nvPr/>
        </p:nvSpPr>
        <p:spPr>
          <a:xfrm>
            <a:off x="10291482" y="5683624"/>
            <a:ext cx="1090363" cy="461665"/>
          </a:xfrm>
          <a:prstGeom prst="rect">
            <a:avLst/>
          </a:prstGeom>
          <a:noFill/>
        </p:spPr>
        <p:txBody>
          <a:bodyPr wrap="none" rtlCol="0">
            <a:spAutoFit/>
          </a:bodyPr>
          <a:lstStyle/>
          <a:p>
            <a:r>
              <a:rPr lang="en-US" sz="2400" dirty="0">
                <a:solidFill>
                  <a:schemeClr val="accent1">
                    <a:lumMod val="50000"/>
                  </a:schemeClr>
                </a:solidFill>
              </a:rPr>
              <a:t>to eat</a:t>
            </a:r>
          </a:p>
        </p:txBody>
      </p:sp>
      <p:sp>
        <p:nvSpPr>
          <p:cNvPr id="16" name="TextBox 15">
            <a:extLst>
              <a:ext uri="{FF2B5EF4-FFF2-40B4-BE49-F238E27FC236}">
                <a16:creationId xmlns:a16="http://schemas.microsoft.com/office/drawing/2014/main" id="{2CD2E4CD-E277-3C4F-B2D1-04E694001012}"/>
              </a:ext>
            </a:extLst>
          </p:cNvPr>
          <p:cNvSpPr txBox="1"/>
          <p:nvPr/>
        </p:nvSpPr>
        <p:spPr>
          <a:xfrm>
            <a:off x="7297271" y="5629835"/>
            <a:ext cx="1221809" cy="461665"/>
          </a:xfrm>
          <a:prstGeom prst="rect">
            <a:avLst/>
          </a:prstGeom>
          <a:noFill/>
        </p:spPr>
        <p:txBody>
          <a:bodyPr wrap="none" rtlCol="0">
            <a:spAutoFit/>
          </a:bodyPr>
          <a:lstStyle/>
          <a:p>
            <a:r>
              <a:rPr lang="en-US" sz="2400" dirty="0">
                <a:solidFill>
                  <a:schemeClr val="accent1">
                    <a:lumMod val="50000"/>
                  </a:schemeClr>
                </a:solidFill>
              </a:rPr>
              <a:t>to play</a:t>
            </a:r>
          </a:p>
        </p:txBody>
      </p:sp>
      <p:sp>
        <p:nvSpPr>
          <p:cNvPr id="17" name="TextBox 16">
            <a:extLst>
              <a:ext uri="{FF2B5EF4-FFF2-40B4-BE49-F238E27FC236}">
                <a16:creationId xmlns:a16="http://schemas.microsoft.com/office/drawing/2014/main" id="{3A0B0EE1-C896-7141-867F-9EB2BF2B6B7B}"/>
              </a:ext>
            </a:extLst>
          </p:cNvPr>
          <p:cNvSpPr txBox="1"/>
          <p:nvPr/>
        </p:nvSpPr>
        <p:spPr>
          <a:xfrm>
            <a:off x="7315200" y="3926541"/>
            <a:ext cx="1584088" cy="461665"/>
          </a:xfrm>
          <a:prstGeom prst="rect">
            <a:avLst/>
          </a:prstGeom>
          <a:noFill/>
        </p:spPr>
        <p:txBody>
          <a:bodyPr wrap="none" rtlCol="0">
            <a:spAutoFit/>
          </a:bodyPr>
          <a:lstStyle/>
          <a:p>
            <a:r>
              <a:rPr lang="en-US" sz="2400" dirty="0">
                <a:solidFill>
                  <a:schemeClr val="accent1">
                    <a:lumMod val="50000"/>
                  </a:schemeClr>
                </a:solidFill>
              </a:rPr>
              <a:t>to dance</a:t>
            </a:r>
          </a:p>
        </p:txBody>
      </p:sp>
      <p:sp>
        <p:nvSpPr>
          <p:cNvPr id="18" name="TextBox 17">
            <a:extLst>
              <a:ext uri="{FF2B5EF4-FFF2-40B4-BE49-F238E27FC236}">
                <a16:creationId xmlns:a16="http://schemas.microsoft.com/office/drawing/2014/main" id="{4BF271F7-A322-014E-ACF3-F2376F829EE0}"/>
              </a:ext>
            </a:extLst>
          </p:cNvPr>
          <p:cNvSpPr txBox="1"/>
          <p:nvPr/>
        </p:nvSpPr>
        <p:spPr>
          <a:xfrm>
            <a:off x="6723235" y="2595991"/>
            <a:ext cx="1701107" cy="461665"/>
          </a:xfrm>
          <a:prstGeom prst="rect">
            <a:avLst/>
          </a:prstGeom>
          <a:noFill/>
        </p:spPr>
        <p:txBody>
          <a:bodyPr wrap="none" rtlCol="0">
            <a:spAutoFit/>
          </a:bodyPr>
          <a:lstStyle/>
          <a:p>
            <a:r>
              <a:rPr lang="en-US" sz="2400" dirty="0">
                <a:solidFill>
                  <a:schemeClr val="accent1">
                    <a:lumMod val="50000"/>
                  </a:schemeClr>
                </a:solidFill>
              </a:rPr>
              <a:t>to listen to</a:t>
            </a:r>
          </a:p>
        </p:txBody>
      </p:sp>
      <p:sp>
        <p:nvSpPr>
          <p:cNvPr id="19" name="TextBox 18">
            <a:extLst>
              <a:ext uri="{FF2B5EF4-FFF2-40B4-BE49-F238E27FC236}">
                <a16:creationId xmlns:a16="http://schemas.microsoft.com/office/drawing/2014/main" id="{AA9C126A-A3A4-1247-9992-77F57AE7D402}"/>
              </a:ext>
            </a:extLst>
          </p:cNvPr>
          <p:cNvSpPr txBox="1"/>
          <p:nvPr/>
        </p:nvSpPr>
        <p:spPr>
          <a:xfrm>
            <a:off x="8265459" y="717176"/>
            <a:ext cx="1290738" cy="461665"/>
          </a:xfrm>
          <a:prstGeom prst="rect">
            <a:avLst/>
          </a:prstGeom>
          <a:noFill/>
        </p:spPr>
        <p:txBody>
          <a:bodyPr wrap="none" rtlCol="0">
            <a:spAutoFit/>
          </a:bodyPr>
          <a:lstStyle/>
          <a:p>
            <a:r>
              <a:rPr lang="en-US" sz="2400" dirty="0">
                <a:solidFill>
                  <a:schemeClr val="accent1">
                    <a:lumMod val="50000"/>
                  </a:schemeClr>
                </a:solidFill>
              </a:rPr>
              <a:t>to read</a:t>
            </a:r>
          </a:p>
        </p:txBody>
      </p:sp>
      <p:sp>
        <p:nvSpPr>
          <p:cNvPr id="20" name="TextBox 19">
            <a:extLst>
              <a:ext uri="{FF2B5EF4-FFF2-40B4-BE49-F238E27FC236}">
                <a16:creationId xmlns:a16="http://schemas.microsoft.com/office/drawing/2014/main" id="{3403C300-B0A3-BD43-A3AC-FA15D31DD457}"/>
              </a:ext>
            </a:extLst>
          </p:cNvPr>
          <p:cNvSpPr txBox="1"/>
          <p:nvPr/>
        </p:nvSpPr>
        <p:spPr>
          <a:xfrm>
            <a:off x="10760520" y="3057433"/>
            <a:ext cx="1327608" cy="461665"/>
          </a:xfrm>
          <a:prstGeom prst="rect">
            <a:avLst/>
          </a:prstGeom>
          <a:noFill/>
        </p:spPr>
        <p:txBody>
          <a:bodyPr wrap="none" rtlCol="0">
            <a:spAutoFit/>
          </a:bodyPr>
          <a:lstStyle/>
          <a:p>
            <a:r>
              <a:rPr lang="en-US" sz="2400" dirty="0">
                <a:solidFill>
                  <a:schemeClr val="accent1">
                    <a:lumMod val="50000"/>
                  </a:schemeClr>
                </a:solidFill>
              </a:rPr>
              <a:t>to learn</a:t>
            </a:r>
          </a:p>
        </p:txBody>
      </p:sp>
      <p:sp>
        <p:nvSpPr>
          <p:cNvPr id="21" name="TextBox 20">
            <a:extLst>
              <a:ext uri="{FF2B5EF4-FFF2-40B4-BE49-F238E27FC236}">
                <a16:creationId xmlns:a16="http://schemas.microsoft.com/office/drawing/2014/main" id="{64FF45AB-1D48-3547-BA8D-ED7FD0C6FA7F}"/>
              </a:ext>
            </a:extLst>
          </p:cNvPr>
          <p:cNvSpPr txBox="1"/>
          <p:nvPr/>
        </p:nvSpPr>
        <p:spPr>
          <a:xfrm>
            <a:off x="9747014" y="2496443"/>
            <a:ext cx="1141659" cy="461665"/>
          </a:xfrm>
          <a:prstGeom prst="rect">
            <a:avLst/>
          </a:prstGeom>
          <a:noFill/>
        </p:spPr>
        <p:txBody>
          <a:bodyPr wrap="none" rtlCol="0">
            <a:spAutoFit/>
          </a:bodyPr>
          <a:lstStyle/>
          <a:p>
            <a:r>
              <a:rPr lang="en-US" sz="2400" dirty="0">
                <a:solidFill>
                  <a:schemeClr val="accent1">
                    <a:lumMod val="50000"/>
                  </a:schemeClr>
                </a:solidFill>
              </a:rPr>
              <a:t>to ride</a:t>
            </a:r>
          </a:p>
        </p:txBody>
      </p:sp>
      <p:sp>
        <p:nvSpPr>
          <p:cNvPr id="22" name="TextBox 21">
            <a:extLst>
              <a:ext uri="{FF2B5EF4-FFF2-40B4-BE49-F238E27FC236}">
                <a16:creationId xmlns:a16="http://schemas.microsoft.com/office/drawing/2014/main" id="{6CDA86F5-E6E9-4A47-B627-685774361539}"/>
              </a:ext>
            </a:extLst>
          </p:cNvPr>
          <p:cNvSpPr txBox="1"/>
          <p:nvPr/>
        </p:nvSpPr>
        <p:spPr>
          <a:xfrm>
            <a:off x="8767777" y="5253318"/>
            <a:ext cx="1433406" cy="461665"/>
          </a:xfrm>
          <a:prstGeom prst="rect">
            <a:avLst/>
          </a:prstGeom>
          <a:noFill/>
        </p:spPr>
        <p:txBody>
          <a:bodyPr wrap="none" rtlCol="0">
            <a:spAutoFit/>
          </a:bodyPr>
          <a:lstStyle/>
          <a:p>
            <a:r>
              <a:rPr lang="en-US" sz="2400" dirty="0">
                <a:solidFill>
                  <a:schemeClr val="accent1">
                    <a:lumMod val="50000"/>
                  </a:schemeClr>
                </a:solidFill>
              </a:rPr>
              <a:t>to clean</a:t>
            </a:r>
          </a:p>
        </p:txBody>
      </p:sp>
      <p:sp>
        <p:nvSpPr>
          <p:cNvPr id="23" name="TextBox 22">
            <a:extLst>
              <a:ext uri="{FF2B5EF4-FFF2-40B4-BE49-F238E27FC236}">
                <a16:creationId xmlns:a16="http://schemas.microsoft.com/office/drawing/2014/main" id="{7B23DA95-B44C-604D-BEB1-7174A1F2B8D0}"/>
              </a:ext>
            </a:extLst>
          </p:cNvPr>
          <p:cNvSpPr txBox="1"/>
          <p:nvPr/>
        </p:nvSpPr>
        <p:spPr>
          <a:xfrm>
            <a:off x="10506635" y="699247"/>
            <a:ext cx="1332416" cy="461665"/>
          </a:xfrm>
          <a:prstGeom prst="rect">
            <a:avLst/>
          </a:prstGeom>
          <a:noFill/>
        </p:spPr>
        <p:txBody>
          <a:bodyPr wrap="none" rtlCol="0">
            <a:spAutoFit/>
          </a:bodyPr>
          <a:lstStyle/>
          <a:p>
            <a:r>
              <a:rPr lang="en-US" sz="2400" dirty="0">
                <a:solidFill>
                  <a:schemeClr val="accent1">
                    <a:lumMod val="50000"/>
                  </a:schemeClr>
                </a:solidFill>
              </a:rPr>
              <a:t>to cook</a:t>
            </a:r>
          </a:p>
        </p:txBody>
      </p:sp>
      <p:sp>
        <p:nvSpPr>
          <p:cNvPr id="24" name="TextBox 23">
            <a:extLst>
              <a:ext uri="{FF2B5EF4-FFF2-40B4-BE49-F238E27FC236}">
                <a16:creationId xmlns:a16="http://schemas.microsoft.com/office/drawing/2014/main" id="{C0DCDE06-FF29-BD4C-AEC3-7D789AC443D5}"/>
              </a:ext>
            </a:extLst>
          </p:cNvPr>
          <p:cNvSpPr txBox="1"/>
          <p:nvPr/>
        </p:nvSpPr>
        <p:spPr>
          <a:xfrm>
            <a:off x="7023437" y="1290918"/>
            <a:ext cx="1367682" cy="461665"/>
          </a:xfrm>
          <a:prstGeom prst="rect">
            <a:avLst/>
          </a:prstGeom>
          <a:noFill/>
        </p:spPr>
        <p:txBody>
          <a:bodyPr wrap="none" rtlCol="0">
            <a:spAutoFit/>
          </a:bodyPr>
          <a:lstStyle/>
          <a:p>
            <a:r>
              <a:rPr lang="en-US" sz="2400" dirty="0">
                <a:solidFill>
                  <a:schemeClr val="accent1">
                    <a:lumMod val="50000"/>
                  </a:schemeClr>
                </a:solidFill>
              </a:rPr>
              <a:t>to sleep</a:t>
            </a:r>
          </a:p>
        </p:txBody>
      </p:sp>
      <p:sp>
        <p:nvSpPr>
          <p:cNvPr id="25" name="TextBox 24">
            <a:extLst>
              <a:ext uri="{FF2B5EF4-FFF2-40B4-BE49-F238E27FC236}">
                <a16:creationId xmlns:a16="http://schemas.microsoft.com/office/drawing/2014/main" id="{C379B575-D247-984C-808F-22CA61799B38}"/>
              </a:ext>
            </a:extLst>
          </p:cNvPr>
          <p:cNvSpPr txBox="1"/>
          <p:nvPr/>
        </p:nvSpPr>
        <p:spPr>
          <a:xfrm>
            <a:off x="10412057" y="4697481"/>
            <a:ext cx="1470274" cy="461665"/>
          </a:xfrm>
          <a:prstGeom prst="rect">
            <a:avLst/>
          </a:prstGeom>
          <a:noFill/>
        </p:spPr>
        <p:txBody>
          <a:bodyPr wrap="none" rtlCol="0">
            <a:spAutoFit/>
          </a:bodyPr>
          <a:lstStyle/>
          <a:p>
            <a:r>
              <a:rPr lang="en-US" sz="2400" dirty="0">
                <a:solidFill>
                  <a:schemeClr val="accent1">
                    <a:lumMod val="50000"/>
                  </a:schemeClr>
                </a:solidFill>
              </a:rPr>
              <a:t>to speak</a:t>
            </a:r>
          </a:p>
        </p:txBody>
      </p:sp>
      <p:sp>
        <p:nvSpPr>
          <p:cNvPr id="26" name="TextBox 25">
            <a:extLst>
              <a:ext uri="{FF2B5EF4-FFF2-40B4-BE49-F238E27FC236}">
                <a16:creationId xmlns:a16="http://schemas.microsoft.com/office/drawing/2014/main" id="{62197FF5-6BEE-0447-A8DC-6CBF1F359790}"/>
              </a:ext>
            </a:extLst>
          </p:cNvPr>
          <p:cNvSpPr txBox="1"/>
          <p:nvPr/>
        </p:nvSpPr>
        <p:spPr>
          <a:xfrm>
            <a:off x="6723235" y="4927757"/>
            <a:ext cx="1342034" cy="461665"/>
          </a:xfrm>
          <a:prstGeom prst="rect">
            <a:avLst/>
          </a:prstGeom>
          <a:noFill/>
        </p:spPr>
        <p:txBody>
          <a:bodyPr wrap="none" rtlCol="0">
            <a:spAutoFit/>
          </a:bodyPr>
          <a:lstStyle/>
          <a:p>
            <a:r>
              <a:rPr lang="en-US" sz="2400" dirty="0">
                <a:solidFill>
                  <a:schemeClr val="accent1">
                    <a:lumMod val="50000"/>
                  </a:schemeClr>
                </a:solidFill>
              </a:rPr>
              <a:t>to show</a:t>
            </a:r>
          </a:p>
        </p:txBody>
      </p:sp>
      <p:sp>
        <p:nvSpPr>
          <p:cNvPr id="27" name="TextBox 26">
            <a:extLst>
              <a:ext uri="{FF2B5EF4-FFF2-40B4-BE49-F238E27FC236}">
                <a16:creationId xmlns:a16="http://schemas.microsoft.com/office/drawing/2014/main" id="{913A94C1-3EF7-8C40-8D2B-573D50F67803}"/>
              </a:ext>
            </a:extLst>
          </p:cNvPr>
          <p:cNvSpPr txBox="1"/>
          <p:nvPr/>
        </p:nvSpPr>
        <p:spPr>
          <a:xfrm>
            <a:off x="878541" y="2133600"/>
            <a:ext cx="1127232" cy="461665"/>
          </a:xfrm>
          <a:prstGeom prst="rect">
            <a:avLst/>
          </a:prstGeom>
          <a:noFill/>
        </p:spPr>
        <p:txBody>
          <a:bodyPr wrap="none" rtlCol="0">
            <a:spAutoFit/>
          </a:bodyPr>
          <a:lstStyle/>
          <a:p>
            <a:r>
              <a:rPr lang="en-US" sz="2400" b="1" dirty="0" err="1">
                <a:solidFill>
                  <a:srgbClr val="DAA520"/>
                </a:solidFill>
              </a:rPr>
              <a:t>laufen</a:t>
            </a:r>
            <a:endParaRPr lang="en-US" sz="2400" b="1" dirty="0">
              <a:solidFill>
                <a:srgbClr val="DAA520"/>
              </a:solidFill>
            </a:endParaRPr>
          </a:p>
        </p:txBody>
      </p:sp>
      <p:sp>
        <p:nvSpPr>
          <p:cNvPr id="28" name="TextBox 27">
            <a:extLst>
              <a:ext uri="{FF2B5EF4-FFF2-40B4-BE49-F238E27FC236}">
                <a16:creationId xmlns:a16="http://schemas.microsoft.com/office/drawing/2014/main" id="{EA2BEB5E-48B6-E143-A638-7B581750C56B}"/>
              </a:ext>
            </a:extLst>
          </p:cNvPr>
          <p:cNvSpPr txBox="1"/>
          <p:nvPr/>
        </p:nvSpPr>
        <p:spPr>
          <a:xfrm>
            <a:off x="2208469" y="4018438"/>
            <a:ext cx="1973617" cy="461665"/>
          </a:xfrm>
          <a:prstGeom prst="rect">
            <a:avLst/>
          </a:prstGeom>
          <a:noFill/>
        </p:spPr>
        <p:txBody>
          <a:bodyPr wrap="none" rtlCol="0">
            <a:spAutoFit/>
          </a:bodyPr>
          <a:lstStyle/>
          <a:p>
            <a:r>
              <a:rPr lang="en-US" sz="2400" b="1" dirty="0" err="1">
                <a:solidFill>
                  <a:srgbClr val="DAA520"/>
                </a:solidFill>
              </a:rPr>
              <a:t>schwimmen</a:t>
            </a:r>
            <a:endParaRPr lang="en-US" sz="2400" b="1" dirty="0">
              <a:solidFill>
                <a:srgbClr val="DAA520"/>
              </a:solidFill>
            </a:endParaRPr>
          </a:p>
        </p:txBody>
      </p:sp>
      <p:sp>
        <p:nvSpPr>
          <p:cNvPr id="29" name="TextBox 28">
            <a:extLst>
              <a:ext uri="{FF2B5EF4-FFF2-40B4-BE49-F238E27FC236}">
                <a16:creationId xmlns:a16="http://schemas.microsoft.com/office/drawing/2014/main" id="{D5FC49BD-3112-2946-AC91-3EF540C32490}"/>
              </a:ext>
            </a:extLst>
          </p:cNvPr>
          <p:cNvSpPr txBox="1"/>
          <p:nvPr/>
        </p:nvSpPr>
        <p:spPr>
          <a:xfrm flipH="1">
            <a:off x="577613" y="5258838"/>
            <a:ext cx="1446067" cy="461665"/>
          </a:xfrm>
          <a:prstGeom prst="rect">
            <a:avLst/>
          </a:prstGeom>
          <a:noFill/>
        </p:spPr>
        <p:txBody>
          <a:bodyPr wrap="square" rtlCol="0">
            <a:spAutoFit/>
          </a:bodyPr>
          <a:lstStyle/>
          <a:p>
            <a:r>
              <a:rPr lang="en-US" sz="2400" b="1" dirty="0" err="1">
                <a:solidFill>
                  <a:srgbClr val="DAA520"/>
                </a:solidFill>
              </a:rPr>
              <a:t>trinken</a:t>
            </a:r>
            <a:endParaRPr lang="en-US" sz="2400" b="1" dirty="0">
              <a:solidFill>
                <a:srgbClr val="DAA520"/>
              </a:solidFill>
            </a:endParaRPr>
          </a:p>
        </p:txBody>
      </p:sp>
      <p:sp>
        <p:nvSpPr>
          <p:cNvPr id="30" name="TextBox 29">
            <a:extLst>
              <a:ext uri="{FF2B5EF4-FFF2-40B4-BE49-F238E27FC236}">
                <a16:creationId xmlns:a16="http://schemas.microsoft.com/office/drawing/2014/main" id="{EED16059-2747-C246-B65D-12E576A30103}"/>
              </a:ext>
            </a:extLst>
          </p:cNvPr>
          <p:cNvSpPr txBox="1"/>
          <p:nvPr/>
        </p:nvSpPr>
        <p:spPr>
          <a:xfrm>
            <a:off x="4430373" y="5629834"/>
            <a:ext cx="1643399" cy="461665"/>
          </a:xfrm>
          <a:prstGeom prst="rect">
            <a:avLst/>
          </a:prstGeom>
          <a:noFill/>
        </p:spPr>
        <p:txBody>
          <a:bodyPr wrap="none" rtlCol="0">
            <a:spAutoFit/>
          </a:bodyPr>
          <a:lstStyle/>
          <a:p>
            <a:r>
              <a:rPr lang="en-US" sz="2400" b="1" dirty="0" err="1">
                <a:solidFill>
                  <a:srgbClr val="DAA520"/>
                </a:solidFill>
              </a:rPr>
              <a:t>schreiben</a:t>
            </a:r>
            <a:endParaRPr lang="en-US" sz="2400" b="1" dirty="0">
              <a:solidFill>
                <a:srgbClr val="DAA520"/>
              </a:solidFill>
            </a:endParaRPr>
          </a:p>
        </p:txBody>
      </p:sp>
      <p:sp>
        <p:nvSpPr>
          <p:cNvPr id="31" name="TextBox 30">
            <a:extLst>
              <a:ext uri="{FF2B5EF4-FFF2-40B4-BE49-F238E27FC236}">
                <a16:creationId xmlns:a16="http://schemas.microsoft.com/office/drawing/2014/main" id="{EF779E02-40A4-7C44-9A8C-6F21CF0858D3}"/>
              </a:ext>
            </a:extLst>
          </p:cNvPr>
          <p:cNvSpPr txBox="1"/>
          <p:nvPr/>
        </p:nvSpPr>
        <p:spPr>
          <a:xfrm>
            <a:off x="3801035" y="2259106"/>
            <a:ext cx="1451038" cy="461665"/>
          </a:xfrm>
          <a:prstGeom prst="rect">
            <a:avLst/>
          </a:prstGeom>
          <a:noFill/>
        </p:spPr>
        <p:txBody>
          <a:bodyPr wrap="none" rtlCol="0">
            <a:spAutoFit/>
          </a:bodyPr>
          <a:lstStyle/>
          <a:p>
            <a:r>
              <a:rPr lang="en-US" sz="2400" b="1" dirty="0" err="1">
                <a:solidFill>
                  <a:srgbClr val="DAA520"/>
                </a:solidFill>
              </a:rPr>
              <a:t>arbeiten</a:t>
            </a:r>
            <a:endParaRPr lang="en-US" sz="2400" b="1" dirty="0">
              <a:solidFill>
                <a:srgbClr val="DAA520"/>
              </a:solidFill>
            </a:endParaRPr>
          </a:p>
        </p:txBody>
      </p:sp>
      <p:sp>
        <p:nvSpPr>
          <p:cNvPr id="32" name="TextBox 31">
            <a:extLst>
              <a:ext uri="{FF2B5EF4-FFF2-40B4-BE49-F238E27FC236}">
                <a16:creationId xmlns:a16="http://schemas.microsoft.com/office/drawing/2014/main" id="{91CDAB74-E3BB-8C42-99C8-8D56DD7ADEC6}"/>
              </a:ext>
            </a:extLst>
          </p:cNvPr>
          <p:cNvSpPr txBox="1"/>
          <p:nvPr/>
        </p:nvSpPr>
        <p:spPr>
          <a:xfrm>
            <a:off x="2026024" y="1595718"/>
            <a:ext cx="1032655" cy="461665"/>
          </a:xfrm>
          <a:prstGeom prst="rect">
            <a:avLst/>
          </a:prstGeom>
          <a:noFill/>
        </p:spPr>
        <p:txBody>
          <a:bodyPr wrap="none" rtlCol="0">
            <a:spAutoFit/>
          </a:bodyPr>
          <a:lstStyle/>
          <a:p>
            <a:r>
              <a:rPr lang="en-US" sz="2400" b="1" dirty="0" err="1">
                <a:solidFill>
                  <a:srgbClr val="DAA520"/>
                </a:solidFill>
              </a:rPr>
              <a:t>essen</a:t>
            </a:r>
            <a:endParaRPr lang="en-US" sz="2400" b="1" dirty="0">
              <a:solidFill>
                <a:srgbClr val="DAA520"/>
              </a:solidFill>
            </a:endParaRPr>
          </a:p>
        </p:txBody>
      </p:sp>
      <p:sp>
        <p:nvSpPr>
          <p:cNvPr id="33" name="TextBox 32">
            <a:extLst>
              <a:ext uri="{FF2B5EF4-FFF2-40B4-BE49-F238E27FC236}">
                <a16:creationId xmlns:a16="http://schemas.microsoft.com/office/drawing/2014/main" id="{C3FB9A2E-A187-494C-A8A0-25590C1DABC9}"/>
              </a:ext>
            </a:extLst>
          </p:cNvPr>
          <p:cNvSpPr txBox="1"/>
          <p:nvPr/>
        </p:nvSpPr>
        <p:spPr>
          <a:xfrm>
            <a:off x="4518212" y="3765176"/>
            <a:ext cx="1249060" cy="461665"/>
          </a:xfrm>
          <a:prstGeom prst="rect">
            <a:avLst/>
          </a:prstGeom>
          <a:noFill/>
        </p:spPr>
        <p:txBody>
          <a:bodyPr wrap="none" rtlCol="0">
            <a:spAutoFit/>
          </a:bodyPr>
          <a:lstStyle/>
          <a:p>
            <a:r>
              <a:rPr lang="en-US" sz="2400" b="1" dirty="0" err="1">
                <a:solidFill>
                  <a:srgbClr val="DAA520"/>
                </a:solidFill>
              </a:rPr>
              <a:t>spielen</a:t>
            </a:r>
            <a:endParaRPr lang="en-US" sz="2400" b="1" dirty="0">
              <a:solidFill>
                <a:srgbClr val="DAA520"/>
              </a:solidFill>
            </a:endParaRPr>
          </a:p>
        </p:txBody>
      </p:sp>
      <p:sp>
        <p:nvSpPr>
          <p:cNvPr id="34" name="TextBox 33">
            <a:extLst>
              <a:ext uri="{FF2B5EF4-FFF2-40B4-BE49-F238E27FC236}">
                <a16:creationId xmlns:a16="http://schemas.microsoft.com/office/drawing/2014/main" id="{58AA08AC-81C4-F040-86A7-94D9E0E5AC8C}"/>
              </a:ext>
            </a:extLst>
          </p:cNvPr>
          <p:cNvSpPr txBox="1"/>
          <p:nvPr/>
        </p:nvSpPr>
        <p:spPr>
          <a:xfrm>
            <a:off x="466165" y="3299012"/>
            <a:ext cx="1205779" cy="461665"/>
          </a:xfrm>
          <a:prstGeom prst="rect">
            <a:avLst/>
          </a:prstGeom>
          <a:noFill/>
        </p:spPr>
        <p:txBody>
          <a:bodyPr wrap="none" rtlCol="0">
            <a:spAutoFit/>
          </a:bodyPr>
          <a:lstStyle/>
          <a:p>
            <a:r>
              <a:rPr lang="en-US" sz="2400" b="1" dirty="0" err="1">
                <a:solidFill>
                  <a:srgbClr val="DAA520"/>
                </a:solidFill>
              </a:rPr>
              <a:t>tanzen</a:t>
            </a:r>
            <a:endParaRPr lang="en-US" sz="2400" b="1" dirty="0">
              <a:solidFill>
                <a:srgbClr val="DAA520"/>
              </a:solidFill>
            </a:endParaRPr>
          </a:p>
        </p:txBody>
      </p:sp>
      <p:sp>
        <p:nvSpPr>
          <p:cNvPr id="35" name="TextBox 34">
            <a:extLst>
              <a:ext uri="{FF2B5EF4-FFF2-40B4-BE49-F238E27FC236}">
                <a16:creationId xmlns:a16="http://schemas.microsoft.com/office/drawing/2014/main" id="{1985D297-9F1B-9B40-8540-16C80C7881D3}"/>
              </a:ext>
            </a:extLst>
          </p:cNvPr>
          <p:cNvSpPr txBox="1"/>
          <p:nvPr/>
        </p:nvSpPr>
        <p:spPr>
          <a:xfrm>
            <a:off x="3266551" y="3246347"/>
            <a:ext cx="1055097" cy="461665"/>
          </a:xfrm>
          <a:prstGeom prst="rect">
            <a:avLst/>
          </a:prstGeom>
          <a:noFill/>
        </p:spPr>
        <p:txBody>
          <a:bodyPr wrap="none" rtlCol="0">
            <a:spAutoFit/>
          </a:bodyPr>
          <a:lstStyle/>
          <a:p>
            <a:r>
              <a:rPr lang="en-US" sz="2400" b="1" dirty="0" err="1">
                <a:solidFill>
                  <a:srgbClr val="DAA520"/>
                </a:solidFill>
              </a:rPr>
              <a:t>hören</a:t>
            </a:r>
            <a:endParaRPr lang="en-US" sz="2400" b="1" dirty="0">
              <a:solidFill>
                <a:srgbClr val="DAA520"/>
              </a:solidFill>
            </a:endParaRPr>
          </a:p>
        </p:txBody>
      </p:sp>
      <p:sp>
        <p:nvSpPr>
          <p:cNvPr id="36" name="TextBox 35">
            <a:extLst>
              <a:ext uri="{FF2B5EF4-FFF2-40B4-BE49-F238E27FC236}">
                <a16:creationId xmlns:a16="http://schemas.microsoft.com/office/drawing/2014/main" id="{D975594B-1536-5643-BFCC-DFFC25119425}"/>
              </a:ext>
            </a:extLst>
          </p:cNvPr>
          <p:cNvSpPr txBox="1"/>
          <p:nvPr/>
        </p:nvSpPr>
        <p:spPr>
          <a:xfrm>
            <a:off x="4967107" y="2981327"/>
            <a:ext cx="971741" cy="461665"/>
          </a:xfrm>
          <a:prstGeom prst="rect">
            <a:avLst/>
          </a:prstGeom>
          <a:noFill/>
        </p:spPr>
        <p:txBody>
          <a:bodyPr wrap="none" rtlCol="0">
            <a:spAutoFit/>
          </a:bodyPr>
          <a:lstStyle/>
          <a:p>
            <a:r>
              <a:rPr lang="en-US" sz="2400" b="1" dirty="0" err="1">
                <a:solidFill>
                  <a:srgbClr val="DAA520"/>
                </a:solidFill>
              </a:rPr>
              <a:t>lesen</a:t>
            </a:r>
            <a:endParaRPr lang="en-US" sz="2400" b="1" dirty="0">
              <a:solidFill>
                <a:srgbClr val="DAA520"/>
              </a:solidFill>
            </a:endParaRPr>
          </a:p>
        </p:txBody>
      </p:sp>
      <p:sp>
        <p:nvSpPr>
          <p:cNvPr id="37" name="TextBox 36">
            <a:extLst>
              <a:ext uri="{FF2B5EF4-FFF2-40B4-BE49-F238E27FC236}">
                <a16:creationId xmlns:a16="http://schemas.microsoft.com/office/drawing/2014/main" id="{B14313FF-1527-024C-A5F8-39476E0CED8E}"/>
              </a:ext>
            </a:extLst>
          </p:cNvPr>
          <p:cNvSpPr txBox="1"/>
          <p:nvPr/>
        </p:nvSpPr>
        <p:spPr>
          <a:xfrm>
            <a:off x="2543192" y="5712733"/>
            <a:ext cx="1114408" cy="461665"/>
          </a:xfrm>
          <a:prstGeom prst="rect">
            <a:avLst/>
          </a:prstGeom>
          <a:noFill/>
        </p:spPr>
        <p:txBody>
          <a:bodyPr wrap="none" rtlCol="0">
            <a:spAutoFit/>
          </a:bodyPr>
          <a:lstStyle/>
          <a:p>
            <a:r>
              <a:rPr lang="en-US" sz="2400" b="1" dirty="0" err="1">
                <a:solidFill>
                  <a:srgbClr val="DAA520"/>
                </a:solidFill>
              </a:rPr>
              <a:t>lernen</a:t>
            </a:r>
            <a:endParaRPr lang="en-US" sz="2400" b="1" dirty="0">
              <a:solidFill>
                <a:srgbClr val="DAA520"/>
              </a:solidFill>
            </a:endParaRPr>
          </a:p>
        </p:txBody>
      </p:sp>
      <p:sp>
        <p:nvSpPr>
          <p:cNvPr id="38" name="TextBox 37">
            <a:extLst>
              <a:ext uri="{FF2B5EF4-FFF2-40B4-BE49-F238E27FC236}">
                <a16:creationId xmlns:a16="http://schemas.microsoft.com/office/drawing/2014/main" id="{55BD7533-96DB-3448-9FDB-200BBE3694C9}"/>
              </a:ext>
            </a:extLst>
          </p:cNvPr>
          <p:cNvSpPr txBox="1"/>
          <p:nvPr/>
        </p:nvSpPr>
        <p:spPr>
          <a:xfrm>
            <a:off x="382754" y="4457093"/>
            <a:ext cx="1159292" cy="461665"/>
          </a:xfrm>
          <a:prstGeom prst="rect">
            <a:avLst/>
          </a:prstGeom>
          <a:noFill/>
        </p:spPr>
        <p:txBody>
          <a:bodyPr wrap="none" rtlCol="0">
            <a:spAutoFit/>
          </a:bodyPr>
          <a:lstStyle/>
          <a:p>
            <a:r>
              <a:rPr lang="en-US" sz="2400" b="1" dirty="0" err="1">
                <a:solidFill>
                  <a:srgbClr val="DAA520"/>
                </a:solidFill>
              </a:rPr>
              <a:t>fahren</a:t>
            </a:r>
            <a:endParaRPr lang="en-US" sz="2400" b="1" dirty="0">
              <a:solidFill>
                <a:srgbClr val="DAA520"/>
              </a:solidFill>
            </a:endParaRPr>
          </a:p>
        </p:txBody>
      </p:sp>
      <p:sp>
        <p:nvSpPr>
          <p:cNvPr id="39" name="TextBox 38">
            <a:extLst>
              <a:ext uri="{FF2B5EF4-FFF2-40B4-BE49-F238E27FC236}">
                <a16:creationId xmlns:a16="http://schemas.microsoft.com/office/drawing/2014/main" id="{8E5E66D0-B23C-B648-A13D-D39B8B7C2F2F}"/>
              </a:ext>
            </a:extLst>
          </p:cNvPr>
          <p:cNvSpPr txBox="1"/>
          <p:nvPr/>
        </p:nvSpPr>
        <p:spPr>
          <a:xfrm>
            <a:off x="275651" y="1363464"/>
            <a:ext cx="1205779" cy="461665"/>
          </a:xfrm>
          <a:prstGeom prst="rect">
            <a:avLst/>
          </a:prstGeom>
          <a:noFill/>
        </p:spPr>
        <p:txBody>
          <a:bodyPr wrap="none" rtlCol="0">
            <a:spAutoFit/>
          </a:bodyPr>
          <a:lstStyle/>
          <a:p>
            <a:r>
              <a:rPr lang="en-US" sz="2400" b="1" dirty="0" err="1">
                <a:solidFill>
                  <a:srgbClr val="DAA520"/>
                </a:solidFill>
              </a:rPr>
              <a:t>putzen</a:t>
            </a:r>
            <a:endParaRPr lang="en-US" sz="2400" b="1" dirty="0">
              <a:solidFill>
                <a:srgbClr val="DAA520"/>
              </a:solidFill>
            </a:endParaRPr>
          </a:p>
        </p:txBody>
      </p:sp>
      <p:sp>
        <p:nvSpPr>
          <p:cNvPr id="40" name="TextBox 39">
            <a:extLst>
              <a:ext uri="{FF2B5EF4-FFF2-40B4-BE49-F238E27FC236}">
                <a16:creationId xmlns:a16="http://schemas.microsoft.com/office/drawing/2014/main" id="{1984A709-EBA1-D74A-8430-16988F3B7C32}"/>
              </a:ext>
            </a:extLst>
          </p:cNvPr>
          <p:cNvSpPr txBox="1"/>
          <p:nvPr/>
        </p:nvSpPr>
        <p:spPr>
          <a:xfrm>
            <a:off x="3657600" y="4733365"/>
            <a:ext cx="1314784" cy="461665"/>
          </a:xfrm>
          <a:prstGeom prst="rect">
            <a:avLst/>
          </a:prstGeom>
          <a:noFill/>
        </p:spPr>
        <p:txBody>
          <a:bodyPr wrap="none" rtlCol="0">
            <a:spAutoFit/>
          </a:bodyPr>
          <a:lstStyle/>
          <a:p>
            <a:r>
              <a:rPr lang="en-US" sz="2400" b="1" dirty="0" err="1">
                <a:solidFill>
                  <a:srgbClr val="DAA520"/>
                </a:solidFill>
              </a:rPr>
              <a:t>kochen</a:t>
            </a:r>
            <a:endParaRPr lang="en-US" sz="2400" b="1" dirty="0">
              <a:solidFill>
                <a:srgbClr val="DAA520"/>
              </a:solidFill>
            </a:endParaRPr>
          </a:p>
        </p:txBody>
      </p:sp>
      <p:sp>
        <p:nvSpPr>
          <p:cNvPr id="41" name="TextBox 40">
            <a:extLst>
              <a:ext uri="{FF2B5EF4-FFF2-40B4-BE49-F238E27FC236}">
                <a16:creationId xmlns:a16="http://schemas.microsoft.com/office/drawing/2014/main" id="{FF35E726-3DB9-E34B-A567-4788857BFB4C}"/>
              </a:ext>
            </a:extLst>
          </p:cNvPr>
          <p:cNvSpPr txBox="1"/>
          <p:nvPr/>
        </p:nvSpPr>
        <p:spPr>
          <a:xfrm>
            <a:off x="1589250" y="2796159"/>
            <a:ext cx="1446230" cy="461665"/>
          </a:xfrm>
          <a:prstGeom prst="rect">
            <a:avLst/>
          </a:prstGeom>
          <a:noFill/>
        </p:spPr>
        <p:txBody>
          <a:bodyPr wrap="none" rtlCol="0">
            <a:spAutoFit/>
          </a:bodyPr>
          <a:lstStyle/>
          <a:p>
            <a:r>
              <a:rPr lang="en-US" sz="2400" b="1" dirty="0" err="1">
                <a:solidFill>
                  <a:srgbClr val="DAA520"/>
                </a:solidFill>
              </a:rPr>
              <a:t>schlafen</a:t>
            </a:r>
            <a:endParaRPr lang="en-US" sz="2400" b="1" dirty="0">
              <a:solidFill>
                <a:srgbClr val="DAA520"/>
              </a:solidFill>
            </a:endParaRPr>
          </a:p>
        </p:txBody>
      </p:sp>
      <p:sp>
        <p:nvSpPr>
          <p:cNvPr id="42" name="TextBox 41">
            <a:extLst>
              <a:ext uri="{FF2B5EF4-FFF2-40B4-BE49-F238E27FC236}">
                <a16:creationId xmlns:a16="http://schemas.microsoft.com/office/drawing/2014/main" id="{FFB63C08-26B0-5A4F-8CFB-80FC58CC4316}"/>
              </a:ext>
            </a:extLst>
          </p:cNvPr>
          <p:cNvSpPr txBox="1"/>
          <p:nvPr/>
        </p:nvSpPr>
        <p:spPr>
          <a:xfrm>
            <a:off x="4124366" y="1340490"/>
            <a:ext cx="1582484" cy="461665"/>
          </a:xfrm>
          <a:prstGeom prst="rect">
            <a:avLst/>
          </a:prstGeom>
          <a:noFill/>
        </p:spPr>
        <p:txBody>
          <a:bodyPr wrap="none" rtlCol="0">
            <a:spAutoFit/>
          </a:bodyPr>
          <a:lstStyle/>
          <a:p>
            <a:r>
              <a:rPr lang="en-US" sz="2400" b="1" dirty="0" err="1">
                <a:solidFill>
                  <a:srgbClr val="DAA520"/>
                </a:solidFill>
              </a:rPr>
              <a:t>sprechen</a:t>
            </a:r>
            <a:endParaRPr lang="en-US" sz="2400" b="1" dirty="0">
              <a:solidFill>
                <a:srgbClr val="DAA520"/>
              </a:solidFill>
            </a:endParaRPr>
          </a:p>
        </p:txBody>
      </p:sp>
      <p:sp>
        <p:nvSpPr>
          <p:cNvPr id="43" name="TextBox 42">
            <a:extLst>
              <a:ext uri="{FF2B5EF4-FFF2-40B4-BE49-F238E27FC236}">
                <a16:creationId xmlns:a16="http://schemas.microsoft.com/office/drawing/2014/main" id="{88D67394-F8C4-3C47-9C45-C29A05325C9D}"/>
              </a:ext>
            </a:extLst>
          </p:cNvPr>
          <p:cNvSpPr txBox="1"/>
          <p:nvPr/>
        </p:nvSpPr>
        <p:spPr>
          <a:xfrm>
            <a:off x="2098480" y="4630288"/>
            <a:ext cx="1172116" cy="461665"/>
          </a:xfrm>
          <a:prstGeom prst="rect">
            <a:avLst/>
          </a:prstGeom>
          <a:noFill/>
        </p:spPr>
        <p:txBody>
          <a:bodyPr wrap="none" rtlCol="0">
            <a:spAutoFit/>
          </a:bodyPr>
          <a:lstStyle/>
          <a:p>
            <a:r>
              <a:rPr lang="en-US" sz="2400" b="1" dirty="0" err="1">
                <a:solidFill>
                  <a:srgbClr val="DAA520"/>
                </a:solidFill>
              </a:rPr>
              <a:t>zeigen</a:t>
            </a:r>
            <a:endParaRPr lang="en-US" sz="2400" b="1" dirty="0">
              <a:solidFill>
                <a:srgbClr val="DAA520"/>
              </a:solidFill>
            </a:endParaRPr>
          </a:p>
        </p:txBody>
      </p:sp>
      <p:sp>
        <p:nvSpPr>
          <p:cNvPr id="44" name="TextBox 43">
            <a:extLst>
              <a:ext uri="{FF2B5EF4-FFF2-40B4-BE49-F238E27FC236}">
                <a16:creationId xmlns:a16="http://schemas.microsoft.com/office/drawing/2014/main" id="{8C2BEC3E-ADA4-D247-8C56-877C36B4C257}"/>
              </a:ext>
            </a:extLst>
          </p:cNvPr>
          <p:cNvSpPr txBox="1"/>
          <p:nvPr/>
        </p:nvSpPr>
        <p:spPr>
          <a:xfrm>
            <a:off x="5683624" y="5235388"/>
            <a:ext cx="184731" cy="400110"/>
          </a:xfrm>
          <a:prstGeom prst="rect">
            <a:avLst/>
          </a:prstGeom>
          <a:noFill/>
        </p:spPr>
        <p:txBody>
          <a:bodyPr wrap="none" rtlCol="0">
            <a:spAutoFit/>
          </a:bodyPr>
          <a:lstStyle/>
          <a:p>
            <a:endParaRPr lang="en-US" sz="2000" dirty="0">
              <a:solidFill>
                <a:srgbClr val="DAA520"/>
              </a:solidFill>
            </a:endParaRPr>
          </a:p>
        </p:txBody>
      </p:sp>
      <p:sp>
        <p:nvSpPr>
          <p:cNvPr id="2" name="Rounded Rectangle 1"/>
          <p:cNvSpPr/>
          <p:nvPr/>
        </p:nvSpPr>
        <p:spPr>
          <a:xfrm>
            <a:off x="382754" y="5335631"/>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45" name="Rounded Rectangle 44">
            <a:extLst>
              <a:ext uri="{FF2B5EF4-FFF2-40B4-BE49-F238E27FC236}">
                <a16:creationId xmlns:a16="http://schemas.microsoft.com/office/drawing/2014/main" id="{2C56CB5D-0FC8-F84E-B505-F6E1414C5EAD}"/>
              </a:ext>
            </a:extLst>
          </p:cNvPr>
          <p:cNvSpPr/>
          <p:nvPr/>
        </p:nvSpPr>
        <p:spPr>
          <a:xfrm>
            <a:off x="154080" y="1256691"/>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46" name="Rounded Rectangle 45">
            <a:extLst>
              <a:ext uri="{FF2B5EF4-FFF2-40B4-BE49-F238E27FC236}">
                <a16:creationId xmlns:a16="http://schemas.microsoft.com/office/drawing/2014/main" id="{313C1077-2EEC-3547-A396-53E44A30B37F}"/>
              </a:ext>
            </a:extLst>
          </p:cNvPr>
          <p:cNvSpPr/>
          <p:nvPr/>
        </p:nvSpPr>
        <p:spPr>
          <a:xfrm>
            <a:off x="1772599" y="1628300"/>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47" name="Rounded Rectangle 46">
            <a:extLst>
              <a:ext uri="{FF2B5EF4-FFF2-40B4-BE49-F238E27FC236}">
                <a16:creationId xmlns:a16="http://schemas.microsoft.com/office/drawing/2014/main" id="{8EC8BC00-6F61-8C4D-9E50-D736647A0973}"/>
              </a:ext>
            </a:extLst>
          </p:cNvPr>
          <p:cNvSpPr/>
          <p:nvPr/>
        </p:nvSpPr>
        <p:spPr>
          <a:xfrm>
            <a:off x="670539" y="2101084"/>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48" name="Rounded Rectangle 47">
            <a:extLst>
              <a:ext uri="{FF2B5EF4-FFF2-40B4-BE49-F238E27FC236}">
                <a16:creationId xmlns:a16="http://schemas.microsoft.com/office/drawing/2014/main" id="{20C5526B-39DA-164F-9EC5-39A183CEF664}"/>
              </a:ext>
            </a:extLst>
          </p:cNvPr>
          <p:cNvSpPr/>
          <p:nvPr/>
        </p:nvSpPr>
        <p:spPr>
          <a:xfrm>
            <a:off x="1656142" y="2761056"/>
            <a:ext cx="1444247"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49" name="Rounded Rectangle 48">
            <a:extLst>
              <a:ext uri="{FF2B5EF4-FFF2-40B4-BE49-F238E27FC236}">
                <a16:creationId xmlns:a16="http://schemas.microsoft.com/office/drawing/2014/main" id="{BCF568A6-E318-B543-8082-D2FA0A765774}"/>
              </a:ext>
            </a:extLst>
          </p:cNvPr>
          <p:cNvSpPr/>
          <p:nvPr/>
        </p:nvSpPr>
        <p:spPr>
          <a:xfrm>
            <a:off x="345402" y="3321332"/>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0" name="Rounded Rectangle 49">
            <a:extLst>
              <a:ext uri="{FF2B5EF4-FFF2-40B4-BE49-F238E27FC236}">
                <a16:creationId xmlns:a16="http://schemas.microsoft.com/office/drawing/2014/main" id="{6C1DCE0D-2749-1349-B2B9-93079174DBC3}"/>
              </a:ext>
            </a:extLst>
          </p:cNvPr>
          <p:cNvSpPr/>
          <p:nvPr/>
        </p:nvSpPr>
        <p:spPr>
          <a:xfrm>
            <a:off x="420919" y="4402722"/>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1" name="Rounded Rectangle 50">
            <a:extLst>
              <a:ext uri="{FF2B5EF4-FFF2-40B4-BE49-F238E27FC236}">
                <a16:creationId xmlns:a16="http://schemas.microsoft.com/office/drawing/2014/main" id="{6E37991B-D9B3-7C4C-AEBC-F4F044599DA3}"/>
              </a:ext>
            </a:extLst>
          </p:cNvPr>
          <p:cNvSpPr/>
          <p:nvPr/>
        </p:nvSpPr>
        <p:spPr>
          <a:xfrm>
            <a:off x="4125492" y="1304321"/>
            <a:ext cx="1582483"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2" name="Rounded Rectangle 51">
            <a:extLst>
              <a:ext uri="{FF2B5EF4-FFF2-40B4-BE49-F238E27FC236}">
                <a16:creationId xmlns:a16="http://schemas.microsoft.com/office/drawing/2014/main" id="{9D396A34-B7F2-174D-BD1A-A0569A79B80D}"/>
              </a:ext>
            </a:extLst>
          </p:cNvPr>
          <p:cNvSpPr/>
          <p:nvPr/>
        </p:nvSpPr>
        <p:spPr>
          <a:xfrm>
            <a:off x="3623092" y="2163972"/>
            <a:ext cx="1764751"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3" name="Rounded Rectangle 52">
            <a:extLst>
              <a:ext uri="{FF2B5EF4-FFF2-40B4-BE49-F238E27FC236}">
                <a16:creationId xmlns:a16="http://schemas.microsoft.com/office/drawing/2014/main" id="{E18D0A05-3603-B74B-858F-7E51B910FF73}"/>
              </a:ext>
            </a:extLst>
          </p:cNvPr>
          <p:cNvSpPr/>
          <p:nvPr/>
        </p:nvSpPr>
        <p:spPr>
          <a:xfrm>
            <a:off x="3125252" y="3202032"/>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4" name="Rounded Rectangle 53">
            <a:extLst>
              <a:ext uri="{FF2B5EF4-FFF2-40B4-BE49-F238E27FC236}">
                <a16:creationId xmlns:a16="http://schemas.microsoft.com/office/drawing/2014/main" id="{559D1E81-051E-E74E-B4CC-4AD08A6CA31A}"/>
              </a:ext>
            </a:extLst>
          </p:cNvPr>
          <p:cNvSpPr/>
          <p:nvPr/>
        </p:nvSpPr>
        <p:spPr>
          <a:xfrm>
            <a:off x="4956686" y="2998680"/>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5" name="Rounded Rectangle 54">
            <a:extLst>
              <a:ext uri="{FF2B5EF4-FFF2-40B4-BE49-F238E27FC236}">
                <a16:creationId xmlns:a16="http://schemas.microsoft.com/office/drawing/2014/main" id="{BF7CB979-9E2C-9644-9467-9FE2C0D36217}"/>
              </a:ext>
            </a:extLst>
          </p:cNvPr>
          <p:cNvSpPr/>
          <p:nvPr/>
        </p:nvSpPr>
        <p:spPr>
          <a:xfrm>
            <a:off x="2093793" y="3945810"/>
            <a:ext cx="219171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6" name="Rounded Rectangle 55">
            <a:extLst>
              <a:ext uri="{FF2B5EF4-FFF2-40B4-BE49-F238E27FC236}">
                <a16:creationId xmlns:a16="http://schemas.microsoft.com/office/drawing/2014/main" id="{0D3D3B34-6539-D14C-887C-53D24EF68117}"/>
              </a:ext>
            </a:extLst>
          </p:cNvPr>
          <p:cNvSpPr/>
          <p:nvPr/>
        </p:nvSpPr>
        <p:spPr>
          <a:xfrm>
            <a:off x="4563996" y="3692711"/>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7" name="Rounded Rectangle 56">
            <a:extLst>
              <a:ext uri="{FF2B5EF4-FFF2-40B4-BE49-F238E27FC236}">
                <a16:creationId xmlns:a16="http://schemas.microsoft.com/office/drawing/2014/main" id="{61620D26-28C3-6845-89D8-7A591874F6C4}"/>
              </a:ext>
            </a:extLst>
          </p:cNvPr>
          <p:cNvSpPr/>
          <p:nvPr/>
        </p:nvSpPr>
        <p:spPr>
          <a:xfrm>
            <a:off x="2093793" y="4639546"/>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8" name="Rounded Rectangle 57">
            <a:extLst>
              <a:ext uri="{FF2B5EF4-FFF2-40B4-BE49-F238E27FC236}">
                <a16:creationId xmlns:a16="http://schemas.microsoft.com/office/drawing/2014/main" id="{5D38BC1B-8452-244A-B5DC-35ACFD7B34BA}"/>
              </a:ext>
            </a:extLst>
          </p:cNvPr>
          <p:cNvSpPr/>
          <p:nvPr/>
        </p:nvSpPr>
        <p:spPr>
          <a:xfrm>
            <a:off x="3685471" y="4672601"/>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59" name="Rounded Rectangle 58">
            <a:extLst>
              <a:ext uri="{FF2B5EF4-FFF2-40B4-BE49-F238E27FC236}">
                <a16:creationId xmlns:a16="http://schemas.microsoft.com/office/drawing/2014/main" id="{D3528E81-C7C9-F643-92C1-241A042B17E1}"/>
              </a:ext>
            </a:extLst>
          </p:cNvPr>
          <p:cNvSpPr/>
          <p:nvPr/>
        </p:nvSpPr>
        <p:spPr>
          <a:xfrm>
            <a:off x="2482492" y="5678085"/>
            <a:ext cx="1289190"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60" name="Rounded Rectangle 59">
            <a:extLst>
              <a:ext uri="{FF2B5EF4-FFF2-40B4-BE49-F238E27FC236}">
                <a16:creationId xmlns:a16="http://schemas.microsoft.com/office/drawing/2014/main" id="{D2956C31-BF7B-D94E-9CC1-3227C25F260D}"/>
              </a:ext>
            </a:extLst>
          </p:cNvPr>
          <p:cNvSpPr/>
          <p:nvPr/>
        </p:nvSpPr>
        <p:spPr>
          <a:xfrm>
            <a:off x="4430372" y="5586734"/>
            <a:ext cx="1643399" cy="52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Tree>
    <p:extLst>
      <p:ext uri="{BB962C8B-B14F-4D97-AF65-F5344CB8AC3E}">
        <p14:creationId xmlns:p14="http://schemas.microsoft.com/office/powerpoint/2010/main" val="23600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0"/>
                                        <p:tgtEl>
                                          <p:spTgt spid="45"/>
                                        </p:tgtEl>
                                      </p:cBhvr>
                                    </p:animEffect>
                                    <p:set>
                                      <p:cBhvr>
                                        <p:cTn id="12" dur="1" fill="hold">
                                          <p:stCondLst>
                                            <p:cond delay="4999"/>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0"/>
                                        <p:tgtEl>
                                          <p:spTgt spid="46"/>
                                        </p:tgtEl>
                                      </p:cBhvr>
                                    </p:animEffect>
                                    <p:set>
                                      <p:cBhvr>
                                        <p:cTn id="17" dur="1" fill="hold">
                                          <p:stCondLst>
                                            <p:cond delay="49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0"/>
                                        <p:tgtEl>
                                          <p:spTgt spid="47"/>
                                        </p:tgtEl>
                                      </p:cBhvr>
                                    </p:animEffect>
                                    <p:set>
                                      <p:cBhvr>
                                        <p:cTn id="22" dur="1" fill="hold">
                                          <p:stCondLst>
                                            <p:cond delay="49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0"/>
                                        <p:tgtEl>
                                          <p:spTgt spid="48"/>
                                        </p:tgtEl>
                                      </p:cBhvr>
                                    </p:animEffect>
                                    <p:set>
                                      <p:cBhvr>
                                        <p:cTn id="27" dur="1" fill="hold">
                                          <p:stCondLst>
                                            <p:cond delay="49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grpId="0" nodeType="clickEffect">
                                  <p:stCondLst>
                                    <p:cond delay="0"/>
                                  </p:stCondLst>
                                  <p:childTnLst>
                                    <p:animEffect transition="out" filter="wipe(right)">
                                      <p:cBhvr>
                                        <p:cTn id="31" dur="5000"/>
                                        <p:tgtEl>
                                          <p:spTgt spid="49"/>
                                        </p:tgtEl>
                                      </p:cBhvr>
                                    </p:animEffect>
                                    <p:set>
                                      <p:cBhvr>
                                        <p:cTn id="32" dur="1" fill="hold">
                                          <p:stCondLst>
                                            <p:cond delay="4999"/>
                                          </p:stCondLst>
                                        </p:cTn>
                                        <p:tgtEl>
                                          <p:spTgt spid="4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2" fill="hold" grpId="0" nodeType="clickEffect">
                                  <p:stCondLst>
                                    <p:cond delay="0"/>
                                  </p:stCondLst>
                                  <p:childTnLst>
                                    <p:animEffect transition="out" filter="wipe(right)">
                                      <p:cBhvr>
                                        <p:cTn id="36" dur="5000"/>
                                        <p:tgtEl>
                                          <p:spTgt spid="50"/>
                                        </p:tgtEl>
                                      </p:cBhvr>
                                    </p:animEffect>
                                    <p:set>
                                      <p:cBhvr>
                                        <p:cTn id="37" dur="1" fill="hold">
                                          <p:stCondLst>
                                            <p:cond delay="49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2" fill="hold" grpId="0" nodeType="clickEffect">
                                  <p:stCondLst>
                                    <p:cond delay="0"/>
                                  </p:stCondLst>
                                  <p:childTnLst>
                                    <p:animEffect transition="out" filter="wipe(right)">
                                      <p:cBhvr>
                                        <p:cTn id="41" dur="5000"/>
                                        <p:tgtEl>
                                          <p:spTgt spid="51"/>
                                        </p:tgtEl>
                                      </p:cBhvr>
                                    </p:animEffect>
                                    <p:set>
                                      <p:cBhvr>
                                        <p:cTn id="42" dur="1" fill="hold">
                                          <p:stCondLst>
                                            <p:cond delay="4999"/>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0" nodeType="clickEffect">
                                  <p:stCondLst>
                                    <p:cond delay="0"/>
                                  </p:stCondLst>
                                  <p:childTnLst>
                                    <p:animEffect transition="out" filter="wipe(right)">
                                      <p:cBhvr>
                                        <p:cTn id="46" dur="5000"/>
                                        <p:tgtEl>
                                          <p:spTgt spid="52"/>
                                        </p:tgtEl>
                                      </p:cBhvr>
                                    </p:animEffect>
                                    <p:set>
                                      <p:cBhvr>
                                        <p:cTn id="47" dur="1" fill="hold">
                                          <p:stCondLst>
                                            <p:cond delay="4999"/>
                                          </p:stCondLst>
                                        </p:cTn>
                                        <p:tgtEl>
                                          <p:spTgt spid="5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2" fill="hold" grpId="0" nodeType="clickEffect">
                                  <p:stCondLst>
                                    <p:cond delay="0"/>
                                  </p:stCondLst>
                                  <p:childTnLst>
                                    <p:animEffect transition="out" filter="wipe(right)">
                                      <p:cBhvr>
                                        <p:cTn id="51" dur="5000"/>
                                        <p:tgtEl>
                                          <p:spTgt spid="53"/>
                                        </p:tgtEl>
                                      </p:cBhvr>
                                    </p:animEffect>
                                    <p:set>
                                      <p:cBhvr>
                                        <p:cTn id="52" dur="1" fill="hold">
                                          <p:stCondLst>
                                            <p:cond delay="4999"/>
                                          </p:stCondLst>
                                        </p:cTn>
                                        <p:tgtEl>
                                          <p:spTgt spid="5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2" fill="hold" grpId="0" nodeType="clickEffect">
                                  <p:stCondLst>
                                    <p:cond delay="0"/>
                                  </p:stCondLst>
                                  <p:childTnLst>
                                    <p:animEffect transition="out" filter="wipe(right)">
                                      <p:cBhvr>
                                        <p:cTn id="56" dur="5000"/>
                                        <p:tgtEl>
                                          <p:spTgt spid="54"/>
                                        </p:tgtEl>
                                      </p:cBhvr>
                                    </p:animEffect>
                                    <p:set>
                                      <p:cBhvr>
                                        <p:cTn id="57" dur="1" fill="hold">
                                          <p:stCondLst>
                                            <p:cond delay="4999"/>
                                          </p:stCondLst>
                                        </p:cTn>
                                        <p:tgtEl>
                                          <p:spTgt spid="5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2" fill="hold" grpId="0" nodeType="clickEffect">
                                  <p:stCondLst>
                                    <p:cond delay="0"/>
                                  </p:stCondLst>
                                  <p:childTnLst>
                                    <p:animEffect transition="out" filter="wipe(right)">
                                      <p:cBhvr>
                                        <p:cTn id="61" dur="5000"/>
                                        <p:tgtEl>
                                          <p:spTgt spid="55"/>
                                        </p:tgtEl>
                                      </p:cBhvr>
                                    </p:animEffect>
                                    <p:set>
                                      <p:cBhvr>
                                        <p:cTn id="62" dur="1" fill="hold">
                                          <p:stCondLst>
                                            <p:cond delay="4999"/>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000"/>
                                        <p:tgtEl>
                                          <p:spTgt spid="56"/>
                                        </p:tgtEl>
                                      </p:cBhvr>
                                    </p:animEffect>
                                    <p:set>
                                      <p:cBhvr>
                                        <p:cTn id="67" dur="1" fill="hold">
                                          <p:stCondLst>
                                            <p:cond delay="49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2" fill="hold" grpId="0" nodeType="clickEffect">
                                  <p:stCondLst>
                                    <p:cond delay="0"/>
                                  </p:stCondLst>
                                  <p:childTnLst>
                                    <p:animEffect transition="out" filter="wipe(right)">
                                      <p:cBhvr>
                                        <p:cTn id="71" dur="5000"/>
                                        <p:tgtEl>
                                          <p:spTgt spid="57"/>
                                        </p:tgtEl>
                                      </p:cBhvr>
                                    </p:animEffect>
                                    <p:set>
                                      <p:cBhvr>
                                        <p:cTn id="72" dur="1" fill="hold">
                                          <p:stCondLst>
                                            <p:cond delay="4999"/>
                                          </p:stCondLst>
                                        </p:cTn>
                                        <p:tgtEl>
                                          <p:spTgt spid="5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2" fill="hold" grpId="0" nodeType="clickEffect">
                                  <p:stCondLst>
                                    <p:cond delay="0"/>
                                  </p:stCondLst>
                                  <p:childTnLst>
                                    <p:animEffect transition="out" filter="wipe(right)">
                                      <p:cBhvr>
                                        <p:cTn id="76" dur="5000"/>
                                        <p:tgtEl>
                                          <p:spTgt spid="58"/>
                                        </p:tgtEl>
                                      </p:cBhvr>
                                    </p:animEffect>
                                    <p:set>
                                      <p:cBhvr>
                                        <p:cTn id="77" dur="1" fill="hold">
                                          <p:stCondLst>
                                            <p:cond delay="4999"/>
                                          </p:stCondLst>
                                        </p:cTn>
                                        <p:tgtEl>
                                          <p:spTgt spid="5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2" fill="hold" grpId="0" nodeType="clickEffect">
                                  <p:stCondLst>
                                    <p:cond delay="0"/>
                                  </p:stCondLst>
                                  <p:childTnLst>
                                    <p:animEffect transition="out" filter="wipe(right)">
                                      <p:cBhvr>
                                        <p:cTn id="81" dur="5000"/>
                                        <p:tgtEl>
                                          <p:spTgt spid="59"/>
                                        </p:tgtEl>
                                      </p:cBhvr>
                                    </p:animEffect>
                                    <p:set>
                                      <p:cBhvr>
                                        <p:cTn id="82" dur="1" fill="hold">
                                          <p:stCondLst>
                                            <p:cond delay="4999"/>
                                          </p:stCondLst>
                                        </p:cTn>
                                        <p:tgtEl>
                                          <p:spTgt spid="5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2" fill="hold" grpId="0" nodeType="clickEffect">
                                  <p:stCondLst>
                                    <p:cond delay="0"/>
                                  </p:stCondLst>
                                  <p:childTnLst>
                                    <p:animEffect transition="out" filter="wipe(right)">
                                      <p:cBhvr>
                                        <p:cTn id="86" dur="5000"/>
                                        <p:tgtEl>
                                          <p:spTgt spid="60"/>
                                        </p:tgtEl>
                                      </p:cBhvr>
                                    </p:animEffect>
                                    <p:set>
                                      <p:cBhvr>
                                        <p:cTn id="87" dur="1" fill="hold">
                                          <p:stCondLst>
                                            <p:cond delay="4999"/>
                                          </p:stCondLst>
                                        </p:cTn>
                                        <p:tgtEl>
                                          <p:spTgt spid="6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3" presetClass="emph" presetSubtype="2" fill="hold" grpId="0" nodeType="clickEffect">
                                  <p:stCondLst>
                                    <p:cond delay="0"/>
                                  </p:stCondLst>
                                  <p:iterate type="lt">
                                    <p:tmPct val="0"/>
                                  </p:iterate>
                                  <p:childTnLst>
                                    <p:animClr clrSpc="rgb" dir="cw">
                                      <p:cBhvr override="childStyle">
                                        <p:cTn id="91" dur="2000" fill="hold"/>
                                        <p:tgtEl>
                                          <p:spTgt spid="27"/>
                                        </p:tgtEl>
                                        <p:attrNameLst>
                                          <p:attrName>style.color</p:attrName>
                                        </p:attrNameLst>
                                      </p:cBhvr>
                                      <p:to>
                                        <a:schemeClr val="accent2"/>
                                      </p:to>
                                    </p:animClr>
                                  </p:childTnLst>
                                </p:cTn>
                              </p:par>
                              <p:par>
                                <p:cTn id="92" presetID="3" presetClass="emph" presetSubtype="2" fill="hold" grpId="0" nodeType="withEffect">
                                  <p:stCondLst>
                                    <p:cond delay="0"/>
                                  </p:stCondLst>
                                  <p:iterate type="lt">
                                    <p:tmPct val="0"/>
                                  </p:iterate>
                                  <p:childTnLst>
                                    <p:animClr clrSpc="rgb" dir="cw">
                                      <p:cBhvr override="childStyle">
                                        <p:cTn id="93" dur="2000" fill="hold"/>
                                        <p:tgtEl>
                                          <p:spTgt spid="42"/>
                                        </p:tgtEl>
                                        <p:attrNameLst>
                                          <p:attrName>style.color</p:attrName>
                                        </p:attrNameLst>
                                      </p:cBhvr>
                                      <p:to>
                                        <a:schemeClr val="accent2"/>
                                      </p:to>
                                    </p:animClr>
                                  </p:childTnLst>
                                </p:cTn>
                              </p:par>
                              <p:par>
                                <p:cTn id="94" presetID="3" presetClass="emph" presetSubtype="2" fill="hold" grpId="0" nodeType="withEffect">
                                  <p:stCondLst>
                                    <p:cond delay="0"/>
                                  </p:stCondLst>
                                  <p:iterate type="lt">
                                    <p:tmPct val="0"/>
                                  </p:iterate>
                                  <p:childTnLst>
                                    <p:animClr clrSpc="rgb" dir="cw">
                                      <p:cBhvr override="childStyle">
                                        <p:cTn id="95" dur="2000" fill="hold"/>
                                        <p:tgtEl>
                                          <p:spTgt spid="32"/>
                                        </p:tgtEl>
                                        <p:attrNameLst>
                                          <p:attrName>style.color</p:attrName>
                                        </p:attrNameLst>
                                      </p:cBhvr>
                                      <p:to>
                                        <a:schemeClr val="accent2"/>
                                      </p:to>
                                    </p:animClr>
                                  </p:childTnLst>
                                </p:cTn>
                              </p:par>
                              <p:par>
                                <p:cTn id="96" presetID="3" presetClass="emph" presetSubtype="2" fill="hold" grpId="0" nodeType="withEffect">
                                  <p:stCondLst>
                                    <p:cond delay="0"/>
                                  </p:stCondLst>
                                  <p:iterate type="lt">
                                    <p:tmPct val="0"/>
                                  </p:iterate>
                                  <p:childTnLst>
                                    <p:animClr clrSpc="rgb" dir="cw">
                                      <p:cBhvr override="childStyle">
                                        <p:cTn id="97" dur="2000" fill="hold"/>
                                        <p:tgtEl>
                                          <p:spTgt spid="41"/>
                                        </p:tgtEl>
                                        <p:attrNameLst>
                                          <p:attrName>style.color</p:attrName>
                                        </p:attrNameLst>
                                      </p:cBhvr>
                                      <p:to>
                                        <a:schemeClr val="accent2"/>
                                      </p:to>
                                    </p:animClr>
                                  </p:childTnLst>
                                </p:cTn>
                              </p:par>
                              <p:par>
                                <p:cTn id="98" presetID="3" presetClass="emph" presetSubtype="2" fill="hold" grpId="0" nodeType="withEffect">
                                  <p:stCondLst>
                                    <p:cond delay="0"/>
                                  </p:stCondLst>
                                  <p:iterate type="lt">
                                    <p:tmPct val="0"/>
                                  </p:iterate>
                                  <p:childTnLst>
                                    <p:animClr clrSpc="rgb" dir="cw">
                                      <p:cBhvr override="childStyle">
                                        <p:cTn id="99" dur="2000" fill="hold"/>
                                        <p:tgtEl>
                                          <p:spTgt spid="36"/>
                                        </p:tgtEl>
                                        <p:attrNameLst>
                                          <p:attrName>style.color</p:attrName>
                                        </p:attrNameLst>
                                      </p:cBhvr>
                                      <p:to>
                                        <a:schemeClr val="accent2"/>
                                      </p:to>
                                    </p:animClr>
                                  </p:childTnLst>
                                </p:cTn>
                              </p:par>
                              <p:par>
                                <p:cTn id="100" presetID="3" presetClass="emph" presetSubtype="2" fill="hold" grpId="0" nodeType="withEffect">
                                  <p:stCondLst>
                                    <p:cond delay="0"/>
                                  </p:stCondLst>
                                  <p:iterate type="lt">
                                    <p:tmPct val="0"/>
                                  </p:iterate>
                                  <p:childTnLst>
                                    <p:animClr clrSpc="rgb" dir="cw">
                                      <p:cBhvr override="childStyle">
                                        <p:cTn id="101" dur="2000" fill="hold"/>
                                        <p:tgtEl>
                                          <p:spTgt spid="3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6" grpId="0"/>
      <p:bldP spid="38" grpId="0"/>
      <p:bldP spid="41" grpId="0"/>
      <p:bldP spid="42" grpId="0"/>
      <p:bldP spid="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15F09939-5370-CA4F-B5CC-F1DBC8A1736D}"/>
              </a:ext>
            </a:extLst>
          </p:cNvPr>
          <p:cNvSpPr txBox="1"/>
          <p:nvPr/>
        </p:nvSpPr>
        <p:spPr>
          <a:xfrm>
            <a:off x="276303" y="4269584"/>
            <a:ext cx="5019503" cy="648997"/>
          </a:xfrm>
          <a:prstGeom prst="rect">
            <a:avLst/>
          </a:prstGeom>
          <a:noFill/>
          <a:ln w="12700">
            <a:noFill/>
          </a:ln>
        </p:spPr>
        <p:txBody>
          <a:bodyPr wrap="square" lIns="251999" tIns="108000" rIns="108000" bIns="108000" rtlCol="0">
            <a:spAutoFit/>
          </a:bodyPr>
          <a:lstStyle/>
          <a:p>
            <a:r>
              <a:rPr lang="en-US" sz="2800" dirty="0">
                <a:solidFill>
                  <a:srgbClr val="115076"/>
                </a:solidFill>
              </a:rPr>
              <a:t>Anna </a:t>
            </a:r>
            <a:r>
              <a:rPr lang="en-US" sz="2800" dirty="0" err="1">
                <a:solidFill>
                  <a:srgbClr val="115076"/>
                </a:solidFill>
              </a:rPr>
              <a:t>red</a:t>
            </a:r>
            <a:r>
              <a:rPr lang="en-US" sz="2800" b="1" dirty="0" err="1">
                <a:solidFill>
                  <a:srgbClr val="DAA520"/>
                </a:solidFill>
              </a:rPr>
              <a:t>et</a:t>
            </a:r>
            <a:r>
              <a:rPr lang="en-US" sz="2800" dirty="0">
                <a:solidFill>
                  <a:srgbClr val="115076"/>
                </a:solidFill>
              </a:rPr>
              <a:t> </a:t>
            </a:r>
            <a:r>
              <a:rPr lang="en-US" sz="2800" dirty="0" err="1">
                <a:solidFill>
                  <a:srgbClr val="115076"/>
                </a:solidFill>
              </a:rPr>
              <a:t>mit</a:t>
            </a:r>
            <a:r>
              <a:rPr lang="en-US" sz="2800" dirty="0">
                <a:solidFill>
                  <a:srgbClr val="115076"/>
                </a:solidFill>
              </a:rPr>
              <a:t> </a:t>
            </a:r>
            <a:r>
              <a:rPr lang="en-US" sz="2800" dirty="0" err="1">
                <a:solidFill>
                  <a:srgbClr val="115076"/>
                </a:solidFill>
              </a:rPr>
              <a:t>Freunden</a:t>
            </a:r>
            <a:r>
              <a:rPr lang="en-US" sz="2800" dirty="0">
                <a:solidFill>
                  <a:srgbClr val="115076"/>
                </a:solidFill>
              </a:rPr>
              <a:t>.</a:t>
            </a:r>
          </a:p>
        </p:txBody>
      </p:sp>
      <p:pic>
        <p:nvPicPr>
          <p:cNvPr id="31" name="Picture 3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5" name="TextBox 44">
            <a:extLst>
              <a:ext uri="{FF2B5EF4-FFF2-40B4-BE49-F238E27FC236}">
                <a16:creationId xmlns:a16="http://schemas.microsoft.com/office/drawing/2014/main" id="{E5012ACB-19E6-914E-B659-EE336C03D5C3}"/>
              </a:ext>
            </a:extLst>
          </p:cNvPr>
          <p:cNvSpPr txBox="1"/>
          <p:nvPr/>
        </p:nvSpPr>
        <p:spPr>
          <a:xfrm>
            <a:off x="6857132" y="2502272"/>
            <a:ext cx="4626054" cy="648997"/>
          </a:xfrm>
          <a:prstGeom prst="rect">
            <a:avLst/>
          </a:prstGeom>
          <a:noFill/>
          <a:ln w="12700">
            <a:noFill/>
          </a:ln>
        </p:spPr>
        <p:txBody>
          <a:bodyPr wrap="square" lIns="251999" tIns="108000" rIns="251999" bIns="108000" rtlCol="0">
            <a:spAutoFit/>
          </a:bodyPr>
          <a:lstStyle/>
          <a:p>
            <a:r>
              <a:rPr lang="en-US" sz="2800" b="1" dirty="0">
                <a:solidFill>
                  <a:srgbClr val="DAA520"/>
                </a:solidFill>
              </a:rPr>
              <a:t>They are playing tennis.</a:t>
            </a:r>
          </a:p>
        </p:txBody>
      </p:sp>
      <p:sp>
        <p:nvSpPr>
          <p:cNvPr id="46" name="TextBox 45">
            <a:extLst>
              <a:ext uri="{FF2B5EF4-FFF2-40B4-BE49-F238E27FC236}">
                <a16:creationId xmlns:a16="http://schemas.microsoft.com/office/drawing/2014/main" id="{BADF26D3-28A4-FF4D-9731-74E376208393}"/>
              </a:ext>
            </a:extLst>
          </p:cNvPr>
          <p:cNvSpPr txBox="1"/>
          <p:nvPr/>
        </p:nvSpPr>
        <p:spPr>
          <a:xfrm>
            <a:off x="6839819" y="3357166"/>
            <a:ext cx="4574403" cy="648997"/>
          </a:xfrm>
          <a:prstGeom prst="rect">
            <a:avLst/>
          </a:prstGeom>
          <a:noFill/>
          <a:ln w="12700">
            <a:noFill/>
          </a:ln>
        </p:spPr>
        <p:txBody>
          <a:bodyPr wrap="square" lIns="251999" tIns="108000" rIns="251999" bIns="108000" rtlCol="0">
            <a:spAutoFit/>
          </a:bodyPr>
          <a:lstStyle/>
          <a:p>
            <a:r>
              <a:rPr lang="en-US" sz="2800" b="1" dirty="0">
                <a:solidFill>
                  <a:srgbClr val="DAA520"/>
                </a:solidFill>
              </a:rPr>
              <a:t>He is cooking the food.</a:t>
            </a:r>
          </a:p>
        </p:txBody>
      </p:sp>
      <p:sp>
        <p:nvSpPr>
          <p:cNvPr id="47" name="TextBox 46">
            <a:extLst>
              <a:ext uri="{FF2B5EF4-FFF2-40B4-BE49-F238E27FC236}">
                <a16:creationId xmlns:a16="http://schemas.microsoft.com/office/drawing/2014/main" id="{B3BA6D9C-D48A-F74E-A7B7-1EA26D3B567F}"/>
              </a:ext>
            </a:extLst>
          </p:cNvPr>
          <p:cNvSpPr txBox="1"/>
          <p:nvPr/>
        </p:nvSpPr>
        <p:spPr>
          <a:xfrm>
            <a:off x="6819863" y="4261445"/>
            <a:ext cx="5111807" cy="648997"/>
          </a:xfrm>
          <a:prstGeom prst="rect">
            <a:avLst/>
          </a:prstGeom>
          <a:noFill/>
          <a:ln w="12700">
            <a:noFill/>
          </a:ln>
        </p:spPr>
        <p:txBody>
          <a:bodyPr wrap="square" lIns="251999" tIns="108000" rIns="251999" bIns="108000" rtlCol="0">
            <a:spAutoFit/>
          </a:bodyPr>
          <a:lstStyle/>
          <a:p>
            <a:r>
              <a:rPr lang="en-US" sz="2800" b="1" dirty="0">
                <a:solidFill>
                  <a:srgbClr val="DAA520"/>
                </a:solidFill>
              </a:rPr>
              <a:t>She is talking with friends.</a:t>
            </a:r>
          </a:p>
        </p:txBody>
      </p:sp>
      <p:sp>
        <p:nvSpPr>
          <p:cNvPr id="48" name="TextBox 47">
            <a:extLst>
              <a:ext uri="{FF2B5EF4-FFF2-40B4-BE49-F238E27FC236}">
                <a16:creationId xmlns:a16="http://schemas.microsoft.com/office/drawing/2014/main" id="{89FBDC47-D14A-EB47-8727-2F54980A64B6}"/>
              </a:ext>
            </a:extLst>
          </p:cNvPr>
          <p:cNvSpPr txBox="1"/>
          <p:nvPr/>
        </p:nvSpPr>
        <p:spPr>
          <a:xfrm>
            <a:off x="6819863" y="5176443"/>
            <a:ext cx="4068021" cy="648997"/>
          </a:xfrm>
          <a:prstGeom prst="rect">
            <a:avLst/>
          </a:prstGeom>
          <a:noFill/>
          <a:ln w="12700">
            <a:noFill/>
          </a:ln>
        </p:spPr>
        <p:txBody>
          <a:bodyPr wrap="square" lIns="251999" tIns="108000" rIns="251999" bIns="108000" rtlCol="0">
            <a:spAutoFit/>
          </a:bodyPr>
          <a:lstStyle/>
          <a:p>
            <a:r>
              <a:rPr lang="en-US" sz="2800" b="1" dirty="0">
                <a:solidFill>
                  <a:srgbClr val="DAA520"/>
                </a:solidFill>
              </a:rPr>
              <a:t>We are swimming.</a:t>
            </a:r>
          </a:p>
        </p:txBody>
      </p:sp>
      <p:sp>
        <p:nvSpPr>
          <p:cNvPr id="14" name="Title 2"/>
          <p:cNvSpPr>
            <a:spLocks noGrp="1"/>
          </p:cNvSpPr>
          <p:nvPr>
            <p:ph type="title"/>
          </p:nvPr>
        </p:nvSpPr>
        <p:spPr>
          <a:xfrm>
            <a:off x="-30996" y="15009"/>
            <a:ext cx="10515600" cy="1325563"/>
          </a:xfrm>
        </p:spPr>
        <p:txBody>
          <a:bodyPr>
            <a:normAutofit/>
          </a:bodyPr>
          <a:lstStyle/>
          <a:p>
            <a:r>
              <a:rPr lang="en-US" sz="2200" b="1" dirty="0">
                <a:solidFill>
                  <a:schemeClr val="bg1"/>
                </a:solidFill>
              </a:rPr>
              <a:t>Present tense endings and subject pronouns</a:t>
            </a:r>
            <a:endParaRPr lang="en-GB" sz="2200" dirty="0">
              <a:solidFill>
                <a:schemeClr val="bg1"/>
              </a:solidFill>
            </a:endParaRPr>
          </a:p>
        </p:txBody>
      </p:sp>
      <p:sp>
        <p:nvSpPr>
          <p:cNvPr id="2" name="Rectangle 1"/>
          <p:cNvSpPr/>
          <p:nvPr/>
        </p:nvSpPr>
        <p:spPr>
          <a:xfrm>
            <a:off x="91865" y="1189541"/>
            <a:ext cx="11839806" cy="400110"/>
          </a:xfrm>
          <a:prstGeom prst="rect">
            <a:avLst/>
          </a:prstGeom>
        </p:spPr>
        <p:txBody>
          <a:bodyPr wrap="square">
            <a:spAutoFit/>
          </a:bodyPr>
          <a:lstStyle/>
          <a:p>
            <a:r>
              <a:rPr lang="en-GB" sz="2000" dirty="0">
                <a:solidFill>
                  <a:srgbClr val="5B9BD5">
                    <a:lumMod val="50000"/>
                  </a:srgbClr>
                </a:solidFill>
              </a:rPr>
              <a:t>Remember: </a:t>
            </a:r>
            <a:r>
              <a:rPr lang="en-GB" sz="2000" b="1" u="sng" dirty="0">
                <a:solidFill>
                  <a:srgbClr val="5B9BD5">
                    <a:lumMod val="50000"/>
                  </a:srgbClr>
                </a:solidFill>
              </a:rPr>
              <a:t>Pronouns </a:t>
            </a:r>
            <a:r>
              <a:rPr lang="en-GB" sz="2000" dirty="0">
                <a:solidFill>
                  <a:srgbClr val="5B9BD5">
                    <a:lumMod val="50000"/>
                  </a:srgbClr>
                </a:solidFill>
              </a:rPr>
              <a:t>are like a shortcut to refer to a noun, e.g., ‘I, he, she, we, they’.  </a:t>
            </a:r>
          </a:p>
        </p:txBody>
      </p:sp>
      <p:sp>
        <p:nvSpPr>
          <p:cNvPr id="3" name="Rectangle 2"/>
          <p:cNvSpPr/>
          <p:nvPr/>
        </p:nvSpPr>
        <p:spPr>
          <a:xfrm>
            <a:off x="91865" y="1755125"/>
            <a:ext cx="11762238" cy="400110"/>
          </a:xfrm>
          <a:prstGeom prst="rect">
            <a:avLst/>
          </a:prstGeom>
        </p:spPr>
        <p:txBody>
          <a:bodyPr wrap="square">
            <a:spAutoFit/>
          </a:bodyPr>
          <a:lstStyle/>
          <a:p>
            <a:r>
              <a:rPr lang="en-GB" sz="2000" dirty="0">
                <a:solidFill>
                  <a:srgbClr val="5B9BD5">
                    <a:lumMod val="50000"/>
                  </a:srgbClr>
                </a:solidFill>
              </a:rPr>
              <a:t>Don’t forget that </a:t>
            </a:r>
            <a:r>
              <a:rPr lang="en-GB" sz="2000" b="1" u="sng" dirty="0">
                <a:solidFill>
                  <a:srgbClr val="5B9BD5">
                    <a:lumMod val="50000"/>
                  </a:srgbClr>
                </a:solidFill>
              </a:rPr>
              <a:t>verbs</a:t>
            </a:r>
            <a:r>
              <a:rPr lang="en-GB" sz="2000" dirty="0">
                <a:solidFill>
                  <a:srgbClr val="5B9BD5">
                    <a:lumMod val="50000"/>
                  </a:srgbClr>
                </a:solidFill>
              </a:rPr>
              <a:t> change their </a:t>
            </a:r>
            <a:r>
              <a:rPr lang="en-GB" sz="2000" i="1" dirty="0">
                <a:solidFill>
                  <a:srgbClr val="5B9BD5">
                    <a:lumMod val="50000"/>
                  </a:srgbClr>
                </a:solidFill>
              </a:rPr>
              <a:t>endings</a:t>
            </a:r>
            <a:r>
              <a:rPr lang="en-GB" sz="2000" dirty="0">
                <a:solidFill>
                  <a:srgbClr val="5B9BD5">
                    <a:lumMod val="50000"/>
                  </a:srgbClr>
                </a:solidFill>
              </a:rPr>
              <a:t> in German to match the person(s) they refer to.</a:t>
            </a:r>
          </a:p>
        </p:txBody>
      </p:sp>
      <p:sp>
        <p:nvSpPr>
          <p:cNvPr id="66" name="TextBox 65">
            <a:extLst>
              <a:ext uri="{FF2B5EF4-FFF2-40B4-BE49-F238E27FC236}">
                <a16:creationId xmlns:a16="http://schemas.microsoft.com/office/drawing/2014/main" id="{BE73CBBB-7BE0-FC46-A8AD-66B8703956F2}"/>
              </a:ext>
            </a:extLst>
          </p:cNvPr>
          <p:cNvSpPr txBox="1"/>
          <p:nvPr/>
        </p:nvSpPr>
        <p:spPr>
          <a:xfrm>
            <a:off x="209386" y="3369719"/>
            <a:ext cx="5211021" cy="648997"/>
          </a:xfrm>
          <a:prstGeom prst="rect">
            <a:avLst/>
          </a:prstGeom>
          <a:noFill/>
          <a:ln w="12700">
            <a:noFill/>
          </a:ln>
        </p:spPr>
        <p:txBody>
          <a:bodyPr wrap="square" lIns="251999" tIns="108000" rIns="251999" bIns="108000" rtlCol="0">
            <a:spAutoFit/>
          </a:bodyPr>
          <a:lstStyle/>
          <a:p>
            <a:r>
              <a:rPr lang="en-US" sz="2800" dirty="0">
                <a:solidFill>
                  <a:srgbClr val="115076"/>
                </a:solidFill>
              </a:rPr>
              <a:t>Noah </a:t>
            </a:r>
            <a:r>
              <a:rPr lang="en-US" sz="2800" dirty="0" err="1">
                <a:solidFill>
                  <a:srgbClr val="115076"/>
                </a:solidFill>
              </a:rPr>
              <a:t>koch</a:t>
            </a:r>
            <a:r>
              <a:rPr lang="en-US" sz="2800" b="1" dirty="0" err="1">
                <a:solidFill>
                  <a:srgbClr val="DAA520"/>
                </a:solidFill>
              </a:rPr>
              <a:t>t</a:t>
            </a:r>
            <a:r>
              <a:rPr lang="en-US" sz="2800" dirty="0">
                <a:solidFill>
                  <a:srgbClr val="115076"/>
                </a:solidFill>
              </a:rPr>
              <a:t> das Essen.</a:t>
            </a:r>
          </a:p>
        </p:txBody>
      </p:sp>
      <p:sp>
        <p:nvSpPr>
          <p:cNvPr id="67" name="TextBox 66">
            <a:extLst>
              <a:ext uri="{FF2B5EF4-FFF2-40B4-BE49-F238E27FC236}">
                <a16:creationId xmlns:a16="http://schemas.microsoft.com/office/drawing/2014/main" id="{D0AE85E3-7B64-1844-B2BB-DF7A5DB73960}"/>
              </a:ext>
            </a:extLst>
          </p:cNvPr>
          <p:cNvSpPr txBox="1"/>
          <p:nvPr/>
        </p:nvSpPr>
        <p:spPr>
          <a:xfrm>
            <a:off x="276303" y="5203123"/>
            <a:ext cx="6580829" cy="648997"/>
          </a:xfrm>
          <a:prstGeom prst="rect">
            <a:avLst/>
          </a:prstGeom>
          <a:noFill/>
          <a:ln w="12700">
            <a:noFill/>
          </a:ln>
        </p:spPr>
        <p:txBody>
          <a:bodyPr wrap="square" lIns="251999" tIns="108000" rIns="251999" bIns="108000" rtlCol="0">
            <a:spAutoFit/>
          </a:bodyPr>
          <a:lstStyle/>
          <a:p>
            <a:r>
              <a:rPr lang="en-US" sz="2800" dirty="0" err="1">
                <a:solidFill>
                  <a:srgbClr val="115076"/>
                </a:solidFill>
              </a:rPr>
              <a:t>Meine</a:t>
            </a:r>
            <a:r>
              <a:rPr lang="en-US" sz="2800" dirty="0">
                <a:solidFill>
                  <a:srgbClr val="115076"/>
                </a:solidFill>
              </a:rPr>
              <a:t> Mutter und </a:t>
            </a:r>
            <a:r>
              <a:rPr lang="en-US" sz="2800" dirty="0" err="1">
                <a:solidFill>
                  <a:srgbClr val="115076"/>
                </a:solidFill>
              </a:rPr>
              <a:t>ich</a:t>
            </a:r>
            <a:r>
              <a:rPr lang="en-US" sz="2800" dirty="0">
                <a:solidFill>
                  <a:srgbClr val="115076"/>
                </a:solidFill>
              </a:rPr>
              <a:t> </a:t>
            </a:r>
            <a:r>
              <a:rPr lang="en-US" sz="2800" dirty="0" err="1">
                <a:solidFill>
                  <a:srgbClr val="115076"/>
                </a:solidFill>
              </a:rPr>
              <a:t>schwimm</a:t>
            </a:r>
            <a:r>
              <a:rPr lang="en-US" sz="2800" b="1" dirty="0" err="1">
                <a:solidFill>
                  <a:srgbClr val="DAA520"/>
                </a:solidFill>
              </a:rPr>
              <a:t>en</a:t>
            </a:r>
            <a:r>
              <a:rPr lang="en-US" sz="2800" dirty="0">
                <a:solidFill>
                  <a:srgbClr val="115076"/>
                </a:solidFill>
              </a:rPr>
              <a:t>.</a:t>
            </a:r>
          </a:p>
        </p:txBody>
      </p:sp>
      <p:sp>
        <p:nvSpPr>
          <p:cNvPr id="69" name="TextBox 68">
            <a:extLst>
              <a:ext uri="{FF2B5EF4-FFF2-40B4-BE49-F238E27FC236}">
                <a16:creationId xmlns:a16="http://schemas.microsoft.com/office/drawing/2014/main" id="{5695FAB8-3E82-E943-8F5E-5AD91F7409E9}"/>
              </a:ext>
            </a:extLst>
          </p:cNvPr>
          <p:cNvSpPr txBox="1"/>
          <p:nvPr/>
        </p:nvSpPr>
        <p:spPr>
          <a:xfrm>
            <a:off x="194632" y="2481285"/>
            <a:ext cx="5806118" cy="648997"/>
          </a:xfrm>
          <a:prstGeom prst="rect">
            <a:avLst/>
          </a:prstGeom>
          <a:noFill/>
          <a:ln w="12700">
            <a:noFill/>
          </a:ln>
        </p:spPr>
        <p:txBody>
          <a:bodyPr wrap="square" lIns="251999" tIns="108000" rIns="251999" bIns="108000" rtlCol="0">
            <a:spAutoFit/>
          </a:bodyPr>
          <a:lstStyle/>
          <a:p>
            <a:r>
              <a:rPr lang="en-US" sz="2800" dirty="0">
                <a:solidFill>
                  <a:srgbClr val="5B9BD5">
                    <a:lumMod val="50000"/>
                  </a:srgbClr>
                </a:solidFill>
              </a:rPr>
              <a:t>Anna und Noah </a:t>
            </a:r>
            <a:r>
              <a:rPr lang="en-US" sz="2800" dirty="0" err="1">
                <a:solidFill>
                  <a:srgbClr val="5B9BD5">
                    <a:lumMod val="50000"/>
                  </a:srgbClr>
                </a:solidFill>
              </a:rPr>
              <a:t>spiel</a:t>
            </a:r>
            <a:r>
              <a:rPr lang="en-US" sz="2800" b="1" dirty="0" err="1">
                <a:solidFill>
                  <a:srgbClr val="DAA520"/>
                </a:solidFill>
              </a:rPr>
              <a:t>en</a:t>
            </a:r>
            <a:r>
              <a:rPr lang="en-US" sz="2800" dirty="0">
                <a:solidFill>
                  <a:srgbClr val="5B9BD5">
                    <a:lumMod val="50000"/>
                  </a:srgbClr>
                </a:solidFill>
              </a:rPr>
              <a:t> Tennis.</a:t>
            </a:r>
          </a:p>
        </p:txBody>
      </p:sp>
      <p:grpSp>
        <p:nvGrpSpPr>
          <p:cNvPr id="86" name="Group 85"/>
          <p:cNvGrpSpPr/>
          <p:nvPr/>
        </p:nvGrpSpPr>
        <p:grpSpPr>
          <a:xfrm>
            <a:off x="4068080" y="2567796"/>
            <a:ext cx="453862" cy="442903"/>
            <a:chOff x="2975081" y="861486"/>
            <a:chExt cx="252000" cy="442903"/>
          </a:xfrm>
        </p:grpSpPr>
        <p:sp>
          <p:nvSpPr>
            <p:cNvPr id="87" name="Rectangle 86"/>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8" name="Rectangle 87"/>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9" name="Group 88"/>
          <p:cNvGrpSpPr/>
          <p:nvPr/>
        </p:nvGrpSpPr>
        <p:grpSpPr>
          <a:xfrm>
            <a:off x="442510" y="2573546"/>
            <a:ext cx="2769188" cy="442903"/>
            <a:chOff x="2975081" y="861486"/>
            <a:chExt cx="252000" cy="442903"/>
          </a:xfrm>
        </p:grpSpPr>
        <p:sp>
          <p:nvSpPr>
            <p:cNvPr id="90" name="Rectangle 89"/>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Rectangle 90"/>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9" name="TextBox 78">
            <a:extLst>
              <a:ext uri="{FF2B5EF4-FFF2-40B4-BE49-F238E27FC236}">
                <a16:creationId xmlns:a16="http://schemas.microsoft.com/office/drawing/2014/main" id="{5444BCB5-B735-A643-B9C3-3B890A6A0154}"/>
              </a:ext>
            </a:extLst>
          </p:cNvPr>
          <p:cNvSpPr txBox="1"/>
          <p:nvPr/>
        </p:nvSpPr>
        <p:spPr>
          <a:xfrm>
            <a:off x="1271789" y="2493523"/>
            <a:ext cx="1026393" cy="648997"/>
          </a:xfrm>
          <a:prstGeom prst="rect">
            <a:avLst/>
          </a:prstGeom>
          <a:noFill/>
          <a:ln w="12700">
            <a:noFill/>
          </a:ln>
        </p:spPr>
        <p:txBody>
          <a:bodyPr wrap="square" lIns="251999" tIns="108000" rIns="251999" bIns="108000" rtlCol="0">
            <a:spAutoFit/>
          </a:bodyPr>
          <a:lstStyle/>
          <a:p>
            <a:r>
              <a:rPr lang="en-US" sz="2800" b="1" dirty="0">
                <a:solidFill>
                  <a:srgbClr val="5B9BD5">
                    <a:lumMod val="50000"/>
                  </a:srgbClr>
                </a:solidFill>
              </a:rPr>
              <a:t>Sie</a:t>
            </a:r>
          </a:p>
        </p:txBody>
      </p:sp>
      <p:grpSp>
        <p:nvGrpSpPr>
          <p:cNvPr id="92" name="Group 91"/>
          <p:cNvGrpSpPr/>
          <p:nvPr/>
        </p:nvGrpSpPr>
        <p:grpSpPr>
          <a:xfrm>
            <a:off x="2373400" y="3460212"/>
            <a:ext cx="134476" cy="442903"/>
            <a:chOff x="2975081" y="861486"/>
            <a:chExt cx="252000" cy="442903"/>
          </a:xfrm>
        </p:grpSpPr>
        <p:sp>
          <p:nvSpPr>
            <p:cNvPr id="93" name="Rectangle 92"/>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Rectangle 93"/>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5" name="Group 94"/>
          <p:cNvGrpSpPr/>
          <p:nvPr/>
        </p:nvGrpSpPr>
        <p:grpSpPr>
          <a:xfrm>
            <a:off x="464796" y="3451414"/>
            <a:ext cx="960591" cy="442903"/>
            <a:chOff x="2975081" y="861486"/>
            <a:chExt cx="252000" cy="442903"/>
          </a:xfrm>
        </p:grpSpPr>
        <p:sp>
          <p:nvSpPr>
            <p:cNvPr id="96" name="Rectangle 9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7" name="Rectangle 96"/>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1" name="TextBox 80">
            <a:extLst>
              <a:ext uri="{FF2B5EF4-FFF2-40B4-BE49-F238E27FC236}">
                <a16:creationId xmlns:a16="http://schemas.microsoft.com/office/drawing/2014/main" id="{3FDC3E68-969F-7547-B4BE-69554714D94E}"/>
              </a:ext>
            </a:extLst>
          </p:cNvPr>
          <p:cNvSpPr txBox="1"/>
          <p:nvPr/>
        </p:nvSpPr>
        <p:spPr>
          <a:xfrm>
            <a:off x="523610" y="3370951"/>
            <a:ext cx="852301" cy="648997"/>
          </a:xfrm>
          <a:prstGeom prst="rect">
            <a:avLst/>
          </a:prstGeom>
          <a:noFill/>
          <a:ln w="12700">
            <a:noFill/>
          </a:ln>
        </p:spPr>
        <p:txBody>
          <a:bodyPr wrap="square" lIns="251999" tIns="108000" rIns="251999" bIns="108000" rtlCol="0">
            <a:spAutoFit/>
          </a:bodyPr>
          <a:lstStyle/>
          <a:p>
            <a:r>
              <a:rPr lang="en-US" sz="2800" b="1" dirty="0" err="1">
                <a:solidFill>
                  <a:srgbClr val="5B9BD5">
                    <a:lumMod val="50000"/>
                  </a:srgbClr>
                </a:solidFill>
              </a:rPr>
              <a:t>Er</a:t>
            </a:r>
            <a:endParaRPr lang="en-US" sz="2800" b="1" dirty="0">
              <a:solidFill>
                <a:srgbClr val="5B9BD5">
                  <a:lumMod val="50000"/>
                </a:srgbClr>
              </a:solidFill>
            </a:endParaRPr>
          </a:p>
        </p:txBody>
      </p:sp>
      <p:grpSp>
        <p:nvGrpSpPr>
          <p:cNvPr id="98" name="Group 97"/>
          <p:cNvGrpSpPr/>
          <p:nvPr/>
        </p:nvGrpSpPr>
        <p:grpSpPr>
          <a:xfrm>
            <a:off x="2143534" y="4359182"/>
            <a:ext cx="364342" cy="442903"/>
            <a:chOff x="2975081" y="861486"/>
            <a:chExt cx="252000" cy="442903"/>
          </a:xfrm>
        </p:grpSpPr>
        <p:sp>
          <p:nvSpPr>
            <p:cNvPr id="99" name="Rectangle 98"/>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endParaRPr>
            </a:p>
          </p:txBody>
        </p:sp>
        <p:sp>
          <p:nvSpPr>
            <p:cNvPr id="100" name="Rectangle 99"/>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1" name="Group 100"/>
          <p:cNvGrpSpPr/>
          <p:nvPr/>
        </p:nvGrpSpPr>
        <p:grpSpPr>
          <a:xfrm>
            <a:off x="529882" y="4357328"/>
            <a:ext cx="969465" cy="442903"/>
            <a:chOff x="2975081" y="861486"/>
            <a:chExt cx="252000" cy="442903"/>
          </a:xfrm>
        </p:grpSpPr>
        <p:sp>
          <p:nvSpPr>
            <p:cNvPr id="102" name="Rectangle 101"/>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3" name="Rectangle 102"/>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3" name="TextBox 82">
            <a:extLst>
              <a:ext uri="{FF2B5EF4-FFF2-40B4-BE49-F238E27FC236}">
                <a16:creationId xmlns:a16="http://schemas.microsoft.com/office/drawing/2014/main" id="{1F9460F6-7FB2-5845-9085-93DB1FE43173}"/>
              </a:ext>
            </a:extLst>
          </p:cNvPr>
          <p:cNvSpPr txBox="1"/>
          <p:nvPr/>
        </p:nvSpPr>
        <p:spPr>
          <a:xfrm>
            <a:off x="550312" y="4268352"/>
            <a:ext cx="920800" cy="648997"/>
          </a:xfrm>
          <a:prstGeom prst="rect">
            <a:avLst/>
          </a:prstGeom>
          <a:noFill/>
          <a:ln w="12700">
            <a:noFill/>
          </a:ln>
        </p:spPr>
        <p:txBody>
          <a:bodyPr wrap="square" lIns="251999" tIns="108000" rIns="108000" bIns="108000" rtlCol="0">
            <a:spAutoFit/>
          </a:bodyPr>
          <a:lstStyle/>
          <a:p>
            <a:r>
              <a:rPr lang="en-US" sz="2800" b="1" dirty="0">
                <a:solidFill>
                  <a:srgbClr val="5B9BD5">
                    <a:lumMod val="50000"/>
                  </a:srgbClr>
                </a:solidFill>
              </a:rPr>
              <a:t>Sie</a:t>
            </a:r>
          </a:p>
        </p:txBody>
      </p:sp>
      <p:grpSp>
        <p:nvGrpSpPr>
          <p:cNvPr id="104" name="Group 103"/>
          <p:cNvGrpSpPr/>
          <p:nvPr/>
        </p:nvGrpSpPr>
        <p:grpSpPr>
          <a:xfrm>
            <a:off x="5916707" y="5292721"/>
            <a:ext cx="457200" cy="442903"/>
            <a:chOff x="2975081" y="861486"/>
            <a:chExt cx="252000" cy="442903"/>
          </a:xfrm>
        </p:grpSpPr>
        <p:sp>
          <p:nvSpPr>
            <p:cNvPr id="105" name="Rectangle 104"/>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Rectangle 105"/>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7" name="Group 106"/>
          <p:cNvGrpSpPr/>
          <p:nvPr/>
        </p:nvGrpSpPr>
        <p:grpSpPr>
          <a:xfrm>
            <a:off x="528052" y="5292721"/>
            <a:ext cx="3694324" cy="442903"/>
            <a:chOff x="2975081" y="861486"/>
            <a:chExt cx="252000" cy="442903"/>
          </a:xfrm>
        </p:grpSpPr>
        <p:sp>
          <p:nvSpPr>
            <p:cNvPr id="108" name="Rectangle 107"/>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9" name="Rectangle 108"/>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5" name="TextBox 84">
            <a:extLst>
              <a:ext uri="{FF2B5EF4-FFF2-40B4-BE49-F238E27FC236}">
                <a16:creationId xmlns:a16="http://schemas.microsoft.com/office/drawing/2014/main" id="{7DE9D522-9F8E-4B4A-9F90-0FB30E618DFE}"/>
              </a:ext>
            </a:extLst>
          </p:cNvPr>
          <p:cNvSpPr txBox="1"/>
          <p:nvPr/>
        </p:nvSpPr>
        <p:spPr>
          <a:xfrm>
            <a:off x="1820754" y="5203121"/>
            <a:ext cx="1033102" cy="648997"/>
          </a:xfrm>
          <a:prstGeom prst="rect">
            <a:avLst/>
          </a:prstGeom>
          <a:noFill/>
          <a:ln w="12700">
            <a:noFill/>
          </a:ln>
        </p:spPr>
        <p:txBody>
          <a:bodyPr wrap="none" lIns="251999" tIns="108000" rIns="251999" bIns="108000" rtlCol="0">
            <a:spAutoFit/>
          </a:bodyPr>
          <a:lstStyle/>
          <a:p>
            <a:r>
              <a:rPr lang="en-US" sz="2800" b="1" dirty="0" err="1">
                <a:solidFill>
                  <a:srgbClr val="5B9BD5">
                    <a:lumMod val="50000"/>
                  </a:srgbClr>
                </a:solidFill>
              </a:rPr>
              <a:t>Wir</a:t>
            </a:r>
            <a:endParaRPr lang="en-US" sz="2800" b="1" dirty="0">
              <a:solidFill>
                <a:srgbClr val="5B9BD5">
                  <a:lumMod val="50000"/>
                </a:srgbClr>
              </a:solidFill>
            </a:endParaRPr>
          </a:p>
        </p:txBody>
      </p:sp>
      <p:sp>
        <p:nvSpPr>
          <p:cNvPr id="44"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3" name="Oval Callout 77">
            <a:extLst>
              <a:ext uri="{FF2B5EF4-FFF2-40B4-BE49-F238E27FC236}">
                <a16:creationId xmlns:a16="http://schemas.microsoft.com/office/drawing/2014/main" id="{E00C57F7-981C-4C7D-9AB7-3F2CCE8F957C}"/>
              </a:ext>
            </a:extLst>
          </p:cNvPr>
          <p:cNvSpPr/>
          <p:nvPr/>
        </p:nvSpPr>
        <p:spPr>
          <a:xfrm>
            <a:off x="1484201" y="1677394"/>
            <a:ext cx="6909542" cy="2235135"/>
          </a:xfrm>
          <a:prstGeom prst="wedgeEllipseCallout">
            <a:avLst>
              <a:gd name="adj1" fmla="val -37045"/>
              <a:gd name="adj2" fmla="val 64265"/>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Remember: verbs with stems ending in -</a:t>
            </a:r>
            <a:r>
              <a:rPr lang="en-US" sz="2400" b="1" dirty="0"/>
              <a:t>d </a:t>
            </a:r>
            <a:r>
              <a:rPr lang="en-US" sz="2400" dirty="0"/>
              <a:t>(</a:t>
            </a:r>
            <a:r>
              <a:rPr lang="en-US" sz="2400" i="1" dirty="0" err="1"/>
              <a:t>fin</a:t>
            </a:r>
            <a:r>
              <a:rPr lang="en-US" sz="2400" b="1" i="1" dirty="0" err="1"/>
              <a:t>d</a:t>
            </a:r>
            <a:r>
              <a:rPr lang="en-US" sz="2400" i="1" dirty="0" err="1"/>
              <a:t>en</a:t>
            </a:r>
            <a:r>
              <a:rPr lang="en-US" sz="2400" dirty="0"/>
              <a:t>)or -</a:t>
            </a:r>
            <a:r>
              <a:rPr lang="en-US" sz="2400" b="1" dirty="0"/>
              <a:t>t</a:t>
            </a:r>
            <a:r>
              <a:rPr lang="en-US" sz="2400" dirty="0"/>
              <a:t> (</a:t>
            </a:r>
            <a:r>
              <a:rPr lang="en-US" sz="2400" i="1" dirty="0" err="1"/>
              <a:t>arbei</a:t>
            </a:r>
            <a:r>
              <a:rPr lang="en-US" sz="2400" b="1" i="1" dirty="0" err="1"/>
              <a:t>t</a:t>
            </a:r>
            <a:r>
              <a:rPr lang="en-US" sz="2400" i="1" dirty="0" err="1"/>
              <a:t>en</a:t>
            </a:r>
            <a:r>
              <a:rPr lang="en-US" sz="2400" dirty="0"/>
              <a:t>) add an -</a:t>
            </a:r>
            <a:r>
              <a:rPr lang="en-US" sz="2400" b="1" dirty="0"/>
              <a:t>e</a:t>
            </a:r>
            <a:r>
              <a:rPr lang="en-US" sz="2400" dirty="0"/>
              <a:t> before the usual endings, if there isn’t one.</a:t>
            </a:r>
          </a:p>
        </p:txBody>
      </p:sp>
    </p:spTree>
    <p:extLst>
      <p:ext uri="{BB962C8B-B14F-4D97-AF65-F5344CB8AC3E}">
        <p14:creationId xmlns:p14="http://schemas.microsoft.com/office/powerpoint/2010/main" val="224875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0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45" grpId="0"/>
      <p:bldP spid="46" grpId="0"/>
      <p:bldP spid="47" grpId="0"/>
      <p:bldP spid="48" grpId="0"/>
      <p:bldP spid="2" grpId="0"/>
      <p:bldP spid="3" grpId="0"/>
      <p:bldP spid="66" grpId="0"/>
      <p:bldP spid="67" grpId="0"/>
      <p:bldP spid="69" grpId="0"/>
      <p:bldP spid="79" grpId="0"/>
      <p:bldP spid="81" grpId="0"/>
      <p:bldP spid="83" grpId="0"/>
      <p:bldP spid="85" grpId="0"/>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72" r="30426" b="4500"/>
          <a:stretch/>
        </p:blipFill>
        <p:spPr>
          <a:xfrm>
            <a:off x="4511275" y="3749969"/>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r>
              <a:rPr lang="en-US" sz="2000" b="1" dirty="0">
                <a:solidFill>
                  <a:schemeClr val="accent1">
                    <a:lumMod val="50000"/>
                  </a:schemeClr>
                </a:solidFill>
              </a:rPr>
              <a:t>Anna</a:t>
            </a:r>
          </a:p>
        </p:txBody>
      </p:sp>
      <p:sp>
        <p:nvSpPr>
          <p:cNvPr id="26" name="TextBox 25">
            <a:extLst>
              <a:ext uri="{FF2B5EF4-FFF2-40B4-BE49-F238E27FC236}">
                <a16:creationId xmlns:a16="http://schemas.microsoft.com/office/drawing/2014/main" id="{96BF95EF-001D-2C4A-9C7A-4DB8D6AE447E}"/>
              </a:ext>
            </a:extLst>
          </p:cNvPr>
          <p:cNvSpPr txBox="1"/>
          <p:nvPr/>
        </p:nvSpPr>
        <p:spPr>
          <a:xfrm>
            <a:off x="51751" y="1403894"/>
            <a:ext cx="12791340" cy="1384995"/>
          </a:xfrm>
          <a:prstGeom prst="rect">
            <a:avLst/>
          </a:prstGeom>
          <a:noFill/>
        </p:spPr>
        <p:txBody>
          <a:bodyPr wrap="square" rtlCol="0">
            <a:spAutoFit/>
          </a:bodyPr>
          <a:lstStyle/>
          <a:p>
            <a:r>
              <a:rPr lang="en-GB" sz="2800" dirty="0">
                <a:solidFill>
                  <a:schemeClr val="accent1">
                    <a:lumMod val="50000"/>
                  </a:schemeClr>
                </a:solidFill>
              </a:rPr>
              <a:t>Anna </a:t>
            </a:r>
            <a:r>
              <a:rPr lang="en-GB" sz="2800" dirty="0" err="1">
                <a:solidFill>
                  <a:schemeClr val="accent1">
                    <a:lumMod val="50000"/>
                  </a:schemeClr>
                </a:solidFill>
              </a:rPr>
              <a:t>redet</a:t>
            </a:r>
            <a:r>
              <a:rPr lang="en-GB" sz="2800" dirty="0">
                <a:solidFill>
                  <a:schemeClr val="accent1">
                    <a:lumMod val="50000"/>
                  </a:schemeClr>
                </a:solidFill>
              </a:rPr>
              <a:t> </a:t>
            </a:r>
            <a:r>
              <a:rPr lang="en-GB" sz="2800" dirty="0" err="1">
                <a:solidFill>
                  <a:schemeClr val="accent1">
                    <a:lumMod val="50000"/>
                  </a:schemeClr>
                </a:solidFill>
              </a:rPr>
              <a:t>mit</a:t>
            </a:r>
            <a:r>
              <a:rPr lang="en-GB" sz="2800" dirty="0">
                <a:solidFill>
                  <a:schemeClr val="accent1">
                    <a:lumMod val="50000"/>
                  </a:schemeClr>
                </a:solidFill>
              </a:rPr>
              <a:t> </a:t>
            </a:r>
            <a:r>
              <a:rPr lang="en-GB" sz="2800" dirty="0" err="1">
                <a:solidFill>
                  <a:schemeClr val="accent1">
                    <a:lumMod val="50000"/>
                  </a:schemeClr>
                </a:solidFill>
              </a:rPr>
              <a:t>Freunden</a:t>
            </a:r>
            <a:r>
              <a:rPr lang="en-GB" sz="2800" dirty="0">
                <a:solidFill>
                  <a:schemeClr val="accent1">
                    <a:lumMod val="50000"/>
                  </a:schemeClr>
                </a:solidFill>
              </a:rPr>
              <a:t> </a:t>
            </a:r>
            <a:r>
              <a:rPr lang="en-GB" sz="2800" dirty="0" err="1">
                <a:solidFill>
                  <a:schemeClr val="accent1">
                    <a:lumMod val="50000"/>
                  </a:schemeClr>
                </a:solidFill>
              </a:rPr>
              <a:t>über</a:t>
            </a:r>
            <a:r>
              <a:rPr lang="en-GB" sz="2800" dirty="0">
                <a:solidFill>
                  <a:schemeClr val="accent1">
                    <a:lumMod val="50000"/>
                  </a:schemeClr>
                </a:solidFill>
              </a:rPr>
              <a:t> </a:t>
            </a:r>
            <a:r>
              <a:rPr lang="en-GB" sz="2800" dirty="0" err="1">
                <a:solidFill>
                  <a:schemeClr val="accent1">
                    <a:lumMod val="50000"/>
                  </a:schemeClr>
                </a:solidFill>
              </a:rPr>
              <a:t>ihre</a:t>
            </a:r>
            <a:r>
              <a:rPr lang="en-GB" sz="2800" dirty="0">
                <a:solidFill>
                  <a:schemeClr val="accent1">
                    <a:lumMod val="50000"/>
                  </a:schemeClr>
                </a:solidFill>
              </a:rPr>
              <a:t> </a:t>
            </a:r>
            <a:r>
              <a:rPr lang="en-GB" sz="2800" dirty="0" err="1">
                <a:solidFill>
                  <a:schemeClr val="accent1">
                    <a:lumMod val="50000"/>
                  </a:schemeClr>
                </a:solidFill>
              </a:rPr>
              <a:t>Familie</a:t>
            </a:r>
            <a:r>
              <a:rPr lang="en-GB" sz="2800" dirty="0">
                <a:solidFill>
                  <a:schemeClr val="accent1">
                    <a:lumMod val="50000"/>
                  </a:schemeClr>
                </a:solidFill>
              </a:rPr>
              <a:t>.</a:t>
            </a:r>
            <a:br>
              <a:rPr lang="en-GB" sz="2800" dirty="0">
                <a:solidFill>
                  <a:schemeClr val="accent1">
                    <a:lumMod val="50000"/>
                  </a:schemeClr>
                </a:solidFill>
              </a:rPr>
            </a:br>
            <a:r>
              <a:rPr lang="en-GB" sz="2800" dirty="0" err="1">
                <a:solidFill>
                  <a:schemeClr val="accent1">
                    <a:lumMod val="50000"/>
                  </a:schemeClr>
                </a:solidFill>
              </a:rPr>
              <a:t>Leider</a:t>
            </a:r>
            <a:r>
              <a:rPr lang="en-GB" sz="2800" dirty="0">
                <a:solidFill>
                  <a:schemeClr val="accent1">
                    <a:lumMod val="50000"/>
                  </a:schemeClr>
                </a:solidFill>
              </a:rPr>
              <a:t> </a:t>
            </a:r>
            <a:r>
              <a:rPr lang="en-GB" sz="2800" dirty="0" err="1">
                <a:solidFill>
                  <a:schemeClr val="accent1">
                    <a:lumMod val="50000"/>
                  </a:schemeClr>
                </a:solidFill>
              </a:rPr>
              <a:t>ist</a:t>
            </a:r>
            <a:r>
              <a:rPr lang="en-GB" sz="2800" dirty="0">
                <a:solidFill>
                  <a:schemeClr val="accent1">
                    <a:lumMod val="50000"/>
                  </a:schemeClr>
                </a:solidFill>
              </a:rPr>
              <a:t> </a:t>
            </a:r>
            <a:r>
              <a:rPr lang="en-GB" sz="2800" dirty="0" err="1">
                <a:solidFill>
                  <a:schemeClr val="accent1">
                    <a:lumMod val="50000"/>
                  </a:schemeClr>
                </a:solidFill>
              </a:rPr>
              <a:t>sie</a:t>
            </a:r>
            <a:r>
              <a:rPr lang="en-GB" sz="2800" dirty="0">
                <a:solidFill>
                  <a:schemeClr val="accent1">
                    <a:lumMod val="50000"/>
                  </a:schemeClr>
                </a:solidFill>
              </a:rPr>
              <a:t> in der </a:t>
            </a:r>
            <a:r>
              <a:rPr lang="en-GB" sz="2800" dirty="0" err="1">
                <a:solidFill>
                  <a:schemeClr val="accent1">
                    <a:lumMod val="50000"/>
                  </a:schemeClr>
                </a:solidFill>
              </a:rPr>
              <a:t>Stadt</a:t>
            </a:r>
            <a:r>
              <a:rPr lang="en-GB" sz="2800" dirty="0">
                <a:solidFill>
                  <a:schemeClr val="accent1">
                    <a:lumMod val="50000"/>
                  </a:schemeClr>
                </a:solidFill>
              </a:rPr>
              <a:t>, </a:t>
            </a:r>
            <a:r>
              <a:rPr lang="en-GB" sz="2800" dirty="0" err="1">
                <a:solidFill>
                  <a:schemeClr val="accent1">
                    <a:lumMod val="50000"/>
                  </a:schemeClr>
                </a:solidFill>
              </a:rPr>
              <a:t>es</a:t>
            </a:r>
            <a:r>
              <a:rPr lang="en-GB" sz="2800" dirty="0">
                <a:solidFill>
                  <a:schemeClr val="accent1">
                    <a:lumMod val="50000"/>
                  </a:schemeClr>
                </a:solidFill>
              </a:rPr>
              <a:t> </a:t>
            </a:r>
            <a:r>
              <a:rPr lang="en-GB" sz="2800" dirty="0" err="1">
                <a:solidFill>
                  <a:schemeClr val="accent1">
                    <a:lumMod val="50000"/>
                  </a:schemeClr>
                </a:solidFill>
              </a:rPr>
              <a:t>ist</a:t>
            </a:r>
            <a:r>
              <a:rPr lang="en-GB" sz="2800" dirty="0">
                <a:solidFill>
                  <a:schemeClr val="accent1">
                    <a:lumMod val="50000"/>
                  </a:schemeClr>
                </a:solidFill>
              </a:rPr>
              <a:t> </a:t>
            </a:r>
            <a:r>
              <a:rPr lang="en-GB" sz="2800" dirty="0" err="1">
                <a:solidFill>
                  <a:schemeClr val="accent1">
                    <a:lumMod val="50000"/>
                  </a:schemeClr>
                </a:solidFill>
              </a:rPr>
              <a:t>laut</a:t>
            </a:r>
            <a:r>
              <a:rPr lang="en-GB" sz="2800" dirty="0">
                <a:solidFill>
                  <a:schemeClr val="accent1">
                    <a:lumMod val="50000"/>
                  </a:schemeClr>
                </a:solidFill>
              </a:rPr>
              <a:t>, und man </a:t>
            </a:r>
            <a:r>
              <a:rPr lang="en-GB" sz="2800" dirty="0" err="1">
                <a:solidFill>
                  <a:schemeClr val="accent1">
                    <a:lumMod val="50000"/>
                  </a:schemeClr>
                </a:solidFill>
              </a:rPr>
              <a:t>kann</a:t>
            </a:r>
            <a:r>
              <a:rPr lang="en-GB" sz="2800" dirty="0">
                <a:solidFill>
                  <a:schemeClr val="accent1">
                    <a:lumMod val="50000"/>
                  </a:schemeClr>
                </a:solidFill>
              </a:rPr>
              <a:t> </a:t>
            </a:r>
            <a:r>
              <a:rPr lang="en-GB" sz="2800" dirty="0" err="1">
                <a:solidFill>
                  <a:schemeClr val="accent1">
                    <a:lumMod val="50000"/>
                  </a:schemeClr>
                </a:solidFill>
              </a:rPr>
              <a:t>nicht</a:t>
            </a:r>
            <a:r>
              <a:rPr lang="en-GB" sz="2800" dirty="0">
                <a:solidFill>
                  <a:schemeClr val="accent1">
                    <a:lumMod val="50000"/>
                  </a:schemeClr>
                </a:solidFill>
              </a:rPr>
              <a:t> </a:t>
            </a:r>
            <a:r>
              <a:rPr lang="en-GB" sz="2800" dirty="0" err="1">
                <a:solidFill>
                  <a:schemeClr val="accent1">
                    <a:lumMod val="50000"/>
                  </a:schemeClr>
                </a:solidFill>
              </a:rPr>
              <a:t>richtig</a:t>
            </a:r>
            <a:r>
              <a:rPr lang="en-GB" sz="2800" dirty="0">
                <a:solidFill>
                  <a:schemeClr val="accent1">
                    <a:lumMod val="50000"/>
                  </a:schemeClr>
                </a:solidFill>
              </a:rPr>
              <a:t> </a:t>
            </a:r>
            <a:r>
              <a:rPr lang="en-GB" sz="2800" dirty="0" err="1">
                <a:solidFill>
                  <a:schemeClr val="accent1">
                    <a:lumMod val="50000"/>
                  </a:schemeClr>
                </a:solidFill>
              </a:rPr>
              <a:t>hören</a:t>
            </a:r>
            <a:r>
              <a:rPr lang="en-GB" sz="2800" dirty="0">
                <a:solidFill>
                  <a:schemeClr val="accent1">
                    <a:lumMod val="50000"/>
                  </a:schemeClr>
                </a:solidFill>
              </a:rPr>
              <a:t>!</a:t>
            </a:r>
            <a:br>
              <a:rPr lang="en-GB" sz="2800" dirty="0">
                <a:solidFill>
                  <a:schemeClr val="accent1">
                    <a:lumMod val="50000"/>
                  </a:schemeClr>
                </a:solidFill>
              </a:rPr>
            </a:br>
            <a:r>
              <a:rPr lang="en-GB" sz="2800" dirty="0" err="1">
                <a:solidFill>
                  <a:schemeClr val="accent1">
                    <a:lumMod val="50000"/>
                  </a:schemeClr>
                </a:solidFill>
              </a:rPr>
              <a:t>Hör</a:t>
            </a:r>
            <a:r>
              <a:rPr lang="en-GB" sz="2800" dirty="0">
                <a:solidFill>
                  <a:schemeClr val="accent1">
                    <a:lumMod val="50000"/>
                  </a:schemeClr>
                </a:solidFill>
              </a:rPr>
              <a:t> </a:t>
            </a:r>
            <a:r>
              <a:rPr lang="en-GB" sz="2800" dirty="0" err="1">
                <a:solidFill>
                  <a:schemeClr val="accent1">
                    <a:lumMod val="50000"/>
                  </a:schemeClr>
                </a:solidFill>
              </a:rPr>
              <a:t>zu</a:t>
            </a:r>
            <a:r>
              <a:rPr lang="en-GB" sz="2800" dirty="0">
                <a:solidFill>
                  <a:schemeClr val="accent1">
                    <a:lumMod val="50000"/>
                  </a:schemeClr>
                </a:solidFill>
              </a:rPr>
              <a:t>.  </a:t>
            </a:r>
            <a:r>
              <a:rPr lang="en-GB" sz="2800" dirty="0" err="1">
                <a:solidFill>
                  <a:schemeClr val="accent1">
                    <a:lumMod val="50000"/>
                  </a:schemeClr>
                </a:solidFill>
              </a:rPr>
              <a:t>Wer</a:t>
            </a:r>
            <a:r>
              <a:rPr lang="en-GB" sz="2800" dirty="0">
                <a:solidFill>
                  <a:schemeClr val="accent1">
                    <a:lumMod val="50000"/>
                  </a:schemeClr>
                </a:solidFill>
              </a:rPr>
              <a:t> </a:t>
            </a:r>
            <a:r>
              <a:rPr lang="en-GB" sz="2800" dirty="0" err="1">
                <a:solidFill>
                  <a:schemeClr val="accent1">
                    <a:lumMod val="50000"/>
                  </a:schemeClr>
                </a:solidFill>
              </a:rPr>
              <a:t>macht</a:t>
            </a:r>
            <a:r>
              <a:rPr lang="en-GB" sz="2800" dirty="0">
                <a:solidFill>
                  <a:schemeClr val="accent1">
                    <a:lumMod val="50000"/>
                  </a:schemeClr>
                </a:solidFill>
              </a:rPr>
              <a:t> was? </a:t>
            </a:r>
            <a:endParaRPr lang="en-GB" sz="2800" dirty="0">
              <a:solidFill>
                <a:schemeClr val="accent1">
                  <a:lumMod val="50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r>
              <a:rPr lang="en-US" sz="2000" b="1" dirty="0">
                <a:solidFill>
                  <a:schemeClr val="accent1">
                    <a:lumMod val="50000"/>
                  </a:schemeClr>
                </a:solidFill>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r>
              <a:rPr lang="en-US" sz="2000" b="1" dirty="0" err="1">
                <a:solidFill>
                  <a:schemeClr val="accent1">
                    <a:lumMod val="50000"/>
                  </a:schemeClr>
                </a:solidFill>
              </a:rPr>
              <a:t>Mutti</a:t>
            </a:r>
            <a:endParaRPr lang="en-US" sz="2000" b="1" dirty="0">
              <a:solidFill>
                <a:schemeClr val="accent1">
                  <a:lumMod val="50000"/>
                </a:schemeClr>
              </a:solidFill>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r>
              <a:rPr lang="en-US" sz="2000" b="1" dirty="0" err="1">
                <a:solidFill>
                  <a:schemeClr val="accent1">
                    <a:lumMod val="50000"/>
                  </a:schemeClr>
                </a:solidFill>
              </a:rPr>
              <a:t>Vati</a:t>
            </a:r>
            <a:endParaRPr lang="en-US" sz="2000" b="1" dirty="0">
              <a:solidFill>
                <a:schemeClr val="accent1">
                  <a:lumMod val="50000"/>
                </a:schemeClr>
              </a:solidFill>
            </a:endParaRPr>
          </a:p>
        </p:txBody>
      </p:sp>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51751" y="280397"/>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spTree>
    <p:extLst>
      <p:ext uri="{BB962C8B-B14F-4D97-AF65-F5344CB8AC3E}">
        <p14:creationId xmlns:p14="http://schemas.microsoft.com/office/powerpoint/2010/main" val="23693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pic>
        <p:nvPicPr>
          <p:cNvPr id="8" name="Picture 7">
            <a:extLst>
              <a:ext uri="{FF2B5EF4-FFF2-40B4-BE49-F238E27FC236}">
                <a16:creationId xmlns:a16="http://schemas.microsoft.com/office/drawing/2014/main" id="{DB81ADD0-5C6E-214D-8A7B-6B88ED7034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21" b="89655" l="9709" r="89968">
                        <a14:foregroundMark x1="66019" y1="25862" x2="66019" y2="25862"/>
                        <a14:foregroundMark x1="66667" y1="51724" x2="66667" y2="51724"/>
                        <a14:foregroundMark x1="70227" y1="80460" x2="70227" y2="80460"/>
                        <a14:foregroundMark x1="33981" y1="8621" x2="33981" y2="8621"/>
                      </a14:backgroundRemoval>
                    </a14:imgEffect>
                  </a14:imgLayer>
                </a14:imgProps>
              </a:ext>
              <a:ext uri="{28A0092B-C50C-407E-A947-70E740481C1C}">
                <a14:useLocalDpi xmlns:a14="http://schemas.microsoft.com/office/drawing/2010/main" val="0"/>
              </a:ext>
            </a:extLst>
          </a:blip>
          <a:stretch>
            <a:fillRect/>
          </a:stretch>
        </p:blipFill>
        <p:spPr>
          <a:xfrm>
            <a:off x="1402244" y="399135"/>
            <a:ext cx="1286400" cy="723600"/>
          </a:xfrm>
          <a:prstGeom prst="rect">
            <a:avLst/>
          </a:prstGeom>
        </p:spPr>
      </p:pic>
      <p:pic>
        <p:nvPicPr>
          <p:cNvPr id="11" name="Picture 10">
            <a:extLst>
              <a:ext uri="{FF2B5EF4-FFF2-40B4-BE49-F238E27FC236}">
                <a16:creationId xmlns:a16="http://schemas.microsoft.com/office/drawing/2014/main" id="{DBFDACCB-B70A-944F-A15E-E1291937B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927" y="1626151"/>
            <a:ext cx="1286400" cy="723600"/>
          </a:xfrm>
          <a:prstGeom prst="rect">
            <a:avLst/>
          </a:prstGeom>
        </p:spPr>
      </p:pic>
      <p:pic>
        <p:nvPicPr>
          <p:cNvPr id="14" name="Picture 13">
            <a:extLst>
              <a:ext uri="{FF2B5EF4-FFF2-40B4-BE49-F238E27FC236}">
                <a16:creationId xmlns:a16="http://schemas.microsoft.com/office/drawing/2014/main" id="{B67759A7-E16F-9240-8FD8-E02AB6058B6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70" b="91379" l="9709" r="89968">
                        <a14:foregroundMark x1="54693" y1="91379" x2="54693" y2="91379"/>
                        <a14:foregroundMark x1="50162" y1="14368" x2="50162" y2="14368"/>
                      </a14:backgroundRemoval>
                    </a14:imgEffect>
                  </a14:imgLayer>
                </a14:imgProps>
              </a:ext>
              <a:ext uri="{28A0092B-C50C-407E-A947-70E740481C1C}">
                <a14:useLocalDpi xmlns:a14="http://schemas.microsoft.com/office/drawing/2010/main" val="0"/>
              </a:ext>
            </a:extLst>
          </a:blip>
          <a:stretch>
            <a:fillRect/>
          </a:stretch>
        </p:blipFill>
        <p:spPr>
          <a:xfrm>
            <a:off x="3401927" y="457542"/>
            <a:ext cx="1286400" cy="723600"/>
          </a:xfrm>
          <a:prstGeom prst="rect">
            <a:avLst/>
          </a:prstGeom>
        </p:spPr>
      </p:pic>
      <p:pic>
        <p:nvPicPr>
          <p:cNvPr id="16" name="Picture 15">
            <a:extLst>
              <a:ext uri="{FF2B5EF4-FFF2-40B4-BE49-F238E27FC236}">
                <a16:creationId xmlns:a16="http://schemas.microsoft.com/office/drawing/2014/main" id="{BEAA7010-99FE-0C4A-BA92-580BB1FB81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244" y="1626151"/>
            <a:ext cx="1286400" cy="723600"/>
          </a:xfrm>
          <a:prstGeom prst="rect">
            <a:avLst/>
          </a:prstGeom>
        </p:spPr>
      </p:pic>
      <p:sp>
        <p:nvSpPr>
          <p:cNvPr id="20" name="Oval 19">
            <a:extLst>
              <a:ext uri="{FF2B5EF4-FFF2-40B4-BE49-F238E27FC236}">
                <a16:creationId xmlns:a16="http://schemas.microsoft.com/office/drawing/2014/main" id="{A6E60A45-5D6D-0A41-AD72-E808709D940A}"/>
              </a:ext>
            </a:extLst>
          </p:cNvPr>
          <p:cNvSpPr/>
          <p:nvPr/>
        </p:nvSpPr>
        <p:spPr>
          <a:xfrm>
            <a:off x="1402244" y="338225"/>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5E29592-C376-D540-9A00-48A6ADEEBE86}"/>
              </a:ext>
            </a:extLst>
          </p:cNvPr>
          <p:cNvSpPr/>
          <p:nvPr/>
        </p:nvSpPr>
        <p:spPr>
          <a:xfrm>
            <a:off x="3240846" y="1516754"/>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8AC0B4B-AE3E-AA4B-9D9F-92AC121C0B7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322" b="97126" l="9709" r="89968">
                        <a14:foregroundMark x1="40777" y1="8046" x2="40777" y2="8046"/>
                        <a14:foregroundMark x1="65372" y1="6322" x2="65372" y2="6322"/>
                        <a14:foregroundMark x1="29450" y1="97126" x2="29450" y2="97126"/>
                        <a14:foregroundMark x1="41424" y1="7471" x2="41424" y2="7471"/>
                      </a14:backgroundRemoval>
                    </a14:imgEffect>
                  </a14:imgLayer>
                </a14:imgProps>
              </a:ext>
              <a:ext uri="{28A0092B-C50C-407E-A947-70E740481C1C}">
                <a14:useLocalDpi xmlns:a14="http://schemas.microsoft.com/office/drawing/2010/main" val="0"/>
              </a:ext>
            </a:extLst>
          </a:blip>
          <a:stretch>
            <a:fillRect/>
          </a:stretch>
        </p:blipFill>
        <p:spPr>
          <a:xfrm>
            <a:off x="3401926" y="2936724"/>
            <a:ext cx="1286400" cy="723600"/>
          </a:xfrm>
          <a:prstGeom prst="rect">
            <a:avLst/>
          </a:prstGeom>
        </p:spPr>
      </p:pic>
      <p:pic>
        <p:nvPicPr>
          <p:cNvPr id="24" name="Picture 23">
            <a:extLst>
              <a:ext uri="{FF2B5EF4-FFF2-40B4-BE49-F238E27FC236}">
                <a16:creationId xmlns:a16="http://schemas.microsoft.com/office/drawing/2014/main" id="{5F9366AB-DC3A-4E4A-A56E-028A3899509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770" b="93103" l="9709" r="89968">
                        <a14:foregroundMark x1="36246" y1="93103" x2="36246" y2="93103"/>
                        <a14:foregroundMark x1="49191" y1="9195" x2="49191" y2="9195"/>
                      </a14:backgroundRemoval>
                    </a14:imgEffect>
                  </a14:imgLayer>
                </a14:imgProps>
              </a:ext>
              <a:ext uri="{28A0092B-C50C-407E-A947-70E740481C1C}">
                <a14:useLocalDpi xmlns:a14="http://schemas.microsoft.com/office/drawing/2010/main" val="0"/>
              </a:ext>
            </a:extLst>
          </a:blip>
          <a:stretch>
            <a:fillRect/>
          </a:stretch>
        </p:blipFill>
        <p:spPr>
          <a:xfrm>
            <a:off x="1349992" y="2936724"/>
            <a:ext cx="1286400" cy="723600"/>
          </a:xfrm>
          <a:prstGeom prst="rect">
            <a:avLst/>
          </a:prstGeom>
        </p:spPr>
      </p:pic>
      <p:sp>
        <p:nvSpPr>
          <p:cNvPr id="26" name="Oval 25">
            <a:extLst>
              <a:ext uri="{FF2B5EF4-FFF2-40B4-BE49-F238E27FC236}">
                <a16:creationId xmlns:a16="http://schemas.microsoft.com/office/drawing/2014/main" id="{3E543A53-1A88-2442-B57B-D3A474031D0F}"/>
              </a:ext>
            </a:extLst>
          </p:cNvPr>
          <p:cNvSpPr/>
          <p:nvPr/>
        </p:nvSpPr>
        <p:spPr>
          <a:xfrm>
            <a:off x="3240846" y="2787149"/>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C34E8B30-3F17-914E-AACD-85E80BD0105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046" b="96552" l="9709" r="89968">
                        <a14:foregroundMark x1="36246" y1="96552" x2="36246" y2="96552"/>
                        <a14:foregroundMark x1="66343" y1="8046" x2="66343" y2="8046"/>
                        <a14:foregroundMark x1="62136" y1="41954" x2="62136" y2="41954"/>
                        <a14:foregroundMark x1="61489" y1="39080" x2="61489" y2="39080"/>
                        <a14:foregroundMark x1="63430" y1="37356" x2="63430" y2="37356"/>
                      </a14:backgroundRemoval>
                    </a14:imgEffect>
                  </a14:imgLayer>
                </a14:imgProps>
              </a:ext>
              <a:ext uri="{28A0092B-C50C-407E-A947-70E740481C1C}">
                <a14:useLocalDpi xmlns:a14="http://schemas.microsoft.com/office/drawing/2010/main" val="0"/>
              </a:ext>
            </a:extLst>
          </a:blip>
          <a:stretch>
            <a:fillRect/>
          </a:stretch>
        </p:blipFill>
        <p:spPr>
          <a:xfrm>
            <a:off x="1349992" y="4099423"/>
            <a:ext cx="1286400" cy="723600"/>
          </a:xfrm>
          <a:prstGeom prst="rect">
            <a:avLst/>
          </a:prstGeom>
        </p:spPr>
      </p:pic>
      <p:pic>
        <p:nvPicPr>
          <p:cNvPr id="28" name="Picture 27">
            <a:extLst>
              <a:ext uri="{FF2B5EF4-FFF2-40B4-BE49-F238E27FC236}">
                <a16:creationId xmlns:a16="http://schemas.microsoft.com/office/drawing/2014/main" id="{5557FC15-AB6B-0E48-9739-3CB4D10D8E3A}"/>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8621" b="93103" l="9709" r="89968">
                        <a14:foregroundMark x1="40453" y1="93678" x2="40453" y2="93678"/>
                        <a14:foregroundMark x1="43689" y1="8621" x2="43689" y2="8621"/>
                      </a14:backgroundRemoval>
                    </a14:imgEffect>
                  </a14:imgLayer>
                </a14:imgProps>
              </a:ext>
              <a:ext uri="{28A0092B-C50C-407E-A947-70E740481C1C}">
                <a14:useLocalDpi xmlns:a14="http://schemas.microsoft.com/office/drawing/2010/main" val="0"/>
              </a:ext>
            </a:extLst>
          </a:blip>
          <a:stretch>
            <a:fillRect/>
          </a:stretch>
        </p:blipFill>
        <p:spPr>
          <a:xfrm>
            <a:off x="3401926" y="4099423"/>
            <a:ext cx="1286400" cy="723600"/>
          </a:xfrm>
          <a:prstGeom prst="rect">
            <a:avLst/>
          </a:prstGeom>
        </p:spPr>
      </p:pic>
      <p:sp>
        <p:nvSpPr>
          <p:cNvPr id="29" name="Oval 28">
            <a:extLst>
              <a:ext uri="{FF2B5EF4-FFF2-40B4-BE49-F238E27FC236}">
                <a16:creationId xmlns:a16="http://schemas.microsoft.com/office/drawing/2014/main" id="{9875F002-C3D9-AF42-9705-F118D609BE86}"/>
              </a:ext>
            </a:extLst>
          </p:cNvPr>
          <p:cNvSpPr/>
          <p:nvPr/>
        </p:nvSpPr>
        <p:spPr>
          <a:xfrm>
            <a:off x="1349992" y="3996655"/>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A2FE9B67-05FB-AF48-ACA2-4783B2B1E1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02244" y="5307228"/>
            <a:ext cx="1286400" cy="723600"/>
          </a:xfrm>
          <a:prstGeom prst="rect">
            <a:avLst/>
          </a:prstGeom>
        </p:spPr>
      </p:pic>
      <p:pic>
        <p:nvPicPr>
          <p:cNvPr id="31" name="Picture 30">
            <a:extLst>
              <a:ext uri="{FF2B5EF4-FFF2-40B4-BE49-F238E27FC236}">
                <a16:creationId xmlns:a16="http://schemas.microsoft.com/office/drawing/2014/main" id="{BE9E7A63-5BD9-8B4F-B820-E37403067BA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01926" y="5307228"/>
            <a:ext cx="1286400" cy="723600"/>
          </a:xfrm>
          <a:prstGeom prst="rect">
            <a:avLst/>
          </a:prstGeom>
        </p:spPr>
      </p:pic>
      <p:sp>
        <p:nvSpPr>
          <p:cNvPr id="32" name="Oval 31">
            <a:extLst>
              <a:ext uri="{FF2B5EF4-FFF2-40B4-BE49-F238E27FC236}">
                <a16:creationId xmlns:a16="http://schemas.microsoft.com/office/drawing/2014/main" id="{5A378804-B8E5-D848-B3D9-C5CB54FB301B}"/>
              </a:ext>
            </a:extLst>
          </p:cNvPr>
          <p:cNvSpPr/>
          <p:nvPr/>
        </p:nvSpPr>
        <p:spPr>
          <a:xfrm>
            <a:off x="1349992" y="5123536"/>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81EEF3F3-3217-5846-9C4A-90635E35DD17}"/>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9195" b="94253" l="9709" r="89968">
                        <a14:foregroundMark x1="57282" y1="43103" x2="57282" y2="43103"/>
                        <a14:foregroundMark x1="57282" y1="39655" x2="57282" y2="39655"/>
                        <a14:foregroundMark x1="35275" y1="16667" x2="35275" y2="16667"/>
                        <a14:foregroundMark x1="34304" y1="45402" x2="34304" y2="45402"/>
                        <a14:foregroundMark x1="30744" y1="86207" x2="30744" y2="86207"/>
                        <a14:foregroundMark x1="36570" y1="83908" x2="36570" y2="83908"/>
                        <a14:foregroundMark x1="39806" y1="41954" x2="39806" y2="41954"/>
                        <a14:foregroundMark x1="39806" y1="40805" x2="39806" y2="40805"/>
                        <a14:foregroundMark x1="39806" y1="39655" x2="39806" y2="39655"/>
                        <a14:foregroundMark x1="33657" y1="59195" x2="33657" y2="59195"/>
                        <a14:foregroundMark x1="60841" y1="91954" x2="60841" y2="91954"/>
                        <a14:foregroundMark x1="66667" y1="94253" x2="66667" y2="94253"/>
                        <a14:foregroundMark x1="35922" y1="26437" x2="35922" y2="26437"/>
                        <a14:foregroundMark x1="35275" y1="52874" x2="35275" y2="52874"/>
                        <a14:foregroundMark x1="40453" y1="69540" x2="40453" y2="69540"/>
                        <a14:foregroundMark x1="39482" y1="56322" x2="39482" y2="56322"/>
                        <a14:foregroundMark x1="40129" y1="56322" x2="40129" y2="56322"/>
                        <a14:foregroundMark x1="40453" y1="57471" x2="40453" y2="57471"/>
                        <a14:foregroundMark x1="40777" y1="69540" x2="40777" y2="69540"/>
                        <a14:foregroundMark x1="40777" y1="58621" x2="40777" y2="58621"/>
                      </a14:backgroundRemoval>
                    </a14:imgEffect>
                  </a14:imgLayer>
                </a14:imgProps>
              </a:ext>
              <a:ext uri="{28A0092B-C50C-407E-A947-70E740481C1C}">
                <a14:useLocalDpi xmlns:a14="http://schemas.microsoft.com/office/drawing/2010/main" val="0"/>
              </a:ext>
            </a:extLst>
          </a:blip>
          <a:stretch>
            <a:fillRect/>
          </a:stretch>
        </p:blipFill>
        <p:spPr>
          <a:xfrm>
            <a:off x="9382711" y="388614"/>
            <a:ext cx="1286400" cy="723600"/>
          </a:xfrm>
          <a:prstGeom prst="rect">
            <a:avLst/>
          </a:prstGeom>
        </p:spPr>
      </p:pic>
      <p:pic>
        <p:nvPicPr>
          <p:cNvPr id="35" name="Picture 34">
            <a:extLst>
              <a:ext uri="{FF2B5EF4-FFF2-40B4-BE49-F238E27FC236}">
                <a16:creationId xmlns:a16="http://schemas.microsoft.com/office/drawing/2014/main" id="{069D32B9-D70A-C64C-8ABB-AC8B81C4C716}"/>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9770" b="93103" l="9709" r="89968">
                        <a14:foregroundMark x1="45631" y1="93103" x2="45631" y2="93103"/>
                        <a14:foregroundMark x1="52104" y1="90230" x2="52104" y2="90230"/>
                      </a14:backgroundRemoval>
                    </a14:imgEffect>
                  </a14:imgLayer>
                </a14:imgProps>
              </a:ext>
              <a:ext uri="{28A0092B-C50C-407E-A947-70E740481C1C}">
                <a14:useLocalDpi xmlns:a14="http://schemas.microsoft.com/office/drawing/2010/main" val="0"/>
              </a:ext>
            </a:extLst>
          </a:blip>
          <a:stretch>
            <a:fillRect/>
          </a:stretch>
        </p:blipFill>
        <p:spPr>
          <a:xfrm>
            <a:off x="7564575" y="393536"/>
            <a:ext cx="1286400" cy="723600"/>
          </a:xfrm>
          <a:prstGeom prst="rect">
            <a:avLst/>
          </a:prstGeom>
        </p:spPr>
      </p:pic>
      <p:sp>
        <p:nvSpPr>
          <p:cNvPr id="36" name="Oval 35">
            <a:extLst>
              <a:ext uri="{FF2B5EF4-FFF2-40B4-BE49-F238E27FC236}">
                <a16:creationId xmlns:a16="http://schemas.microsoft.com/office/drawing/2014/main" id="{D2B14F79-66F9-0F43-B276-EC6879A5481C}"/>
              </a:ext>
            </a:extLst>
          </p:cNvPr>
          <p:cNvSpPr/>
          <p:nvPr/>
        </p:nvSpPr>
        <p:spPr>
          <a:xfrm>
            <a:off x="9181195" y="288564"/>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E80629F8-1F22-CA41-805E-8ECB07E3E157}"/>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foregroundMark x1="24595" y1="41379" x2="24595" y2="41379"/>
                        <a14:foregroundMark x1="26861" y1="40230" x2="26861" y2="40230"/>
                        <a14:foregroundMark x1="27184" y1="22414" x2="27184" y2="22414"/>
                        <a14:foregroundMark x1="27184" y1="20115" x2="27184" y2="20115"/>
                        <a14:foregroundMark x1="27832" y1="21839" x2="27832" y2="21839"/>
                        <a14:foregroundMark x1="22977" y1="76437" x2="22977" y2="76437"/>
                        <a14:foregroundMark x1="35275" y1="89080" x2="35275" y2="89080"/>
                        <a14:foregroundMark x1="45307" y1="85057" x2="45307" y2="85057"/>
                        <a14:foregroundMark x1="44013" y1="79310" x2="44013" y2="79310"/>
                        <a14:foregroundMark x1="45631" y1="81609" x2="45631" y2="81609"/>
                        <a14:foregroundMark x1="45631" y1="80460" x2="45631" y2="80460"/>
                        <a14:foregroundMark x1="47249" y1="85057" x2="47249" y2="85057"/>
                        <a14:foregroundMark x1="44013" y1="77586" x2="44013" y2="77586"/>
                        <a14:foregroundMark x1="41424" y1="79310" x2="41424" y2="79310"/>
                        <a14:foregroundMark x1="46926" y1="83908" x2="46926" y2="83908"/>
                        <a14:foregroundMark x1="47249" y1="85057" x2="47249" y2="85057"/>
                        <a14:foregroundMark x1="47249" y1="81609" x2="47249" y2="81609"/>
                        <a14:foregroundMark x1="48220" y1="83908" x2="48220" y2="83908"/>
                        <a14:foregroundMark x1="47573" y1="78161" x2="47573" y2="78161"/>
                        <a14:foregroundMark x1="45955" y1="77586" x2="45955" y2="77586"/>
                        <a14:foregroundMark x1="40777" y1="55172" x2="40777" y2="55172"/>
                        <a14:foregroundMark x1="35599" y1="52299" x2="35599" y2="52299"/>
                        <a14:foregroundMark x1="38188" y1="29310" x2="38188" y2="29310"/>
                        <a14:foregroundMark x1="38188" y1="30460" x2="38188" y2="30460"/>
                        <a14:foregroundMark x1="37864" y1="28736" x2="37864" y2="28736"/>
                        <a14:foregroundMark x1="37864" y1="30460" x2="37864" y2="30460"/>
                        <a14:foregroundMark x1="38511" y1="30460" x2="38511" y2="30460"/>
                        <a14:foregroundMark x1="38835" y1="27586" x2="38835" y2="27586"/>
                        <a14:foregroundMark x1="39159" y1="28736" x2="39159" y2="28736"/>
                        <a14:foregroundMark x1="37864" y1="33908" x2="37864" y2="33908"/>
                        <a14:foregroundMark x1="36570" y1="40805" x2="36570" y2="40805"/>
                        <a14:foregroundMark x1="37540" y1="41379" x2="37540" y2="41379"/>
                        <a14:foregroundMark x1="37540" y1="38506" x2="37540" y2="38506"/>
                        <a14:foregroundMark x1="38511" y1="34483" x2="38511" y2="34483"/>
                        <a14:foregroundMark x1="39482" y1="29885" x2="39482" y2="29885"/>
                        <a14:foregroundMark x1="38835" y1="29885" x2="38835" y2="29885"/>
                        <a14:foregroundMark x1="38188" y1="34483" x2="38188" y2="34483"/>
                        <a14:foregroundMark x1="77346" y1="51149" x2="77346" y2="51149"/>
                        <a14:foregroundMark x1="76052" y1="37931" x2="76052" y2="37931"/>
                        <a14:foregroundMark x1="76052" y1="28736" x2="76052" y2="28736"/>
                        <a14:foregroundMark x1="70227" y1="37931" x2="70227" y2="37931"/>
                        <a14:foregroundMark x1="77994" y1="58621" x2="77994" y2="58621"/>
                        <a14:foregroundMark x1="78317" y1="51149" x2="78317" y2="51149"/>
                        <a14:foregroundMark x1="69256" y1="56322" x2="69256" y2="56322"/>
                        <a14:foregroundMark x1="69256" y1="54023" x2="69256" y2="54023"/>
                        <a14:foregroundMark x1="83819" y1="62069" x2="83819" y2="62069"/>
                        <a14:foregroundMark x1="83819" y1="52874" x2="83819" y2="52874"/>
                        <a14:foregroundMark x1="68285" y1="52874" x2="68285" y2="52874"/>
                        <a14:foregroundMark x1="69579" y1="54023" x2="69579" y2="54023"/>
                        <a14:foregroundMark x1="68932" y1="54023" x2="68932" y2="54023"/>
                        <a14:foregroundMark x1="68932" y1="53448" x2="68932" y2="53448"/>
                        <a14:foregroundMark x1="68932" y1="53448" x2="68932" y2="53448"/>
                        <a14:foregroundMark x1="68932" y1="53448" x2="68932" y2="53448"/>
                        <a14:foregroundMark x1="68932" y1="53448" x2="68932" y2="53448"/>
                        <a14:foregroundMark x1="68932" y1="53448" x2="68932" y2="53448"/>
                        <a14:foregroundMark x1="69256" y1="54023" x2="69256" y2="54023"/>
                        <a14:foregroundMark x1="68932" y1="50575" x2="68932" y2="50575"/>
                        <a14:foregroundMark x1="48220" y1="82184" x2="48220" y2="82184"/>
                        <a14:foregroundMark x1="48220" y1="80460" x2="48220" y2="80460"/>
                        <a14:foregroundMark x1="45955" y1="75862" x2="45955" y2="75862"/>
                        <a14:foregroundMark x1="48867" y1="81609" x2="48867" y2="81609"/>
                        <a14:foregroundMark x1="48544" y1="82759" x2="48544" y2="82759"/>
                        <a14:foregroundMark x1="48867" y1="83908" x2="48867" y2="83908"/>
                        <a14:foregroundMark x1="47573" y1="79310" x2="47573" y2="79310"/>
                      </a14:backgroundRemoval>
                    </a14:imgEffect>
                  </a14:imgLayer>
                </a14:imgProps>
              </a:ext>
              <a:ext uri="{28A0092B-C50C-407E-A947-70E740481C1C}">
                <a14:useLocalDpi xmlns:a14="http://schemas.microsoft.com/office/drawing/2010/main" val="0"/>
              </a:ext>
            </a:extLst>
          </a:blip>
          <a:stretch>
            <a:fillRect/>
          </a:stretch>
        </p:blipFill>
        <p:spPr>
          <a:xfrm>
            <a:off x="7564575" y="1626151"/>
            <a:ext cx="1286400" cy="723600"/>
          </a:xfrm>
          <a:prstGeom prst="rect">
            <a:avLst/>
          </a:prstGeom>
        </p:spPr>
      </p:pic>
      <p:pic>
        <p:nvPicPr>
          <p:cNvPr id="40" name="Picture 39">
            <a:extLst>
              <a:ext uri="{FF2B5EF4-FFF2-40B4-BE49-F238E27FC236}">
                <a16:creationId xmlns:a16="http://schemas.microsoft.com/office/drawing/2014/main" id="{8B5E043D-15A9-E94B-AEA7-A5CB2033D610}"/>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foregroundMark x1="50809" y1="87931" x2="50809" y2="87931"/>
                        <a14:foregroundMark x1="56634" y1="83333" x2="56634" y2="83333"/>
                        <a14:foregroundMark x1="62136" y1="79885" x2="62136" y2="79885"/>
                        <a14:foregroundMark x1="58576" y1="79310" x2="58576" y2="79310"/>
                        <a14:foregroundMark x1="59547" y1="78736" x2="59547" y2="78736"/>
                        <a14:foregroundMark x1="59547" y1="78736" x2="59547" y2="78736"/>
                        <a14:foregroundMark x1="59547" y1="78736" x2="59547" y2="78736"/>
                        <a14:foregroundMark x1="59547" y1="78736" x2="59547" y2="78736"/>
                        <a14:foregroundMark x1="59547" y1="78736" x2="59547" y2="78736"/>
                        <a14:foregroundMark x1="63107" y1="82184" x2="63107" y2="82184"/>
                        <a14:foregroundMark x1="63107" y1="82184" x2="63107" y2="82184"/>
                        <a14:foregroundMark x1="63107" y1="82184" x2="63107" y2="82184"/>
                        <a14:foregroundMark x1="63107" y1="82184" x2="63107" y2="82184"/>
                        <a14:foregroundMark x1="63107" y1="82184" x2="63107" y2="82184"/>
                        <a14:foregroundMark x1="63754" y1="79885" x2="63754" y2="79885"/>
                        <a14:foregroundMark x1="63754" y1="79885" x2="63754" y2="79885"/>
                        <a14:foregroundMark x1="63754" y1="79885" x2="63754" y2="79885"/>
                        <a14:foregroundMark x1="64078" y1="78161" x2="64078" y2="78161"/>
                        <a14:foregroundMark x1="64078" y1="78161" x2="64078" y2="78161"/>
                        <a14:foregroundMark x1="64078" y1="78161" x2="64078" y2="78161"/>
                        <a14:foregroundMark x1="61489" y1="77586" x2="61489" y2="77586"/>
                        <a14:foregroundMark x1="61489" y1="77586" x2="61489" y2="77586"/>
                        <a14:foregroundMark x1="62136" y1="77586" x2="62136" y2="77586"/>
                        <a14:foregroundMark x1="62136" y1="77586" x2="62136" y2="77586"/>
                        <a14:foregroundMark x1="64401" y1="83908" x2="64401" y2="83908"/>
                        <a14:foregroundMark x1="64401" y1="83908" x2="64401" y2="83908"/>
                        <a14:foregroundMark x1="64078" y1="81034" x2="64078" y2="81034"/>
                        <a14:foregroundMark x1="64078" y1="81034" x2="64078" y2="81034"/>
                        <a14:foregroundMark x1="64078" y1="83333" x2="64078" y2="83333"/>
                        <a14:foregroundMark x1="64078" y1="83333" x2="64078" y2="83333"/>
                        <a14:foregroundMark x1="64078" y1="82759" x2="64078" y2="82759"/>
                        <a14:foregroundMark x1="64078" y1="82759" x2="64078" y2="82759"/>
                        <a14:foregroundMark x1="54693" y1="32759" x2="54693" y2="32759"/>
                        <a14:foregroundMark x1="54693" y1="32184" x2="54693" y2="32184"/>
                        <a14:foregroundMark x1="55016" y1="25287" x2="55016" y2="25287"/>
                        <a14:foregroundMark x1="55663" y1="27011" x2="55663" y2="27011"/>
                        <a14:foregroundMark x1="55663" y1="26437" x2="55663" y2="26437"/>
                        <a14:foregroundMark x1="55987" y1="19540" x2="55987" y2="19540"/>
                        <a14:foregroundMark x1="55987" y1="19540" x2="55987" y2="19540"/>
                        <a14:foregroundMark x1="51780" y1="43678" x2="51780" y2="43678"/>
                      </a14:backgroundRemoval>
                    </a14:imgEffect>
                  </a14:imgLayer>
                </a14:imgProps>
              </a:ext>
              <a:ext uri="{28A0092B-C50C-407E-A947-70E740481C1C}">
                <a14:useLocalDpi xmlns:a14="http://schemas.microsoft.com/office/drawing/2010/main" val="0"/>
              </a:ext>
            </a:extLst>
          </a:blip>
          <a:stretch>
            <a:fillRect/>
          </a:stretch>
        </p:blipFill>
        <p:spPr>
          <a:xfrm>
            <a:off x="9382711" y="1626151"/>
            <a:ext cx="1286400" cy="723600"/>
          </a:xfrm>
          <a:prstGeom prst="rect">
            <a:avLst/>
          </a:prstGeom>
        </p:spPr>
      </p:pic>
      <p:sp>
        <p:nvSpPr>
          <p:cNvPr id="41" name="Oval 40">
            <a:extLst>
              <a:ext uri="{FF2B5EF4-FFF2-40B4-BE49-F238E27FC236}">
                <a16:creationId xmlns:a16="http://schemas.microsoft.com/office/drawing/2014/main" id="{AF958272-6E1D-2B4B-83A6-19D06F18CF59}"/>
              </a:ext>
            </a:extLst>
          </p:cNvPr>
          <p:cNvSpPr/>
          <p:nvPr/>
        </p:nvSpPr>
        <p:spPr>
          <a:xfrm>
            <a:off x="7403494" y="1526101"/>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A2588CE1-1E30-8244-BD63-28E0567DFD32}"/>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8046" b="92529" l="9709" r="89968">
                        <a14:foregroundMark x1="44984" y1="17241" x2="44984" y2="17241"/>
                        <a14:foregroundMark x1="53722" y1="91954" x2="53722" y2="91954"/>
                        <a14:foregroundMark x1="42718" y1="93103" x2="42718" y2="93103"/>
                        <a14:foregroundMark x1="35599" y1="47126" x2="35599" y2="47126"/>
                        <a14:foregroundMark x1="34951" y1="44253" x2="34951" y2="44253"/>
                        <a14:foregroundMark x1="34628" y1="41379" x2="34628" y2="41379"/>
                        <a14:foregroundMark x1="50809" y1="29885" x2="50809" y2="29885"/>
                        <a14:foregroundMark x1="51456" y1="30460" x2="51456" y2="30460"/>
                        <a14:foregroundMark x1="55987" y1="30460" x2="55987" y2="30460"/>
                        <a14:foregroundMark x1="53074" y1="17241" x2="53074" y2="17241"/>
                        <a14:foregroundMark x1="34304" y1="24713" x2="34304" y2="24713"/>
                        <a14:foregroundMark x1="36570" y1="28161" x2="36570" y2="28161"/>
                        <a14:foregroundMark x1="64078" y1="39080" x2="64078" y2="39080"/>
                        <a14:foregroundMark x1="66667" y1="35632" x2="66667" y2="35632"/>
                        <a14:foregroundMark x1="66667" y1="35057" x2="66667" y2="35057"/>
                        <a14:foregroundMark x1="66343" y1="38506" x2="66343" y2="38506"/>
                        <a14:foregroundMark x1="67961" y1="33333" x2="67961" y2="33333"/>
                        <a14:foregroundMark x1="67961" y1="33333" x2="67961" y2="33333"/>
                        <a14:foregroundMark x1="64725" y1="25287" x2="64725" y2="25287"/>
                        <a14:foregroundMark x1="60841" y1="23563" x2="60841" y2="23563"/>
                        <a14:foregroundMark x1="63107" y1="18391" x2="63107" y2="18391"/>
                        <a14:foregroundMark x1="63754" y1="17241" x2="63754" y2="17241"/>
                        <a14:foregroundMark x1="32362" y1="31609" x2="32362" y2="31609"/>
                        <a14:foregroundMark x1="33981" y1="31034" x2="33981" y2="31034"/>
                        <a14:foregroundMark x1="35275" y1="14943" x2="35275" y2="14943"/>
                        <a14:foregroundMark x1="37217" y1="11494" x2="37217" y2="11494"/>
                        <a14:foregroundMark x1="35922" y1="8046" x2="35922" y2="8046"/>
                      </a14:backgroundRemoval>
                    </a14:imgEffect>
                  </a14:imgLayer>
                </a14:imgProps>
              </a:ext>
              <a:ext uri="{28A0092B-C50C-407E-A947-70E740481C1C}">
                <a14:useLocalDpi xmlns:a14="http://schemas.microsoft.com/office/drawing/2010/main" val="0"/>
              </a:ext>
            </a:extLst>
          </a:blip>
          <a:stretch>
            <a:fillRect/>
          </a:stretch>
        </p:blipFill>
        <p:spPr>
          <a:xfrm>
            <a:off x="7564575" y="2787149"/>
            <a:ext cx="1286400" cy="723600"/>
          </a:xfrm>
          <a:prstGeom prst="rect">
            <a:avLst/>
          </a:prstGeom>
        </p:spPr>
      </p:pic>
      <p:pic>
        <p:nvPicPr>
          <p:cNvPr id="44" name="Picture 43">
            <a:extLst>
              <a:ext uri="{FF2B5EF4-FFF2-40B4-BE49-F238E27FC236}">
                <a16:creationId xmlns:a16="http://schemas.microsoft.com/office/drawing/2014/main" id="{6CCCE250-13BB-A245-8830-3528D16A2C46}"/>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9195" b="93103" l="9709" r="89968">
                        <a14:foregroundMark x1="43366" y1="91379" x2="43366" y2="91379"/>
                        <a14:foregroundMark x1="54045" y1="89655" x2="54045" y2="89655"/>
                        <a14:foregroundMark x1="53398" y1="93103" x2="53398" y2="93103"/>
                        <a14:foregroundMark x1="54045" y1="91379" x2="54045" y2="91379"/>
                        <a14:foregroundMark x1="36246" y1="29310" x2="36246" y2="29310"/>
                        <a14:foregroundMark x1="33981" y1="25287" x2="33981" y2="25287"/>
                        <a14:foregroundMark x1="35599" y1="18391" x2="35599" y2="18391"/>
                        <a14:foregroundMark x1="61812" y1="23563" x2="61812" y2="23563"/>
                        <a14:foregroundMark x1="64725" y1="26437" x2="64725" y2="26437"/>
                        <a14:foregroundMark x1="65049" y1="39080" x2="65049" y2="39080"/>
                      </a14:backgroundRemoval>
                    </a14:imgEffect>
                  </a14:imgLayer>
                </a14:imgProps>
              </a:ext>
              <a:ext uri="{28A0092B-C50C-407E-A947-70E740481C1C}">
                <a14:useLocalDpi xmlns:a14="http://schemas.microsoft.com/office/drawing/2010/main" val="0"/>
              </a:ext>
            </a:extLst>
          </a:blip>
          <a:stretch>
            <a:fillRect/>
          </a:stretch>
        </p:blipFill>
        <p:spPr>
          <a:xfrm>
            <a:off x="9382711" y="2822576"/>
            <a:ext cx="1286400" cy="723600"/>
          </a:xfrm>
          <a:prstGeom prst="rect">
            <a:avLst/>
          </a:prstGeom>
        </p:spPr>
      </p:pic>
      <p:sp>
        <p:nvSpPr>
          <p:cNvPr id="45" name="Oval 44">
            <a:extLst>
              <a:ext uri="{FF2B5EF4-FFF2-40B4-BE49-F238E27FC236}">
                <a16:creationId xmlns:a16="http://schemas.microsoft.com/office/drawing/2014/main" id="{96053C75-B7D4-C448-9A62-5300229511F8}"/>
              </a:ext>
            </a:extLst>
          </p:cNvPr>
          <p:cNvSpPr/>
          <p:nvPr/>
        </p:nvSpPr>
        <p:spPr>
          <a:xfrm>
            <a:off x="7403494" y="2687099"/>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BA8D65AB-818B-8649-A4D0-F8707D4C5E23}"/>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9195" b="93103" l="9709" r="89968">
                        <a14:foregroundMark x1="36893" y1="13218" x2="36893" y2="13218"/>
                        <a14:foregroundMark x1="39482" y1="29310" x2="39482" y2="29310"/>
                        <a14:foregroundMark x1="45631" y1="31034" x2="45631" y2="31034"/>
                        <a14:foregroundMark x1="33981" y1="47701" x2="33981" y2="47701"/>
                        <a14:foregroundMark x1="33010" y1="43678" x2="33010" y2="43678"/>
                        <a14:foregroundMark x1="43366" y1="69540" x2="43366" y2="69540"/>
                        <a14:foregroundMark x1="43042" y1="61494" x2="43042" y2="61494"/>
                        <a14:foregroundMark x1="39482" y1="83908" x2="39482" y2="83908"/>
                        <a14:foregroundMark x1="33657" y1="84483" x2="33657" y2="84483"/>
                        <a14:foregroundMark x1="57282" y1="91954" x2="57282" y2="91954"/>
                        <a14:foregroundMark x1="62783" y1="93103" x2="62783" y2="93103"/>
                        <a14:foregroundMark x1="56958" y1="29885" x2="56958" y2="29885"/>
                        <a14:foregroundMark x1="75081" y1="30460" x2="75081" y2="30460"/>
                        <a14:foregroundMark x1="76052" y1="17241" x2="76052" y2="17241"/>
                        <a14:foregroundMark x1="25890" y1="21839" x2="25890" y2="21839"/>
                        <a14:foregroundMark x1="25243" y1="39080" x2="25243" y2="39080"/>
                        <a14:foregroundMark x1="52427" y1="72989" x2="52427" y2="72989"/>
                        <a14:foregroundMark x1="52751" y1="72414" x2="52751" y2="72414"/>
                        <a14:foregroundMark x1="53722" y1="71264" x2="53722" y2="71264"/>
                      </a14:backgroundRemoval>
                    </a14:imgEffect>
                  </a14:imgLayer>
                </a14:imgProps>
              </a:ext>
              <a:ext uri="{28A0092B-C50C-407E-A947-70E740481C1C}">
                <a14:useLocalDpi xmlns:a14="http://schemas.microsoft.com/office/drawing/2010/main" val="0"/>
              </a:ext>
            </a:extLst>
          </a:blip>
          <a:stretch>
            <a:fillRect/>
          </a:stretch>
        </p:blipFill>
        <p:spPr>
          <a:xfrm>
            <a:off x="9382711" y="4095540"/>
            <a:ext cx="1286400" cy="723600"/>
          </a:xfrm>
          <a:prstGeom prst="rect">
            <a:avLst/>
          </a:prstGeom>
        </p:spPr>
      </p:pic>
      <p:pic>
        <p:nvPicPr>
          <p:cNvPr id="48" name="Picture 47">
            <a:extLst>
              <a:ext uri="{FF2B5EF4-FFF2-40B4-BE49-F238E27FC236}">
                <a16:creationId xmlns:a16="http://schemas.microsoft.com/office/drawing/2014/main" id="{A9DF2CC4-1EF9-B64A-B5BD-1BE83E6E8DCE}"/>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8046" b="93103" l="9709" r="89968">
                        <a14:foregroundMark x1="48220" y1="8046" x2="48220" y2="8046"/>
                        <a14:foregroundMark x1="62460" y1="17241" x2="62460" y2="17241"/>
                        <a14:foregroundMark x1="63107" y1="31609" x2="63107" y2="31609"/>
                        <a14:foregroundMark x1="50162" y1="91954" x2="50162" y2="91954"/>
                        <a14:foregroundMark x1="43689" y1="93103" x2="43689" y2="93103"/>
                        <a14:foregroundMark x1="29773" y1="23563" x2="29773" y2="23563"/>
                        <a14:foregroundMark x1="33981" y1="41954" x2="33981" y2="41954"/>
                      </a14:backgroundRemoval>
                    </a14:imgEffect>
                  </a14:imgLayer>
                </a14:imgProps>
              </a:ext>
              <a:ext uri="{28A0092B-C50C-407E-A947-70E740481C1C}">
                <a14:useLocalDpi xmlns:a14="http://schemas.microsoft.com/office/drawing/2010/main" val="0"/>
              </a:ext>
            </a:extLst>
          </a:blip>
          <a:stretch>
            <a:fillRect/>
          </a:stretch>
        </p:blipFill>
        <p:spPr>
          <a:xfrm>
            <a:off x="7564575" y="4096151"/>
            <a:ext cx="1286400" cy="723600"/>
          </a:xfrm>
          <a:prstGeom prst="rect">
            <a:avLst/>
          </a:prstGeom>
        </p:spPr>
      </p:pic>
      <p:sp>
        <p:nvSpPr>
          <p:cNvPr id="49" name="Oval 48">
            <a:extLst>
              <a:ext uri="{FF2B5EF4-FFF2-40B4-BE49-F238E27FC236}">
                <a16:creationId xmlns:a16="http://schemas.microsoft.com/office/drawing/2014/main" id="{8B695274-2928-6D47-BA05-EA89648F2D2B}"/>
              </a:ext>
            </a:extLst>
          </p:cNvPr>
          <p:cNvSpPr/>
          <p:nvPr/>
        </p:nvSpPr>
        <p:spPr>
          <a:xfrm>
            <a:off x="9181195" y="4010088"/>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152A3B12-5152-F049-A492-5D6767F10EC6}"/>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9195" b="91954" l="8091" r="89968">
                        <a14:foregroundMark x1="58900" y1="27586" x2="58900" y2="27586"/>
                        <a14:foregroundMark x1="56958" y1="43678" x2="56958" y2="43678"/>
                        <a14:foregroundMark x1="60518" y1="32759" x2="60518" y2="32759"/>
                        <a14:foregroundMark x1="61489" y1="34483" x2="61489" y2="34483"/>
                        <a14:foregroundMark x1="55663" y1="56322" x2="55663" y2="56322"/>
                        <a14:foregroundMark x1="52104" y1="50575" x2="52104" y2="50575"/>
                        <a14:foregroundMark x1="44337" y1="68966" x2="44337" y2="68966"/>
                        <a14:foregroundMark x1="44660" y1="74713" x2="44660" y2="74713"/>
                        <a14:foregroundMark x1="44984" y1="77011" x2="44984" y2="77011"/>
                        <a14:foregroundMark x1="59223" y1="72989" x2="59223" y2="72989"/>
                        <a14:foregroundMark x1="60841" y1="85632" x2="60841" y2="85632"/>
                        <a14:foregroundMark x1="64725" y1="75287" x2="64725" y2="75287"/>
                        <a14:foregroundMark x1="63754" y1="65517" x2="63754" y2="65517"/>
                        <a14:foregroundMark x1="62460" y1="60920" x2="62460" y2="60920"/>
                        <a14:foregroundMark x1="54693" y1="72414" x2="54693" y2="72414"/>
                        <a14:foregroundMark x1="55016" y1="76437" x2="55016" y2="76437"/>
                        <a14:foregroundMark x1="71197" y1="70690" x2="71197" y2="70690"/>
                        <a14:foregroundMark x1="72492" y1="74138" x2="72492" y2="74138"/>
                        <a14:foregroundMark x1="87702" y1="67241" x2="87702" y2="67241"/>
                        <a14:foregroundMark x1="88026" y1="75287" x2="88026" y2="75287"/>
                        <a14:foregroundMark x1="51133" y1="63218" x2="51133" y2="63218"/>
                        <a14:foregroundMark x1="48867" y1="74713" x2="48867" y2="74713"/>
                        <a14:foregroundMark x1="48867" y1="74713" x2="48867" y2="74713"/>
                        <a14:foregroundMark x1="48220" y1="74713" x2="48220" y2="74713"/>
                        <a14:foregroundMark x1="48867" y1="69540" x2="48867" y2="69540"/>
                        <a14:foregroundMark x1="48867" y1="78736" x2="48867" y2="78736"/>
                        <a14:foregroundMark x1="50162" y1="69540" x2="50162" y2="69540"/>
                        <a14:foregroundMark x1="49838" y1="73563" x2="49838" y2="73563"/>
                        <a14:foregroundMark x1="55663" y1="70690" x2="55663" y2="70690"/>
                        <a14:foregroundMark x1="55663" y1="78161" x2="55663" y2="78161"/>
                        <a14:foregroundMark x1="55663" y1="82759" x2="55663" y2="82759"/>
                        <a14:foregroundMark x1="55987" y1="74138" x2="55987" y2="74138"/>
                        <a14:foregroundMark x1="54045" y1="81609" x2="54045" y2="81609"/>
                        <a14:foregroundMark x1="66019" y1="81034" x2="66019" y2="81034"/>
                        <a14:foregroundMark x1="66019" y1="79310" x2="66019" y2="79310"/>
                        <a14:foregroundMark x1="67314" y1="79310" x2="67314" y2="79310"/>
                        <a14:foregroundMark x1="65696" y1="79885" x2="65696" y2="79885"/>
                        <a14:foregroundMark x1="62136" y1="18391" x2="62136" y2="18391"/>
                        <a14:foregroundMark x1="8091" y1="50575" x2="8091" y2="50575"/>
                        <a14:foregroundMark x1="85761" y1="80460" x2="85761" y2="80460"/>
                        <a14:foregroundMark x1="59223" y1="91954" x2="59223" y2="91954"/>
                        <a14:foregroundMark x1="52104" y1="48851" x2="52104" y2="48851"/>
                        <a14:foregroundMark x1="59223" y1="19540" x2="59223" y2="19540"/>
                        <a14:foregroundMark x1="50809" y1="45977" x2="50809" y2="45977"/>
                      </a14:backgroundRemoval>
                    </a14:imgEffect>
                  </a14:imgLayer>
                </a14:imgProps>
              </a:ext>
              <a:ext uri="{28A0092B-C50C-407E-A947-70E740481C1C}">
                <a14:useLocalDpi xmlns:a14="http://schemas.microsoft.com/office/drawing/2010/main" val="0"/>
              </a:ext>
            </a:extLst>
          </a:blip>
          <a:stretch>
            <a:fillRect/>
          </a:stretch>
        </p:blipFill>
        <p:spPr>
          <a:xfrm>
            <a:off x="9382711" y="5294502"/>
            <a:ext cx="1286400" cy="723600"/>
          </a:xfrm>
          <a:prstGeom prst="rect">
            <a:avLst/>
          </a:prstGeom>
        </p:spPr>
      </p:pic>
      <p:pic>
        <p:nvPicPr>
          <p:cNvPr id="52" name="Picture 51">
            <a:extLst>
              <a:ext uri="{FF2B5EF4-FFF2-40B4-BE49-F238E27FC236}">
                <a16:creationId xmlns:a16="http://schemas.microsoft.com/office/drawing/2014/main" id="{7D4EA202-60A5-824F-85AF-D1FB0439C922}"/>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foregroundMark x1="62783" y1="24138" x2="62783" y2="24138"/>
                        <a14:foregroundMark x1="61812" y1="35057" x2="61812" y2="35057"/>
                        <a14:foregroundMark x1="61489" y1="50575" x2="61489" y2="50575"/>
                        <a14:foregroundMark x1="59547" y1="58046" x2="59547" y2="58046"/>
                        <a14:foregroundMark x1="60518" y1="66667" x2="60518" y2="66667"/>
                        <a14:foregroundMark x1="73786" y1="54598" x2="73786" y2="54598"/>
                        <a14:foregroundMark x1="64725" y1="74138" x2="64725" y2="74138"/>
                        <a14:foregroundMark x1="56311" y1="42529" x2="56311" y2="42529"/>
                        <a14:foregroundMark x1="49838" y1="48851" x2="49838" y2="48851"/>
                        <a14:foregroundMark x1="85761" y1="66092" x2="85761" y2="66092"/>
                        <a14:foregroundMark x1="71197" y1="67816" x2="71197" y2="67816"/>
                        <a14:foregroundMark x1="71845" y1="64368" x2="71845" y2="64368"/>
                        <a14:foregroundMark x1="10032" y1="47701" x2="10032" y2="47701"/>
                      </a14:backgroundRemoval>
                    </a14:imgEffect>
                  </a14:imgLayer>
                </a14:imgProps>
              </a:ext>
              <a:ext uri="{28A0092B-C50C-407E-A947-70E740481C1C}">
                <a14:useLocalDpi xmlns:a14="http://schemas.microsoft.com/office/drawing/2010/main" val="0"/>
              </a:ext>
            </a:extLst>
          </a:blip>
          <a:stretch>
            <a:fillRect/>
          </a:stretch>
        </p:blipFill>
        <p:spPr>
          <a:xfrm>
            <a:off x="7564575" y="5294502"/>
            <a:ext cx="1286400" cy="723600"/>
          </a:xfrm>
          <a:prstGeom prst="rect">
            <a:avLst/>
          </a:prstGeom>
        </p:spPr>
      </p:pic>
      <p:sp>
        <p:nvSpPr>
          <p:cNvPr id="53" name="Oval 52">
            <a:extLst>
              <a:ext uri="{FF2B5EF4-FFF2-40B4-BE49-F238E27FC236}">
                <a16:creationId xmlns:a16="http://schemas.microsoft.com/office/drawing/2014/main" id="{5F14AE61-8AFD-E44F-B65D-8B162A45D2D8}"/>
              </a:ext>
            </a:extLst>
          </p:cNvPr>
          <p:cNvSpPr/>
          <p:nvPr/>
        </p:nvSpPr>
        <p:spPr>
          <a:xfrm>
            <a:off x="9181194" y="5207178"/>
            <a:ext cx="1608561" cy="92369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a:extLst>
              <a:ext uri="{FF2B5EF4-FFF2-40B4-BE49-F238E27FC236}">
                <a16:creationId xmlns:a16="http://schemas.microsoft.com/office/drawing/2014/main" id="{0B596F6F-9754-2A42-BCBD-FFB39EFECD61}"/>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27172" r="30426" b="4500"/>
          <a:stretch/>
        </p:blipFill>
        <p:spPr>
          <a:xfrm>
            <a:off x="10870627" y="760935"/>
            <a:ext cx="967778" cy="1226048"/>
          </a:xfrm>
          <a:prstGeom prst="rect">
            <a:avLst/>
          </a:prstGeom>
          <a:ln>
            <a:solidFill>
              <a:schemeClr val="tx1"/>
            </a:solidFill>
          </a:ln>
          <a:scene3d>
            <a:camera prst="orthographicFront">
              <a:rot lat="0" lon="0" rev="0"/>
            </a:camera>
            <a:lightRig rig="threePt" dir="t"/>
          </a:scene3d>
        </p:spPr>
      </p:pic>
      <p:sp>
        <p:nvSpPr>
          <p:cNvPr id="2" name="TextBox 1"/>
          <p:cNvSpPr txBox="1"/>
          <p:nvPr/>
        </p:nvSpPr>
        <p:spPr>
          <a:xfrm>
            <a:off x="10680127" y="1986983"/>
            <a:ext cx="1511873" cy="400110"/>
          </a:xfrm>
          <a:prstGeom prst="rect">
            <a:avLst/>
          </a:prstGeom>
          <a:noFill/>
        </p:spPr>
        <p:txBody>
          <a:bodyPr wrap="square" rtlCol="0">
            <a:spAutoFit/>
          </a:bodyPr>
          <a:lstStyle/>
          <a:p>
            <a:r>
              <a:rPr lang="en-GB" sz="2000" b="1" dirty="0">
                <a:solidFill>
                  <a:schemeClr val="accent1">
                    <a:lumMod val="50000"/>
                  </a:schemeClr>
                </a:solidFill>
              </a:rPr>
              <a:t>Anna</a:t>
            </a:r>
            <a:r>
              <a:rPr lang="en-GB" sz="2000" dirty="0">
                <a:solidFill>
                  <a:schemeClr val="accent1">
                    <a:lumMod val="50000"/>
                  </a:schemeClr>
                </a:solidFill>
              </a:rPr>
              <a:t>[</a:t>
            </a:r>
            <a:r>
              <a:rPr lang="en-GB" sz="2000" dirty="0" err="1">
                <a:solidFill>
                  <a:schemeClr val="accent1">
                    <a:lumMod val="50000"/>
                  </a:schemeClr>
                </a:solidFill>
              </a:rPr>
              <a:t>ich</a:t>
            </a:r>
            <a:r>
              <a:rPr lang="en-GB" sz="2000" dirty="0">
                <a:solidFill>
                  <a:schemeClr val="accent1">
                    <a:lumMod val="50000"/>
                  </a:schemeClr>
                </a:solidFill>
              </a:rPr>
              <a:t>]</a:t>
            </a:r>
          </a:p>
        </p:txBody>
      </p:sp>
      <p:sp>
        <p:nvSpPr>
          <p:cNvPr id="55" name="Action Button: Custom 54">
            <a:hlinkClick r:id="" action="ppaction://noaction" highlightClick="1">
              <a:snd r:embed="rId40" name="1sound.wav"/>
            </a:hlinkClick>
            <a:extLst>
              <a:ext uri="{FF2B5EF4-FFF2-40B4-BE49-F238E27FC236}">
                <a16:creationId xmlns:a16="http://schemas.microsoft.com/office/drawing/2014/main" id="{2D8FFB1C-4454-404F-806C-B6323A08EF60}"/>
              </a:ext>
            </a:extLst>
          </p:cNvPr>
          <p:cNvSpPr/>
          <p:nvPr/>
        </p:nvSpPr>
        <p:spPr>
          <a:xfrm>
            <a:off x="373280" y="422149"/>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a:t>
            </a:r>
          </a:p>
        </p:txBody>
      </p:sp>
      <p:sp>
        <p:nvSpPr>
          <p:cNvPr id="56" name="Action Button: Custom 55">
            <a:hlinkClick r:id="" action="ppaction://noaction" highlightClick="1">
              <a:snd r:embed="rId41" name="2sound.wav"/>
            </a:hlinkClick>
            <a:extLst>
              <a:ext uri="{FF2B5EF4-FFF2-40B4-BE49-F238E27FC236}">
                <a16:creationId xmlns:a16="http://schemas.microsoft.com/office/drawing/2014/main" id="{6C27AD1C-094F-4B4A-8420-5E8ECE295139}"/>
              </a:ext>
            </a:extLst>
          </p:cNvPr>
          <p:cNvSpPr/>
          <p:nvPr/>
        </p:nvSpPr>
        <p:spPr>
          <a:xfrm>
            <a:off x="373280" y="1712551"/>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2</a:t>
            </a:r>
          </a:p>
        </p:txBody>
      </p:sp>
      <p:sp>
        <p:nvSpPr>
          <p:cNvPr id="57" name="Action Button: Custom 56">
            <a:hlinkClick r:id="" action="ppaction://noaction" highlightClick="1">
              <a:snd r:embed="rId42" name="3sound.wav"/>
            </a:hlinkClick>
            <a:extLst>
              <a:ext uri="{FF2B5EF4-FFF2-40B4-BE49-F238E27FC236}">
                <a16:creationId xmlns:a16="http://schemas.microsoft.com/office/drawing/2014/main" id="{CA7EE9C7-ECEE-3F49-86D8-B32F544E1E70}"/>
              </a:ext>
            </a:extLst>
          </p:cNvPr>
          <p:cNvSpPr/>
          <p:nvPr/>
        </p:nvSpPr>
        <p:spPr>
          <a:xfrm>
            <a:off x="373280" y="287707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a:t>
            </a:r>
          </a:p>
        </p:txBody>
      </p:sp>
      <p:sp>
        <p:nvSpPr>
          <p:cNvPr id="58" name="Action Button: Custom 57">
            <a:hlinkClick r:id="" action="ppaction://noaction" highlightClick="1">
              <a:snd r:embed="rId43" name="4sound.wav"/>
            </a:hlinkClick>
            <a:extLst>
              <a:ext uri="{FF2B5EF4-FFF2-40B4-BE49-F238E27FC236}">
                <a16:creationId xmlns:a16="http://schemas.microsoft.com/office/drawing/2014/main" id="{AAD53B5A-B38D-2C4D-846C-F2DF7E996DDD}"/>
              </a:ext>
            </a:extLst>
          </p:cNvPr>
          <p:cNvSpPr/>
          <p:nvPr/>
        </p:nvSpPr>
        <p:spPr>
          <a:xfrm>
            <a:off x="373280" y="4233646"/>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4</a:t>
            </a:r>
          </a:p>
        </p:txBody>
      </p:sp>
      <p:sp>
        <p:nvSpPr>
          <p:cNvPr id="59" name="Action Button: Custom 58">
            <a:hlinkClick r:id="" action="ppaction://noaction" highlightClick="1">
              <a:snd r:embed="rId44" name="5sound.wav"/>
            </a:hlinkClick>
            <a:extLst>
              <a:ext uri="{FF2B5EF4-FFF2-40B4-BE49-F238E27FC236}">
                <a16:creationId xmlns:a16="http://schemas.microsoft.com/office/drawing/2014/main" id="{2169CADF-6F92-7A4C-958E-1C6720E1184A}"/>
              </a:ext>
            </a:extLst>
          </p:cNvPr>
          <p:cNvSpPr/>
          <p:nvPr/>
        </p:nvSpPr>
        <p:spPr>
          <a:xfrm>
            <a:off x="373280" y="5436382"/>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61" name="Action Button: Custom 60">
            <a:hlinkClick r:id="" action="ppaction://noaction" highlightClick="1">
              <a:snd r:embed="rId45" name="6sound.wav"/>
            </a:hlinkClick>
            <a:extLst>
              <a:ext uri="{FF2B5EF4-FFF2-40B4-BE49-F238E27FC236}">
                <a16:creationId xmlns:a16="http://schemas.microsoft.com/office/drawing/2014/main" id="{7C459D51-ECC8-6B4C-81B0-C6157AB55035}"/>
              </a:ext>
            </a:extLst>
          </p:cNvPr>
          <p:cNvSpPr/>
          <p:nvPr/>
        </p:nvSpPr>
        <p:spPr>
          <a:xfrm>
            <a:off x="6415724" y="48194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6</a:t>
            </a:r>
          </a:p>
        </p:txBody>
      </p:sp>
      <p:sp>
        <p:nvSpPr>
          <p:cNvPr id="62" name="Action Button: Custom 61">
            <a:hlinkClick r:id="" action="ppaction://noaction" highlightClick="1">
              <a:snd r:embed="rId46" name="7sound.wav"/>
            </a:hlinkClick>
            <a:extLst>
              <a:ext uri="{FF2B5EF4-FFF2-40B4-BE49-F238E27FC236}">
                <a16:creationId xmlns:a16="http://schemas.microsoft.com/office/drawing/2014/main" id="{A9CF61A9-91C5-044D-88B2-ED75B2E24172}"/>
              </a:ext>
            </a:extLst>
          </p:cNvPr>
          <p:cNvSpPr/>
          <p:nvPr/>
        </p:nvSpPr>
        <p:spPr>
          <a:xfrm>
            <a:off x="6415724" y="1719586"/>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7</a:t>
            </a:r>
          </a:p>
        </p:txBody>
      </p:sp>
      <p:sp>
        <p:nvSpPr>
          <p:cNvPr id="63" name="Action Button: Custom 62">
            <a:hlinkClick r:id="" action="ppaction://noaction" highlightClick="1">
              <a:snd r:embed="rId47" name="8sound.wav"/>
            </a:hlinkClick>
            <a:extLst>
              <a:ext uri="{FF2B5EF4-FFF2-40B4-BE49-F238E27FC236}">
                <a16:creationId xmlns:a16="http://schemas.microsoft.com/office/drawing/2014/main" id="{79E182E1-B675-C34A-8BB6-AE016B4B740B}"/>
              </a:ext>
            </a:extLst>
          </p:cNvPr>
          <p:cNvSpPr/>
          <p:nvPr/>
        </p:nvSpPr>
        <p:spPr>
          <a:xfrm>
            <a:off x="6448343" y="287707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8</a:t>
            </a:r>
          </a:p>
        </p:txBody>
      </p:sp>
      <p:sp>
        <p:nvSpPr>
          <p:cNvPr id="64" name="Action Button: Custom 63">
            <a:hlinkClick r:id="" action="ppaction://noaction" highlightClick="1">
              <a:snd r:embed="rId48" name="9sound.wav"/>
            </a:hlinkClick>
            <a:extLst>
              <a:ext uri="{FF2B5EF4-FFF2-40B4-BE49-F238E27FC236}">
                <a16:creationId xmlns:a16="http://schemas.microsoft.com/office/drawing/2014/main" id="{ED6C2750-07DD-9E4B-A7B8-970EA4751DE5}"/>
              </a:ext>
            </a:extLst>
          </p:cNvPr>
          <p:cNvSpPr/>
          <p:nvPr/>
        </p:nvSpPr>
        <p:spPr>
          <a:xfrm>
            <a:off x="6427424" y="4198103"/>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9</a:t>
            </a:r>
          </a:p>
        </p:txBody>
      </p:sp>
      <p:sp>
        <p:nvSpPr>
          <p:cNvPr id="65" name="Action Button: Custom 64">
            <a:hlinkClick r:id="" action="ppaction://noaction" highlightClick="1">
              <a:snd r:embed="rId49" name="10sound.wav"/>
            </a:hlinkClick>
            <a:extLst>
              <a:ext uri="{FF2B5EF4-FFF2-40B4-BE49-F238E27FC236}">
                <a16:creationId xmlns:a16="http://schemas.microsoft.com/office/drawing/2014/main" id="{7C33F7D4-2E8B-FA42-868A-F6C335CFBF99}"/>
              </a:ext>
            </a:extLst>
          </p:cNvPr>
          <p:cNvSpPr/>
          <p:nvPr/>
        </p:nvSpPr>
        <p:spPr>
          <a:xfrm>
            <a:off x="6413821" y="5438459"/>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50" b="1" dirty="0"/>
              <a:t>10</a:t>
            </a:r>
          </a:p>
        </p:txBody>
      </p:sp>
      <p:sp>
        <p:nvSpPr>
          <p:cNvPr id="7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20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26" grpId="0" animBg="1"/>
      <p:bldP spid="29" grpId="0" animBg="1"/>
      <p:bldP spid="32" grpId="0" animBg="1"/>
      <p:bldP spid="36" grpId="0" animBg="1"/>
      <p:bldP spid="41" grpId="0" animBg="1"/>
      <p:bldP spid="45" grpId="0" animBg="1"/>
      <p:bldP spid="49"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r>
              <a:rPr lang="en-US" sz="2000" b="1" dirty="0">
                <a:solidFill>
                  <a:schemeClr val="accent1">
                    <a:lumMod val="50000"/>
                  </a:schemeClr>
                </a:solidFill>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r>
              <a:rPr lang="en-US" sz="2000" b="1" dirty="0">
                <a:solidFill>
                  <a:schemeClr val="accent1">
                    <a:lumMod val="50000"/>
                  </a:schemeClr>
                </a:solidFill>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r>
              <a:rPr lang="en-US" sz="2000" b="1" dirty="0" err="1">
                <a:solidFill>
                  <a:schemeClr val="accent1">
                    <a:lumMod val="50000"/>
                  </a:schemeClr>
                </a:solidFill>
              </a:rPr>
              <a:t>Mutti</a:t>
            </a:r>
            <a:endParaRPr lang="en-US" sz="2000" b="1" dirty="0">
              <a:solidFill>
                <a:schemeClr val="accent1">
                  <a:lumMod val="50000"/>
                </a:schemeClr>
              </a:solidFill>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r>
              <a:rPr lang="en-US" sz="2000" b="1" dirty="0" err="1">
                <a:solidFill>
                  <a:schemeClr val="accent1">
                    <a:lumMod val="50000"/>
                  </a:schemeClr>
                </a:solidFill>
              </a:rPr>
              <a:t>Vati</a:t>
            </a:r>
            <a:endParaRPr lang="en-US" sz="2000" b="1" dirty="0">
              <a:solidFill>
                <a:schemeClr val="accent1">
                  <a:lumMod val="50000"/>
                </a:schemeClr>
              </a:solidFill>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286424" y="2370380"/>
            <a:ext cx="1265090" cy="707886"/>
          </a:xfrm>
          <a:prstGeom prst="rect">
            <a:avLst/>
          </a:prstGeom>
          <a:noFill/>
        </p:spPr>
        <p:txBody>
          <a:bodyPr wrap="none" rtlCol="0">
            <a:spAutoFit/>
          </a:bodyPr>
          <a:lstStyle/>
          <a:p>
            <a:r>
              <a:rPr lang="en-US" sz="2000" b="1" dirty="0">
                <a:solidFill>
                  <a:schemeClr val="accent1">
                    <a:lumMod val="50000"/>
                  </a:schemeClr>
                </a:solidFill>
              </a:rPr>
              <a:t>Person A</a:t>
            </a:r>
          </a:p>
          <a:p>
            <a:r>
              <a:rPr lang="en-US" sz="2000" b="1" dirty="0">
                <a:solidFill>
                  <a:schemeClr val="accent1">
                    <a:lumMod val="50000"/>
                  </a:schemeClr>
                </a:solidFill>
              </a:rPr>
              <a:t>(Anna)</a:t>
            </a:r>
          </a:p>
        </p:txBody>
      </p:sp>
      <p:sp>
        <p:nvSpPr>
          <p:cNvPr id="18" name="Oval Callout 17">
            <a:extLst>
              <a:ext uri="{FF2B5EF4-FFF2-40B4-BE49-F238E27FC236}">
                <a16:creationId xmlns:a16="http://schemas.microsoft.com/office/drawing/2014/main" id="{00FC4282-37FB-8246-AFC5-4819A3456FF4}"/>
              </a:ext>
            </a:extLst>
          </p:cNvPr>
          <p:cNvSpPr/>
          <p:nvPr/>
        </p:nvSpPr>
        <p:spPr>
          <a:xfrm>
            <a:off x="2549538" y="1253718"/>
            <a:ext cx="4253411" cy="837283"/>
          </a:xfrm>
          <a:prstGeom prst="wedgeEllipseCallout">
            <a:avLst>
              <a:gd name="adj1" fmla="val -53906"/>
              <a:gd name="adj2" fmla="val 55775"/>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Ich </a:t>
            </a:r>
            <a:r>
              <a:rPr lang="en-US" sz="2400" dirty="0" err="1"/>
              <a:t>schwimme</a:t>
            </a:r>
            <a:r>
              <a:rPr lang="en-US" sz="2400" dirty="0"/>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527349" y="1386206"/>
            <a:ext cx="1223412" cy="400110"/>
          </a:xfrm>
          <a:prstGeom prst="rect">
            <a:avLst/>
          </a:prstGeom>
          <a:noFill/>
        </p:spPr>
        <p:txBody>
          <a:bodyPr wrap="none" rtlCol="0">
            <a:spAutoFit/>
          </a:bodyPr>
          <a:lstStyle/>
          <a:p>
            <a:r>
              <a:rPr lang="en-US" sz="2000" b="1" dirty="0">
                <a:solidFill>
                  <a:schemeClr val="accent1">
                    <a:lumMod val="50000"/>
                  </a:schemeClr>
                </a:solidFill>
              </a:rPr>
              <a:t>Person B</a:t>
            </a:r>
          </a:p>
        </p:txBody>
      </p:sp>
      <p:sp>
        <p:nvSpPr>
          <p:cNvPr id="7" name="Rectangle 6">
            <a:extLst>
              <a:ext uri="{FF2B5EF4-FFF2-40B4-BE49-F238E27FC236}">
                <a16:creationId xmlns:a16="http://schemas.microsoft.com/office/drawing/2014/main" id="{3629F66B-341F-EF4D-8ABA-9437D04C518B}"/>
              </a:ext>
            </a:extLst>
          </p:cNvPr>
          <p:cNvSpPr/>
          <p:nvPr/>
        </p:nvSpPr>
        <p:spPr>
          <a:xfrm>
            <a:off x="4149447" y="3504134"/>
            <a:ext cx="2064487" cy="268778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A16182-51AF-2F44-9DCC-53CF69BC02DA}"/>
              </a:ext>
            </a:extLst>
          </p:cNvPr>
          <p:cNvGrpSpPr/>
          <p:nvPr/>
        </p:nvGrpSpPr>
        <p:grpSpPr>
          <a:xfrm>
            <a:off x="8001683" y="2091001"/>
            <a:ext cx="3917748" cy="653012"/>
            <a:chOff x="7289064" y="1448262"/>
            <a:chExt cx="3917748" cy="653012"/>
          </a:xfrm>
        </p:grpSpPr>
        <p:sp>
          <p:nvSpPr>
            <p:cNvPr id="6" name="TextBox 5">
              <a:extLst>
                <a:ext uri="{FF2B5EF4-FFF2-40B4-BE49-F238E27FC236}">
                  <a16:creationId xmlns:a16="http://schemas.microsoft.com/office/drawing/2014/main" id="{58384DE6-7052-4248-A32F-871B2F37AA00}"/>
                </a:ext>
              </a:extLst>
            </p:cNvPr>
            <p:cNvSpPr txBox="1"/>
            <p:nvPr/>
          </p:nvSpPr>
          <p:spPr>
            <a:xfrm>
              <a:off x="7289064" y="1547276"/>
              <a:ext cx="3401893" cy="553998"/>
            </a:xfrm>
            <a:prstGeom prst="rect">
              <a:avLst/>
            </a:prstGeom>
            <a:noFill/>
          </p:spPr>
          <p:txBody>
            <a:bodyPr wrap="none" rtlCol="0">
              <a:spAutoFit/>
            </a:bodyPr>
            <a:lstStyle/>
            <a:p>
              <a:r>
                <a:rPr lang="en-US" sz="3000" i="1" dirty="0">
                  <a:solidFill>
                    <a:schemeClr val="accent1">
                      <a:lumMod val="50000"/>
                    </a:schemeClr>
                  </a:solidFill>
                  <a:latin typeface="+mj-lt"/>
                </a:rPr>
                <a:t>Sie </a:t>
              </a:r>
              <a:r>
                <a:rPr lang="en-US" sz="3000" i="1" dirty="0" err="1">
                  <a:solidFill>
                    <a:schemeClr val="accent1">
                      <a:lumMod val="50000"/>
                    </a:schemeClr>
                  </a:solidFill>
                  <a:latin typeface="+mj-lt"/>
                </a:rPr>
                <a:t>schwimmt</a:t>
              </a:r>
              <a:r>
                <a:rPr lang="en-US" sz="3000" i="1" dirty="0">
                  <a:solidFill>
                    <a:schemeClr val="accent1">
                      <a:lumMod val="50000"/>
                    </a:schemeClr>
                  </a:solidFill>
                  <a:latin typeface="+mj-lt"/>
                </a:rPr>
                <a:t> oft.</a:t>
              </a:r>
            </a:p>
          </p:txBody>
        </p:sp>
        <p:pic>
          <p:nvPicPr>
            <p:cNvPr id="30" name="Graphic 29" descr="Pencil">
              <a:extLst>
                <a:ext uri="{FF2B5EF4-FFF2-40B4-BE49-F238E27FC236}">
                  <a16:creationId xmlns:a16="http://schemas.microsoft.com/office/drawing/2014/main" id="{C5DA64F7-543B-A14A-882F-EDD5A73E71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22037" y="1448262"/>
              <a:ext cx="584775" cy="584775"/>
            </a:xfrm>
            <a:prstGeom prst="rect">
              <a:avLst/>
            </a:prstGeom>
          </p:spPr>
        </p:pic>
      </p:grpSp>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sp>
        <p:nvSpPr>
          <p:cNvPr id="31" name="Rounded Rectangle 11">
            <a:extLst>
              <a:ext uri="{FF2B5EF4-FFF2-40B4-BE49-F238E27FC236}">
                <a16:creationId xmlns:a16="http://schemas.microsoft.com/office/drawing/2014/main" id="{483D7EB9-C2AA-4190-98DE-925F861600E9}"/>
              </a:ext>
            </a:extLst>
          </p:cNvPr>
          <p:cNvSpPr/>
          <p:nvPr/>
        </p:nvSpPr>
        <p:spPr>
          <a:xfrm>
            <a:off x="9082007" y="247046"/>
            <a:ext cx="2875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19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6364" y="-107116"/>
            <a:ext cx="1905693" cy="707849"/>
          </a:xfrm>
        </p:spPr>
        <p:txBody>
          <a:bodyPr>
            <a:normAutofit/>
          </a:bodyPr>
          <a:lstStyle/>
          <a:p>
            <a:r>
              <a:rPr lang="en-GB" sz="2000" b="1" dirty="0">
                <a:solidFill>
                  <a:schemeClr val="accent1">
                    <a:lumMod val="50000"/>
                  </a:schemeClr>
                </a:solidFill>
              </a:rPr>
              <a:t>PERSON A</a:t>
            </a:r>
          </a:p>
        </p:txBody>
      </p:sp>
      <p:pic>
        <p:nvPicPr>
          <p:cNvPr id="8" name="Picture 7">
            <a:extLst>
              <a:ext uri="{FF2B5EF4-FFF2-40B4-BE49-F238E27FC236}">
                <a16:creationId xmlns:a16="http://schemas.microsoft.com/office/drawing/2014/main" id="{DB81ADD0-5C6E-214D-8A7B-6B88ED7034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21" b="89655" l="9709" r="89968">
                        <a14:foregroundMark x1="17152" y1="29885" x2="17152" y2="29885"/>
                        <a14:foregroundMark x1="31392" y1="24138" x2="31392" y2="24138"/>
                        <a14:foregroundMark x1="30744" y1="24713" x2="30744" y2="24713"/>
                        <a14:foregroundMark x1="35599" y1="8621" x2="35599" y2="8621"/>
                        <a14:foregroundMark x1="67961" y1="63793" x2="67961" y2="63793"/>
                        <a14:foregroundMark x1="66019" y1="16092" x2="66019" y2="16092"/>
                        <a14:foregroundMark x1="60841" y1="46552" x2="60841" y2="46552"/>
                        <a14:foregroundMark x1="61812" y1="48851" x2="61812" y2="48851"/>
                        <a14:foregroundMark x1="62136" y1="44253" x2="62136" y2="44253"/>
                        <a14:foregroundMark x1="62136" y1="43678" x2="62136" y2="43678"/>
                      </a14:backgroundRemoval>
                    </a14:imgEffect>
                  </a14:imgLayer>
                </a14:imgProps>
              </a:ext>
              <a:ext uri="{28A0092B-C50C-407E-A947-70E740481C1C}">
                <a14:useLocalDpi xmlns:a14="http://schemas.microsoft.com/office/drawing/2010/main" val="0"/>
              </a:ext>
            </a:extLst>
          </a:blip>
          <a:stretch>
            <a:fillRect/>
          </a:stretch>
        </p:blipFill>
        <p:spPr>
          <a:xfrm>
            <a:off x="4374632" y="388614"/>
            <a:ext cx="1286400" cy="723600"/>
          </a:xfrm>
          <a:prstGeom prst="rect">
            <a:avLst/>
          </a:prstGeom>
        </p:spPr>
      </p:pic>
      <p:pic>
        <p:nvPicPr>
          <p:cNvPr id="11" name="Picture 10">
            <a:extLst>
              <a:ext uri="{FF2B5EF4-FFF2-40B4-BE49-F238E27FC236}">
                <a16:creationId xmlns:a16="http://schemas.microsoft.com/office/drawing/2014/main" id="{DBFDACCB-B70A-944F-A15E-E1291937B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530" y="1607944"/>
            <a:ext cx="1286400" cy="723600"/>
          </a:xfrm>
          <a:prstGeom prst="rect">
            <a:avLst/>
          </a:prstGeom>
        </p:spPr>
      </p:pic>
      <p:pic>
        <p:nvPicPr>
          <p:cNvPr id="23" name="Picture 22">
            <a:extLst>
              <a:ext uri="{FF2B5EF4-FFF2-40B4-BE49-F238E27FC236}">
                <a16:creationId xmlns:a16="http://schemas.microsoft.com/office/drawing/2014/main" id="{58AC0B4B-AE3E-AA4B-9D9F-92AC121C0B7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98" b="95402" l="9709" r="89968">
                        <a14:foregroundMark x1="42071" y1="8621" x2="42071" y2="8621"/>
                        <a14:foregroundMark x1="66343" y1="5747" x2="66343" y2="5747"/>
                        <a14:foregroundMark x1="23948" y1="90230" x2="23948" y2="90230"/>
                        <a14:foregroundMark x1="29773" y1="95402" x2="29773" y2="95402"/>
                      </a14:backgroundRemoval>
                    </a14:imgEffect>
                  </a14:imgLayer>
                </a14:imgProps>
              </a:ext>
              <a:ext uri="{28A0092B-C50C-407E-A947-70E740481C1C}">
                <a14:useLocalDpi xmlns:a14="http://schemas.microsoft.com/office/drawing/2010/main" val="0"/>
              </a:ext>
            </a:extLst>
          </a:blip>
          <a:stretch>
            <a:fillRect/>
          </a:stretch>
        </p:blipFill>
        <p:spPr>
          <a:xfrm>
            <a:off x="4347737" y="2929828"/>
            <a:ext cx="1286400" cy="723600"/>
          </a:xfrm>
          <a:prstGeom prst="rect">
            <a:avLst/>
          </a:prstGeom>
        </p:spPr>
      </p:pic>
      <p:pic>
        <p:nvPicPr>
          <p:cNvPr id="27" name="Picture 26">
            <a:extLst>
              <a:ext uri="{FF2B5EF4-FFF2-40B4-BE49-F238E27FC236}">
                <a16:creationId xmlns:a16="http://schemas.microsoft.com/office/drawing/2014/main" id="{C34E8B30-3F17-914E-AACD-85E80BD0105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897" b="92529" l="9709" r="89968">
                        <a14:foregroundMark x1="35922" y1="93103" x2="35922" y2="93103"/>
                        <a14:foregroundMark x1="66667" y1="6897" x2="66667" y2="6897"/>
                        <a14:foregroundMark x1="61165" y1="43103" x2="61165" y2="43103"/>
                        <a14:foregroundMark x1="64078" y1="35057" x2="64078" y2="35057"/>
                        <a14:foregroundMark x1="61489" y1="39655" x2="61489" y2="39655"/>
                      </a14:backgroundRemoval>
                    </a14:imgEffect>
                  </a14:imgLayer>
                </a14:imgProps>
              </a:ext>
              <a:ext uri="{28A0092B-C50C-407E-A947-70E740481C1C}">
                <a14:useLocalDpi xmlns:a14="http://schemas.microsoft.com/office/drawing/2010/main" val="0"/>
              </a:ext>
            </a:extLst>
          </a:blip>
          <a:stretch>
            <a:fillRect/>
          </a:stretch>
        </p:blipFill>
        <p:spPr>
          <a:xfrm>
            <a:off x="4349944" y="4097933"/>
            <a:ext cx="1286400" cy="723600"/>
          </a:xfrm>
          <a:prstGeom prst="rect">
            <a:avLst/>
          </a:prstGeom>
        </p:spPr>
      </p:pic>
      <p:pic>
        <p:nvPicPr>
          <p:cNvPr id="30" name="Picture 29">
            <a:extLst>
              <a:ext uri="{FF2B5EF4-FFF2-40B4-BE49-F238E27FC236}">
                <a16:creationId xmlns:a16="http://schemas.microsoft.com/office/drawing/2014/main" id="{A2FE9B67-05FB-AF48-ACA2-4783B2B1E1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4632" y="5294502"/>
            <a:ext cx="1286400" cy="723600"/>
          </a:xfrm>
          <a:prstGeom prst="rect">
            <a:avLst/>
          </a:prstGeom>
        </p:spPr>
      </p:pic>
      <p:pic>
        <p:nvPicPr>
          <p:cNvPr id="34" name="Picture 33">
            <a:extLst>
              <a:ext uri="{FF2B5EF4-FFF2-40B4-BE49-F238E27FC236}">
                <a16:creationId xmlns:a16="http://schemas.microsoft.com/office/drawing/2014/main" id="{81EEF3F3-3217-5846-9C4A-90635E35DD1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195" b="93103" l="9709" r="89968">
                        <a14:foregroundMark x1="57605" y1="41379" x2="57605" y2="41379"/>
                        <a14:foregroundMark x1="60518" y1="90805" x2="60518" y2="90805"/>
                        <a14:foregroundMark x1="66667" y1="93103" x2="66667" y2="93103"/>
                        <a14:foregroundMark x1="39482" y1="11494" x2="39482" y2="11494"/>
                        <a14:foregroundMark x1="36570" y1="29310" x2="36570" y2="29310"/>
                        <a14:foregroundMark x1="41424" y1="27011" x2="41424" y2="27011"/>
                        <a14:foregroundMark x1="37540" y1="17241" x2="37540" y2="17241"/>
                        <a14:foregroundMark x1="38188" y1="91379" x2="38188" y2="91379"/>
                        <a14:foregroundMark x1="31715" y1="91954" x2="31715" y2="91954"/>
                        <a14:foregroundMark x1="63754" y1="18966" x2="63754" y2="18966"/>
                        <a14:foregroundMark x1="66343" y1="72414" x2="66343" y2="72414"/>
                        <a14:foregroundMark x1="66019" y1="57471" x2="66019" y2="57471"/>
                        <a14:foregroundMark x1="67961" y1="73563" x2="67961" y2="73563"/>
                        <a14:foregroundMark x1="58252" y1="67816" x2="58252" y2="67816"/>
                        <a14:foregroundMark x1="61489" y1="29885" x2="61489" y2="29885"/>
                        <a14:foregroundMark x1="59223" y1="89080" x2="59223" y2="89080"/>
                        <a14:foregroundMark x1="60518" y1="89080" x2="60518" y2="89080"/>
                        <a14:foregroundMark x1="68608" y1="18391" x2="68608" y2="18391"/>
                      </a14:backgroundRemoval>
                    </a14:imgEffect>
                  </a14:imgLayer>
                </a14:imgProps>
              </a:ext>
              <a:ext uri="{28A0092B-C50C-407E-A947-70E740481C1C}">
                <a14:useLocalDpi xmlns:a14="http://schemas.microsoft.com/office/drawing/2010/main" val="0"/>
              </a:ext>
            </a:extLst>
          </a:blip>
          <a:stretch>
            <a:fillRect/>
          </a:stretch>
        </p:blipFill>
        <p:spPr>
          <a:xfrm>
            <a:off x="10431293" y="388614"/>
            <a:ext cx="1286400" cy="723600"/>
          </a:xfrm>
          <a:prstGeom prst="rect">
            <a:avLst/>
          </a:prstGeom>
        </p:spPr>
      </p:pic>
      <p:pic>
        <p:nvPicPr>
          <p:cNvPr id="39" name="Picture 38">
            <a:extLst>
              <a:ext uri="{FF2B5EF4-FFF2-40B4-BE49-F238E27FC236}">
                <a16:creationId xmlns:a16="http://schemas.microsoft.com/office/drawing/2014/main" id="{E80629F8-1F22-CA41-805E-8ECB07E3E15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770" b="90230" l="9709" r="89968">
                        <a14:foregroundMark x1="25566" y1="41379" x2="25566" y2="41379"/>
                        <a14:foregroundMark x1="37540" y1="53448" x2="37540" y2="53448"/>
                        <a14:foregroundMark x1="39806" y1="52874" x2="39806" y2="52874"/>
                        <a14:foregroundMark x1="22654" y1="77011" x2="22654" y2="77011"/>
                        <a14:foregroundMark x1="36570" y1="90230" x2="36570" y2="90230"/>
                        <a14:foregroundMark x1="43042" y1="86207" x2="43042" y2="86207"/>
                        <a14:foregroundMark x1="46602" y1="82759" x2="46602" y2="82759"/>
                        <a14:foregroundMark x1="43042" y1="78736" x2="43042" y2="78736"/>
                        <a14:foregroundMark x1="44660" y1="83333" x2="44660" y2="83333"/>
                        <a14:foregroundMark x1="39806" y1="54598" x2="39806" y2="54598"/>
                        <a14:foregroundMark x1="77346" y1="54023" x2="77346" y2="54023"/>
                        <a14:foregroundMark x1="77670" y1="28161" x2="77670" y2="28161"/>
                        <a14:foregroundMark x1="83819" y1="54598" x2="83819" y2="54598"/>
                        <a14:foregroundMark x1="43689" y1="77011" x2="43689" y2="77011"/>
                        <a14:foregroundMark x1="44984" y1="78161" x2="44984" y2="78161"/>
                        <a14:foregroundMark x1="46926" y1="82759" x2="46926" y2="82759"/>
                        <a14:foregroundMark x1="47249" y1="83333" x2="47249" y2="83333"/>
                        <a14:foregroundMark x1="48220" y1="82759" x2="48220" y2="82759"/>
                        <a14:foregroundMark x1="45631" y1="77011" x2="45631" y2="77011"/>
                        <a14:foregroundMark x1="47573" y1="81609" x2="47573" y2="81609"/>
                        <a14:foregroundMark x1="48220" y1="81609" x2="48220" y2="81609"/>
                        <a14:foregroundMark x1="44337" y1="76437" x2="44337" y2="76437"/>
                        <a14:foregroundMark x1="48220" y1="81034" x2="48220" y2="81034"/>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foregroundMark x1="48867" y1="82759" x2="48867" y2="82759"/>
                        <a14:backgroundMark x1="12621" y1="22989" x2="12621" y2="22989"/>
                        <a14:backgroundMark x1="12621" y1="22989" x2="12621" y2="22989"/>
                      </a14:backgroundRemoval>
                    </a14:imgEffect>
                  </a14:imgLayer>
                </a14:imgProps>
              </a:ext>
              <a:ext uri="{28A0092B-C50C-407E-A947-70E740481C1C}">
                <a14:useLocalDpi xmlns:a14="http://schemas.microsoft.com/office/drawing/2010/main" val="0"/>
              </a:ext>
            </a:extLst>
          </a:blip>
          <a:stretch>
            <a:fillRect/>
          </a:stretch>
        </p:blipFill>
        <p:spPr>
          <a:xfrm>
            <a:off x="10523997" y="1580384"/>
            <a:ext cx="1286400" cy="723600"/>
          </a:xfrm>
          <a:prstGeom prst="rect">
            <a:avLst/>
          </a:prstGeom>
        </p:spPr>
      </p:pic>
      <p:pic>
        <p:nvPicPr>
          <p:cNvPr id="43" name="Picture 42">
            <a:extLst>
              <a:ext uri="{FF2B5EF4-FFF2-40B4-BE49-F238E27FC236}">
                <a16:creationId xmlns:a16="http://schemas.microsoft.com/office/drawing/2014/main" id="{A2588CE1-1E30-8244-BD63-28E0567DFD32}"/>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770" b="92529" l="9709" r="89968">
                        <a14:foregroundMark x1="51456" y1="10345" x2="51456" y2="10345"/>
                        <a14:foregroundMark x1="54693" y1="92529" x2="54693" y2="92529"/>
                        <a14:foregroundMark x1="42395" y1="91954" x2="42395" y2="91954"/>
                        <a14:foregroundMark x1="44337" y1="85057" x2="44337" y2="85057"/>
                        <a14:foregroundMark x1="54045" y1="82759" x2="54045" y2="82759"/>
                        <a14:foregroundMark x1="35922" y1="46552" x2="35922" y2="46552"/>
                        <a14:foregroundMark x1="33657" y1="41954" x2="33657" y2="41954"/>
                        <a14:foregroundMark x1="51133" y1="13218" x2="51133" y2="13218"/>
                        <a14:foregroundMark x1="51780" y1="25287" x2="51780" y2="25287"/>
                        <a14:foregroundMark x1="61165" y1="22989" x2="61165" y2="22989"/>
                        <a14:foregroundMark x1="65049" y1="39080" x2="65049" y2="39080"/>
                        <a14:foregroundMark x1="35922" y1="16092" x2="35922" y2="16092"/>
                        <a14:foregroundMark x1="33981" y1="22989" x2="33981" y2="22989"/>
                        <a14:foregroundMark x1="36570" y1="29310" x2="36570" y2="29310"/>
                      </a14:backgroundRemoval>
                    </a14:imgEffect>
                  </a14:imgLayer>
                </a14:imgProps>
              </a:ext>
              <a:ext uri="{28A0092B-C50C-407E-A947-70E740481C1C}">
                <a14:useLocalDpi xmlns:a14="http://schemas.microsoft.com/office/drawing/2010/main" val="0"/>
              </a:ext>
            </a:extLst>
          </a:blip>
          <a:stretch>
            <a:fillRect/>
          </a:stretch>
        </p:blipFill>
        <p:spPr>
          <a:xfrm>
            <a:off x="10431293" y="2816010"/>
            <a:ext cx="1286400" cy="723600"/>
          </a:xfrm>
          <a:prstGeom prst="rect">
            <a:avLst/>
          </a:prstGeom>
        </p:spPr>
      </p:pic>
      <p:pic>
        <p:nvPicPr>
          <p:cNvPr id="47" name="Picture 46">
            <a:extLst>
              <a:ext uri="{FF2B5EF4-FFF2-40B4-BE49-F238E27FC236}">
                <a16:creationId xmlns:a16="http://schemas.microsoft.com/office/drawing/2014/main" id="{BA8D65AB-818B-8649-A4D0-F8707D4C5E23}"/>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195" b="94828" l="9709" r="89968">
                        <a14:foregroundMark x1="37864" y1="17241" x2="37864" y2="17241"/>
                        <a14:foregroundMark x1="29773" y1="29885" x2="29773" y2="29885"/>
                        <a14:foregroundMark x1="30744" y1="31034" x2="30744" y2="31034"/>
                        <a14:foregroundMark x1="23948" y1="22989" x2="23948" y2="22989"/>
                        <a14:foregroundMark x1="24595" y1="44253" x2="24595" y2="44253"/>
                        <a14:foregroundMark x1="32686" y1="45977" x2="32686" y2="45977"/>
                        <a14:foregroundMark x1="39159" y1="32759" x2="39159" y2="32759"/>
                        <a14:foregroundMark x1="39482" y1="31609" x2="39482" y2="31609"/>
                        <a14:foregroundMark x1="24272" y1="40805" x2="24272" y2="40805"/>
                        <a14:foregroundMark x1="37540" y1="67816" x2="37540" y2="67816"/>
                        <a14:foregroundMark x1="33981" y1="85057" x2="33981" y2="85057"/>
                        <a14:foregroundMark x1="40777" y1="93103" x2="40777" y2="93103"/>
                        <a14:foregroundMark x1="40129" y1="85057" x2="40129" y2="85057"/>
                        <a14:foregroundMark x1="40129" y1="31609" x2="40129" y2="31609"/>
                        <a14:foregroundMark x1="54369" y1="90805" x2="54369" y2="90805"/>
                        <a14:foregroundMark x1="63107" y1="94828" x2="63107" y2="94828"/>
                        <a14:foregroundMark x1="75405" y1="31034" x2="75405" y2="31034"/>
                        <a14:foregroundMark x1="74434" y1="17816" x2="74434" y2="17816"/>
                        <a14:foregroundMark x1="64401" y1="74713" x2="64401" y2="74713"/>
                        <a14:foregroundMark x1="53074" y1="70690" x2="53074" y2="70690"/>
                        <a14:foregroundMark x1="42395" y1="59770" x2="42395" y2="59770"/>
                        <a14:foregroundMark x1="33981" y1="82759" x2="33981" y2="82759"/>
                        <a14:foregroundMark x1="43689" y1="67816" x2="43689" y2="67816"/>
                        <a14:foregroundMark x1="44337" y1="67816" x2="44337" y2="67816"/>
                        <a14:foregroundMark x1="43689" y1="71264" x2="43689" y2="71264"/>
                        <a14:foregroundMark x1="45631" y1="30460" x2="45631" y2="30460"/>
                        <a14:foregroundMark x1="45955" y1="29885" x2="45955" y2="29885"/>
                        <a14:foregroundMark x1="53074" y1="72989" x2="53074" y2="72989"/>
                        <a14:foregroundMark x1="39482" y1="15517" x2="39482" y2="15517"/>
                      </a14:backgroundRemoval>
                    </a14:imgEffect>
                  </a14:imgLayer>
                </a14:imgProps>
              </a:ext>
              <a:ext uri="{28A0092B-C50C-407E-A947-70E740481C1C}">
                <a14:useLocalDpi xmlns:a14="http://schemas.microsoft.com/office/drawing/2010/main" val="0"/>
              </a:ext>
            </a:extLst>
          </a:blip>
          <a:stretch>
            <a:fillRect/>
          </a:stretch>
        </p:blipFill>
        <p:spPr>
          <a:xfrm>
            <a:off x="10431293" y="4094929"/>
            <a:ext cx="1286400" cy="723600"/>
          </a:xfrm>
          <a:prstGeom prst="rect">
            <a:avLst/>
          </a:prstGeom>
        </p:spPr>
      </p:pic>
      <p:pic>
        <p:nvPicPr>
          <p:cNvPr id="51" name="Picture 50">
            <a:extLst>
              <a:ext uri="{FF2B5EF4-FFF2-40B4-BE49-F238E27FC236}">
                <a16:creationId xmlns:a16="http://schemas.microsoft.com/office/drawing/2014/main" id="{152A3B12-5152-F049-A492-5D6767F10EC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9195" b="94253" l="8091" r="89968">
                        <a14:foregroundMark x1="37864" y1="9770" x2="37864" y2="9770"/>
                        <a14:foregroundMark x1="59547" y1="24713" x2="59547" y2="24713"/>
                        <a14:foregroundMark x1="49838" y1="54023" x2="49838" y2="54023"/>
                        <a14:foregroundMark x1="44984" y1="79310" x2="44984" y2="79310"/>
                        <a14:foregroundMark x1="51456" y1="64943" x2="51456" y2="64943"/>
                        <a14:foregroundMark x1="49191" y1="72989" x2="49191" y2="72989"/>
                        <a14:foregroundMark x1="56311" y1="79310" x2="56311" y2="79310"/>
                        <a14:foregroundMark x1="59547" y1="81034" x2="59547" y2="81034"/>
                        <a14:foregroundMark x1="63430" y1="74713" x2="63430" y2="74713"/>
                        <a14:foregroundMark x1="62460" y1="63218" x2="62460" y2="63218"/>
                        <a14:foregroundMark x1="71197" y1="71264" x2="71197" y2="71264"/>
                        <a14:foregroundMark x1="72492" y1="72414" x2="72492" y2="72414"/>
                        <a14:foregroundMark x1="87055" y1="55747" x2="87055" y2="55747"/>
                        <a14:foregroundMark x1="87055" y1="61494" x2="87055" y2="61494"/>
                        <a14:foregroundMark x1="87055" y1="71839" x2="87055" y2="71839"/>
                        <a14:foregroundMark x1="61489" y1="20690" x2="61489" y2="20690"/>
                        <a14:foregroundMark x1="55340" y1="41379" x2="55340" y2="41379"/>
                        <a14:foregroundMark x1="51133" y1="44828" x2="51133" y2="44828"/>
                        <a14:foregroundMark x1="44660" y1="66092" x2="44660" y2="66092"/>
                        <a14:foregroundMark x1="49515" y1="70115" x2="49515" y2="70115"/>
                        <a14:foregroundMark x1="49515" y1="68966" x2="49515" y2="68966"/>
                        <a14:foregroundMark x1="47573" y1="78736" x2="47573" y2="78736"/>
                        <a14:foregroundMark x1="47573" y1="81609" x2="47573" y2="81609"/>
                        <a14:foregroundMark x1="47249" y1="79885" x2="47249" y2="79885"/>
                        <a14:foregroundMark x1="47896" y1="79885" x2="47896" y2="79885"/>
                        <a14:foregroundMark x1="47896" y1="79885" x2="47896" y2="79885"/>
                        <a14:foregroundMark x1="47896" y1="79885" x2="47896" y2="79885"/>
                        <a14:foregroundMark x1="47896" y1="79885" x2="47896" y2="79885"/>
                        <a14:foregroundMark x1="54693" y1="77586" x2="54693" y2="77586"/>
                        <a14:foregroundMark x1="54369" y1="72989" x2="54369" y2="72989"/>
                        <a14:foregroundMark x1="54045" y1="69540" x2="54045" y2="69540"/>
                        <a14:foregroundMark x1="54693" y1="82184" x2="54693" y2="82184"/>
                        <a14:foregroundMark x1="55016" y1="79310" x2="55016" y2="79310"/>
                        <a14:foregroundMark x1="55016" y1="74713" x2="55016" y2="74713"/>
                        <a14:foregroundMark x1="65049" y1="80460" x2="65049" y2="80460"/>
                        <a14:foregroundMark x1="66019" y1="80460" x2="66019" y2="80460"/>
                        <a14:foregroundMark x1="58900" y1="68391" x2="58900" y2="68391"/>
                        <a14:foregroundMark x1="60841" y1="61494" x2="60841" y2="61494"/>
                        <a14:foregroundMark x1="62460" y1="61494" x2="62460" y2="61494"/>
                        <a14:foregroundMark x1="54693" y1="74138" x2="54693" y2="74138"/>
                        <a14:foregroundMark x1="8414" y1="48276" x2="8414" y2="48276"/>
                        <a14:foregroundMark x1="59871" y1="87931" x2="59871" y2="87931"/>
                        <a14:foregroundMark x1="86408" y1="83333" x2="86408" y2="83333"/>
                        <a14:foregroundMark x1="59871" y1="94253" x2="59871" y2="94253"/>
                        <a14:foregroundMark x1="54369" y1="77011" x2="54369" y2="77011"/>
                        <a14:foregroundMark x1="54369" y1="77011" x2="54369" y2="77011"/>
                        <a14:foregroundMark x1="54369" y1="77011" x2="54369" y2="77011"/>
                        <a14:foregroundMark x1="54369" y1="77011" x2="54369" y2="77011"/>
                        <a14:foregroundMark x1="55016" y1="72989" x2="55016" y2="72989"/>
                        <a14:foregroundMark x1="55016" y1="84483" x2="55016" y2="84483"/>
                        <a14:foregroundMark x1="55016" y1="84483" x2="55016" y2="84483"/>
                        <a14:foregroundMark x1="55016" y1="84483" x2="55016" y2="84483"/>
                        <a14:foregroundMark x1="55016" y1="84483" x2="55016" y2="84483"/>
                        <a14:foregroundMark x1="55016" y1="84483" x2="55016" y2="84483"/>
                        <a14:foregroundMark x1="65696" y1="79310" x2="65696" y2="79310"/>
                        <a14:foregroundMark x1="65696" y1="79310" x2="65696" y2="79310"/>
                      </a14:backgroundRemoval>
                    </a14:imgEffect>
                  </a14:imgLayer>
                </a14:imgProps>
              </a:ext>
              <a:ext uri="{28A0092B-C50C-407E-A947-70E740481C1C}">
                <a14:useLocalDpi xmlns:a14="http://schemas.microsoft.com/office/drawing/2010/main" val="0"/>
              </a:ext>
            </a:extLst>
          </a:blip>
          <a:stretch>
            <a:fillRect/>
          </a:stretch>
        </p:blipFill>
        <p:spPr>
          <a:xfrm>
            <a:off x="10404446" y="5263582"/>
            <a:ext cx="1286400" cy="723600"/>
          </a:xfrm>
          <a:prstGeom prst="rect">
            <a:avLst/>
          </a:prstGeom>
        </p:spPr>
      </p:pic>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1430200" cy="461665"/>
          </a:xfrm>
          <a:prstGeom prst="rect">
            <a:avLst/>
          </a:prstGeom>
          <a:noFill/>
        </p:spPr>
        <p:txBody>
          <a:bodyPr wrap="none" rtlCol="0">
            <a:spAutoFit/>
          </a:bodyPr>
          <a:lstStyle/>
          <a:p>
            <a:r>
              <a:rPr lang="en-US" sz="2400" dirty="0" err="1">
                <a:solidFill>
                  <a:schemeClr val="accent1">
                    <a:lumMod val="50000"/>
                  </a:schemeClr>
                </a:solidFill>
              </a:rPr>
              <a:t>Zuerst</a:t>
            </a:r>
            <a:r>
              <a:rPr lang="en-US" sz="2400" dirty="0">
                <a:solidFill>
                  <a:schemeClr val="accent1">
                    <a:lumMod val="50000"/>
                  </a:schemeClr>
                </a:solidFill>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2350323" cy="461665"/>
          </a:xfrm>
          <a:prstGeom prst="rect">
            <a:avLst/>
          </a:prstGeom>
          <a:noFill/>
        </p:spPr>
        <p:txBody>
          <a:bodyPr wrap="none" rtlCol="0">
            <a:spAutoFit/>
          </a:bodyPr>
          <a:lstStyle/>
          <a:p>
            <a:r>
              <a:rPr lang="en-US" sz="2400" dirty="0">
                <a:solidFill>
                  <a:schemeClr val="accent1">
                    <a:lumMod val="50000"/>
                  </a:schemeClr>
                </a:solidFill>
              </a:rPr>
              <a:t>Am Morgen …</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r>
              <a:rPr lang="en-US" sz="2400" dirty="0">
                <a:solidFill>
                  <a:schemeClr val="accent1">
                    <a:lumMod val="50000"/>
                  </a:schemeClr>
                </a:solidFill>
              </a:rPr>
              <a:t>Am </a:t>
            </a:r>
            <a:r>
              <a:rPr lang="en-US" sz="2400" dirty="0" err="1">
                <a:solidFill>
                  <a:schemeClr val="accent1">
                    <a:lumMod val="50000"/>
                  </a:schemeClr>
                </a:solidFill>
              </a:rPr>
              <a:t>Nachmittag</a:t>
            </a:r>
            <a:r>
              <a:rPr lang="en-US" sz="2400" dirty="0">
                <a:solidFill>
                  <a:schemeClr val="accent1">
                    <a:lumMod val="50000"/>
                  </a:schemeClr>
                </a:solidFill>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18461" y="692149"/>
            <a:ext cx="1800493" cy="461665"/>
          </a:xfrm>
          <a:prstGeom prst="rect">
            <a:avLst/>
          </a:prstGeom>
          <a:noFill/>
        </p:spPr>
        <p:txBody>
          <a:bodyPr wrap="none" rtlCol="0">
            <a:spAutoFit/>
          </a:bodyPr>
          <a:lstStyle/>
          <a:p>
            <a:r>
              <a:rPr lang="en-US" sz="2400" dirty="0" err="1">
                <a:solidFill>
                  <a:schemeClr val="accent1">
                    <a:lumMod val="50000"/>
                  </a:schemeClr>
                </a:solidFill>
              </a:rPr>
              <a:t>Danach</a:t>
            </a:r>
            <a:r>
              <a:rPr lang="en-US" sz="2400" dirty="0">
                <a:solidFill>
                  <a:schemeClr val="accent1">
                    <a:lumMod val="50000"/>
                  </a:schemeClr>
                </a:solidFill>
              </a:rPr>
              <a:t> …</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77789" y="1907858"/>
            <a:ext cx="2977097" cy="461665"/>
          </a:xfrm>
          <a:prstGeom prst="rect">
            <a:avLst/>
          </a:prstGeom>
          <a:noFill/>
        </p:spPr>
        <p:txBody>
          <a:bodyPr wrap="none" rtlCol="0">
            <a:spAutoFit/>
          </a:bodyPr>
          <a:lstStyle/>
          <a:p>
            <a:r>
              <a:rPr lang="en-US" sz="2400" dirty="0">
                <a:solidFill>
                  <a:schemeClr val="accent1">
                    <a:lumMod val="50000"/>
                  </a:schemeClr>
                </a:solidFill>
              </a:rPr>
              <a:t>Am </a:t>
            </a:r>
            <a:r>
              <a:rPr lang="en-US" sz="2400" dirty="0" err="1">
                <a:solidFill>
                  <a:schemeClr val="accent1">
                    <a:lumMod val="50000"/>
                  </a:schemeClr>
                </a:solidFill>
              </a:rPr>
              <a:t>Nachmittag</a:t>
            </a:r>
            <a:r>
              <a:rPr lang="en-US" sz="2400" dirty="0">
                <a:solidFill>
                  <a:schemeClr val="accent1">
                    <a:lumMod val="50000"/>
                  </a:schemeClr>
                </a:solidFill>
              </a:rPr>
              <a:t> …</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2117887" cy="461665"/>
          </a:xfrm>
          <a:prstGeom prst="rect">
            <a:avLst/>
          </a:prstGeom>
          <a:noFill/>
        </p:spPr>
        <p:txBody>
          <a:bodyPr wrap="none" rtlCol="0">
            <a:spAutoFit/>
          </a:bodyPr>
          <a:lstStyle/>
          <a:p>
            <a:r>
              <a:rPr lang="en-US" sz="2400" dirty="0" err="1">
                <a:solidFill>
                  <a:schemeClr val="accent1">
                    <a:lumMod val="50000"/>
                  </a:schemeClr>
                </a:solidFill>
              </a:rPr>
              <a:t>Schließlich</a:t>
            </a:r>
            <a:r>
              <a:rPr lang="en-US" sz="2400" dirty="0">
                <a:solidFill>
                  <a:schemeClr val="accent1">
                    <a:lumMod val="50000"/>
                  </a:schemeClr>
                </a:solidFill>
              </a:rPr>
              <a:t> …</a:t>
            </a:r>
          </a:p>
        </p:txBody>
      </p:sp>
      <p:sp>
        <p:nvSpPr>
          <p:cNvPr id="53" name="Action Button: Custom 52">
            <a:hlinkClick r:id="" action="ppaction://noaction" highlightClick="1"/>
            <a:extLst>
              <a:ext uri="{FF2B5EF4-FFF2-40B4-BE49-F238E27FC236}">
                <a16:creationId xmlns:a16="http://schemas.microsoft.com/office/drawing/2014/main" id="{2D8FFB1C-4454-404F-806C-B6323A08EF60}"/>
              </a:ext>
            </a:extLst>
          </p:cNvPr>
          <p:cNvSpPr/>
          <p:nvPr/>
        </p:nvSpPr>
        <p:spPr>
          <a:xfrm>
            <a:off x="373280" y="515138"/>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a:t>
            </a:r>
          </a:p>
        </p:txBody>
      </p:sp>
      <p:sp>
        <p:nvSpPr>
          <p:cNvPr id="63" name="Action Button: Custom 62">
            <a:hlinkClick r:id="" action="ppaction://noaction" highlightClick="1"/>
            <a:extLst>
              <a:ext uri="{FF2B5EF4-FFF2-40B4-BE49-F238E27FC236}">
                <a16:creationId xmlns:a16="http://schemas.microsoft.com/office/drawing/2014/main" id="{6C27AD1C-094F-4B4A-8420-5E8ECE295139}"/>
              </a:ext>
            </a:extLst>
          </p:cNvPr>
          <p:cNvSpPr/>
          <p:nvPr/>
        </p:nvSpPr>
        <p:spPr>
          <a:xfrm>
            <a:off x="373280" y="1805540"/>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2</a:t>
            </a:r>
          </a:p>
        </p:txBody>
      </p:sp>
      <p:sp>
        <p:nvSpPr>
          <p:cNvPr id="64" name="Action Button: Custom 63">
            <a:hlinkClick r:id="" action="ppaction://noaction" highlightClick="1"/>
            <a:extLst>
              <a:ext uri="{FF2B5EF4-FFF2-40B4-BE49-F238E27FC236}">
                <a16:creationId xmlns:a16="http://schemas.microsoft.com/office/drawing/2014/main" id="{CA7EE9C7-ECEE-3F49-86D8-B32F544E1E70}"/>
              </a:ext>
            </a:extLst>
          </p:cNvPr>
          <p:cNvSpPr/>
          <p:nvPr/>
        </p:nvSpPr>
        <p:spPr>
          <a:xfrm>
            <a:off x="373280" y="297006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a:t>
            </a:r>
          </a:p>
        </p:txBody>
      </p:sp>
      <p:sp>
        <p:nvSpPr>
          <p:cNvPr id="65" name="Action Button: Custom 64">
            <a:hlinkClick r:id="" action="ppaction://noaction" highlightClick="1"/>
            <a:extLst>
              <a:ext uri="{FF2B5EF4-FFF2-40B4-BE49-F238E27FC236}">
                <a16:creationId xmlns:a16="http://schemas.microsoft.com/office/drawing/2014/main" id="{AAD53B5A-B38D-2C4D-846C-F2DF7E996DDD}"/>
              </a:ext>
            </a:extLst>
          </p:cNvPr>
          <p:cNvSpPr/>
          <p:nvPr/>
        </p:nvSpPr>
        <p:spPr>
          <a:xfrm>
            <a:off x="373280" y="4326635"/>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4</a:t>
            </a:r>
          </a:p>
        </p:txBody>
      </p:sp>
      <p:sp>
        <p:nvSpPr>
          <p:cNvPr id="66" name="Action Button: Custom 65">
            <a:hlinkClick r:id="" action="ppaction://noaction" highlightClick="1"/>
            <a:extLst>
              <a:ext uri="{FF2B5EF4-FFF2-40B4-BE49-F238E27FC236}">
                <a16:creationId xmlns:a16="http://schemas.microsoft.com/office/drawing/2014/main" id="{2169CADF-6F92-7A4C-958E-1C6720E1184A}"/>
              </a:ext>
            </a:extLst>
          </p:cNvPr>
          <p:cNvSpPr/>
          <p:nvPr/>
        </p:nvSpPr>
        <p:spPr>
          <a:xfrm>
            <a:off x="373280" y="5529371"/>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67" name="Action Button: Custom 66">
            <a:hlinkClick r:id="" action="ppaction://noaction" highlightClick="1"/>
            <a:extLst>
              <a:ext uri="{FF2B5EF4-FFF2-40B4-BE49-F238E27FC236}">
                <a16:creationId xmlns:a16="http://schemas.microsoft.com/office/drawing/2014/main" id="{7C459D51-ECC8-6B4C-81B0-C6157AB55035}"/>
              </a:ext>
            </a:extLst>
          </p:cNvPr>
          <p:cNvSpPr/>
          <p:nvPr/>
        </p:nvSpPr>
        <p:spPr>
          <a:xfrm>
            <a:off x="6415724" y="57493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6</a:t>
            </a:r>
          </a:p>
        </p:txBody>
      </p:sp>
      <p:sp>
        <p:nvSpPr>
          <p:cNvPr id="68" name="Action Button: Custom 67">
            <a:hlinkClick r:id="" action="ppaction://noaction" highlightClick="1"/>
            <a:extLst>
              <a:ext uri="{FF2B5EF4-FFF2-40B4-BE49-F238E27FC236}">
                <a16:creationId xmlns:a16="http://schemas.microsoft.com/office/drawing/2014/main" id="{A9CF61A9-91C5-044D-88B2-ED75B2E24172}"/>
              </a:ext>
            </a:extLst>
          </p:cNvPr>
          <p:cNvSpPr/>
          <p:nvPr/>
        </p:nvSpPr>
        <p:spPr>
          <a:xfrm>
            <a:off x="6415724" y="1812575"/>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7</a:t>
            </a:r>
          </a:p>
        </p:txBody>
      </p:sp>
      <p:sp>
        <p:nvSpPr>
          <p:cNvPr id="69" name="Action Button: Custom 68">
            <a:hlinkClick r:id="" action="ppaction://noaction" highlightClick="1"/>
            <a:extLst>
              <a:ext uri="{FF2B5EF4-FFF2-40B4-BE49-F238E27FC236}">
                <a16:creationId xmlns:a16="http://schemas.microsoft.com/office/drawing/2014/main" id="{79E182E1-B675-C34A-8BB6-AE016B4B740B}"/>
              </a:ext>
            </a:extLst>
          </p:cNvPr>
          <p:cNvSpPr/>
          <p:nvPr/>
        </p:nvSpPr>
        <p:spPr>
          <a:xfrm>
            <a:off x="6448343" y="2970064"/>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8</a:t>
            </a:r>
          </a:p>
        </p:txBody>
      </p:sp>
      <p:sp>
        <p:nvSpPr>
          <p:cNvPr id="70" name="Action Button: Custom 69">
            <a:hlinkClick r:id="" action="ppaction://noaction" highlightClick="1"/>
            <a:extLst>
              <a:ext uri="{FF2B5EF4-FFF2-40B4-BE49-F238E27FC236}">
                <a16:creationId xmlns:a16="http://schemas.microsoft.com/office/drawing/2014/main" id="{ED6C2750-07DD-9E4B-A7B8-970EA4751DE5}"/>
              </a:ext>
            </a:extLst>
          </p:cNvPr>
          <p:cNvSpPr/>
          <p:nvPr/>
        </p:nvSpPr>
        <p:spPr>
          <a:xfrm>
            <a:off x="6427424" y="4291092"/>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9</a:t>
            </a:r>
          </a:p>
        </p:txBody>
      </p:sp>
      <p:sp>
        <p:nvSpPr>
          <p:cNvPr id="71" name="Action Button: Custom 70">
            <a:hlinkClick r:id="" action="ppaction://noaction" highlightClick="1"/>
            <a:extLst>
              <a:ext uri="{FF2B5EF4-FFF2-40B4-BE49-F238E27FC236}">
                <a16:creationId xmlns:a16="http://schemas.microsoft.com/office/drawing/2014/main" id="{7C33F7D4-2E8B-FA42-868A-F6C335CFBF99}"/>
              </a:ext>
            </a:extLst>
          </p:cNvPr>
          <p:cNvSpPr/>
          <p:nvPr/>
        </p:nvSpPr>
        <p:spPr>
          <a:xfrm>
            <a:off x="6413821" y="5531448"/>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50" b="1" dirty="0"/>
              <a:t>10</a:t>
            </a:r>
          </a:p>
        </p:txBody>
      </p:sp>
    </p:spTree>
    <p:extLst>
      <p:ext uri="{BB962C8B-B14F-4D97-AF65-F5344CB8AC3E}">
        <p14:creationId xmlns:p14="http://schemas.microsoft.com/office/powerpoint/2010/main" val="166635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sp>
        <p:nvSpPr>
          <p:cNvPr id="5" name="TextBox 4">
            <a:extLst>
              <a:ext uri="{FF2B5EF4-FFF2-40B4-BE49-F238E27FC236}">
                <a16:creationId xmlns:a16="http://schemas.microsoft.com/office/drawing/2014/main" id="{24B5E282-161E-A04E-9AAA-4737087888D2}"/>
              </a:ext>
            </a:extLst>
          </p:cNvPr>
          <p:cNvSpPr txBox="1"/>
          <p:nvPr/>
        </p:nvSpPr>
        <p:spPr>
          <a:xfrm>
            <a:off x="189186" y="230484"/>
            <a:ext cx="10865687" cy="400110"/>
          </a:xfrm>
          <a:prstGeom prst="rect">
            <a:avLst/>
          </a:prstGeom>
          <a:noFill/>
        </p:spPr>
        <p:txBody>
          <a:bodyPr wrap="square" rtlCol="0">
            <a:spAutoFit/>
          </a:bodyPr>
          <a:lstStyle/>
          <a:p>
            <a:r>
              <a:rPr lang="en-GB" sz="2000" b="1" dirty="0">
                <a:solidFill>
                  <a:schemeClr val="accent1">
                    <a:lumMod val="50000"/>
                  </a:schemeClr>
                </a:solidFill>
                <a:latin typeface="+mj-lt"/>
              </a:rPr>
              <a:t>PERSON B</a:t>
            </a:r>
          </a:p>
        </p:txBody>
      </p:sp>
      <p:sp>
        <p:nvSpPr>
          <p:cNvPr id="17" name="Title 11">
            <a:extLst>
              <a:ext uri="{FF2B5EF4-FFF2-40B4-BE49-F238E27FC236}">
                <a16:creationId xmlns:a16="http://schemas.microsoft.com/office/drawing/2014/main" id="{6E18FE7E-B418-924A-AF3E-764C6A3372C2}"/>
              </a:ext>
            </a:extLst>
          </p:cNvPr>
          <p:cNvSpPr txBox="1">
            <a:spLocks/>
          </p:cNvSpPr>
          <p:nvPr/>
        </p:nvSpPr>
        <p:spPr>
          <a:xfrm>
            <a:off x="737359" y="671217"/>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accent1">
                    <a:lumMod val="50000"/>
                  </a:schemeClr>
                </a:solidFill>
                <a:latin typeface="+mj-lt"/>
                <a:ea typeface="+mn-ea"/>
                <a:cs typeface="+mn-cs"/>
              </a:rPr>
              <a:t>Was </a:t>
            </a:r>
            <a:r>
              <a:rPr lang="en-GB" sz="2400" dirty="0" err="1">
                <a:solidFill>
                  <a:schemeClr val="accent1">
                    <a:lumMod val="50000"/>
                  </a:schemeClr>
                </a:solidFill>
                <a:latin typeface="+mj-lt"/>
                <a:ea typeface="+mn-ea"/>
                <a:cs typeface="+mn-cs"/>
              </a:rPr>
              <a:t>machen</a:t>
            </a:r>
            <a:r>
              <a:rPr lang="en-GB" sz="2400" dirty="0">
                <a:solidFill>
                  <a:schemeClr val="accent1">
                    <a:lumMod val="50000"/>
                  </a:schemeClr>
                </a:solidFill>
                <a:latin typeface="+mj-lt"/>
                <a:ea typeface="+mn-ea"/>
                <a:cs typeface="+mn-cs"/>
              </a:rPr>
              <a:t> Anna und </a:t>
            </a:r>
            <a:r>
              <a:rPr lang="en-GB" sz="2400" dirty="0" err="1">
                <a:solidFill>
                  <a:schemeClr val="accent1">
                    <a:lumMod val="50000"/>
                  </a:schemeClr>
                </a:solidFill>
                <a:latin typeface="+mj-lt"/>
                <a:ea typeface="+mn-ea"/>
                <a:cs typeface="+mn-cs"/>
              </a:rPr>
              <a:t>ihre</a:t>
            </a:r>
            <a:r>
              <a:rPr lang="en-GB" sz="2400" dirty="0">
                <a:solidFill>
                  <a:schemeClr val="accent1">
                    <a:lumMod val="50000"/>
                  </a:schemeClr>
                </a:solidFill>
                <a:latin typeface="+mj-lt"/>
                <a:ea typeface="+mn-ea"/>
                <a:cs typeface="+mn-cs"/>
              </a:rPr>
              <a:t> </a:t>
            </a:r>
            <a:r>
              <a:rPr lang="en-GB" sz="2400" dirty="0" err="1">
                <a:solidFill>
                  <a:schemeClr val="accent1">
                    <a:lumMod val="50000"/>
                  </a:schemeClr>
                </a:solidFill>
                <a:latin typeface="+mj-lt"/>
                <a:ea typeface="+mn-ea"/>
                <a:cs typeface="+mn-cs"/>
              </a:rPr>
              <a:t>Familie</a:t>
            </a:r>
            <a:r>
              <a:rPr lang="en-GB" sz="2400" dirty="0">
                <a:solidFill>
                  <a:schemeClr val="accent1">
                    <a:lumMod val="50000"/>
                  </a:schemeClr>
                </a:solidFill>
                <a:latin typeface="+mj-lt"/>
                <a:ea typeface="+mn-ea"/>
                <a:cs typeface="+mn-cs"/>
              </a:rPr>
              <a:t> am Sonntag?.</a:t>
            </a:r>
            <a:endParaRPr lang="en-US" dirty="0">
              <a:solidFill>
                <a:schemeClr val="accent1">
                  <a:lumMod val="50000"/>
                </a:schemeClr>
              </a:solidFill>
              <a:latin typeface="+mj-lt"/>
            </a:endParaRPr>
          </a:p>
        </p:txBody>
      </p:sp>
      <p:graphicFrame>
        <p:nvGraphicFramePr>
          <p:cNvPr id="18" name="Table 17" descr="Table for exercises">
            <a:extLst>
              <a:ext uri="{FF2B5EF4-FFF2-40B4-BE49-F238E27FC236}">
                <a16:creationId xmlns:a16="http://schemas.microsoft.com/office/drawing/2014/main" id="{96EEE5FC-4A53-6346-8FE4-CCF1CCB5BD85}"/>
              </a:ext>
            </a:extLst>
          </p:cNvPr>
          <p:cNvGraphicFramePr>
            <a:graphicFrameLocks noGrp="1"/>
          </p:cNvGraphicFramePr>
          <p:nvPr/>
        </p:nvGraphicFramePr>
        <p:xfrm>
          <a:off x="737359" y="1426649"/>
          <a:ext cx="10717281" cy="4967210"/>
        </p:xfrm>
        <a:graphic>
          <a:graphicData uri="http://schemas.openxmlformats.org/drawingml/2006/table">
            <a:tbl>
              <a:tblPr firstRow="1" bandRow="1">
                <a:tableStyleId>{5940675A-B579-460E-94D1-54222C63F5DA}</a:tableStyleId>
              </a:tblPr>
              <a:tblGrid>
                <a:gridCol w="2073425">
                  <a:extLst>
                    <a:ext uri="{9D8B030D-6E8A-4147-A177-3AD203B41FA5}">
                      <a16:colId xmlns:a16="http://schemas.microsoft.com/office/drawing/2014/main" val="20000"/>
                    </a:ext>
                  </a:extLst>
                </a:gridCol>
                <a:gridCol w="8643856">
                  <a:extLst>
                    <a:ext uri="{9D8B030D-6E8A-4147-A177-3AD203B41FA5}">
                      <a16:colId xmlns:a16="http://schemas.microsoft.com/office/drawing/2014/main" val="2718503455"/>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20" name="TextBox 19" descr="table content ">
            <a:extLst>
              <a:ext uri="{FF2B5EF4-FFF2-40B4-BE49-F238E27FC236}">
                <a16:creationId xmlns:a16="http://schemas.microsoft.com/office/drawing/2014/main" id="{656C6B8A-0310-0045-9BF7-16D679E3B037}"/>
              </a:ext>
            </a:extLst>
          </p:cNvPr>
          <p:cNvSpPr txBox="1"/>
          <p:nvPr/>
        </p:nvSpPr>
        <p:spPr>
          <a:xfrm>
            <a:off x="6742315" y="951804"/>
            <a:ext cx="4316981" cy="400110"/>
          </a:xfrm>
          <a:prstGeom prst="rect">
            <a:avLst/>
          </a:prstGeom>
          <a:noFill/>
        </p:spPr>
        <p:txBody>
          <a:bodyPr wrap="square" rtlCol="0">
            <a:spAutoFit/>
          </a:bodyPr>
          <a:lstStyle/>
          <a:p>
            <a:endParaRPr lang="en-US" sz="2000" dirty="0">
              <a:solidFill>
                <a:srgbClr val="115076"/>
              </a:solidFill>
            </a:endParaRPr>
          </a:p>
        </p:txBody>
      </p:sp>
      <p:sp>
        <p:nvSpPr>
          <p:cNvPr id="21" name="Action Button: Custom 20" descr="number 1">
            <a:hlinkClick r:id="" action="ppaction://noaction" highlightClick="1">
              <a:snd r:embed="rId3" name="14.1.wav"/>
            </a:hlinkClick>
            <a:extLst>
              <a:ext uri="{FF2B5EF4-FFF2-40B4-BE49-F238E27FC236}">
                <a16:creationId xmlns:a16="http://schemas.microsoft.com/office/drawing/2014/main" id="{301C6BBF-6790-3449-9DBE-446AE6E76040}"/>
              </a:ext>
            </a:extLst>
          </p:cNvPr>
          <p:cNvSpPr/>
          <p:nvPr/>
        </p:nvSpPr>
        <p:spPr>
          <a:xfrm>
            <a:off x="1052781" y="1460178"/>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2" name="TextBox 21" descr="table content ">
            <a:extLst>
              <a:ext uri="{FF2B5EF4-FFF2-40B4-BE49-F238E27FC236}">
                <a16:creationId xmlns:a16="http://schemas.microsoft.com/office/drawing/2014/main" id="{A0A059E5-A3EA-754E-9B4E-4A46A24C2792}"/>
              </a:ext>
            </a:extLst>
          </p:cNvPr>
          <p:cNvSpPr txBox="1"/>
          <p:nvPr/>
        </p:nvSpPr>
        <p:spPr>
          <a:xfrm>
            <a:off x="2950488" y="1468853"/>
            <a:ext cx="6013898" cy="400110"/>
          </a:xfrm>
          <a:prstGeom prst="rect">
            <a:avLst/>
          </a:prstGeom>
          <a:noFill/>
        </p:spPr>
        <p:txBody>
          <a:bodyPr wrap="square" rtlCol="0">
            <a:spAutoFit/>
          </a:bodyPr>
          <a:lstStyle/>
          <a:p>
            <a:r>
              <a:rPr lang="en-US" sz="2000" dirty="0" err="1">
                <a:solidFill>
                  <a:schemeClr val="accent1">
                    <a:lumMod val="50000"/>
                  </a:schemeClr>
                </a:solidFill>
                <a:latin typeface="+mj-lt"/>
              </a:rPr>
              <a:t>Zuerst</a:t>
            </a:r>
            <a:r>
              <a:rPr lang="en-US" sz="2000" dirty="0">
                <a:solidFill>
                  <a:schemeClr val="accent1">
                    <a:lumMod val="50000"/>
                  </a:schemeClr>
                </a:solidFill>
                <a:latin typeface="+mj-lt"/>
              </a:rPr>
              <a:t> </a:t>
            </a:r>
            <a:r>
              <a:rPr lang="en-US" sz="2000" dirty="0" err="1">
                <a:solidFill>
                  <a:schemeClr val="accent1">
                    <a:lumMod val="50000"/>
                  </a:schemeClr>
                </a:solidFill>
                <a:latin typeface="+mj-lt"/>
              </a:rPr>
              <a:t>laufen</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Vater</a:t>
            </a:r>
            <a:r>
              <a:rPr lang="en-US" sz="2000" dirty="0">
                <a:solidFill>
                  <a:schemeClr val="accent1">
                    <a:lumMod val="50000"/>
                  </a:schemeClr>
                </a:solidFill>
                <a:latin typeface="+mj-lt"/>
              </a:rPr>
              <a:t> und </a:t>
            </a:r>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Bruder</a:t>
            </a:r>
            <a:r>
              <a:rPr lang="en-US" sz="2000" dirty="0">
                <a:solidFill>
                  <a:schemeClr val="accent1">
                    <a:lumMod val="50000"/>
                  </a:schemeClr>
                </a:solidFill>
                <a:latin typeface="+mj-lt"/>
              </a:rPr>
              <a:t> (10 km). </a:t>
            </a:r>
          </a:p>
        </p:txBody>
      </p:sp>
      <p:sp>
        <p:nvSpPr>
          <p:cNvPr id="23" name="TextBox 22" descr="table content ">
            <a:extLst>
              <a:ext uri="{FF2B5EF4-FFF2-40B4-BE49-F238E27FC236}">
                <a16:creationId xmlns:a16="http://schemas.microsoft.com/office/drawing/2014/main" id="{B60C368B-D5C6-D346-B45D-1FB05377C155}"/>
              </a:ext>
            </a:extLst>
          </p:cNvPr>
          <p:cNvSpPr txBox="1"/>
          <p:nvPr/>
        </p:nvSpPr>
        <p:spPr>
          <a:xfrm>
            <a:off x="13557792" y="1772634"/>
            <a:ext cx="4316981" cy="417091"/>
          </a:xfrm>
          <a:prstGeom prst="rect">
            <a:avLst/>
          </a:prstGeom>
          <a:noFill/>
        </p:spPr>
        <p:txBody>
          <a:bodyPr wrap="square" rtlCol="0">
            <a:spAutoFit/>
          </a:bodyPr>
          <a:lstStyle/>
          <a:p>
            <a:endParaRPr lang="en-US" dirty="0"/>
          </a:p>
        </p:txBody>
      </p:sp>
      <p:sp>
        <p:nvSpPr>
          <p:cNvPr id="24" name="Action Button: Custom 23" descr="number 2">
            <a:hlinkClick r:id="" action="ppaction://noaction" highlightClick="1">
              <a:snd r:embed="rId4" name="14.2.wav"/>
            </a:hlinkClick>
            <a:extLst>
              <a:ext uri="{FF2B5EF4-FFF2-40B4-BE49-F238E27FC236}">
                <a16:creationId xmlns:a16="http://schemas.microsoft.com/office/drawing/2014/main" id="{33FE0801-9D1C-6C48-848D-129D45AD68CB}"/>
              </a:ext>
            </a:extLst>
          </p:cNvPr>
          <p:cNvSpPr/>
          <p:nvPr/>
        </p:nvSpPr>
        <p:spPr>
          <a:xfrm>
            <a:off x="1055929" y="197684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5" name="TextBox 24" descr="table content ">
            <a:extLst>
              <a:ext uri="{FF2B5EF4-FFF2-40B4-BE49-F238E27FC236}">
                <a16:creationId xmlns:a16="http://schemas.microsoft.com/office/drawing/2014/main" id="{9FAD6EF5-511C-2A40-9369-CF7563D2981A}"/>
              </a:ext>
            </a:extLst>
          </p:cNvPr>
          <p:cNvSpPr txBox="1"/>
          <p:nvPr/>
        </p:nvSpPr>
        <p:spPr>
          <a:xfrm>
            <a:off x="2950488" y="1968809"/>
            <a:ext cx="4719484" cy="400110"/>
          </a:xfrm>
          <a:prstGeom prst="rect">
            <a:avLst/>
          </a:prstGeom>
          <a:noFill/>
        </p:spPr>
        <p:txBody>
          <a:bodyPr wrap="square" rtlCol="0">
            <a:spAutoFit/>
          </a:bodyPr>
          <a:lstStyle/>
          <a:p>
            <a:r>
              <a:rPr lang="en-US" sz="2000" dirty="0">
                <a:solidFill>
                  <a:schemeClr val="accent1">
                    <a:lumMod val="50000"/>
                  </a:schemeClr>
                </a:solidFill>
                <a:latin typeface="+mj-lt"/>
              </a:rPr>
              <a:t>Sie </a:t>
            </a:r>
            <a:r>
              <a:rPr lang="en-US" sz="2000" dirty="0" err="1">
                <a:solidFill>
                  <a:schemeClr val="accent1">
                    <a:lumMod val="50000"/>
                  </a:schemeClr>
                </a:solidFill>
                <a:latin typeface="+mj-lt"/>
              </a:rPr>
              <a:t>schwimmt</a:t>
            </a:r>
            <a:r>
              <a:rPr lang="en-US" sz="2000" dirty="0">
                <a:solidFill>
                  <a:schemeClr val="accent1">
                    <a:lumMod val="50000"/>
                  </a:schemeClr>
                </a:solidFill>
                <a:latin typeface="+mj-lt"/>
              </a:rPr>
              <a:t>.</a:t>
            </a:r>
          </a:p>
        </p:txBody>
      </p:sp>
      <p:sp>
        <p:nvSpPr>
          <p:cNvPr id="26" name="TextBox 25" descr="table content ">
            <a:extLst>
              <a:ext uri="{FF2B5EF4-FFF2-40B4-BE49-F238E27FC236}">
                <a16:creationId xmlns:a16="http://schemas.microsoft.com/office/drawing/2014/main" id="{690D6532-AA75-4C45-93FF-4CE4F0DF64B3}"/>
              </a:ext>
            </a:extLst>
          </p:cNvPr>
          <p:cNvSpPr txBox="1"/>
          <p:nvPr/>
        </p:nvSpPr>
        <p:spPr>
          <a:xfrm>
            <a:off x="5857286" y="2260004"/>
            <a:ext cx="4396957" cy="400110"/>
          </a:xfrm>
          <a:prstGeom prst="rect">
            <a:avLst/>
          </a:prstGeom>
          <a:noFill/>
        </p:spPr>
        <p:txBody>
          <a:bodyPr wrap="square" rtlCol="0">
            <a:spAutoFit/>
          </a:bodyPr>
          <a:lstStyle/>
          <a:p>
            <a:endParaRPr lang="en-US" sz="2000" dirty="0">
              <a:solidFill>
                <a:srgbClr val="115076"/>
              </a:solidFill>
            </a:endParaRPr>
          </a:p>
        </p:txBody>
      </p:sp>
      <p:sp>
        <p:nvSpPr>
          <p:cNvPr id="27" name="Action Button: Custom 26" descr="number 3">
            <a:hlinkClick r:id="" action="ppaction://noaction" highlightClick="1">
              <a:snd r:embed="rId5" name="14.3.wav"/>
            </a:hlinkClick>
            <a:extLst>
              <a:ext uri="{FF2B5EF4-FFF2-40B4-BE49-F238E27FC236}">
                <a16:creationId xmlns:a16="http://schemas.microsoft.com/office/drawing/2014/main" id="{BF7C0717-B0DF-1347-91A4-7D131BFC691E}"/>
              </a:ext>
            </a:extLst>
          </p:cNvPr>
          <p:cNvSpPr/>
          <p:nvPr/>
        </p:nvSpPr>
        <p:spPr>
          <a:xfrm>
            <a:off x="1052781" y="245901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8" name="TextBox 27" descr="table content ">
            <a:extLst>
              <a:ext uri="{FF2B5EF4-FFF2-40B4-BE49-F238E27FC236}">
                <a16:creationId xmlns:a16="http://schemas.microsoft.com/office/drawing/2014/main" id="{89C86041-EEAD-2F4A-90C3-00194AE9044E}"/>
              </a:ext>
            </a:extLst>
          </p:cNvPr>
          <p:cNvSpPr txBox="1"/>
          <p:nvPr/>
        </p:nvSpPr>
        <p:spPr>
          <a:xfrm>
            <a:off x="2950487" y="2459600"/>
            <a:ext cx="8104385" cy="400110"/>
          </a:xfrm>
          <a:prstGeom prst="rect">
            <a:avLst/>
          </a:prstGeom>
          <a:noFill/>
        </p:spPr>
        <p:txBody>
          <a:bodyPr wrap="square" rtlCol="0">
            <a:spAutoFit/>
          </a:bodyPr>
          <a:lstStyle/>
          <a:p>
            <a:r>
              <a:rPr lang="en-US" sz="2000" dirty="0">
                <a:solidFill>
                  <a:schemeClr val="accent1">
                    <a:lumMod val="50000"/>
                  </a:schemeClr>
                </a:solidFill>
                <a:latin typeface="+mj-lt"/>
              </a:rPr>
              <a:t>Am Morgen </a:t>
            </a:r>
            <a:r>
              <a:rPr lang="en-US" sz="2000" dirty="0" err="1">
                <a:solidFill>
                  <a:schemeClr val="accent1">
                    <a:lumMod val="50000"/>
                  </a:schemeClr>
                </a:solidFill>
                <a:latin typeface="+mj-lt"/>
              </a:rPr>
              <a:t>trinken</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ihre</a:t>
            </a:r>
            <a:r>
              <a:rPr lang="en-US" sz="2000" dirty="0">
                <a:solidFill>
                  <a:schemeClr val="accent1">
                    <a:lumMod val="50000"/>
                  </a:schemeClr>
                </a:solidFill>
                <a:latin typeface="+mj-lt"/>
              </a:rPr>
              <a:t> Mutter und </a:t>
            </a:r>
            <a:r>
              <a:rPr lang="en-US" sz="2000" dirty="0" err="1">
                <a:solidFill>
                  <a:schemeClr val="accent1">
                    <a:lumMod val="50000"/>
                  </a:schemeClr>
                </a:solidFill>
                <a:latin typeface="+mj-lt"/>
              </a:rPr>
              <a:t>sie</a:t>
            </a:r>
            <a:r>
              <a:rPr lang="en-US" sz="2000" dirty="0">
                <a:solidFill>
                  <a:schemeClr val="accent1">
                    <a:lumMod val="50000"/>
                  </a:schemeClr>
                </a:solidFill>
                <a:latin typeface="+mj-lt"/>
              </a:rPr>
              <a:t> </a:t>
            </a:r>
            <a:r>
              <a:rPr lang="en-US" sz="2000" dirty="0" err="1">
                <a:solidFill>
                  <a:schemeClr val="accent1">
                    <a:lumMod val="50000"/>
                  </a:schemeClr>
                </a:solidFill>
                <a:latin typeface="+mj-lt"/>
              </a:rPr>
              <a:t>Kaffee</a:t>
            </a:r>
            <a:r>
              <a:rPr lang="en-US" sz="2000" dirty="0">
                <a:solidFill>
                  <a:schemeClr val="accent1">
                    <a:lumMod val="50000"/>
                  </a:schemeClr>
                </a:solidFill>
                <a:latin typeface="+mj-lt"/>
              </a:rPr>
              <a:t>.</a:t>
            </a:r>
          </a:p>
        </p:txBody>
      </p:sp>
      <p:sp>
        <p:nvSpPr>
          <p:cNvPr id="29" name="TextBox 28" descr="table content ">
            <a:extLst>
              <a:ext uri="{FF2B5EF4-FFF2-40B4-BE49-F238E27FC236}">
                <a16:creationId xmlns:a16="http://schemas.microsoft.com/office/drawing/2014/main" id="{E1D7DD14-DADC-7849-9040-C211C5CCC656}"/>
              </a:ext>
            </a:extLst>
          </p:cNvPr>
          <p:cNvSpPr txBox="1"/>
          <p:nvPr/>
        </p:nvSpPr>
        <p:spPr>
          <a:xfrm>
            <a:off x="6742315" y="2460876"/>
            <a:ext cx="4433824" cy="400110"/>
          </a:xfrm>
          <a:prstGeom prst="rect">
            <a:avLst/>
          </a:prstGeom>
          <a:noFill/>
        </p:spPr>
        <p:txBody>
          <a:bodyPr wrap="square" rtlCol="0">
            <a:spAutoFit/>
          </a:bodyPr>
          <a:lstStyle/>
          <a:p>
            <a:endParaRPr lang="en-US" sz="2000" dirty="0">
              <a:solidFill>
                <a:srgbClr val="115076"/>
              </a:solidFill>
            </a:endParaRPr>
          </a:p>
        </p:txBody>
      </p:sp>
      <p:sp>
        <p:nvSpPr>
          <p:cNvPr id="30" name="Action Button: Custom 29" descr="number 4">
            <a:hlinkClick r:id="" action="ppaction://noaction" highlightClick="1">
              <a:snd r:embed="rId6" name="14.4.wav"/>
            </a:hlinkClick>
            <a:extLst>
              <a:ext uri="{FF2B5EF4-FFF2-40B4-BE49-F238E27FC236}">
                <a16:creationId xmlns:a16="http://schemas.microsoft.com/office/drawing/2014/main" id="{BFBD51C1-310E-2C49-8F1D-674B151855CC}"/>
              </a:ext>
            </a:extLst>
          </p:cNvPr>
          <p:cNvSpPr/>
          <p:nvPr/>
        </p:nvSpPr>
        <p:spPr>
          <a:xfrm>
            <a:off x="1052781" y="295063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1" name="TextBox 30" descr="table content ">
            <a:extLst>
              <a:ext uri="{FF2B5EF4-FFF2-40B4-BE49-F238E27FC236}">
                <a16:creationId xmlns:a16="http://schemas.microsoft.com/office/drawing/2014/main" id="{CFA598A0-E2DF-3C47-B193-E0CF281D3A1A}"/>
              </a:ext>
            </a:extLst>
          </p:cNvPr>
          <p:cNvSpPr txBox="1"/>
          <p:nvPr/>
        </p:nvSpPr>
        <p:spPr>
          <a:xfrm>
            <a:off x="2950488" y="2925284"/>
            <a:ext cx="9122692" cy="400110"/>
          </a:xfrm>
          <a:prstGeom prst="rect">
            <a:avLst/>
          </a:prstGeom>
          <a:noFill/>
        </p:spPr>
        <p:txBody>
          <a:bodyPr wrap="square" rtlCol="0">
            <a:spAutoFit/>
          </a:bodyPr>
          <a:lstStyle/>
          <a:p>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Vater</a:t>
            </a:r>
            <a:r>
              <a:rPr lang="en-US" sz="2000" dirty="0">
                <a:solidFill>
                  <a:schemeClr val="accent1">
                    <a:lumMod val="50000"/>
                  </a:schemeClr>
                </a:solidFill>
                <a:latin typeface="+mj-lt"/>
              </a:rPr>
              <a:t> und </a:t>
            </a:r>
            <a:r>
              <a:rPr lang="en-US" sz="2000" dirty="0" err="1">
                <a:solidFill>
                  <a:schemeClr val="accent1">
                    <a:lumMod val="50000"/>
                  </a:schemeClr>
                </a:solidFill>
                <a:latin typeface="+mj-lt"/>
              </a:rPr>
              <a:t>Bruder</a:t>
            </a:r>
            <a:r>
              <a:rPr lang="en-US" sz="2000" dirty="0">
                <a:solidFill>
                  <a:schemeClr val="accent1">
                    <a:lumMod val="50000"/>
                  </a:schemeClr>
                </a:solidFill>
                <a:latin typeface="+mj-lt"/>
              </a:rPr>
              <a:t> </a:t>
            </a:r>
            <a:r>
              <a:rPr lang="en-US" sz="2000" dirty="0" err="1">
                <a:solidFill>
                  <a:schemeClr val="accent1">
                    <a:lumMod val="50000"/>
                  </a:schemeClr>
                </a:solidFill>
                <a:latin typeface="+mj-lt"/>
              </a:rPr>
              <a:t>schreiben</a:t>
            </a:r>
            <a:r>
              <a:rPr lang="en-US" sz="2000" dirty="0">
                <a:solidFill>
                  <a:schemeClr val="accent1">
                    <a:lumMod val="50000"/>
                  </a:schemeClr>
                </a:solidFill>
                <a:latin typeface="+mj-lt"/>
              </a:rPr>
              <a:t> oft </a:t>
            </a:r>
            <a:r>
              <a:rPr lang="en-US" sz="2000" dirty="0" err="1">
                <a:solidFill>
                  <a:schemeClr val="accent1">
                    <a:lumMod val="50000"/>
                  </a:schemeClr>
                </a:solidFill>
                <a:latin typeface="+mj-lt"/>
              </a:rPr>
              <a:t>Briefe</a:t>
            </a:r>
            <a:r>
              <a:rPr lang="en-US" sz="2000" dirty="0">
                <a:solidFill>
                  <a:schemeClr val="accent1">
                    <a:lumMod val="50000"/>
                  </a:schemeClr>
                </a:solidFill>
                <a:latin typeface="+mj-lt"/>
              </a:rPr>
              <a:t>.</a:t>
            </a:r>
          </a:p>
        </p:txBody>
      </p:sp>
      <p:sp>
        <p:nvSpPr>
          <p:cNvPr id="33" name="Action Button: Custom 32" descr="number 5">
            <a:hlinkClick r:id="" action="ppaction://noaction" highlightClick="1">
              <a:snd r:embed="rId7" name="14.5.wav"/>
            </a:hlinkClick>
            <a:extLst>
              <a:ext uri="{FF2B5EF4-FFF2-40B4-BE49-F238E27FC236}">
                <a16:creationId xmlns:a16="http://schemas.microsoft.com/office/drawing/2014/main" id="{B646FA68-1D6F-B140-8E13-9F4DA14A0269}"/>
              </a:ext>
            </a:extLst>
          </p:cNvPr>
          <p:cNvSpPr/>
          <p:nvPr/>
        </p:nvSpPr>
        <p:spPr>
          <a:xfrm>
            <a:off x="1052781" y="343764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4" name="TextBox 33" descr="table content ">
            <a:extLst>
              <a:ext uri="{FF2B5EF4-FFF2-40B4-BE49-F238E27FC236}">
                <a16:creationId xmlns:a16="http://schemas.microsoft.com/office/drawing/2014/main" id="{178BCD65-C9C6-1041-B49D-EE57BC827391}"/>
              </a:ext>
            </a:extLst>
          </p:cNvPr>
          <p:cNvSpPr txBox="1"/>
          <p:nvPr/>
        </p:nvSpPr>
        <p:spPr>
          <a:xfrm>
            <a:off x="2950487" y="3441658"/>
            <a:ext cx="9122693" cy="400110"/>
          </a:xfrm>
          <a:prstGeom prst="rect">
            <a:avLst/>
          </a:prstGeom>
          <a:noFill/>
        </p:spPr>
        <p:txBody>
          <a:bodyPr wrap="square" rtlCol="0">
            <a:spAutoFit/>
          </a:bodyPr>
          <a:lstStyle/>
          <a:p>
            <a:r>
              <a:rPr lang="en-US" sz="2000" dirty="0">
                <a:solidFill>
                  <a:schemeClr val="accent1">
                    <a:lumMod val="50000"/>
                  </a:schemeClr>
                </a:solidFill>
                <a:latin typeface="+mj-lt"/>
              </a:rPr>
              <a:t>Am </a:t>
            </a:r>
            <a:r>
              <a:rPr lang="en-US" sz="2000" dirty="0" err="1">
                <a:solidFill>
                  <a:schemeClr val="accent1">
                    <a:lumMod val="50000"/>
                  </a:schemeClr>
                </a:solidFill>
                <a:latin typeface="+mj-lt"/>
              </a:rPr>
              <a:t>Nachmittag</a:t>
            </a:r>
            <a:r>
              <a:rPr lang="en-US" sz="2000" dirty="0">
                <a:solidFill>
                  <a:schemeClr val="accent1">
                    <a:lumMod val="50000"/>
                  </a:schemeClr>
                </a:solidFill>
                <a:latin typeface="+mj-lt"/>
              </a:rPr>
              <a:t> </a:t>
            </a:r>
            <a:r>
              <a:rPr lang="en-US" sz="2000" dirty="0" err="1">
                <a:solidFill>
                  <a:schemeClr val="accent1">
                    <a:lumMod val="50000"/>
                  </a:schemeClr>
                </a:solidFill>
                <a:latin typeface="+mj-lt"/>
              </a:rPr>
              <a:t>arbeitet</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Bruder</a:t>
            </a:r>
            <a:r>
              <a:rPr lang="en-US" sz="2000" dirty="0">
                <a:solidFill>
                  <a:schemeClr val="accent1">
                    <a:lumMod val="50000"/>
                  </a:schemeClr>
                </a:solidFill>
                <a:latin typeface="+mj-lt"/>
              </a:rPr>
              <a:t> in </a:t>
            </a:r>
            <a:r>
              <a:rPr lang="en-US" sz="2000" dirty="0" err="1">
                <a:solidFill>
                  <a:schemeClr val="accent1">
                    <a:lumMod val="50000"/>
                  </a:schemeClr>
                </a:solidFill>
                <a:latin typeface="+mj-lt"/>
              </a:rPr>
              <a:t>einem</a:t>
            </a:r>
            <a:r>
              <a:rPr lang="en-US" sz="2000" dirty="0">
                <a:solidFill>
                  <a:schemeClr val="accent1">
                    <a:lumMod val="50000"/>
                  </a:schemeClr>
                </a:solidFill>
                <a:latin typeface="+mj-lt"/>
              </a:rPr>
              <a:t> Café.</a:t>
            </a:r>
          </a:p>
        </p:txBody>
      </p:sp>
      <p:sp>
        <p:nvSpPr>
          <p:cNvPr id="35" name="TextBox 34" descr="table content ">
            <a:extLst>
              <a:ext uri="{FF2B5EF4-FFF2-40B4-BE49-F238E27FC236}">
                <a16:creationId xmlns:a16="http://schemas.microsoft.com/office/drawing/2014/main" id="{EBDE3572-137C-DC40-93EB-9AA68DCBD055}"/>
              </a:ext>
            </a:extLst>
          </p:cNvPr>
          <p:cNvSpPr txBox="1"/>
          <p:nvPr/>
        </p:nvSpPr>
        <p:spPr>
          <a:xfrm>
            <a:off x="7265383" y="3683878"/>
            <a:ext cx="4189257" cy="400110"/>
          </a:xfrm>
          <a:prstGeom prst="rect">
            <a:avLst/>
          </a:prstGeom>
          <a:noFill/>
        </p:spPr>
        <p:txBody>
          <a:bodyPr wrap="square" rtlCol="0">
            <a:spAutoFit/>
          </a:bodyPr>
          <a:lstStyle/>
          <a:p>
            <a:endParaRPr lang="en-US" sz="2000" dirty="0">
              <a:solidFill>
                <a:srgbClr val="115076"/>
              </a:solidFill>
            </a:endParaRPr>
          </a:p>
        </p:txBody>
      </p:sp>
      <p:sp>
        <p:nvSpPr>
          <p:cNvPr id="36" name="Action Button: Custom 35" descr="number 6">
            <a:hlinkClick r:id="" action="ppaction://noaction" highlightClick="1">
              <a:snd r:embed="rId8" name="14.6.wav"/>
            </a:hlinkClick>
            <a:extLst>
              <a:ext uri="{FF2B5EF4-FFF2-40B4-BE49-F238E27FC236}">
                <a16:creationId xmlns:a16="http://schemas.microsoft.com/office/drawing/2014/main" id="{401C2208-60CB-694E-9616-1F8E48F118C1}"/>
              </a:ext>
            </a:extLst>
          </p:cNvPr>
          <p:cNvSpPr/>
          <p:nvPr/>
        </p:nvSpPr>
        <p:spPr>
          <a:xfrm>
            <a:off x="1045993" y="395526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7" name="TextBox 36" descr="table content ">
            <a:extLst>
              <a:ext uri="{FF2B5EF4-FFF2-40B4-BE49-F238E27FC236}">
                <a16:creationId xmlns:a16="http://schemas.microsoft.com/office/drawing/2014/main" id="{90A6FD72-A18D-C747-91B7-9B8F5769CDCB}"/>
              </a:ext>
            </a:extLst>
          </p:cNvPr>
          <p:cNvSpPr txBox="1"/>
          <p:nvPr/>
        </p:nvSpPr>
        <p:spPr>
          <a:xfrm>
            <a:off x="2950486" y="3937141"/>
            <a:ext cx="7836334" cy="400110"/>
          </a:xfrm>
          <a:prstGeom prst="rect">
            <a:avLst/>
          </a:prstGeom>
          <a:noFill/>
        </p:spPr>
        <p:txBody>
          <a:bodyPr wrap="square" rtlCol="0">
            <a:spAutoFit/>
          </a:bodyPr>
          <a:lstStyle/>
          <a:p>
            <a:r>
              <a:rPr lang="en-US" sz="2000" dirty="0" err="1">
                <a:solidFill>
                  <a:schemeClr val="accent1">
                    <a:lumMod val="50000"/>
                  </a:schemeClr>
                </a:solidFill>
                <a:latin typeface="+mj-lt"/>
              </a:rPr>
              <a:t>Danach</a:t>
            </a:r>
            <a:r>
              <a:rPr lang="en-US" sz="2000" dirty="0">
                <a:solidFill>
                  <a:schemeClr val="accent1">
                    <a:lumMod val="50000"/>
                  </a:schemeClr>
                </a:solidFill>
                <a:latin typeface="+mj-lt"/>
              </a:rPr>
              <a:t> </a:t>
            </a:r>
            <a:r>
              <a:rPr lang="en-US" sz="2000" dirty="0" err="1">
                <a:solidFill>
                  <a:schemeClr val="accent1">
                    <a:lumMod val="50000"/>
                  </a:schemeClr>
                </a:solidFill>
                <a:latin typeface="+mj-lt"/>
              </a:rPr>
              <a:t>essen</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ihre</a:t>
            </a:r>
            <a:r>
              <a:rPr lang="en-US" sz="2000" dirty="0">
                <a:solidFill>
                  <a:schemeClr val="accent1">
                    <a:lumMod val="50000"/>
                  </a:schemeClr>
                </a:solidFill>
                <a:latin typeface="+mj-lt"/>
              </a:rPr>
              <a:t> Mutter und </a:t>
            </a:r>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Bruder</a:t>
            </a:r>
            <a:r>
              <a:rPr lang="en-US" sz="2000" dirty="0">
                <a:solidFill>
                  <a:schemeClr val="accent1">
                    <a:lumMod val="50000"/>
                  </a:schemeClr>
                </a:solidFill>
                <a:latin typeface="+mj-lt"/>
              </a:rPr>
              <a:t> </a:t>
            </a:r>
            <a:r>
              <a:rPr lang="en-US" sz="2000" dirty="0" err="1">
                <a:solidFill>
                  <a:schemeClr val="accent1">
                    <a:lumMod val="50000"/>
                  </a:schemeClr>
                </a:solidFill>
                <a:latin typeface="+mj-lt"/>
              </a:rPr>
              <a:t>Eis</a:t>
            </a:r>
            <a:r>
              <a:rPr lang="en-US" sz="2000" dirty="0">
                <a:solidFill>
                  <a:schemeClr val="accent1">
                    <a:lumMod val="50000"/>
                  </a:schemeClr>
                </a:solidFill>
                <a:latin typeface="+mj-lt"/>
              </a:rPr>
              <a:t>.</a:t>
            </a:r>
          </a:p>
        </p:txBody>
      </p:sp>
      <p:sp>
        <p:nvSpPr>
          <p:cNvPr id="39" name="Action Button: Custom 38" descr="number 7">
            <a:hlinkClick r:id="" action="ppaction://noaction" highlightClick="1">
              <a:snd r:embed="rId9" name="14.7.wav"/>
            </a:hlinkClick>
            <a:extLst>
              <a:ext uri="{FF2B5EF4-FFF2-40B4-BE49-F238E27FC236}">
                <a16:creationId xmlns:a16="http://schemas.microsoft.com/office/drawing/2014/main" id="{A49DD14C-7983-8542-9AAB-FC9EB1394B29}"/>
              </a:ext>
            </a:extLst>
          </p:cNvPr>
          <p:cNvSpPr/>
          <p:nvPr/>
        </p:nvSpPr>
        <p:spPr>
          <a:xfrm>
            <a:off x="1045988" y="44336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40" name="TextBox 39" descr="table content ">
            <a:extLst>
              <a:ext uri="{FF2B5EF4-FFF2-40B4-BE49-F238E27FC236}">
                <a16:creationId xmlns:a16="http://schemas.microsoft.com/office/drawing/2014/main" id="{ABB243FE-D916-0A4E-A5AF-7549AF5C60AE}"/>
              </a:ext>
            </a:extLst>
          </p:cNvPr>
          <p:cNvSpPr txBox="1"/>
          <p:nvPr/>
        </p:nvSpPr>
        <p:spPr>
          <a:xfrm>
            <a:off x="2950486" y="4404484"/>
            <a:ext cx="9727128" cy="400110"/>
          </a:xfrm>
          <a:prstGeom prst="rect">
            <a:avLst/>
          </a:prstGeom>
          <a:noFill/>
        </p:spPr>
        <p:txBody>
          <a:bodyPr wrap="square" rtlCol="0">
            <a:spAutoFit/>
          </a:bodyPr>
          <a:lstStyle/>
          <a:p>
            <a:r>
              <a:rPr lang="en-US" sz="2000" dirty="0">
                <a:solidFill>
                  <a:schemeClr val="accent1">
                    <a:lumMod val="50000"/>
                  </a:schemeClr>
                </a:solidFill>
                <a:latin typeface="+mj-lt"/>
              </a:rPr>
              <a:t>Am </a:t>
            </a:r>
            <a:r>
              <a:rPr lang="en-US" sz="2000" dirty="0" err="1">
                <a:solidFill>
                  <a:schemeClr val="accent1">
                    <a:lumMod val="50000"/>
                  </a:schemeClr>
                </a:solidFill>
                <a:latin typeface="+mj-lt"/>
              </a:rPr>
              <a:t>Nachmittag</a:t>
            </a:r>
            <a:r>
              <a:rPr lang="en-US" sz="2000" dirty="0">
                <a:solidFill>
                  <a:schemeClr val="accent1">
                    <a:lumMod val="50000"/>
                  </a:schemeClr>
                </a:solidFill>
                <a:latin typeface="+mj-lt"/>
              </a:rPr>
              <a:t> </a:t>
            </a:r>
            <a:r>
              <a:rPr lang="en-US" sz="2000" dirty="0" err="1">
                <a:solidFill>
                  <a:schemeClr val="accent1">
                    <a:lumMod val="50000"/>
                  </a:schemeClr>
                </a:solidFill>
                <a:latin typeface="+mj-lt"/>
              </a:rPr>
              <a:t>spielen</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ihre</a:t>
            </a:r>
            <a:r>
              <a:rPr lang="en-US" sz="2000" dirty="0">
                <a:solidFill>
                  <a:schemeClr val="accent1">
                    <a:lumMod val="50000"/>
                  </a:schemeClr>
                </a:solidFill>
                <a:latin typeface="+mj-lt"/>
              </a:rPr>
              <a:t> Mutter und </a:t>
            </a:r>
            <a:r>
              <a:rPr lang="en-US" sz="2000" dirty="0" err="1">
                <a:solidFill>
                  <a:schemeClr val="accent1">
                    <a:lumMod val="50000"/>
                  </a:schemeClr>
                </a:solidFill>
                <a:latin typeface="+mj-lt"/>
              </a:rPr>
              <a:t>sie</a:t>
            </a:r>
            <a:r>
              <a:rPr lang="en-US" sz="2000" dirty="0">
                <a:solidFill>
                  <a:schemeClr val="accent1">
                    <a:lumMod val="50000"/>
                  </a:schemeClr>
                </a:solidFill>
                <a:latin typeface="+mj-lt"/>
              </a:rPr>
              <a:t> </a:t>
            </a:r>
            <a:r>
              <a:rPr lang="en-US" sz="2000" dirty="0" err="1">
                <a:solidFill>
                  <a:schemeClr val="accent1">
                    <a:lumMod val="50000"/>
                  </a:schemeClr>
                </a:solidFill>
                <a:latin typeface="+mj-lt"/>
              </a:rPr>
              <a:t>auch</a:t>
            </a:r>
            <a:r>
              <a:rPr lang="en-US" sz="2000" dirty="0">
                <a:solidFill>
                  <a:schemeClr val="accent1">
                    <a:lumMod val="50000"/>
                  </a:schemeClr>
                </a:solidFill>
                <a:latin typeface="+mj-lt"/>
              </a:rPr>
              <a:t> </a:t>
            </a:r>
            <a:r>
              <a:rPr lang="en-US" sz="2000" dirty="0" err="1">
                <a:solidFill>
                  <a:schemeClr val="accent1">
                    <a:lumMod val="50000"/>
                  </a:schemeClr>
                </a:solidFill>
                <a:latin typeface="+mj-lt"/>
              </a:rPr>
              <a:t>Fußball</a:t>
            </a:r>
            <a:r>
              <a:rPr lang="en-US" sz="2000" dirty="0">
                <a:solidFill>
                  <a:schemeClr val="accent1">
                    <a:lumMod val="50000"/>
                  </a:schemeClr>
                </a:solidFill>
                <a:latin typeface="+mj-lt"/>
              </a:rPr>
              <a:t>.</a:t>
            </a:r>
          </a:p>
        </p:txBody>
      </p:sp>
      <p:sp>
        <p:nvSpPr>
          <p:cNvPr id="42" name="Action Button: Custom 41" descr="number 8">
            <a:hlinkClick r:id="" action="ppaction://noaction" highlightClick="1">
              <a:snd r:embed="rId10" name="14.8.wav"/>
            </a:hlinkClick>
            <a:extLst>
              <a:ext uri="{FF2B5EF4-FFF2-40B4-BE49-F238E27FC236}">
                <a16:creationId xmlns:a16="http://schemas.microsoft.com/office/drawing/2014/main" id="{5E5E469F-93CE-644A-A453-AF9B8E16556A}"/>
              </a:ext>
            </a:extLst>
          </p:cNvPr>
          <p:cNvSpPr/>
          <p:nvPr/>
        </p:nvSpPr>
        <p:spPr>
          <a:xfrm>
            <a:off x="1045992" y="494325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43" name="TextBox 42" descr="table content ">
            <a:extLst>
              <a:ext uri="{FF2B5EF4-FFF2-40B4-BE49-F238E27FC236}">
                <a16:creationId xmlns:a16="http://schemas.microsoft.com/office/drawing/2014/main" id="{B54AF7ED-6D42-224F-BFCA-CEF27731320B}"/>
              </a:ext>
            </a:extLst>
          </p:cNvPr>
          <p:cNvSpPr txBox="1"/>
          <p:nvPr/>
        </p:nvSpPr>
        <p:spPr>
          <a:xfrm>
            <a:off x="2950487" y="4930236"/>
            <a:ext cx="4719484" cy="400110"/>
          </a:xfrm>
          <a:prstGeom prst="rect">
            <a:avLst/>
          </a:prstGeom>
          <a:noFill/>
        </p:spPr>
        <p:txBody>
          <a:bodyPr wrap="square" rtlCol="0">
            <a:spAutoFit/>
          </a:bodyPr>
          <a:lstStyle/>
          <a:p>
            <a:r>
              <a:rPr lang="en-US" sz="2000" dirty="0">
                <a:solidFill>
                  <a:schemeClr val="accent1">
                    <a:lumMod val="50000"/>
                  </a:schemeClr>
                </a:solidFill>
                <a:latin typeface="+mj-lt"/>
              </a:rPr>
              <a:t>Am Abend </a:t>
            </a:r>
            <a:r>
              <a:rPr lang="en-US" sz="2000" dirty="0" err="1">
                <a:solidFill>
                  <a:schemeClr val="accent1">
                    <a:lumMod val="50000"/>
                  </a:schemeClr>
                </a:solidFill>
                <a:latin typeface="+mj-lt"/>
              </a:rPr>
              <a:t>tanzt</a:t>
            </a:r>
            <a:r>
              <a:rPr lang="en-US" sz="2000" dirty="0">
                <a:solidFill>
                  <a:schemeClr val="accent1">
                    <a:lumMod val="50000"/>
                  </a:schemeClr>
                </a:solidFill>
                <a:latin typeface="+mj-lt"/>
              </a:rPr>
              <a:t> </a:t>
            </a:r>
            <a:r>
              <a:rPr lang="en-US" sz="2000" dirty="0" err="1">
                <a:solidFill>
                  <a:schemeClr val="accent1">
                    <a:lumMod val="50000"/>
                  </a:schemeClr>
                </a:solidFill>
                <a:latin typeface="+mj-lt"/>
              </a:rPr>
              <a:t>ihr</a:t>
            </a:r>
            <a:r>
              <a:rPr lang="en-US" sz="2000" dirty="0">
                <a:solidFill>
                  <a:schemeClr val="accent1">
                    <a:lumMod val="50000"/>
                  </a:schemeClr>
                </a:solidFill>
                <a:latin typeface="+mj-lt"/>
              </a:rPr>
              <a:t> </a:t>
            </a:r>
            <a:r>
              <a:rPr lang="en-US" sz="2000" dirty="0" err="1">
                <a:solidFill>
                  <a:schemeClr val="accent1">
                    <a:lumMod val="50000"/>
                  </a:schemeClr>
                </a:solidFill>
                <a:latin typeface="+mj-lt"/>
              </a:rPr>
              <a:t>Bruder</a:t>
            </a:r>
            <a:r>
              <a:rPr lang="en-US" sz="2000" dirty="0">
                <a:solidFill>
                  <a:schemeClr val="accent1">
                    <a:lumMod val="50000"/>
                  </a:schemeClr>
                </a:solidFill>
                <a:latin typeface="+mj-lt"/>
              </a:rPr>
              <a:t>.</a:t>
            </a:r>
          </a:p>
        </p:txBody>
      </p:sp>
      <p:sp>
        <p:nvSpPr>
          <p:cNvPr id="45" name="Action Button: Custom 44" descr="number 9">
            <a:hlinkClick r:id="" action="ppaction://noaction" highlightClick="1">
              <a:snd r:embed="rId11" name="14.9.wav"/>
            </a:hlinkClick>
            <a:extLst>
              <a:ext uri="{FF2B5EF4-FFF2-40B4-BE49-F238E27FC236}">
                <a16:creationId xmlns:a16="http://schemas.microsoft.com/office/drawing/2014/main" id="{05F55D18-3F95-534F-B610-77A483DA999F}"/>
              </a:ext>
            </a:extLst>
          </p:cNvPr>
          <p:cNvSpPr/>
          <p:nvPr/>
        </p:nvSpPr>
        <p:spPr>
          <a:xfrm>
            <a:off x="1045990" y="543378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46" name="TextBox 45" descr="table content ">
            <a:extLst>
              <a:ext uri="{FF2B5EF4-FFF2-40B4-BE49-F238E27FC236}">
                <a16:creationId xmlns:a16="http://schemas.microsoft.com/office/drawing/2014/main" id="{48F7E2FF-8F7F-9749-8F2D-45A6069640A6}"/>
              </a:ext>
            </a:extLst>
          </p:cNvPr>
          <p:cNvSpPr txBox="1"/>
          <p:nvPr/>
        </p:nvSpPr>
        <p:spPr>
          <a:xfrm>
            <a:off x="2950486" y="5442112"/>
            <a:ext cx="4412332" cy="400110"/>
          </a:xfrm>
          <a:prstGeom prst="rect">
            <a:avLst/>
          </a:prstGeom>
          <a:noFill/>
        </p:spPr>
        <p:txBody>
          <a:bodyPr wrap="square" rtlCol="0">
            <a:spAutoFit/>
          </a:bodyPr>
          <a:lstStyle/>
          <a:p>
            <a:r>
              <a:rPr lang="en-US" sz="2000" dirty="0" err="1">
                <a:solidFill>
                  <a:schemeClr val="accent1">
                    <a:lumMod val="50000"/>
                  </a:schemeClr>
                </a:solidFill>
                <a:latin typeface="+mj-lt"/>
              </a:rPr>
              <a:t>Ihre</a:t>
            </a:r>
            <a:r>
              <a:rPr lang="en-US" sz="2000" dirty="0">
                <a:solidFill>
                  <a:schemeClr val="accent1">
                    <a:lumMod val="50000"/>
                  </a:schemeClr>
                </a:solidFill>
                <a:latin typeface="+mj-lt"/>
              </a:rPr>
              <a:t> Mutter und </a:t>
            </a:r>
            <a:r>
              <a:rPr lang="en-US" sz="2000" dirty="0" err="1">
                <a:solidFill>
                  <a:schemeClr val="accent1">
                    <a:lumMod val="50000"/>
                  </a:schemeClr>
                </a:solidFill>
                <a:latin typeface="+mj-lt"/>
              </a:rPr>
              <a:t>sie</a:t>
            </a:r>
            <a:r>
              <a:rPr lang="en-US" sz="2000" dirty="0">
                <a:solidFill>
                  <a:schemeClr val="accent1">
                    <a:lumMod val="50000"/>
                  </a:schemeClr>
                </a:solidFill>
                <a:latin typeface="+mj-lt"/>
              </a:rPr>
              <a:t> </a:t>
            </a:r>
            <a:r>
              <a:rPr lang="en-US" sz="2000" dirty="0" err="1">
                <a:solidFill>
                  <a:schemeClr val="accent1">
                    <a:lumMod val="50000"/>
                  </a:schemeClr>
                </a:solidFill>
                <a:latin typeface="+mj-lt"/>
              </a:rPr>
              <a:t>hören</a:t>
            </a:r>
            <a:r>
              <a:rPr lang="en-US" sz="2000" dirty="0">
                <a:solidFill>
                  <a:schemeClr val="accent1">
                    <a:lumMod val="50000"/>
                  </a:schemeClr>
                </a:solidFill>
                <a:latin typeface="+mj-lt"/>
              </a:rPr>
              <a:t> </a:t>
            </a:r>
            <a:r>
              <a:rPr lang="en-US" sz="2000" dirty="0" err="1">
                <a:solidFill>
                  <a:schemeClr val="accent1">
                    <a:lumMod val="50000"/>
                  </a:schemeClr>
                </a:solidFill>
                <a:latin typeface="+mj-lt"/>
              </a:rPr>
              <a:t>Musik</a:t>
            </a:r>
            <a:r>
              <a:rPr lang="en-US" sz="2000" dirty="0">
                <a:solidFill>
                  <a:schemeClr val="accent1">
                    <a:lumMod val="50000"/>
                  </a:schemeClr>
                </a:solidFill>
                <a:latin typeface="+mj-lt"/>
              </a:rPr>
              <a:t>.</a:t>
            </a:r>
          </a:p>
        </p:txBody>
      </p:sp>
      <p:sp>
        <p:nvSpPr>
          <p:cNvPr id="48" name="Action Button: Custom 47" descr="number 10">
            <a:hlinkClick r:id="" action="ppaction://noaction" highlightClick="1">
              <a:snd r:embed="rId12" name="14.10.wav"/>
            </a:hlinkClick>
            <a:extLst>
              <a:ext uri="{FF2B5EF4-FFF2-40B4-BE49-F238E27FC236}">
                <a16:creationId xmlns:a16="http://schemas.microsoft.com/office/drawing/2014/main" id="{1E71E413-0C05-7F45-9F41-44DAF7F052A9}"/>
              </a:ext>
            </a:extLst>
          </p:cNvPr>
          <p:cNvSpPr/>
          <p:nvPr/>
        </p:nvSpPr>
        <p:spPr>
          <a:xfrm>
            <a:off x="1045989" y="593123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49" name="TextBox 48" descr="table content ">
            <a:extLst>
              <a:ext uri="{FF2B5EF4-FFF2-40B4-BE49-F238E27FC236}">
                <a16:creationId xmlns:a16="http://schemas.microsoft.com/office/drawing/2014/main" id="{C82D3046-5DB6-C64A-9080-394AE3DB7F4D}"/>
              </a:ext>
            </a:extLst>
          </p:cNvPr>
          <p:cNvSpPr txBox="1"/>
          <p:nvPr/>
        </p:nvSpPr>
        <p:spPr>
          <a:xfrm>
            <a:off x="2950486" y="5918104"/>
            <a:ext cx="4412332" cy="400110"/>
          </a:xfrm>
          <a:prstGeom prst="rect">
            <a:avLst/>
          </a:prstGeom>
          <a:noFill/>
        </p:spPr>
        <p:txBody>
          <a:bodyPr wrap="square" rtlCol="0">
            <a:spAutoFit/>
          </a:bodyPr>
          <a:lstStyle/>
          <a:p>
            <a:r>
              <a:rPr lang="en-US" sz="2000" dirty="0" err="1">
                <a:solidFill>
                  <a:schemeClr val="accent1">
                    <a:lumMod val="50000"/>
                  </a:schemeClr>
                </a:solidFill>
                <a:latin typeface="+mj-lt"/>
              </a:rPr>
              <a:t>Schließlich</a:t>
            </a:r>
            <a:r>
              <a:rPr lang="en-US" sz="2000" dirty="0">
                <a:solidFill>
                  <a:schemeClr val="accent1">
                    <a:lumMod val="50000"/>
                  </a:schemeClr>
                </a:solidFill>
                <a:latin typeface="+mj-lt"/>
              </a:rPr>
              <a:t> </a:t>
            </a:r>
            <a:r>
              <a:rPr lang="en-US" sz="2000" dirty="0" err="1">
                <a:solidFill>
                  <a:schemeClr val="accent1">
                    <a:lumMod val="50000"/>
                  </a:schemeClr>
                </a:solidFill>
                <a:latin typeface="+mj-lt"/>
              </a:rPr>
              <a:t>liest</a:t>
            </a:r>
            <a:r>
              <a:rPr lang="en-US" sz="2000" dirty="0">
                <a:solidFill>
                  <a:schemeClr val="accent1">
                    <a:lumMod val="50000"/>
                  </a:schemeClr>
                </a:solidFill>
                <a:latin typeface="+mj-lt"/>
              </a:rPr>
              <a:t> </a:t>
            </a:r>
            <a:r>
              <a:rPr lang="en-US" sz="2000" dirty="0" err="1">
                <a:solidFill>
                  <a:schemeClr val="accent1">
                    <a:lumMod val="50000"/>
                  </a:schemeClr>
                </a:solidFill>
                <a:latin typeface="+mj-lt"/>
              </a:rPr>
              <a:t>sie</a:t>
            </a:r>
            <a:r>
              <a:rPr lang="en-US" sz="2000" dirty="0">
                <a:solidFill>
                  <a:schemeClr val="accent1">
                    <a:lumMod val="50000"/>
                  </a:schemeClr>
                </a:solidFill>
                <a:latin typeface="+mj-lt"/>
              </a:rPr>
              <a:t> </a:t>
            </a:r>
            <a:r>
              <a:rPr lang="en-US" sz="2000" dirty="0" err="1">
                <a:solidFill>
                  <a:schemeClr val="accent1">
                    <a:lumMod val="50000"/>
                  </a:schemeClr>
                </a:solidFill>
                <a:latin typeface="+mj-lt"/>
              </a:rPr>
              <a:t>ein</a:t>
            </a:r>
            <a:r>
              <a:rPr lang="en-US" sz="2000" dirty="0">
                <a:solidFill>
                  <a:schemeClr val="accent1">
                    <a:lumMod val="50000"/>
                  </a:schemeClr>
                </a:solidFill>
                <a:latin typeface="+mj-lt"/>
              </a:rPr>
              <a:t> Buch.</a:t>
            </a:r>
          </a:p>
        </p:txBody>
      </p:sp>
      <p:sp>
        <p:nvSpPr>
          <p:cNvPr id="50" name="TextBox 49" descr="table content ">
            <a:extLst>
              <a:ext uri="{FF2B5EF4-FFF2-40B4-BE49-F238E27FC236}">
                <a16:creationId xmlns:a16="http://schemas.microsoft.com/office/drawing/2014/main" id="{8C4C45BB-513A-2F40-B4BB-8F6C0E287A44}"/>
              </a:ext>
            </a:extLst>
          </p:cNvPr>
          <p:cNvSpPr txBox="1"/>
          <p:nvPr/>
        </p:nvSpPr>
        <p:spPr>
          <a:xfrm>
            <a:off x="6776347" y="5889673"/>
            <a:ext cx="4412332" cy="400110"/>
          </a:xfrm>
          <a:prstGeom prst="rect">
            <a:avLst/>
          </a:prstGeom>
          <a:noFill/>
        </p:spPr>
        <p:txBody>
          <a:bodyPr wrap="square" rtlCol="0">
            <a:spAutoFit/>
          </a:bodyPr>
          <a:lstStyle/>
          <a:p>
            <a:endParaRPr lang="en-US" sz="2000" dirty="0">
              <a:solidFill>
                <a:srgbClr val="115076"/>
              </a:solidFill>
            </a:endParaRPr>
          </a:p>
        </p:txBody>
      </p:sp>
    </p:spTree>
    <p:extLst>
      <p:ext uri="{BB962C8B-B14F-4D97-AF65-F5344CB8AC3E}">
        <p14:creationId xmlns:p14="http://schemas.microsoft.com/office/powerpoint/2010/main" val="4076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40" grpId="0"/>
      <p:bldP spid="43" grpId="0"/>
      <p:bldP spid="46"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hanging on a wall&#10;&#10;Description automatically generated">
            <a:extLst>
              <a:ext uri="{FF2B5EF4-FFF2-40B4-BE49-F238E27FC236}">
                <a16:creationId xmlns:a16="http://schemas.microsoft.com/office/drawing/2014/main" id="{ADAE1FE9-AE77-AD4C-99FF-6C133E9B9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528" y="0"/>
            <a:ext cx="9490472" cy="6390166"/>
          </a:xfrm>
          <a:prstGeom prst="rect">
            <a:avLst/>
          </a:prstGeom>
        </p:spPr>
      </p:pic>
      <p:pic>
        <p:nvPicPr>
          <p:cNvPr id="17" name="Picture 16">
            <a:extLst>
              <a:ext uri="{FF2B5EF4-FFF2-40B4-BE49-F238E27FC236}">
                <a16:creationId xmlns:a16="http://schemas.microsoft.com/office/drawing/2014/main" id="{0B596F6F-9754-2A42-BCBD-FFB39EFEC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72" r="30426" b="4500"/>
          <a:stretch/>
        </p:blipFill>
        <p:spPr>
          <a:xfrm>
            <a:off x="4520144" y="3810211"/>
            <a:ext cx="1323096" cy="1676189"/>
          </a:xfrm>
          <a:prstGeom prst="rect">
            <a:avLst/>
          </a:prstGeom>
          <a:ln>
            <a:solidFill>
              <a:schemeClr val="tx1"/>
            </a:solidFill>
          </a:ln>
          <a:scene3d>
            <a:camera prst="orthographicFront">
              <a:rot lat="0" lon="0" rev="0"/>
            </a:camera>
            <a:lightRig rig="threePt" dir="t"/>
          </a:scene3d>
        </p:spPr>
      </p:pic>
      <p:pic>
        <p:nvPicPr>
          <p:cNvPr id="23" name="Picture 22">
            <a:extLst>
              <a:ext uri="{FF2B5EF4-FFF2-40B4-BE49-F238E27FC236}">
                <a16:creationId xmlns:a16="http://schemas.microsoft.com/office/drawing/2014/main" id="{4D2225CD-AF36-C848-BD8C-660D0C164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8" r="27821"/>
          <a:stretch/>
        </p:blipFill>
        <p:spPr>
          <a:xfrm>
            <a:off x="6571968" y="3810211"/>
            <a:ext cx="1323096" cy="1676189"/>
          </a:xfrm>
          <a:prstGeom prst="rect">
            <a:avLst/>
          </a:prstGeom>
          <a:ln>
            <a:solidFill>
              <a:schemeClr val="tx1"/>
            </a:solidFill>
          </a:ln>
        </p:spPr>
      </p:pic>
      <p:pic>
        <p:nvPicPr>
          <p:cNvPr id="24" name="Picture 23">
            <a:extLst>
              <a:ext uri="{FF2B5EF4-FFF2-40B4-BE49-F238E27FC236}">
                <a16:creationId xmlns:a16="http://schemas.microsoft.com/office/drawing/2014/main" id="{1F06B7A8-555E-844D-9E47-9C6EFC90E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166" t="12941" r="12455" b="43413"/>
          <a:stretch/>
        </p:blipFill>
        <p:spPr>
          <a:xfrm>
            <a:off x="8561343" y="3810211"/>
            <a:ext cx="1323097" cy="1676189"/>
          </a:xfrm>
          <a:prstGeom prst="rect">
            <a:avLst/>
          </a:prstGeom>
          <a:ln>
            <a:solidFill>
              <a:schemeClr val="tx1"/>
            </a:solidFill>
          </a:ln>
          <a:scene3d>
            <a:camera prst="orthographicFront">
              <a:rot lat="0" lon="0" rev="0"/>
            </a:camera>
            <a:lightRig rig="threePt" dir="t"/>
          </a:scene3d>
        </p:spPr>
      </p:pic>
      <p:pic>
        <p:nvPicPr>
          <p:cNvPr id="25" name="Picture 24">
            <a:extLst>
              <a:ext uri="{FF2B5EF4-FFF2-40B4-BE49-F238E27FC236}">
                <a16:creationId xmlns:a16="http://schemas.microsoft.com/office/drawing/2014/main" id="{BF89FC3A-8C2C-AE44-9DB9-9147E21CCB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426" t="1" r="23719" b="53155"/>
          <a:stretch/>
        </p:blipFill>
        <p:spPr>
          <a:xfrm>
            <a:off x="10622037" y="3814659"/>
            <a:ext cx="1323097" cy="1671741"/>
          </a:xfrm>
          <a:prstGeom prst="rect">
            <a:avLst/>
          </a:prstGeom>
          <a:ln>
            <a:solidFill>
              <a:schemeClr val="tx1"/>
            </a:solidFill>
          </a:ln>
          <a:scene3d>
            <a:camera prst="orthographicFront">
              <a:rot lat="0" lon="0" rev="0"/>
            </a:camera>
            <a:lightRig rig="threePt" dir="t"/>
          </a:scene3d>
        </p:spPr>
      </p:pic>
      <p:sp>
        <p:nvSpPr>
          <p:cNvPr id="5" name="TextBox 4">
            <a:extLst>
              <a:ext uri="{FF2B5EF4-FFF2-40B4-BE49-F238E27FC236}">
                <a16:creationId xmlns:a16="http://schemas.microsoft.com/office/drawing/2014/main" id="{062675FE-0CA3-0446-A737-40DC69F9094B}"/>
              </a:ext>
            </a:extLst>
          </p:cNvPr>
          <p:cNvSpPr txBox="1"/>
          <p:nvPr/>
        </p:nvSpPr>
        <p:spPr>
          <a:xfrm>
            <a:off x="4750323" y="5738228"/>
            <a:ext cx="862737" cy="400110"/>
          </a:xfrm>
          <a:prstGeom prst="rect">
            <a:avLst/>
          </a:prstGeom>
          <a:noFill/>
        </p:spPr>
        <p:txBody>
          <a:bodyPr wrap="none" rtlCol="0">
            <a:spAutoFit/>
          </a:bodyPr>
          <a:lstStyle/>
          <a:p>
            <a:r>
              <a:rPr lang="en-US" sz="2000" b="1" dirty="0">
                <a:solidFill>
                  <a:schemeClr val="accent1">
                    <a:lumMod val="50000"/>
                  </a:schemeClr>
                </a:solidFill>
              </a:rPr>
              <a:t>Anna</a:t>
            </a:r>
          </a:p>
        </p:txBody>
      </p:sp>
      <p:sp>
        <p:nvSpPr>
          <p:cNvPr id="27" name="TextBox 26">
            <a:extLst>
              <a:ext uri="{FF2B5EF4-FFF2-40B4-BE49-F238E27FC236}">
                <a16:creationId xmlns:a16="http://schemas.microsoft.com/office/drawing/2014/main" id="{5AE63C05-6189-B149-ACBA-1E9DEA9413C6}"/>
              </a:ext>
            </a:extLst>
          </p:cNvPr>
          <p:cNvSpPr txBox="1"/>
          <p:nvPr/>
        </p:nvSpPr>
        <p:spPr>
          <a:xfrm>
            <a:off x="6802949" y="5738228"/>
            <a:ext cx="861133" cy="400110"/>
          </a:xfrm>
          <a:prstGeom prst="rect">
            <a:avLst/>
          </a:prstGeom>
          <a:noFill/>
        </p:spPr>
        <p:txBody>
          <a:bodyPr wrap="none" rtlCol="0">
            <a:spAutoFit/>
          </a:bodyPr>
          <a:lstStyle/>
          <a:p>
            <a:r>
              <a:rPr lang="en-US" sz="2000" b="1" dirty="0">
                <a:solidFill>
                  <a:schemeClr val="accent1">
                    <a:lumMod val="50000"/>
                  </a:schemeClr>
                </a:solidFill>
              </a:rPr>
              <a:t>Noah</a:t>
            </a:r>
          </a:p>
        </p:txBody>
      </p:sp>
      <p:sp>
        <p:nvSpPr>
          <p:cNvPr id="28" name="TextBox 27">
            <a:extLst>
              <a:ext uri="{FF2B5EF4-FFF2-40B4-BE49-F238E27FC236}">
                <a16:creationId xmlns:a16="http://schemas.microsoft.com/office/drawing/2014/main" id="{C3ABC2B0-B890-7A44-9651-34010BC837F8}"/>
              </a:ext>
            </a:extLst>
          </p:cNvPr>
          <p:cNvSpPr txBox="1"/>
          <p:nvPr/>
        </p:nvSpPr>
        <p:spPr>
          <a:xfrm>
            <a:off x="8830796" y="5738228"/>
            <a:ext cx="784189" cy="400110"/>
          </a:xfrm>
          <a:prstGeom prst="rect">
            <a:avLst/>
          </a:prstGeom>
          <a:noFill/>
        </p:spPr>
        <p:txBody>
          <a:bodyPr wrap="none" rtlCol="0">
            <a:spAutoFit/>
          </a:bodyPr>
          <a:lstStyle/>
          <a:p>
            <a:r>
              <a:rPr lang="en-US" sz="2000" b="1" dirty="0" err="1">
                <a:solidFill>
                  <a:schemeClr val="accent1">
                    <a:lumMod val="50000"/>
                  </a:schemeClr>
                </a:solidFill>
              </a:rPr>
              <a:t>Mutti</a:t>
            </a:r>
            <a:endParaRPr lang="en-US" sz="2000" b="1" dirty="0">
              <a:solidFill>
                <a:schemeClr val="accent1">
                  <a:lumMod val="50000"/>
                </a:schemeClr>
              </a:solidFill>
            </a:endParaRPr>
          </a:p>
        </p:txBody>
      </p:sp>
      <p:sp>
        <p:nvSpPr>
          <p:cNvPr id="29" name="TextBox 28">
            <a:extLst>
              <a:ext uri="{FF2B5EF4-FFF2-40B4-BE49-F238E27FC236}">
                <a16:creationId xmlns:a16="http://schemas.microsoft.com/office/drawing/2014/main" id="{D3E6B7EC-1E1E-2E4D-9708-4958FC4618A5}"/>
              </a:ext>
            </a:extLst>
          </p:cNvPr>
          <p:cNvSpPr txBox="1"/>
          <p:nvPr/>
        </p:nvSpPr>
        <p:spPr>
          <a:xfrm>
            <a:off x="10947595" y="5738228"/>
            <a:ext cx="671979" cy="400110"/>
          </a:xfrm>
          <a:prstGeom prst="rect">
            <a:avLst/>
          </a:prstGeom>
          <a:noFill/>
        </p:spPr>
        <p:txBody>
          <a:bodyPr wrap="none" rtlCol="0">
            <a:spAutoFit/>
          </a:bodyPr>
          <a:lstStyle/>
          <a:p>
            <a:r>
              <a:rPr lang="en-US" sz="2000" b="1" dirty="0" err="1">
                <a:solidFill>
                  <a:schemeClr val="accent1">
                    <a:lumMod val="50000"/>
                  </a:schemeClr>
                </a:solidFill>
              </a:rPr>
              <a:t>Vati</a:t>
            </a:r>
            <a:endParaRPr lang="en-US" sz="2000" b="1" dirty="0">
              <a:solidFill>
                <a:schemeClr val="accent1">
                  <a:lumMod val="50000"/>
                </a:schemeClr>
              </a:solidFill>
            </a:endParaRPr>
          </a:p>
        </p:txBody>
      </p:sp>
      <p:sp>
        <p:nvSpPr>
          <p:cNvPr id="2" name="TextBox 1">
            <a:extLst>
              <a:ext uri="{FF2B5EF4-FFF2-40B4-BE49-F238E27FC236}">
                <a16:creationId xmlns:a16="http://schemas.microsoft.com/office/drawing/2014/main" id="{BB8CF276-2127-B848-B8EB-7C7950B037EF}"/>
              </a:ext>
            </a:extLst>
          </p:cNvPr>
          <p:cNvSpPr txBox="1"/>
          <p:nvPr/>
        </p:nvSpPr>
        <p:spPr>
          <a:xfrm>
            <a:off x="346739" y="1733604"/>
            <a:ext cx="1265090" cy="400110"/>
          </a:xfrm>
          <a:prstGeom prst="rect">
            <a:avLst/>
          </a:prstGeom>
          <a:noFill/>
        </p:spPr>
        <p:txBody>
          <a:bodyPr wrap="none" rtlCol="0">
            <a:spAutoFit/>
          </a:bodyPr>
          <a:lstStyle/>
          <a:p>
            <a:r>
              <a:rPr lang="en-US" sz="2000" b="1" dirty="0">
                <a:solidFill>
                  <a:schemeClr val="accent1">
                    <a:lumMod val="50000"/>
                  </a:schemeClr>
                </a:solidFill>
              </a:rPr>
              <a:t>Person A</a:t>
            </a:r>
          </a:p>
        </p:txBody>
      </p:sp>
      <p:sp>
        <p:nvSpPr>
          <p:cNvPr id="18" name="Oval Callout 17">
            <a:extLst>
              <a:ext uri="{FF2B5EF4-FFF2-40B4-BE49-F238E27FC236}">
                <a16:creationId xmlns:a16="http://schemas.microsoft.com/office/drawing/2014/main" id="{00FC4282-37FB-8246-AFC5-4819A3456FF4}"/>
              </a:ext>
            </a:extLst>
          </p:cNvPr>
          <p:cNvSpPr/>
          <p:nvPr/>
        </p:nvSpPr>
        <p:spPr>
          <a:xfrm>
            <a:off x="6096000" y="1539915"/>
            <a:ext cx="3941211" cy="1116662"/>
          </a:xfrm>
          <a:prstGeom prst="wedgeEllipseCallout">
            <a:avLst>
              <a:gd name="adj1" fmla="val 55069"/>
              <a:gd name="adj2" fmla="val 48331"/>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Ich </a:t>
            </a:r>
            <a:r>
              <a:rPr lang="en-US" sz="2400" dirty="0" err="1"/>
              <a:t>schwimme</a:t>
            </a:r>
            <a:r>
              <a:rPr lang="en-US" sz="2400" dirty="0"/>
              <a:t> oft</a:t>
            </a:r>
          </a:p>
        </p:txBody>
      </p:sp>
      <p:sp>
        <p:nvSpPr>
          <p:cNvPr id="19" name="TextBox 18">
            <a:extLst>
              <a:ext uri="{FF2B5EF4-FFF2-40B4-BE49-F238E27FC236}">
                <a16:creationId xmlns:a16="http://schemas.microsoft.com/office/drawing/2014/main" id="{165714B5-D7E0-8945-ABC5-DB3D53DE4E55}"/>
              </a:ext>
            </a:extLst>
          </p:cNvPr>
          <p:cNvSpPr txBox="1"/>
          <p:nvPr/>
        </p:nvSpPr>
        <p:spPr>
          <a:xfrm>
            <a:off x="10315050" y="2335455"/>
            <a:ext cx="1225015" cy="707886"/>
          </a:xfrm>
          <a:prstGeom prst="rect">
            <a:avLst/>
          </a:prstGeom>
          <a:noFill/>
        </p:spPr>
        <p:txBody>
          <a:bodyPr wrap="none" rtlCol="0">
            <a:spAutoFit/>
          </a:bodyPr>
          <a:lstStyle/>
          <a:p>
            <a:r>
              <a:rPr lang="en-US" sz="2000" b="1" dirty="0">
                <a:solidFill>
                  <a:schemeClr val="accent1">
                    <a:lumMod val="50000"/>
                  </a:schemeClr>
                </a:solidFill>
              </a:rPr>
              <a:t>Person B</a:t>
            </a:r>
          </a:p>
          <a:p>
            <a:r>
              <a:rPr lang="en-US" sz="2000" b="1" dirty="0">
                <a:solidFill>
                  <a:schemeClr val="accent1">
                    <a:lumMod val="50000"/>
                  </a:schemeClr>
                </a:solidFill>
              </a:rPr>
              <a:t>(Noah)</a:t>
            </a:r>
          </a:p>
        </p:txBody>
      </p:sp>
      <p:sp>
        <p:nvSpPr>
          <p:cNvPr id="7" name="Rectangle 6">
            <a:extLst>
              <a:ext uri="{FF2B5EF4-FFF2-40B4-BE49-F238E27FC236}">
                <a16:creationId xmlns:a16="http://schemas.microsoft.com/office/drawing/2014/main" id="{3629F66B-341F-EF4D-8ABA-9437D04C518B}"/>
              </a:ext>
            </a:extLst>
          </p:cNvPr>
          <p:cNvSpPr/>
          <p:nvPr/>
        </p:nvSpPr>
        <p:spPr>
          <a:xfrm>
            <a:off x="6200418" y="3450556"/>
            <a:ext cx="2064487" cy="268778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E96685E-DC9D-5540-81ED-C1C5607DD400}"/>
              </a:ext>
            </a:extLst>
          </p:cNvPr>
          <p:cNvGrpSpPr/>
          <p:nvPr/>
        </p:nvGrpSpPr>
        <p:grpSpPr>
          <a:xfrm>
            <a:off x="1419179" y="2302742"/>
            <a:ext cx="3796174" cy="738281"/>
            <a:chOff x="1015159" y="1546257"/>
            <a:chExt cx="3796174" cy="738281"/>
          </a:xfrm>
        </p:grpSpPr>
        <p:sp>
          <p:nvSpPr>
            <p:cNvPr id="6" name="TextBox 5">
              <a:extLst>
                <a:ext uri="{FF2B5EF4-FFF2-40B4-BE49-F238E27FC236}">
                  <a16:creationId xmlns:a16="http://schemas.microsoft.com/office/drawing/2014/main" id="{58384DE6-7052-4248-A32F-871B2F37AA00}"/>
                </a:ext>
              </a:extLst>
            </p:cNvPr>
            <p:cNvSpPr txBox="1"/>
            <p:nvPr/>
          </p:nvSpPr>
          <p:spPr>
            <a:xfrm>
              <a:off x="1712408" y="1730540"/>
              <a:ext cx="3098925" cy="553998"/>
            </a:xfrm>
            <a:prstGeom prst="rect">
              <a:avLst/>
            </a:prstGeom>
            <a:noFill/>
          </p:spPr>
          <p:txBody>
            <a:bodyPr wrap="none" rtlCol="0">
              <a:spAutoFit/>
            </a:bodyPr>
            <a:lstStyle/>
            <a:p>
              <a:r>
                <a:rPr lang="en-US" sz="3000" i="1" dirty="0" err="1">
                  <a:solidFill>
                    <a:schemeClr val="accent1">
                      <a:lumMod val="50000"/>
                    </a:schemeClr>
                  </a:solidFill>
                  <a:latin typeface="+mj-lt"/>
                </a:rPr>
                <a:t>Er</a:t>
              </a:r>
              <a:r>
                <a:rPr lang="en-US" sz="3000" i="1" dirty="0">
                  <a:solidFill>
                    <a:schemeClr val="accent1">
                      <a:lumMod val="50000"/>
                    </a:schemeClr>
                  </a:solidFill>
                  <a:latin typeface="+mj-lt"/>
                </a:rPr>
                <a:t> </a:t>
              </a:r>
              <a:r>
                <a:rPr lang="en-US" sz="3000" i="1" dirty="0" err="1">
                  <a:solidFill>
                    <a:schemeClr val="accent1">
                      <a:lumMod val="50000"/>
                    </a:schemeClr>
                  </a:solidFill>
                  <a:latin typeface="+mj-lt"/>
                </a:rPr>
                <a:t>schwimmt</a:t>
              </a:r>
              <a:r>
                <a:rPr lang="en-US" sz="3000" i="1" dirty="0">
                  <a:solidFill>
                    <a:schemeClr val="accent1">
                      <a:lumMod val="50000"/>
                    </a:schemeClr>
                  </a:solidFill>
                  <a:latin typeface="+mj-lt"/>
                </a:rPr>
                <a:t> oft</a:t>
              </a:r>
            </a:p>
          </p:txBody>
        </p:sp>
        <p:pic>
          <p:nvPicPr>
            <p:cNvPr id="9" name="Graphic 8" descr="Pencil">
              <a:extLst>
                <a:ext uri="{FF2B5EF4-FFF2-40B4-BE49-F238E27FC236}">
                  <a16:creationId xmlns:a16="http://schemas.microsoft.com/office/drawing/2014/main" id="{F3DCAEE4-EF2C-A745-8554-50EC0FB299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15159" y="1546257"/>
              <a:ext cx="697249" cy="662022"/>
            </a:xfrm>
            <a:prstGeom prst="rect">
              <a:avLst/>
            </a:prstGeom>
          </p:spPr>
        </p:pic>
      </p:grpSp>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8484" y="316023"/>
            <a:ext cx="3745089" cy="707849"/>
          </a:xfrm>
        </p:spPr>
        <p:txBody>
          <a:bodyPr>
            <a:normAutofit fontScale="90000"/>
          </a:bodyPr>
          <a:lstStyle/>
          <a:p>
            <a:r>
              <a:rPr lang="en-GB" sz="3600" b="1" dirty="0">
                <a:solidFill>
                  <a:schemeClr val="bg1"/>
                </a:solidFill>
              </a:rPr>
              <a:t>Am </a:t>
            </a:r>
            <a:r>
              <a:rPr lang="en-GB" sz="3600" b="1" dirty="0" err="1">
                <a:solidFill>
                  <a:schemeClr val="bg1"/>
                </a:solidFill>
              </a:rPr>
              <a:t>Wochenende</a:t>
            </a:r>
            <a:endParaRPr lang="en-GB" sz="3600" b="1" dirty="0">
              <a:solidFill>
                <a:schemeClr val="bg1"/>
              </a:solidFill>
            </a:endParaRPr>
          </a:p>
        </p:txBody>
      </p:sp>
      <p:sp>
        <p:nvSpPr>
          <p:cNvPr id="32" name="Rounded Rectangle 11">
            <a:extLst>
              <a:ext uri="{FF2B5EF4-FFF2-40B4-BE49-F238E27FC236}">
                <a16:creationId xmlns:a16="http://schemas.microsoft.com/office/drawing/2014/main" id="{483D7EB9-C2AA-4190-98DE-925F861600E9}"/>
              </a:ext>
            </a:extLst>
          </p:cNvPr>
          <p:cNvSpPr/>
          <p:nvPr/>
        </p:nvSpPr>
        <p:spPr>
          <a:xfrm>
            <a:off x="9082007" y="247046"/>
            <a:ext cx="28753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52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7610" y="-116324"/>
            <a:ext cx="1542632" cy="707849"/>
          </a:xfrm>
        </p:spPr>
        <p:txBody>
          <a:bodyPr>
            <a:normAutofit/>
          </a:bodyPr>
          <a:lstStyle/>
          <a:p>
            <a:r>
              <a:rPr lang="en-GB" sz="2000" b="1" dirty="0">
                <a:solidFill>
                  <a:srgbClr val="115076"/>
                </a:solidFill>
              </a:rPr>
              <a:t>PERSON B</a:t>
            </a:r>
            <a:endParaRPr lang="en-GB" sz="2000" b="1" dirty="0">
              <a:solidFill>
                <a:schemeClr val="bg1"/>
              </a:solidFill>
            </a:endParaRPr>
          </a:p>
        </p:txBody>
      </p:sp>
      <p:sp>
        <p:nvSpPr>
          <p:cNvPr id="2" name="TextBox 1">
            <a:extLst>
              <a:ext uri="{FF2B5EF4-FFF2-40B4-BE49-F238E27FC236}">
                <a16:creationId xmlns:a16="http://schemas.microsoft.com/office/drawing/2014/main" id="{819BEBDB-D0C5-4D4A-BA47-974F8D09D5F1}"/>
              </a:ext>
            </a:extLst>
          </p:cNvPr>
          <p:cNvSpPr txBox="1"/>
          <p:nvPr/>
        </p:nvSpPr>
        <p:spPr>
          <a:xfrm>
            <a:off x="1403407" y="1909143"/>
            <a:ext cx="1800493" cy="461665"/>
          </a:xfrm>
          <a:prstGeom prst="rect">
            <a:avLst/>
          </a:prstGeom>
          <a:noFill/>
        </p:spPr>
        <p:txBody>
          <a:bodyPr wrap="none" rtlCol="0">
            <a:spAutoFit/>
          </a:bodyPr>
          <a:lstStyle/>
          <a:p>
            <a:r>
              <a:rPr lang="en-US" sz="2400" dirty="0" err="1">
                <a:solidFill>
                  <a:schemeClr val="accent1">
                    <a:lumMod val="50000"/>
                  </a:schemeClr>
                </a:solidFill>
              </a:rPr>
              <a:t>Danach</a:t>
            </a:r>
            <a:r>
              <a:rPr lang="en-US" sz="2400" dirty="0">
                <a:solidFill>
                  <a:schemeClr val="accent1">
                    <a:lumMod val="50000"/>
                  </a:schemeClr>
                </a:solidFill>
              </a:rPr>
              <a:t> …</a:t>
            </a:r>
          </a:p>
        </p:txBody>
      </p:sp>
      <p:sp>
        <p:nvSpPr>
          <p:cNvPr id="54" name="TextBox 53">
            <a:extLst>
              <a:ext uri="{FF2B5EF4-FFF2-40B4-BE49-F238E27FC236}">
                <a16:creationId xmlns:a16="http://schemas.microsoft.com/office/drawing/2014/main" id="{751D8A3C-6EAD-6540-934A-C4D1E8EA292E}"/>
              </a:ext>
            </a:extLst>
          </p:cNvPr>
          <p:cNvSpPr txBox="1"/>
          <p:nvPr/>
        </p:nvSpPr>
        <p:spPr>
          <a:xfrm>
            <a:off x="1403407" y="650549"/>
            <a:ext cx="4041491" cy="461665"/>
          </a:xfrm>
          <a:prstGeom prst="rect">
            <a:avLst/>
          </a:prstGeom>
          <a:noFill/>
        </p:spPr>
        <p:txBody>
          <a:bodyPr wrap="none" rtlCol="0">
            <a:spAutoFit/>
          </a:bodyPr>
          <a:lstStyle/>
          <a:p>
            <a:r>
              <a:rPr lang="en-US" sz="2400" dirty="0" err="1">
                <a:solidFill>
                  <a:schemeClr val="accent1">
                    <a:lumMod val="50000"/>
                  </a:schemeClr>
                </a:solidFill>
              </a:rPr>
              <a:t>Jeden</a:t>
            </a:r>
            <a:r>
              <a:rPr lang="en-US" sz="2400" dirty="0">
                <a:solidFill>
                  <a:schemeClr val="accent1">
                    <a:lumMod val="50000"/>
                  </a:schemeClr>
                </a:solidFill>
              </a:rPr>
              <a:t> </a:t>
            </a:r>
            <a:r>
              <a:rPr lang="en-US" sz="2400" dirty="0" err="1">
                <a:solidFill>
                  <a:schemeClr val="accent1">
                    <a:lumMod val="50000"/>
                  </a:schemeClr>
                </a:solidFill>
              </a:rPr>
              <a:t>Sonntagmorgen</a:t>
            </a:r>
            <a:r>
              <a:rPr lang="en-US" sz="2400" dirty="0">
                <a:solidFill>
                  <a:schemeClr val="accent1">
                    <a:lumMod val="50000"/>
                  </a:schemeClr>
                </a:solidFill>
              </a:rPr>
              <a:t> …</a:t>
            </a:r>
          </a:p>
        </p:txBody>
      </p:sp>
      <p:sp>
        <p:nvSpPr>
          <p:cNvPr id="55" name="TextBox 54">
            <a:extLst>
              <a:ext uri="{FF2B5EF4-FFF2-40B4-BE49-F238E27FC236}">
                <a16:creationId xmlns:a16="http://schemas.microsoft.com/office/drawing/2014/main" id="{B4E012AC-E885-FA44-9366-7669F0970A1E}"/>
              </a:ext>
            </a:extLst>
          </p:cNvPr>
          <p:cNvSpPr txBox="1"/>
          <p:nvPr/>
        </p:nvSpPr>
        <p:spPr>
          <a:xfrm>
            <a:off x="1403407" y="3077945"/>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56" name="TextBox 55">
            <a:extLst>
              <a:ext uri="{FF2B5EF4-FFF2-40B4-BE49-F238E27FC236}">
                <a16:creationId xmlns:a16="http://schemas.microsoft.com/office/drawing/2014/main" id="{8DFEC43F-4A4D-B945-B347-26C9D97C5971}"/>
              </a:ext>
            </a:extLst>
          </p:cNvPr>
          <p:cNvSpPr txBox="1"/>
          <p:nvPr/>
        </p:nvSpPr>
        <p:spPr>
          <a:xfrm>
            <a:off x="1397535" y="4357475"/>
            <a:ext cx="1548822" cy="461665"/>
          </a:xfrm>
          <a:prstGeom prst="rect">
            <a:avLst/>
          </a:prstGeom>
          <a:noFill/>
        </p:spPr>
        <p:txBody>
          <a:bodyPr wrap="none" rtlCol="0">
            <a:spAutoFit/>
          </a:bodyPr>
          <a:lstStyle/>
          <a:p>
            <a:r>
              <a:rPr lang="en-US" sz="2400" dirty="0" err="1">
                <a:solidFill>
                  <a:schemeClr val="accent1">
                    <a:lumMod val="50000"/>
                  </a:schemeClr>
                </a:solidFill>
              </a:rPr>
              <a:t>Später</a:t>
            </a:r>
            <a:r>
              <a:rPr lang="en-US" sz="2400" dirty="0">
                <a:solidFill>
                  <a:schemeClr val="accent1">
                    <a:lumMod val="50000"/>
                  </a:schemeClr>
                </a:solidFill>
              </a:rPr>
              <a:t> …</a:t>
            </a:r>
          </a:p>
        </p:txBody>
      </p:sp>
      <p:sp>
        <p:nvSpPr>
          <p:cNvPr id="57" name="TextBox 56">
            <a:extLst>
              <a:ext uri="{FF2B5EF4-FFF2-40B4-BE49-F238E27FC236}">
                <a16:creationId xmlns:a16="http://schemas.microsoft.com/office/drawing/2014/main" id="{4C88518A-2B13-E14B-9D1E-1CE361146DC5}"/>
              </a:ext>
            </a:extLst>
          </p:cNvPr>
          <p:cNvSpPr txBox="1"/>
          <p:nvPr/>
        </p:nvSpPr>
        <p:spPr>
          <a:xfrm>
            <a:off x="1397535" y="5598635"/>
            <a:ext cx="2977097" cy="461665"/>
          </a:xfrm>
          <a:prstGeom prst="rect">
            <a:avLst/>
          </a:prstGeom>
          <a:noFill/>
        </p:spPr>
        <p:txBody>
          <a:bodyPr wrap="none" rtlCol="0">
            <a:spAutoFit/>
          </a:bodyPr>
          <a:lstStyle/>
          <a:p>
            <a:r>
              <a:rPr lang="en-US" sz="2400" dirty="0">
                <a:solidFill>
                  <a:schemeClr val="accent1">
                    <a:lumMod val="50000"/>
                  </a:schemeClr>
                </a:solidFill>
              </a:rPr>
              <a:t>Am </a:t>
            </a:r>
            <a:r>
              <a:rPr lang="en-US" sz="2400" dirty="0" err="1">
                <a:solidFill>
                  <a:schemeClr val="accent1">
                    <a:lumMod val="50000"/>
                  </a:schemeClr>
                </a:solidFill>
              </a:rPr>
              <a:t>Nachmittag</a:t>
            </a:r>
            <a:r>
              <a:rPr lang="en-US" sz="2400" dirty="0">
                <a:solidFill>
                  <a:schemeClr val="accent1">
                    <a:lumMod val="50000"/>
                  </a:schemeClr>
                </a:solidFill>
              </a:rPr>
              <a:t> …</a:t>
            </a:r>
          </a:p>
        </p:txBody>
      </p:sp>
      <p:sp>
        <p:nvSpPr>
          <p:cNvPr id="58" name="TextBox 57">
            <a:extLst>
              <a:ext uri="{FF2B5EF4-FFF2-40B4-BE49-F238E27FC236}">
                <a16:creationId xmlns:a16="http://schemas.microsoft.com/office/drawing/2014/main" id="{882EF500-6A31-6746-A4B3-B90D48C2DDCA}"/>
              </a:ext>
            </a:extLst>
          </p:cNvPr>
          <p:cNvSpPr txBox="1"/>
          <p:nvPr/>
        </p:nvSpPr>
        <p:spPr>
          <a:xfrm>
            <a:off x="7527678" y="761565"/>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59" name="TextBox 58">
            <a:extLst>
              <a:ext uri="{FF2B5EF4-FFF2-40B4-BE49-F238E27FC236}">
                <a16:creationId xmlns:a16="http://schemas.microsoft.com/office/drawing/2014/main" id="{088D981B-5441-B143-9EA1-050AAF8C9F31}"/>
              </a:ext>
            </a:extLst>
          </p:cNvPr>
          <p:cNvSpPr txBox="1"/>
          <p:nvPr/>
        </p:nvSpPr>
        <p:spPr>
          <a:xfrm>
            <a:off x="7444690" y="1958450"/>
            <a:ext cx="492443" cy="461665"/>
          </a:xfrm>
          <a:prstGeom prst="rect">
            <a:avLst/>
          </a:prstGeom>
          <a:noFill/>
        </p:spPr>
        <p:txBody>
          <a:bodyPr wrap="none" rtlCol="0">
            <a:spAutoFit/>
          </a:bodyPr>
          <a:lstStyle/>
          <a:p>
            <a:r>
              <a:rPr lang="en-US" sz="2400" dirty="0">
                <a:solidFill>
                  <a:schemeClr val="accent1">
                    <a:lumMod val="50000"/>
                  </a:schemeClr>
                </a:solidFill>
              </a:rPr>
              <a:t>…</a:t>
            </a:r>
          </a:p>
        </p:txBody>
      </p:sp>
      <p:sp>
        <p:nvSpPr>
          <p:cNvPr id="60" name="TextBox 59">
            <a:extLst>
              <a:ext uri="{FF2B5EF4-FFF2-40B4-BE49-F238E27FC236}">
                <a16:creationId xmlns:a16="http://schemas.microsoft.com/office/drawing/2014/main" id="{9B16EB2C-1668-0649-9215-5651FDEACAF2}"/>
              </a:ext>
            </a:extLst>
          </p:cNvPr>
          <p:cNvSpPr txBox="1"/>
          <p:nvPr/>
        </p:nvSpPr>
        <p:spPr>
          <a:xfrm>
            <a:off x="7518461" y="3077944"/>
            <a:ext cx="1409360" cy="461665"/>
          </a:xfrm>
          <a:prstGeom prst="rect">
            <a:avLst/>
          </a:prstGeom>
          <a:noFill/>
        </p:spPr>
        <p:txBody>
          <a:bodyPr wrap="none" rtlCol="0">
            <a:spAutoFit/>
          </a:bodyPr>
          <a:lstStyle/>
          <a:p>
            <a:r>
              <a:rPr lang="en-US" sz="2400" dirty="0">
                <a:solidFill>
                  <a:schemeClr val="accent1">
                    <a:lumMod val="50000"/>
                  </a:schemeClr>
                </a:solidFill>
              </a:rPr>
              <a:t>Dann …</a:t>
            </a:r>
          </a:p>
        </p:txBody>
      </p:sp>
      <p:sp>
        <p:nvSpPr>
          <p:cNvPr id="61" name="TextBox 60">
            <a:extLst>
              <a:ext uri="{FF2B5EF4-FFF2-40B4-BE49-F238E27FC236}">
                <a16:creationId xmlns:a16="http://schemas.microsoft.com/office/drawing/2014/main" id="{506DE133-75DC-5146-9F0F-D130786AF928}"/>
              </a:ext>
            </a:extLst>
          </p:cNvPr>
          <p:cNvSpPr txBox="1"/>
          <p:nvPr/>
        </p:nvSpPr>
        <p:spPr>
          <a:xfrm>
            <a:off x="7518460" y="4413274"/>
            <a:ext cx="2215671" cy="461665"/>
          </a:xfrm>
          <a:prstGeom prst="rect">
            <a:avLst/>
          </a:prstGeom>
          <a:noFill/>
        </p:spPr>
        <p:txBody>
          <a:bodyPr wrap="none" rtlCol="0">
            <a:spAutoFit/>
          </a:bodyPr>
          <a:lstStyle/>
          <a:p>
            <a:r>
              <a:rPr lang="en-US" sz="2400" dirty="0">
                <a:solidFill>
                  <a:schemeClr val="accent1">
                    <a:lumMod val="50000"/>
                  </a:schemeClr>
                </a:solidFill>
              </a:rPr>
              <a:t>Am Abend …</a:t>
            </a:r>
          </a:p>
        </p:txBody>
      </p:sp>
      <p:sp>
        <p:nvSpPr>
          <p:cNvPr id="62" name="TextBox 61">
            <a:extLst>
              <a:ext uri="{FF2B5EF4-FFF2-40B4-BE49-F238E27FC236}">
                <a16:creationId xmlns:a16="http://schemas.microsoft.com/office/drawing/2014/main" id="{B5796AD8-C224-F640-A651-AE95805B3198}"/>
              </a:ext>
            </a:extLst>
          </p:cNvPr>
          <p:cNvSpPr txBox="1"/>
          <p:nvPr/>
        </p:nvSpPr>
        <p:spPr>
          <a:xfrm>
            <a:off x="7518460" y="5556437"/>
            <a:ext cx="492443" cy="461665"/>
          </a:xfrm>
          <a:prstGeom prst="rect">
            <a:avLst/>
          </a:prstGeom>
          <a:noFill/>
        </p:spPr>
        <p:txBody>
          <a:bodyPr wrap="none" rtlCol="0">
            <a:spAutoFit/>
          </a:bodyPr>
          <a:lstStyle/>
          <a:p>
            <a:r>
              <a:rPr lang="en-US" sz="2400" dirty="0">
                <a:solidFill>
                  <a:schemeClr val="accent1">
                    <a:lumMod val="50000"/>
                  </a:schemeClr>
                </a:solidFill>
              </a:rPr>
              <a:t>…</a:t>
            </a:r>
          </a:p>
        </p:txBody>
      </p:sp>
      <p:pic>
        <p:nvPicPr>
          <p:cNvPr id="5" name="Picture 4" descr="A picture containing doll, toy, drawing&#10;&#10;Description automatically generated">
            <a:extLst>
              <a:ext uri="{FF2B5EF4-FFF2-40B4-BE49-F238E27FC236}">
                <a16:creationId xmlns:a16="http://schemas.microsoft.com/office/drawing/2014/main" id="{68163975-7DEC-294B-824F-2F9116A6E57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3077" l="9957" r="89827">
                        <a14:foregroundMark x1="49784" y1="12308" x2="49784" y2="12308"/>
                        <a14:foregroundMark x1="55628" y1="18077" x2="55628" y2="18077"/>
                        <a14:foregroundMark x1="52165" y1="14231" x2="52165" y2="14231"/>
                        <a14:foregroundMark x1="52165" y1="14231" x2="52165" y2="14231"/>
                        <a14:foregroundMark x1="52165" y1="14231" x2="52165" y2="14231"/>
                        <a14:foregroundMark x1="50216" y1="27308" x2="50216" y2="27308"/>
                        <a14:foregroundMark x1="55628" y1="26923" x2="55628" y2="26923"/>
                        <a14:foregroundMark x1="55844" y1="26154" x2="55844" y2="26154"/>
                        <a14:foregroundMark x1="44805" y1="93077" x2="44805" y2="93077"/>
                        <a14:foregroundMark x1="45238" y1="89615" x2="45238" y2="89615"/>
                        <a14:foregroundMark x1="45238" y1="89615" x2="45238" y2="89615"/>
                        <a14:foregroundMark x1="53030" y1="91923" x2="53030" y2="91923"/>
                        <a14:foregroundMark x1="53030" y1="90000" x2="53030" y2="90000"/>
                        <a14:foregroundMark x1="53030" y1="90000" x2="53030" y2="90000"/>
                        <a14:foregroundMark x1="53030" y1="90000" x2="53030" y2="90000"/>
                      </a14:backgroundRemoval>
                    </a14:imgEffect>
                  </a14:imgLayer>
                </a14:imgProps>
              </a:ext>
              <a:ext uri="{28A0092B-C50C-407E-A947-70E740481C1C}">
                <a14:useLocalDpi xmlns:a14="http://schemas.microsoft.com/office/drawing/2010/main" val="0"/>
              </a:ext>
            </a:extLst>
          </a:blip>
          <a:stretch>
            <a:fillRect/>
          </a:stretch>
        </p:blipFill>
        <p:spPr>
          <a:xfrm>
            <a:off x="4230174" y="253321"/>
            <a:ext cx="1920000" cy="1080000"/>
          </a:xfrm>
          <a:prstGeom prst="rect">
            <a:avLst/>
          </a:prstGeom>
        </p:spPr>
      </p:pic>
      <p:pic>
        <p:nvPicPr>
          <p:cNvPr id="9" name="Picture 8" descr="A close up of a toy&#10;&#10;Description automatically generated">
            <a:extLst>
              <a:ext uri="{FF2B5EF4-FFF2-40B4-BE49-F238E27FC236}">
                <a16:creationId xmlns:a16="http://schemas.microsoft.com/office/drawing/2014/main" id="{4685B33F-FF81-1F42-8608-0E8E70E515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900" y1="26538" x2="32900" y2="26538"/>
                        <a14:foregroundMark x1="36147" y1="89615" x2="36147" y2="89615"/>
                        <a14:foregroundMark x1="34199" y1="89615" x2="34199" y2="89615"/>
                        <a14:foregroundMark x1="34848" y1="88846" x2="34848" y2="88846"/>
                        <a14:foregroundMark x1="44589" y1="84615" x2="44589" y2="84615"/>
                        <a14:foregroundMark x1="45455" y1="77308" x2="45455" y2="77308"/>
                        <a14:foregroundMark x1="46320" y1="81154" x2="46320" y2="81154"/>
                        <a14:foregroundMark x1="43074" y1="76923" x2="43074" y2="76923"/>
                        <a14:foregroundMark x1="40476" y1="80000" x2="40476" y2="80000"/>
                        <a14:foregroundMark x1="41342" y1="78077" x2="41342" y2="78077"/>
                        <a14:foregroundMark x1="46104" y1="76923" x2="46104" y2="76923"/>
                        <a14:foregroundMark x1="48268" y1="80769" x2="48268" y2="80769"/>
                        <a14:foregroundMark x1="46970" y1="76538" x2="46970" y2="76538"/>
                        <a14:foregroundMark x1="48268" y1="79231" x2="48268" y2="79231"/>
                        <a14:foregroundMark x1="48701" y1="81538" x2="48701" y2="81538"/>
                        <a14:foregroundMark x1="48268" y1="84615" x2="48268" y2="84615"/>
                        <a14:foregroundMark x1="49134" y1="82308" x2="49134" y2="82308"/>
                        <a14:foregroundMark x1="48918" y1="80385" x2="48918" y2="80385"/>
                        <a14:foregroundMark x1="48485" y1="79231" x2="48485" y2="79231"/>
                        <a14:foregroundMark x1="47619" y1="78077" x2="47619" y2="78077"/>
                        <a14:foregroundMark x1="49134" y1="82692" x2="49134" y2="82692"/>
                        <a14:foregroundMark x1="49134" y1="83462" x2="49134" y2="83462"/>
                        <a14:foregroundMark x1="49134" y1="81538" x2="49134" y2="81538"/>
                        <a14:foregroundMark x1="76623" y1="26538" x2="76623" y2="26538"/>
                        <a14:foregroundMark x1="80087" y1="55000" x2="80087" y2="55000"/>
                        <a14:foregroundMark x1="84416" y1="53462" x2="84416" y2="53462"/>
                      </a14:backgroundRemoval>
                    </a14:imgEffect>
                  </a14:imgLayer>
                </a14:imgProps>
              </a:ext>
              <a:ext uri="{28A0092B-C50C-407E-A947-70E740481C1C}">
                <a14:useLocalDpi xmlns:a14="http://schemas.microsoft.com/office/drawing/2010/main" val="0"/>
              </a:ext>
            </a:extLst>
          </a:blip>
          <a:stretch>
            <a:fillRect/>
          </a:stretch>
        </p:blipFill>
        <p:spPr>
          <a:xfrm>
            <a:off x="4230174" y="1447951"/>
            <a:ext cx="1920000" cy="108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B6009E8-C8BB-5E4B-A6E9-196F373439F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5195" y1="88846" x2="55195" y2="88846"/>
                      </a14:backgroundRemoval>
                    </a14:imgEffect>
                  </a14:imgLayer>
                </a14:imgProps>
              </a:ext>
              <a:ext uri="{28A0092B-C50C-407E-A947-70E740481C1C}">
                <a14:useLocalDpi xmlns:a14="http://schemas.microsoft.com/office/drawing/2010/main" val="0"/>
              </a:ext>
            </a:extLst>
          </a:blip>
          <a:stretch>
            <a:fillRect/>
          </a:stretch>
        </p:blipFill>
        <p:spPr>
          <a:xfrm>
            <a:off x="4230174" y="2680412"/>
            <a:ext cx="1920000" cy="1080000"/>
          </a:xfrm>
          <a:prstGeom prst="rect">
            <a:avLst/>
          </a:prstGeom>
        </p:spPr>
      </p:pic>
      <p:pic>
        <p:nvPicPr>
          <p:cNvPr id="14" name="Picture 13" descr="A drawing of a cartoon character&#10;&#10;Description automatically generated">
            <a:extLst>
              <a:ext uri="{FF2B5EF4-FFF2-40B4-BE49-F238E27FC236}">
                <a16:creationId xmlns:a16="http://schemas.microsoft.com/office/drawing/2014/main" id="{EB2298A9-897E-CE45-AE56-47C9B279338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462" b="95000" l="9957" r="89827">
                        <a14:foregroundMark x1="45887" y1="9231" x2="45887" y2="9231"/>
                        <a14:foregroundMark x1="59740" y1="8846" x2="59740" y2="8846"/>
                        <a14:foregroundMark x1="62771" y1="23462" x2="62771" y2="23462"/>
                        <a14:foregroundMark x1="40260" y1="95000" x2="40260" y2="95000"/>
                        <a14:foregroundMark x1="34199" y1="70385" x2="34199" y2="70385"/>
                        <a14:foregroundMark x1="34632" y1="70769" x2="34632" y2="70769"/>
                        <a14:foregroundMark x1="33983" y1="75000" x2="33983" y2="75000"/>
                        <a14:foregroundMark x1="52597" y1="73846" x2="52597" y2="73846"/>
                      </a14:backgroundRemoval>
                    </a14:imgEffect>
                  </a14:imgLayer>
                </a14:imgProps>
              </a:ext>
              <a:ext uri="{28A0092B-C50C-407E-A947-70E740481C1C}">
                <a14:useLocalDpi xmlns:a14="http://schemas.microsoft.com/office/drawing/2010/main" val="0"/>
              </a:ext>
            </a:extLst>
          </a:blip>
          <a:stretch>
            <a:fillRect/>
          </a:stretch>
        </p:blipFill>
        <p:spPr>
          <a:xfrm>
            <a:off x="4230174" y="3912873"/>
            <a:ext cx="1920000" cy="1080000"/>
          </a:xfrm>
          <a:prstGeom prst="rect">
            <a:avLst/>
          </a:prstGeom>
        </p:spPr>
      </p:pic>
      <p:pic>
        <p:nvPicPr>
          <p:cNvPr id="16" name="Picture 15" descr="A drawing of a cartoon character&#10;&#10;Description automatically generated">
            <a:extLst>
              <a:ext uri="{FF2B5EF4-FFF2-40B4-BE49-F238E27FC236}">
                <a16:creationId xmlns:a16="http://schemas.microsoft.com/office/drawing/2014/main" id="{B3298A79-A1A3-E648-8D03-9A6637541B0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769" l="9957" r="89827">
                        <a14:foregroundMark x1="41775" y1="11154" x2="41775" y2="11154"/>
                        <a14:foregroundMark x1="48268" y1="13077" x2="48268" y2="13077"/>
                        <a14:foregroundMark x1="63203" y1="90769" x2="63203" y2="90769"/>
                        <a14:foregroundMark x1="34199" y1="77308" x2="34199" y2="77308"/>
                        <a14:foregroundMark x1="34632" y1="76538" x2="34632" y2="76538"/>
                        <a14:foregroundMark x1="34848" y1="77692" x2="34848" y2="77692"/>
                        <a14:foregroundMark x1="34848" y1="76154" x2="34848" y2="76154"/>
                        <a14:foregroundMark x1="35065" y1="76154" x2="35065" y2="76154"/>
                        <a14:foregroundMark x1="49784" y1="32692" x2="49784" y2="32692"/>
                      </a14:backgroundRemoval>
                    </a14:imgEffect>
                  </a14:imgLayer>
                </a14:imgProps>
              </a:ext>
              <a:ext uri="{28A0092B-C50C-407E-A947-70E740481C1C}">
                <a14:useLocalDpi xmlns:a14="http://schemas.microsoft.com/office/drawing/2010/main" val="0"/>
              </a:ext>
            </a:extLst>
          </a:blip>
          <a:stretch>
            <a:fillRect/>
          </a:stretch>
        </p:blipFill>
        <p:spPr>
          <a:xfrm>
            <a:off x="4230174" y="5058635"/>
            <a:ext cx="1920000" cy="1080000"/>
          </a:xfrm>
          <a:prstGeom prst="rect">
            <a:avLst/>
          </a:prstGeom>
        </p:spPr>
      </p:pic>
      <p:pic>
        <p:nvPicPr>
          <p:cNvPr id="24" name="Picture 23" descr="A picture containing table&#10;&#10;Description automatically generated">
            <a:extLst>
              <a:ext uri="{FF2B5EF4-FFF2-40B4-BE49-F238E27FC236}">
                <a16:creationId xmlns:a16="http://schemas.microsoft.com/office/drawing/2014/main" id="{C5B53E1F-7A92-3745-9A4F-F139E17D39C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247" r="92641">
                        <a14:foregroundMark x1="7576" y1="55000" x2="7576" y2="55000"/>
                        <a14:foregroundMark x1="3247" y1="53077" x2="3247" y2="53077"/>
                        <a14:foregroundMark x1="15152" y1="67308" x2="15152" y2="67308"/>
                        <a14:foregroundMark x1="15368" y1="66923" x2="15368" y2="66923"/>
                        <a14:foregroundMark x1="27489" y1="62308" x2="27489" y2="62308"/>
                        <a14:foregroundMark x1="32684" y1="78077" x2="32684" y2="78077"/>
                        <a14:foregroundMark x1="51082" y1="58462" x2="51082" y2="58462"/>
                        <a14:foregroundMark x1="70779" y1="33462" x2="70779" y2="33462"/>
                        <a14:foregroundMark x1="70996" y1="48462" x2="70996" y2="48462"/>
                        <a14:foregroundMark x1="70346" y1="65385" x2="70346" y2="65385"/>
                        <a14:foregroundMark x1="78788" y1="46923" x2="78788" y2="46923"/>
                        <a14:foregroundMark x1="75325" y1="51538" x2="75325" y2="51538"/>
                        <a14:foregroundMark x1="75325" y1="50769" x2="75325" y2="50769"/>
                        <a14:foregroundMark x1="74026" y1="53077" x2="74026" y2="53077"/>
                        <a14:foregroundMark x1="74026" y1="52692" x2="74026" y2="52692"/>
                        <a14:foregroundMark x1="89177" y1="70385" x2="89177" y2="70385"/>
                        <a14:foregroundMark x1="92641" y1="60769" x2="92641" y2="60769"/>
                        <a14:foregroundMark x1="92641" y1="60769" x2="92641" y2="60769"/>
                        <a14:foregroundMark x1="35065" y1="73077" x2="35065" y2="73077"/>
                        <a14:foregroundMark x1="70130" y1="61923" x2="70130" y2="61923"/>
                      </a14:backgroundRemoval>
                    </a14:imgEffect>
                  </a14:imgLayer>
                </a14:imgProps>
              </a:ext>
              <a:ext uri="{28A0092B-C50C-407E-A947-70E740481C1C}">
                <a14:useLocalDpi xmlns:a14="http://schemas.microsoft.com/office/drawing/2010/main" val="0"/>
              </a:ext>
            </a:extLst>
          </a:blip>
          <a:stretch>
            <a:fillRect/>
          </a:stretch>
        </p:blipFill>
        <p:spPr>
          <a:xfrm>
            <a:off x="10006056" y="221565"/>
            <a:ext cx="1920000" cy="1080000"/>
          </a:xfrm>
          <a:prstGeom prst="rect">
            <a:avLst/>
          </a:prstGeom>
        </p:spPr>
      </p:pic>
      <p:pic>
        <p:nvPicPr>
          <p:cNvPr id="26" name="Picture 25" descr="A picture containing toy, doll, drawing&#10;&#10;Description automatically generated">
            <a:extLst>
              <a:ext uri="{FF2B5EF4-FFF2-40B4-BE49-F238E27FC236}">
                <a16:creationId xmlns:a16="http://schemas.microsoft.com/office/drawing/2014/main" id="{2E5FE2B6-5151-A848-B5E2-21F4328170FE}"/>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6538" b="94231" l="9957" r="89827">
                        <a14:foregroundMark x1="42424" y1="7308" x2="42424" y2="7308"/>
                        <a14:foregroundMark x1="62987" y1="6923" x2="62987" y2="6923"/>
                        <a14:foregroundMark x1="32684" y1="94231" x2="32684" y2="94231"/>
                        <a14:foregroundMark x1="55195" y1="33846" x2="55195" y2="33846"/>
                      </a14:backgroundRemoval>
                    </a14:imgEffect>
                  </a14:imgLayer>
                </a14:imgProps>
              </a:ext>
              <a:ext uri="{28A0092B-C50C-407E-A947-70E740481C1C}">
                <a14:useLocalDpi xmlns:a14="http://schemas.microsoft.com/office/drawing/2010/main" val="0"/>
              </a:ext>
            </a:extLst>
          </a:blip>
          <a:stretch>
            <a:fillRect/>
          </a:stretch>
        </p:blipFill>
        <p:spPr>
          <a:xfrm>
            <a:off x="10006056" y="1432631"/>
            <a:ext cx="1920000" cy="1080000"/>
          </a:xfrm>
          <a:prstGeom prst="rect">
            <a:avLst/>
          </a:prstGeom>
        </p:spPr>
      </p:pic>
      <p:pic>
        <p:nvPicPr>
          <p:cNvPr id="29" name="Picture 28" descr="A picture containing furniture&#10;&#10;Description automatically generated">
            <a:extLst>
              <a:ext uri="{FF2B5EF4-FFF2-40B4-BE49-F238E27FC236}">
                <a16:creationId xmlns:a16="http://schemas.microsoft.com/office/drawing/2014/main" id="{1D922865-B717-2F4E-9022-51F94BDD2FE1}"/>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1538" l="4113" r="93290">
                        <a14:foregroundMark x1="9091" y1="62692" x2="9091" y2="62692"/>
                        <a14:foregroundMark x1="4545" y1="49615" x2="4545" y2="49615"/>
                        <a14:foregroundMark x1="16234" y1="91923" x2="16234" y2="91923"/>
                        <a14:foregroundMark x1="28571" y1="52308" x2="28571" y2="52308"/>
                        <a14:foregroundMark x1="34199" y1="52308" x2="34199" y2="52308"/>
                        <a14:foregroundMark x1="56061" y1="48846" x2="56061" y2="48846"/>
                        <a14:foregroundMark x1="93290" y1="55385" x2="93290" y2="55385"/>
                      </a14:backgroundRemoval>
                    </a14:imgEffect>
                  </a14:imgLayer>
                </a14:imgProps>
              </a:ext>
              <a:ext uri="{28A0092B-C50C-407E-A947-70E740481C1C}">
                <a14:useLocalDpi xmlns:a14="http://schemas.microsoft.com/office/drawing/2010/main" val="0"/>
              </a:ext>
            </a:extLst>
          </a:blip>
          <a:stretch>
            <a:fillRect/>
          </a:stretch>
        </p:blipFill>
        <p:spPr>
          <a:xfrm>
            <a:off x="10006056" y="2682916"/>
            <a:ext cx="1920000" cy="1080000"/>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6C69791E-2F55-7542-A03B-27CA04F6DAA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5000" b="96154" l="9957" r="91126">
                        <a14:foregroundMark x1="46753" y1="94231" x2="46753" y2="94231"/>
                        <a14:foregroundMark x1="53680" y1="93462" x2="53680" y2="93462"/>
                        <a14:foregroundMark x1="46537" y1="96538" x2="46537" y2="96538"/>
                        <a14:foregroundMark x1="47403" y1="26923" x2="47403" y2="26923"/>
                        <a14:foregroundMark x1="44805" y1="96538" x2="44805" y2="96538"/>
                        <a14:foregroundMark x1="47835" y1="96538" x2="47835" y2="96538"/>
                        <a14:foregroundMark x1="53896" y1="96154" x2="53896" y2="96154"/>
                        <a14:foregroundMark x1="54762" y1="95769" x2="54762" y2="95769"/>
                        <a14:foregroundMark x1="55628" y1="95385" x2="55628" y2="95385"/>
                        <a14:foregroundMark x1="56277" y1="95769" x2="56277" y2="95769"/>
                        <a14:foregroundMark x1="56710" y1="95385" x2="56710" y2="95385"/>
                        <a14:foregroundMark x1="56926" y1="95769" x2="56926" y2="95769"/>
                        <a14:foregroundMark x1="52381" y1="95385" x2="52381" y2="95385"/>
                        <a14:foregroundMark x1="34416" y1="33846" x2="34416" y2="33846"/>
                        <a14:foregroundMark x1="25108" y1="51923" x2="25108" y2="51923"/>
                        <a14:foregroundMark x1="20996" y1="35385" x2="20996" y2="35385"/>
                        <a14:foregroundMark x1="61905" y1="35385" x2="61905" y2="35385"/>
                        <a14:foregroundMark x1="62338" y1="31538" x2="62338" y2="31538"/>
                        <a14:foregroundMark x1="60173" y1="23846" x2="60173" y2="23846"/>
                        <a14:foregroundMark x1="60606" y1="15000" x2="60606" y2="15000"/>
                        <a14:foregroundMark x1="61255" y1="11154" x2="61255" y2="11154"/>
                        <a14:foregroundMark x1="59091" y1="19231" x2="59091" y2="19231"/>
                        <a14:foregroundMark x1="59524" y1="17692" x2="59524" y2="17692"/>
                        <a14:foregroundMark x1="59740" y1="15769" x2="59740" y2="15769"/>
                        <a14:foregroundMark x1="60823" y1="11923" x2="60823" y2="11923"/>
                        <a14:foregroundMark x1="61472" y1="10385" x2="61472" y2="10385"/>
                        <a14:foregroundMark x1="61905" y1="9231" x2="61905" y2="9231"/>
                        <a14:foregroundMark x1="62338" y1="8077" x2="62338" y2="8077"/>
                        <a14:foregroundMark x1="62771" y1="7692" x2="62771" y2="7692"/>
                        <a14:foregroundMark x1="63636" y1="6923" x2="63636" y2="6923"/>
                        <a14:foregroundMark x1="63636" y1="6154" x2="63636" y2="6154"/>
                        <a14:foregroundMark x1="64502" y1="5769" x2="64502" y2="5769"/>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65801" y1="5000" x2="65801" y2="5000"/>
                        <a14:foregroundMark x1="89827" y1="40000" x2="89827" y2="40000"/>
                        <a14:foregroundMark x1="90476" y1="37308" x2="90476" y2="37308"/>
                        <a14:foregroundMark x1="89610" y1="40385" x2="89610" y2="40385"/>
                        <a14:foregroundMark x1="87446" y1="44231" x2="87446" y2="44231"/>
                        <a14:foregroundMark x1="82251" y1="46923" x2="82251" y2="46923"/>
                        <a14:foregroundMark x1="58874" y1="37692" x2="75108" y2="3846"/>
                        <a14:foregroundMark x1="75108" y1="3846" x2="91126" y2="37692"/>
                        <a14:foregroundMark x1="91126" y1="37692" x2="62121" y2="37308"/>
                        <a14:foregroundMark x1="32684" y1="30000" x2="32684" y2="30000"/>
                        <a14:foregroundMark x1="32035" y1="26538" x2="32035" y2="26538"/>
                        <a14:foregroundMark x1="32035" y1="26538" x2="32035" y2="26538"/>
                        <a14:foregroundMark x1="32035" y1="26538" x2="32035" y2="26538"/>
                        <a14:foregroundMark x1="32035" y1="26538" x2="32035" y2="26538"/>
                        <a14:foregroundMark x1="32035" y1="26538" x2="32035" y2="26538"/>
                        <a14:foregroundMark x1="40260" y1="31923" x2="17749" y2="12308"/>
                        <a14:foregroundMark x1="17749" y1="12308" x2="25758" y2="54231"/>
                        <a14:foregroundMark x1="25758" y1="54231" x2="32900" y2="30769"/>
                      </a14:backgroundRemoval>
                    </a14:imgEffect>
                  </a14:imgLayer>
                </a14:imgProps>
              </a:ext>
              <a:ext uri="{28A0092B-C50C-407E-A947-70E740481C1C}">
                <a14:useLocalDpi xmlns:a14="http://schemas.microsoft.com/office/drawing/2010/main" val="0"/>
              </a:ext>
            </a:extLst>
          </a:blip>
          <a:stretch>
            <a:fillRect/>
          </a:stretch>
        </p:blipFill>
        <p:spPr>
          <a:xfrm>
            <a:off x="10079349" y="4072790"/>
            <a:ext cx="1920000" cy="1080000"/>
          </a:xfrm>
          <a:prstGeom prst="rect">
            <a:avLst/>
          </a:prstGeom>
        </p:spPr>
      </p:pic>
      <p:pic>
        <p:nvPicPr>
          <p:cNvPr id="6" name="Picture 5" descr="A close up of a toy&#10;&#10;Description automatically generated">
            <a:extLst>
              <a:ext uri="{FF2B5EF4-FFF2-40B4-BE49-F238E27FC236}">
                <a16:creationId xmlns:a16="http://schemas.microsoft.com/office/drawing/2014/main" id="{773D1C81-53E1-E641-B22E-1EAF47EDC476}"/>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1019" l="10000" r="90000">
                        <a14:foregroundMark x1="27813" y1="32593" x2="27813" y2="32593"/>
                        <a14:foregroundMark x1="30312" y1="29352" x2="30312" y2="29352"/>
                        <a14:foregroundMark x1="27135" y1="19907" x2="27135" y2="19907"/>
                        <a14:foregroundMark x1="27135" y1="19907" x2="27135" y2="19907"/>
                        <a14:foregroundMark x1="63177" y1="20833" x2="63177" y2="20833"/>
                        <a14:foregroundMark x1="59219" y1="54907" x2="59219" y2="54907"/>
                        <a14:foregroundMark x1="59219" y1="54907" x2="59219" y2="54907"/>
                        <a14:foregroundMark x1="59219" y1="58981" x2="59219" y2="58981"/>
                        <a14:foregroundMark x1="60573" y1="66389" x2="60573" y2="66389"/>
                        <a14:foregroundMark x1="67969" y1="47222" x2="67969" y2="47222"/>
                        <a14:foregroundMark x1="61719" y1="50463" x2="61719" y2="50463"/>
                        <a14:foregroundMark x1="16042" y1="50741" x2="16042" y2="50741"/>
                        <a14:foregroundMark x1="11458" y1="46944" x2="11458" y2="46944"/>
                        <a14:foregroundMark x1="12604" y1="40185" x2="12604" y2="40185"/>
                        <a14:foregroundMark x1="12917" y1="36111" x2="12917" y2="36111"/>
                        <a14:foregroundMark x1="14427" y1="28426" x2="14427" y2="28426"/>
                        <a14:foregroundMark x1="17552" y1="56667" x2="17552" y2="56667"/>
                        <a14:foregroundMark x1="17240" y1="59630" x2="17240" y2="59630"/>
                        <a14:foregroundMark x1="14271" y1="59352" x2="11458" y2="32222"/>
                        <a14:foregroundMark x1="14740" y1="80463" x2="11615" y2="53148"/>
                        <a14:foregroundMark x1="27813" y1="32870" x2="25677" y2="31389"/>
                        <a14:foregroundMark x1="30469" y1="51667" x2="31771" y2="52500"/>
                        <a14:foregroundMark x1="35885" y1="36389" x2="38906" y2="65463"/>
                        <a14:foregroundMark x1="35260" y1="32870" x2="34896" y2="76944"/>
                        <a14:foregroundMark x1="34896" y1="76944" x2="34740" y2="76944"/>
                        <a14:foregroundMark x1="38229" y1="32870" x2="39531" y2="64630"/>
                        <a14:foregroundMark x1="18854" y1="29907" x2="13073" y2="31111"/>
                        <a14:foregroundMark x1="39531" y1="51389" x2="39740" y2="73981"/>
                        <a14:foregroundMark x1="15052" y1="80185" x2="22500" y2="79907"/>
                        <a14:foregroundMark x1="25833" y1="32593" x2="30469" y2="31389"/>
                        <a14:foregroundMark x1="29115" y1="36944" x2="31615" y2="32870"/>
                        <a14:foregroundMark x1="61719" y1="23148" x2="61719" y2="23148"/>
                        <a14:foregroundMark x1="60365" y1="23148" x2="62344" y2="27870"/>
                        <a14:foregroundMark x1="62031" y1="41389" x2="61719" y2="36944"/>
                        <a14:foregroundMark x1="60052" y1="54630" x2="61719" y2="58148"/>
                        <a14:foregroundMark x1="59375" y1="54907" x2="58385" y2="54352"/>
                        <a14:foregroundMark x1="52760" y1="48981" x2="54740" y2="53981"/>
                        <a14:foregroundMark x1="56406" y1="45463" x2="65990" y2="48148"/>
                        <a14:foregroundMark x1="78385" y1="51667" x2="77083" y2="49630"/>
                        <a14:foregroundMark x1="66823" y1="58148" x2="87188" y2="54352"/>
                        <a14:foregroundMark x1="59583" y1="59907" x2="60729" y2="91019"/>
                        <a14:foregroundMark x1="53438" y1="56944" x2="45990" y2="86389"/>
                        <a14:foregroundMark x1="51771" y1="57222" x2="45990" y2="82222"/>
                        <a14:foregroundMark x1="42865" y1="55185" x2="52969" y2="55741"/>
                        <a14:foregroundMark x1="45521" y1="56389" x2="45313" y2="78704"/>
                        <a14:foregroundMark x1="55573" y1="63426" x2="57760" y2="63148"/>
                        <a14:foregroundMark x1="61875" y1="62222" x2="64167" y2="65185"/>
                        <a14:foregroundMark x1="61354" y1="73148" x2="61875" y2="72500"/>
                        <a14:foregroundMark x1="63542" y1="69259" x2="64010" y2="68426"/>
                        <a14:foregroundMark x1="61563" y1="80185" x2="63542" y2="73426"/>
                        <a14:foregroundMark x1="65521" y1="74630" x2="65990" y2="79907"/>
                        <a14:foregroundMark x1="71615" y1="58981" x2="71458" y2="77500"/>
                        <a14:foregroundMark x1="87344" y1="57222" x2="87188" y2="82500"/>
                        <a14:foregroundMark x1="54740" y1="70185" x2="55573" y2="84907"/>
                        <a14:foregroundMark x1="47813" y1="82870" x2="48958" y2="82222"/>
                        <a14:foregroundMark x1="55104" y1="70463" x2="55729" y2="83426"/>
                        <a14:foregroundMark x1="49635" y1="71111" x2="48125" y2="83148"/>
                        <a14:foregroundMark x1="66354" y1="79259" x2="66510" y2="81019"/>
                        <a14:foregroundMark x1="73594" y1="48148" x2="84375" y2="46944"/>
                      </a14:backgroundRemoval>
                    </a14:imgEffect>
                  </a14:imgLayer>
                </a14:imgProps>
              </a:ext>
              <a:ext uri="{28A0092B-C50C-407E-A947-70E740481C1C}">
                <a14:useLocalDpi xmlns:a14="http://schemas.microsoft.com/office/drawing/2010/main" val="0"/>
              </a:ext>
            </a:extLst>
          </a:blip>
          <a:stretch>
            <a:fillRect/>
          </a:stretch>
        </p:blipFill>
        <p:spPr>
          <a:xfrm>
            <a:off x="10080105" y="5277693"/>
            <a:ext cx="1920000" cy="1080000"/>
          </a:xfrm>
          <a:prstGeom prst="rect">
            <a:avLst/>
          </a:prstGeom>
        </p:spPr>
      </p:pic>
      <p:sp>
        <p:nvSpPr>
          <p:cNvPr id="34" name="Action Button: Custom 33">
            <a:hlinkClick r:id="" action="ppaction://noaction" highlightClick="1"/>
            <a:extLst>
              <a:ext uri="{FF2B5EF4-FFF2-40B4-BE49-F238E27FC236}">
                <a16:creationId xmlns:a16="http://schemas.microsoft.com/office/drawing/2014/main" id="{2D8FFB1C-4454-404F-806C-B6323A08EF60}"/>
              </a:ext>
            </a:extLst>
          </p:cNvPr>
          <p:cNvSpPr/>
          <p:nvPr/>
        </p:nvSpPr>
        <p:spPr>
          <a:xfrm>
            <a:off x="373280" y="515138"/>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a:t>
            </a:r>
          </a:p>
        </p:txBody>
      </p:sp>
      <p:sp>
        <p:nvSpPr>
          <p:cNvPr id="35" name="Action Button: Custom 34">
            <a:hlinkClick r:id="" action="ppaction://noaction" highlightClick="1"/>
            <a:extLst>
              <a:ext uri="{FF2B5EF4-FFF2-40B4-BE49-F238E27FC236}">
                <a16:creationId xmlns:a16="http://schemas.microsoft.com/office/drawing/2014/main" id="{6C27AD1C-094F-4B4A-8420-5E8ECE295139}"/>
              </a:ext>
            </a:extLst>
          </p:cNvPr>
          <p:cNvSpPr/>
          <p:nvPr/>
        </p:nvSpPr>
        <p:spPr>
          <a:xfrm>
            <a:off x="373280" y="1805540"/>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2</a:t>
            </a:r>
          </a:p>
        </p:txBody>
      </p:sp>
      <p:sp>
        <p:nvSpPr>
          <p:cNvPr id="36" name="Action Button: Custom 35">
            <a:hlinkClick r:id="" action="ppaction://noaction" highlightClick="1"/>
            <a:extLst>
              <a:ext uri="{FF2B5EF4-FFF2-40B4-BE49-F238E27FC236}">
                <a16:creationId xmlns:a16="http://schemas.microsoft.com/office/drawing/2014/main" id="{CA7EE9C7-ECEE-3F49-86D8-B32F544E1E70}"/>
              </a:ext>
            </a:extLst>
          </p:cNvPr>
          <p:cNvSpPr/>
          <p:nvPr/>
        </p:nvSpPr>
        <p:spPr>
          <a:xfrm>
            <a:off x="373280" y="297006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a:t>
            </a:r>
          </a:p>
        </p:txBody>
      </p:sp>
      <p:sp>
        <p:nvSpPr>
          <p:cNvPr id="37" name="Action Button: Custom 36">
            <a:hlinkClick r:id="" action="ppaction://noaction" highlightClick="1"/>
            <a:extLst>
              <a:ext uri="{FF2B5EF4-FFF2-40B4-BE49-F238E27FC236}">
                <a16:creationId xmlns:a16="http://schemas.microsoft.com/office/drawing/2014/main" id="{AAD53B5A-B38D-2C4D-846C-F2DF7E996DDD}"/>
              </a:ext>
            </a:extLst>
          </p:cNvPr>
          <p:cNvSpPr/>
          <p:nvPr/>
        </p:nvSpPr>
        <p:spPr>
          <a:xfrm>
            <a:off x="373280" y="432663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4</a:t>
            </a:r>
          </a:p>
        </p:txBody>
      </p:sp>
      <p:sp>
        <p:nvSpPr>
          <p:cNvPr id="39" name="Action Button: Custom 38">
            <a:hlinkClick r:id="" action="ppaction://noaction" highlightClick="1"/>
            <a:extLst>
              <a:ext uri="{FF2B5EF4-FFF2-40B4-BE49-F238E27FC236}">
                <a16:creationId xmlns:a16="http://schemas.microsoft.com/office/drawing/2014/main" id="{2169CADF-6F92-7A4C-958E-1C6720E1184A}"/>
              </a:ext>
            </a:extLst>
          </p:cNvPr>
          <p:cNvSpPr/>
          <p:nvPr/>
        </p:nvSpPr>
        <p:spPr>
          <a:xfrm>
            <a:off x="373280" y="5529371"/>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40" name="Action Button: Custom 39">
            <a:hlinkClick r:id="" action="ppaction://noaction" highlightClick="1"/>
            <a:extLst>
              <a:ext uri="{FF2B5EF4-FFF2-40B4-BE49-F238E27FC236}">
                <a16:creationId xmlns:a16="http://schemas.microsoft.com/office/drawing/2014/main" id="{7C459D51-ECC8-6B4C-81B0-C6157AB55035}"/>
              </a:ext>
            </a:extLst>
          </p:cNvPr>
          <p:cNvSpPr/>
          <p:nvPr/>
        </p:nvSpPr>
        <p:spPr>
          <a:xfrm>
            <a:off x="6415724" y="57493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6</a:t>
            </a:r>
          </a:p>
        </p:txBody>
      </p:sp>
      <p:sp>
        <p:nvSpPr>
          <p:cNvPr id="41" name="Action Button: Custom 40">
            <a:hlinkClick r:id="" action="ppaction://noaction" highlightClick="1"/>
            <a:extLst>
              <a:ext uri="{FF2B5EF4-FFF2-40B4-BE49-F238E27FC236}">
                <a16:creationId xmlns:a16="http://schemas.microsoft.com/office/drawing/2014/main" id="{A9CF61A9-91C5-044D-88B2-ED75B2E24172}"/>
              </a:ext>
            </a:extLst>
          </p:cNvPr>
          <p:cNvSpPr/>
          <p:nvPr/>
        </p:nvSpPr>
        <p:spPr>
          <a:xfrm>
            <a:off x="6415724" y="1812575"/>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7</a:t>
            </a:r>
          </a:p>
        </p:txBody>
      </p:sp>
      <p:sp>
        <p:nvSpPr>
          <p:cNvPr id="43" name="Action Button: Custom 42">
            <a:hlinkClick r:id="" action="ppaction://noaction" highlightClick="1"/>
            <a:extLst>
              <a:ext uri="{FF2B5EF4-FFF2-40B4-BE49-F238E27FC236}">
                <a16:creationId xmlns:a16="http://schemas.microsoft.com/office/drawing/2014/main" id="{79E182E1-B675-C34A-8BB6-AE016B4B740B}"/>
              </a:ext>
            </a:extLst>
          </p:cNvPr>
          <p:cNvSpPr/>
          <p:nvPr/>
        </p:nvSpPr>
        <p:spPr>
          <a:xfrm>
            <a:off x="6448343" y="2970064"/>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8</a:t>
            </a:r>
          </a:p>
        </p:txBody>
      </p:sp>
      <p:sp>
        <p:nvSpPr>
          <p:cNvPr id="44" name="Action Button: Custom 43">
            <a:hlinkClick r:id="" action="ppaction://noaction" highlightClick="1"/>
            <a:extLst>
              <a:ext uri="{FF2B5EF4-FFF2-40B4-BE49-F238E27FC236}">
                <a16:creationId xmlns:a16="http://schemas.microsoft.com/office/drawing/2014/main" id="{ED6C2750-07DD-9E4B-A7B8-970EA4751DE5}"/>
              </a:ext>
            </a:extLst>
          </p:cNvPr>
          <p:cNvSpPr/>
          <p:nvPr/>
        </p:nvSpPr>
        <p:spPr>
          <a:xfrm>
            <a:off x="6427424" y="4291092"/>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9</a:t>
            </a:r>
          </a:p>
        </p:txBody>
      </p:sp>
      <p:sp>
        <p:nvSpPr>
          <p:cNvPr id="45" name="Action Button: Custom 44">
            <a:hlinkClick r:id="" action="ppaction://noaction" highlightClick="1"/>
            <a:extLst>
              <a:ext uri="{FF2B5EF4-FFF2-40B4-BE49-F238E27FC236}">
                <a16:creationId xmlns:a16="http://schemas.microsoft.com/office/drawing/2014/main" id="{7C33F7D4-2E8B-FA42-868A-F6C335CFBF99}"/>
              </a:ext>
            </a:extLst>
          </p:cNvPr>
          <p:cNvSpPr/>
          <p:nvPr/>
        </p:nvSpPr>
        <p:spPr>
          <a:xfrm>
            <a:off x="6413821" y="5531448"/>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50" b="1" dirty="0"/>
              <a:t>10</a:t>
            </a:r>
          </a:p>
        </p:txBody>
      </p:sp>
    </p:spTree>
    <p:extLst>
      <p:ext uri="{BB962C8B-B14F-4D97-AF65-F5344CB8AC3E}">
        <p14:creationId xmlns:p14="http://schemas.microsoft.com/office/powerpoint/2010/main" val="2059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5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German</a:t>
            </a:r>
          </a:p>
        </p:txBody>
      </p:sp>
      <p:sp>
        <p:nvSpPr>
          <p:cNvPr id="5" name="TextBox 4">
            <a:extLst>
              <a:ext uri="{FF2B5EF4-FFF2-40B4-BE49-F238E27FC236}">
                <a16:creationId xmlns:a16="http://schemas.microsoft.com/office/drawing/2014/main" id="{24B5E282-161E-A04E-9AAA-4737087888D2}"/>
              </a:ext>
            </a:extLst>
          </p:cNvPr>
          <p:cNvSpPr txBox="1"/>
          <p:nvPr/>
        </p:nvSpPr>
        <p:spPr>
          <a:xfrm>
            <a:off x="189186" y="230484"/>
            <a:ext cx="1086568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 A</a:t>
            </a:r>
          </a:p>
        </p:txBody>
      </p:sp>
      <p:sp>
        <p:nvSpPr>
          <p:cNvPr id="17" name="Title 11">
            <a:extLst>
              <a:ext uri="{FF2B5EF4-FFF2-40B4-BE49-F238E27FC236}">
                <a16:creationId xmlns:a16="http://schemas.microsoft.com/office/drawing/2014/main" id="{6E18FE7E-B418-924A-AF3E-764C6A3372C2}"/>
              </a:ext>
            </a:extLst>
          </p:cNvPr>
          <p:cNvSpPr txBox="1">
            <a:spLocks/>
          </p:cNvSpPr>
          <p:nvPr/>
        </p:nvSpPr>
        <p:spPr>
          <a:xfrm>
            <a:off x="737359" y="671217"/>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accent1">
                    <a:lumMod val="50000"/>
                  </a:schemeClr>
                </a:solidFill>
                <a:latin typeface="Century Gothic" panose="020F0302020204030204"/>
                <a:ea typeface="+mn-ea"/>
                <a:cs typeface="+mn-cs"/>
              </a:rPr>
              <a:t>Was </a:t>
            </a:r>
            <a:r>
              <a:rPr lang="en-GB" sz="2400" dirty="0" err="1">
                <a:solidFill>
                  <a:schemeClr val="accent1">
                    <a:lumMod val="50000"/>
                  </a:schemeClr>
                </a:solidFill>
                <a:latin typeface="Century Gothic" panose="020F0302020204030204"/>
                <a:ea typeface="+mn-ea"/>
                <a:cs typeface="+mn-cs"/>
              </a:rPr>
              <a:t>machen</a:t>
            </a:r>
            <a:r>
              <a:rPr lang="en-GB" sz="2400" dirty="0">
                <a:solidFill>
                  <a:schemeClr val="accent1">
                    <a:lumMod val="50000"/>
                  </a:schemeClr>
                </a:solidFill>
                <a:latin typeface="Century Gothic" panose="020F0302020204030204"/>
                <a:ea typeface="+mn-ea"/>
                <a:cs typeface="+mn-cs"/>
              </a:rPr>
              <a:t> Noah und seine </a:t>
            </a:r>
            <a:r>
              <a:rPr lang="en-GB" sz="2400" dirty="0" err="1">
                <a:solidFill>
                  <a:schemeClr val="accent1">
                    <a:lumMod val="50000"/>
                  </a:schemeClr>
                </a:solidFill>
                <a:latin typeface="Century Gothic" panose="020F0302020204030204"/>
                <a:ea typeface="+mn-ea"/>
                <a:cs typeface="+mn-cs"/>
              </a:rPr>
              <a:t>Familie</a:t>
            </a:r>
            <a:r>
              <a:rPr lang="en-GB" sz="2400" dirty="0">
                <a:solidFill>
                  <a:schemeClr val="accent1">
                    <a:lumMod val="50000"/>
                  </a:schemeClr>
                </a:solidFill>
                <a:latin typeface="Century Gothic" panose="020F0302020204030204"/>
                <a:ea typeface="+mn-ea"/>
                <a:cs typeface="+mn-cs"/>
              </a:rPr>
              <a:t> am Sonntag?.</a:t>
            </a:r>
            <a:endParaRPr lang="en-US" dirty="0">
              <a:solidFill>
                <a:schemeClr val="accent1">
                  <a:lumMod val="50000"/>
                </a:schemeClr>
              </a:solidFill>
            </a:endParaRPr>
          </a:p>
        </p:txBody>
      </p:sp>
      <p:graphicFrame>
        <p:nvGraphicFramePr>
          <p:cNvPr id="18" name="Table 17" descr="Table for exercises">
            <a:extLst>
              <a:ext uri="{FF2B5EF4-FFF2-40B4-BE49-F238E27FC236}">
                <a16:creationId xmlns:a16="http://schemas.microsoft.com/office/drawing/2014/main" id="{96EEE5FC-4A53-6346-8FE4-CCF1CCB5BD85}"/>
              </a:ext>
            </a:extLst>
          </p:cNvPr>
          <p:cNvGraphicFramePr>
            <a:graphicFrameLocks noGrp="1"/>
          </p:cNvGraphicFramePr>
          <p:nvPr>
            <p:extLst>
              <p:ext uri="{D42A27DB-BD31-4B8C-83A1-F6EECF244321}">
                <p14:modId xmlns:p14="http://schemas.microsoft.com/office/powerpoint/2010/main" val="3396863260"/>
              </p:ext>
            </p:extLst>
          </p:nvPr>
        </p:nvGraphicFramePr>
        <p:xfrm>
          <a:off x="737359" y="1426649"/>
          <a:ext cx="10717281" cy="4967210"/>
        </p:xfrm>
        <a:graphic>
          <a:graphicData uri="http://schemas.openxmlformats.org/drawingml/2006/table">
            <a:tbl>
              <a:tblPr firstRow="1" bandRow="1">
                <a:tableStyleId>{5940675A-B579-460E-94D1-54222C63F5DA}</a:tableStyleId>
              </a:tblPr>
              <a:tblGrid>
                <a:gridCol w="2073425">
                  <a:extLst>
                    <a:ext uri="{9D8B030D-6E8A-4147-A177-3AD203B41FA5}">
                      <a16:colId xmlns:a16="http://schemas.microsoft.com/office/drawing/2014/main" val="20000"/>
                    </a:ext>
                  </a:extLst>
                </a:gridCol>
                <a:gridCol w="8643856">
                  <a:extLst>
                    <a:ext uri="{9D8B030D-6E8A-4147-A177-3AD203B41FA5}">
                      <a16:colId xmlns:a16="http://schemas.microsoft.com/office/drawing/2014/main" val="2718503455"/>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21" name="Action Button: Custom 20" descr="number 1">
            <a:hlinkClick r:id="" action="ppaction://noaction" highlightClick="1">
              <a:snd r:embed="rId3" name="17.1.wav"/>
            </a:hlinkClick>
            <a:extLst>
              <a:ext uri="{FF2B5EF4-FFF2-40B4-BE49-F238E27FC236}">
                <a16:creationId xmlns:a16="http://schemas.microsoft.com/office/drawing/2014/main" id="{301C6BBF-6790-3449-9DBE-446AE6E76040}"/>
              </a:ext>
            </a:extLst>
          </p:cNvPr>
          <p:cNvSpPr/>
          <p:nvPr/>
        </p:nvSpPr>
        <p:spPr>
          <a:xfrm>
            <a:off x="1052781" y="1460178"/>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2" name="TextBox 21" descr="table content ">
            <a:extLst>
              <a:ext uri="{FF2B5EF4-FFF2-40B4-BE49-F238E27FC236}">
                <a16:creationId xmlns:a16="http://schemas.microsoft.com/office/drawing/2014/main" id="{A0A059E5-A3EA-754E-9B4E-4A46A24C2792}"/>
              </a:ext>
            </a:extLst>
          </p:cNvPr>
          <p:cNvSpPr txBox="1"/>
          <p:nvPr/>
        </p:nvSpPr>
        <p:spPr>
          <a:xfrm>
            <a:off x="2950159" y="1510531"/>
            <a:ext cx="4758717" cy="400110"/>
          </a:xfrm>
          <a:prstGeom prst="rect">
            <a:avLst/>
          </a:prstGeom>
          <a:noFill/>
        </p:spPr>
        <p:txBody>
          <a:bodyPr wrap="square" rtlCol="0">
            <a:spAutoFit/>
          </a:bodyPr>
          <a:lstStyle/>
          <a:p>
            <a:r>
              <a:rPr lang="en-US" sz="2000" dirty="0" err="1">
                <a:solidFill>
                  <a:schemeClr val="accent1">
                    <a:lumMod val="50000"/>
                  </a:schemeClr>
                </a:solidFill>
              </a:rPr>
              <a:t>Jeden</a:t>
            </a:r>
            <a:r>
              <a:rPr lang="en-US" sz="2000" dirty="0">
                <a:solidFill>
                  <a:schemeClr val="accent1">
                    <a:lumMod val="50000"/>
                  </a:schemeClr>
                </a:solidFill>
              </a:rPr>
              <a:t> </a:t>
            </a:r>
            <a:r>
              <a:rPr lang="en-US" sz="2000" dirty="0" err="1">
                <a:solidFill>
                  <a:schemeClr val="accent1">
                    <a:lumMod val="50000"/>
                  </a:schemeClr>
                </a:solidFill>
              </a:rPr>
              <a:t>Sonntagmorgen</a:t>
            </a:r>
            <a:r>
              <a:rPr lang="en-US" sz="2000" dirty="0">
                <a:solidFill>
                  <a:schemeClr val="accent1">
                    <a:lumMod val="50000"/>
                  </a:schemeClr>
                </a:solidFill>
              </a:rPr>
              <a:t> </a:t>
            </a:r>
            <a:r>
              <a:rPr lang="en-US" sz="2000" dirty="0" err="1">
                <a:solidFill>
                  <a:schemeClr val="accent1">
                    <a:lumMod val="50000"/>
                  </a:schemeClr>
                </a:solidFill>
              </a:rPr>
              <a:t>isst</a:t>
            </a:r>
            <a:r>
              <a:rPr lang="en-US" sz="2000" dirty="0">
                <a:solidFill>
                  <a:schemeClr val="accent1">
                    <a:lumMod val="50000"/>
                  </a:schemeClr>
                </a:solidFill>
              </a:rPr>
              <a:t> </a:t>
            </a:r>
            <a:r>
              <a:rPr lang="en-US" sz="2000" dirty="0" err="1">
                <a:solidFill>
                  <a:schemeClr val="accent1">
                    <a:lumMod val="50000"/>
                  </a:schemeClr>
                </a:solidFill>
              </a:rPr>
              <a:t>er</a:t>
            </a:r>
            <a:r>
              <a:rPr lang="en-US" sz="2000" dirty="0">
                <a:solidFill>
                  <a:schemeClr val="accent1">
                    <a:lumMod val="50000"/>
                  </a:schemeClr>
                </a:solidFill>
              </a:rPr>
              <a:t> </a:t>
            </a:r>
            <a:r>
              <a:rPr lang="en-US" sz="2000" dirty="0" err="1">
                <a:solidFill>
                  <a:schemeClr val="accent1">
                    <a:lumMod val="50000"/>
                  </a:schemeClr>
                </a:solidFill>
              </a:rPr>
              <a:t>Eis</a:t>
            </a:r>
            <a:r>
              <a:rPr lang="en-US" sz="2000" dirty="0">
                <a:solidFill>
                  <a:schemeClr val="accent1">
                    <a:lumMod val="50000"/>
                  </a:schemeClr>
                </a:solidFill>
              </a:rPr>
              <a:t>.</a:t>
            </a:r>
          </a:p>
        </p:txBody>
      </p:sp>
      <p:sp>
        <p:nvSpPr>
          <p:cNvPr id="24" name="Action Button: Custom 23" descr="number 2">
            <a:hlinkClick r:id="" action="ppaction://noaction" highlightClick="1">
              <a:snd r:embed="rId4" name="17.2.wav"/>
            </a:hlinkClick>
            <a:extLst>
              <a:ext uri="{FF2B5EF4-FFF2-40B4-BE49-F238E27FC236}">
                <a16:creationId xmlns:a16="http://schemas.microsoft.com/office/drawing/2014/main" id="{33FE0801-9D1C-6C48-848D-129D45AD68CB}"/>
              </a:ext>
            </a:extLst>
          </p:cNvPr>
          <p:cNvSpPr/>
          <p:nvPr/>
        </p:nvSpPr>
        <p:spPr>
          <a:xfrm>
            <a:off x="1055929" y="197684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5" name="TextBox 24" descr="table content ">
            <a:extLst>
              <a:ext uri="{FF2B5EF4-FFF2-40B4-BE49-F238E27FC236}">
                <a16:creationId xmlns:a16="http://schemas.microsoft.com/office/drawing/2014/main" id="{9FAD6EF5-511C-2A40-9369-CF7563D2981A}"/>
              </a:ext>
            </a:extLst>
          </p:cNvPr>
          <p:cNvSpPr txBox="1"/>
          <p:nvPr/>
        </p:nvSpPr>
        <p:spPr>
          <a:xfrm>
            <a:off x="2950159" y="1966970"/>
            <a:ext cx="9045529" cy="400110"/>
          </a:xfrm>
          <a:prstGeom prst="rect">
            <a:avLst/>
          </a:prstGeom>
          <a:noFill/>
        </p:spPr>
        <p:txBody>
          <a:bodyPr wrap="square" rtlCol="0">
            <a:spAutoFit/>
          </a:bodyPr>
          <a:lstStyle/>
          <a:p>
            <a:r>
              <a:rPr lang="en-US" sz="2000" dirty="0" err="1">
                <a:solidFill>
                  <a:schemeClr val="accent1">
                    <a:lumMod val="50000"/>
                  </a:schemeClr>
                </a:solidFill>
              </a:rPr>
              <a:t>Danach</a:t>
            </a:r>
            <a:r>
              <a:rPr lang="en-US" sz="2000" dirty="0">
                <a:solidFill>
                  <a:schemeClr val="accent1">
                    <a:lumMod val="50000"/>
                  </a:schemeClr>
                </a:solidFill>
              </a:rPr>
              <a:t> </a:t>
            </a:r>
            <a:r>
              <a:rPr lang="en-US" sz="2000" dirty="0" err="1">
                <a:solidFill>
                  <a:schemeClr val="accent1">
                    <a:lumMod val="50000"/>
                  </a:schemeClr>
                </a:solidFill>
              </a:rPr>
              <a:t>spielen</a:t>
            </a:r>
            <a:r>
              <a:rPr lang="en-US" sz="2000" dirty="0">
                <a:solidFill>
                  <a:schemeClr val="accent1">
                    <a:lumMod val="50000"/>
                  </a:schemeClr>
                </a:solidFill>
              </a:rPr>
              <a:t> seine Mutter und </a:t>
            </a:r>
            <a:r>
              <a:rPr lang="en-US" sz="2000" dirty="0" err="1">
                <a:solidFill>
                  <a:schemeClr val="accent1">
                    <a:lumMod val="50000"/>
                  </a:schemeClr>
                </a:solidFill>
              </a:rPr>
              <a:t>er</a:t>
            </a:r>
            <a:r>
              <a:rPr lang="en-US" sz="2000" dirty="0">
                <a:solidFill>
                  <a:schemeClr val="accent1">
                    <a:lumMod val="50000"/>
                  </a:schemeClr>
                </a:solidFill>
              </a:rPr>
              <a:t> </a:t>
            </a:r>
            <a:r>
              <a:rPr lang="en-US" sz="2000" dirty="0" err="1">
                <a:solidFill>
                  <a:schemeClr val="accent1">
                    <a:lumMod val="50000"/>
                  </a:schemeClr>
                </a:solidFill>
              </a:rPr>
              <a:t>Fußball</a:t>
            </a:r>
            <a:r>
              <a:rPr lang="en-US" sz="2000" dirty="0">
                <a:solidFill>
                  <a:schemeClr val="accent1">
                    <a:lumMod val="50000"/>
                  </a:schemeClr>
                </a:solidFill>
              </a:rPr>
              <a:t>.</a:t>
            </a:r>
          </a:p>
        </p:txBody>
      </p:sp>
      <p:sp>
        <p:nvSpPr>
          <p:cNvPr id="27" name="Action Button: Custom 26" descr="number 3">
            <a:hlinkClick r:id="" action="ppaction://noaction" highlightClick="1">
              <a:snd r:embed="rId5" name="17.3.wav"/>
            </a:hlinkClick>
            <a:extLst>
              <a:ext uri="{FF2B5EF4-FFF2-40B4-BE49-F238E27FC236}">
                <a16:creationId xmlns:a16="http://schemas.microsoft.com/office/drawing/2014/main" id="{BF7C0717-B0DF-1347-91A4-7D131BFC691E}"/>
              </a:ext>
            </a:extLst>
          </p:cNvPr>
          <p:cNvSpPr/>
          <p:nvPr/>
        </p:nvSpPr>
        <p:spPr>
          <a:xfrm>
            <a:off x="1052781" y="245901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8" name="TextBox 27" descr="table content ">
            <a:extLst>
              <a:ext uri="{FF2B5EF4-FFF2-40B4-BE49-F238E27FC236}">
                <a16:creationId xmlns:a16="http://schemas.microsoft.com/office/drawing/2014/main" id="{89C86041-EEAD-2F4A-90C3-00194AE9044E}"/>
              </a:ext>
            </a:extLst>
          </p:cNvPr>
          <p:cNvSpPr txBox="1"/>
          <p:nvPr/>
        </p:nvSpPr>
        <p:spPr>
          <a:xfrm>
            <a:off x="2950159" y="2491702"/>
            <a:ext cx="4719484" cy="400110"/>
          </a:xfrm>
          <a:prstGeom prst="rect">
            <a:avLst/>
          </a:prstGeom>
          <a:noFill/>
        </p:spPr>
        <p:txBody>
          <a:bodyPr wrap="square" rtlCol="0">
            <a:spAutoFit/>
          </a:bodyPr>
          <a:lstStyle/>
          <a:p>
            <a:r>
              <a:rPr lang="en-US" sz="2000" dirty="0">
                <a:solidFill>
                  <a:schemeClr val="accent1">
                    <a:lumMod val="50000"/>
                  </a:schemeClr>
                </a:solidFill>
              </a:rPr>
              <a:t>Seine </a:t>
            </a:r>
            <a:r>
              <a:rPr lang="en-US" sz="2000" dirty="0" err="1">
                <a:solidFill>
                  <a:schemeClr val="accent1">
                    <a:lumMod val="50000"/>
                  </a:schemeClr>
                </a:solidFill>
              </a:rPr>
              <a:t>Schwester</a:t>
            </a:r>
            <a:r>
              <a:rPr lang="en-US" sz="2000" dirty="0">
                <a:solidFill>
                  <a:schemeClr val="accent1">
                    <a:lumMod val="50000"/>
                  </a:schemeClr>
                </a:solidFill>
              </a:rPr>
              <a:t> </a:t>
            </a:r>
            <a:r>
              <a:rPr lang="en-US" sz="2000" dirty="0" err="1">
                <a:solidFill>
                  <a:schemeClr val="accent1">
                    <a:lumMod val="50000"/>
                  </a:schemeClr>
                </a:solidFill>
              </a:rPr>
              <a:t>läuft</a:t>
            </a:r>
            <a:r>
              <a:rPr lang="en-US" sz="2000" dirty="0">
                <a:solidFill>
                  <a:schemeClr val="accent1">
                    <a:lumMod val="50000"/>
                  </a:schemeClr>
                </a:solidFill>
              </a:rPr>
              <a:t>.</a:t>
            </a:r>
          </a:p>
        </p:txBody>
      </p:sp>
      <p:sp>
        <p:nvSpPr>
          <p:cNvPr id="30" name="Action Button: Custom 29" descr="number 4">
            <a:hlinkClick r:id="" action="ppaction://noaction" highlightClick="1">
              <a:snd r:embed="rId6" name="17.4.wav"/>
            </a:hlinkClick>
            <a:extLst>
              <a:ext uri="{FF2B5EF4-FFF2-40B4-BE49-F238E27FC236}">
                <a16:creationId xmlns:a16="http://schemas.microsoft.com/office/drawing/2014/main" id="{BFBD51C1-310E-2C49-8F1D-674B151855CC}"/>
              </a:ext>
            </a:extLst>
          </p:cNvPr>
          <p:cNvSpPr/>
          <p:nvPr/>
        </p:nvSpPr>
        <p:spPr>
          <a:xfrm>
            <a:off x="1052781" y="295063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1" name="TextBox 30" descr="table content ">
            <a:extLst>
              <a:ext uri="{FF2B5EF4-FFF2-40B4-BE49-F238E27FC236}">
                <a16:creationId xmlns:a16="http://schemas.microsoft.com/office/drawing/2014/main" id="{CFA598A0-E2DF-3C47-B193-E0CF281D3A1A}"/>
              </a:ext>
            </a:extLst>
          </p:cNvPr>
          <p:cNvSpPr txBox="1"/>
          <p:nvPr/>
        </p:nvSpPr>
        <p:spPr>
          <a:xfrm>
            <a:off x="2950159" y="2974558"/>
            <a:ext cx="9680960" cy="400110"/>
          </a:xfrm>
          <a:prstGeom prst="rect">
            <a:avLst/>
          </a:prstGeom>
          <a:noFill/>
        </p:spPr>
        <p:txBody>
          <a:bodyPr wrap="square" rtlCol="0">
            <a:spAutoFit/>
          </a:bodyPr>
          <a:lstStyle/>
          <a:p>
            <a:r>
              <a:rPr lang="en-US" sz="2000" dirty="0" err="1">
                <a:solidFill>
                  <a:schemeClr val="accent1">
                    <a:lumMod val="50000"/>
                  </a:schemeClr>
                </a:solidFill>
              </a:rPr>
              <a:t>Später</a:t>
            </a:r>
            <a:r>
              <a:rPr lang="en-US" sz="2000" dirty="0">
                <a:solidFill>
                  <a:schemeClr val="accent1">
                    <a:lumMod val="50000"/>
                  </a:schemeClr>
                </a:solidFill>
              </a:rPr>
              <a:t> </a:t>
            </a:r>
            <a:r>
              <a:rPr lang="en-US" sz="2000" dirty="0" err="1">
                <a:solidFill>
                  <a:schemeClr val="accent1">
                    <a:lumMod val="50000"/>
                  </a:schemeClr>
                </a:solidFill>
              </a:rPr>
              <a:t>lesen</a:t>
            </a:r>
            <a:r>
              <a:rPr lang="en-US" sz="2000" dirty="0">
                <a:solidFill>
                  <a:schemeClr val="accent1">
                    <a:lumMod val="50000"/>
                  </a:schemeClr>
                </a:solidFill>
              </a:rPr>
              <a:t> sein </a:t>
            </a:r>
            <a:r>
              <a:rPr lang="en-US" sz="2000" dirty="0" err="1">
                <a:solidFill>
                  <a:schemeClr val="accent1">
                    <a:lumMod val="50000"/>
                  </a:schemeClr>
                </a:solidFill>
              </a:rPr>
              <a:t>Vater</a:t>
            </a:r>
            <a:r>
              <a:rPr lang="en-US" sz="2000" dirty="0">
                <a:solidFill>
                  <a:schemeClr val="accent1">
                    <a:lumMod val="50000"/>
                  </a:schemeClr>
                </a:solidFill>
              </a:rPr>
              <a:t> und seine </a:t>
            </a:r>
            <a:r>
              <a:rPr lang="en-US" sz="2000" dirty="0" err="1">
                <a:solidFill>
                  <a:schemeClr val="accent1">
                    <a:lumMod val="50000"/>
                  </a:schemeClr>
                </a:solidFill>
              </a:rPr>
              <a:t>Schwester</a:t>
            </a:r>
            <a:r>
              <a:rPr lang="en-US" sz="2000" dirty="0">
                <a:solidFill>
                  <a:schemeClr val="accent1">
                    <a:lumMod val="50000"/>
                  </a:schemeClr>
                </a:solidFill>
              </a:rPr>
              <a:t> </a:t>
            </a:r>
            <a:r>
              <a:rPr lang="en-US" sz="2000" dirty="0" err="1">
                <a:solidFill>
                  <a:schemeClr val="accent1">
                    <a:lumMod val="50000"/>
                  </a:schemeClr>
                </a:solidFill>
              </a:rPr>
              <a:t>ein</a:t>
            </a:r>
            <a:r>
              <a:rPr lang="en-US" sz="2000" dirty="0">
                <a:solidFill>
                  <a:schemeClr val="accent1">
                    <a:lumMod val="50000"/>
                  </a:schemeClr>
                </a:solidFill>
              </a:rPr>
              <a:t> Buch.</a:t>
            </a:r>
          </a:p>
        </p:txBody>
      </p:sp>
      <p:sp>
        <p:nvSpPr>
          <p:cNvPr id="33" name="Action Button: Custom 32" descr="number 5">
            <a:hlinkClick r:id="" action="ppaction://noaction" highlightClick="1">
              <a:snd r:embed="rId7" name="17.5.wav"/>
            </a:hlinkClick>
            <a:extLst>
              <a:ext uri="{FF2B5EF4-FFF2-40B4-BE49-F238E27FC236}">
                <a16:creationId xmlns:a16="http://schemas.microsoft.com/office/drawing/2014/main" id="{B646FA68-1D6F-B140-8E13-9F4DA14A0269}"/>
              </a:ext>
            </a:extLst>
          </p:cNvPr>
          <p:cNvSpPr/>
          <p:nvPr/>
        </p:nvSpPr>
        <p:spPr>
          <a:xfrm>
            <a:off x="1052781" y="343764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4" name="TextBox 33" descr="table content ">
            <a:extLst>
              <a:ext uri="{FF2B5EF4-FFF2-40B4-BE49-F238E27FC236}">
                <a16:creationId xmlns:a16="http://schemas.microsoft.com/office/drawing/2014/main" id="{178BCD65-C9C6-1041-B49D-EE57BC827391}"/>
              </a:ext>
            </a:extLst>
          </p:cNvPr>
          <p:cNvSpPr txBox="1"/>
          <p:nvPr/>
        </p:nvSpPr>
        <p:spPr>
          <a:xfrm>
            <a:off x="2950159" y="3457414"/>
            <a:ext cx="4719484" cy="400110"/>
          </a:xfrm>
          <a:prstGeom prst="rect">
            <a:avLst/>
          </a:prstGeom>
          <a:noFill/>
        </p:spPr>
        <p:txBody>
          <a:bodyPr wrap="square" rtlCol="0">
            <a:spAutoFit/>
          </a:bodyPr>
          <a:lstStyle/>
          <a:p>
            <a:r>
              <a:rPr lang="en-US" sz="2000" dirty="0">
                <a:solidFill>
                  <a:schemeClr val="accent1">
                    <a:lumMod val="50000"/>
                  </a:schemeClr>
                </a:solidFill>
              </a:rPr>
              <a:t>Am </a:t>
            </a:r>
            <a:r>
              <a:rPr lang="en-US" sz="2000" dirty="0" err="1">
                <a:solidFill>
                  <a:schemeClr val="accent1">
                    <a:lumMod val="50000"/>
                  </a:schemeClr>
                </a:solidFill>
              </a:rPr>
              <a:t>Nachmittag</a:t>
            </a:r>
            <a:r>
              <a:rPr lang="en-US" sz="2000" dirty="0">
                <a:solidFill>
                  <a:schemeClr val="accent1">
                    <a:lumMod val="50000"/>
                  </a:schemeClr>
                </a:solidFill>
              </a:rPr>
              <a:t> </a:t>
            </a:r>
            <a:r>
              <a:rPr lang="en-US" sz="2000" dirty="0" err="1">
                <a:solidFill>
                  <a:schemeClr val="accent1">
                    <a:lumMod val="50000"/>
                  </a:schemeClr>
                </a:solidFill>
              </a:rPr>
              <a:t>fährt</a:t>
            </a:r>
            <a:r>
              <a:rPr lang="en-US" sz="2000" dirty="0">
                <a:solidFill>
                  <a:schemeClr val="accent1">
                    <a:lumMod val="50000"/>
                  </a:schemeClr>
                </a:solidFill>
              </a:rPr>
              <a:t> </a:t>
            </a:r>
            <a:r>
              <a:rPr lang="en-US" sz="2000" dirty="0" err="1">
                <a:solidFill>
                  <a:schemeClr val="accent1">
                    <a:lumMod val="50000"/>
                  </a:schemeClr>
                </a:solidFill>
              </a:rPr>
              <a:t>er</a:t>
            </a:r>
            <a:r>
              <a:rPr lang="en-US" sz="2000" dirty="0">
                <a:solidFill>
                  <a:schemeClr val="accent1">
                    <a:lumMod val="50000"/>
                  </a:schemeClr>
                </a:solidFill>
              </a:rPr>
              <a:t> Rad.</a:t>
            </a:r>
          </a:p>
        </p:txBody>
      </p:sp>
      <p:sp>
        <p:nvSpPr>
          <p:cNvPr id="36" name="Action Button: Custom 35" descr="number 6">
            <a:hlinkClick r:id="" action="ppaction://noaction" highlightClick="1">
              <a:snd r:embed="rId8" name="17.6.wav"/>
            </a:hlinkClick>
            <a:extLst>
              <a:ext uri="{FF2B5EF4-FFF2-40B4-BE49-F238E27FC236}">
                <a16:creationId xmlns:a16="http://schemas.microsoft.com/office/drawing/2014/main" id="{401C2208-60CB-694E-9616-1F8E48F118C1}"/>
              </a:ext>
            </a:extLst>
          </p:cNvPr>
          <p:cNvSpPr/>
          <p:nvPr/>
        </p:nvSpPr>
        <p:spPr>
          <a:xfrm>
            <a:off x="1045993" y="395526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7" name="TextBox 36" descr="table content ">
            <a:extLst>
              <a:ext uri="{FF2B5EF4-FFF2-40B4-BE49-F238E27FC236}">
                <a16:creationId xmlns:a16="http://schemas.microsoft.com/office/drawing/2014/main" id="{90A6FD72-A18D-C747-91B7-9B8F5769CDCB}"/>
              </a:ext>
            </a:extLst>
          </p:cNvPr>
          <p:cNvSpPr txBox="1"/>
          <p:nvPr/>
        </p:nvSpPr>
        <p:spPr>
          <a:xfrm>
            <a:off x="2950159" y="3951239"/>
            <a:ext cx="10099414" cy="400110"/>
          </a:xfrm>
          <a:prstGeom prst="rect">
            <a:avLst/>
          </a:prstGeom>
          <a:noFill/>
        </p:spPr>
        <p:txBody>
          <a:bodyPr wrap="square" rtlCol="0">
            <a:spAutoFit/>
          </a:bodyPr>
          <a:lstStyle/>
          <a:p>
            <a:r>
              <a:rPr lang="en-US" sz="2000" dirty="0">
                <a:solidFill>
                  <a:schemeClr val="accent1">
                    <a:lumMod val="50000"/>
                  </a:schemeClr>
                </a:solidFill>
              </a:rPr>
              <a:t>Seine </a:t>
            </a:r>
            <a:r>
              <a:rPr lang="en-US" sz="2000" dirty="0" err="1">
                <a:solidFill>
                  <a:schemeClr val="accent1">
                    <a:lumMod val="50000"/>
                  </a:schemeClr>
                </a:solidFill>
              </a:rPr>
              <a:t>Schwester</a:t>
            </a:r>
            <a:r>
              <a:rPr lang="en-US" sz="2000" dirty="0">
                <a:solidFill>
                  <a:schemeClr val="accent1">
                    <a:lumMod val="50000"/>
                  </a:schemeClr>
                </a:solidFill>
              </a:rPr>
              <a:t> und seine Mutter </a:t>
            </a:r>
            <a:r>
              <a:rPr lang="en-US" sz="2000" dirty="0" err="1">
                <a:solidFill>
                  <a:schemeClr val="accent1">
                    <a:lumMod val="50000"/>
                  </a:schemeClr>
                </a:solidFill>
              </a:rPr>
              <a:t>putzen</a:t>
            </a:r>
            <a:r>
              <a:rPr lang="en-US" sz="2000" dirty="0">
                <a:solidFill>
                  <a:schemeClr val="accent1">
                    <a:lumMod val="50000"/>
                  </a:schemeClr>
                </a:solidFill>
              </a:rPr>
              <a:t> das </a:t>
            </a:r>
            <a:r>
              <a:rPr lang="en-US" sz="2000" dirty="0" err="1">
                <a:solidFill>
                  <a:schemeClr val="accent1">
                    <a:lumMod val="50000"/>
                  </a:schemeClr>
                </a:solidFill>
              </a:rPr>
              <a:t>Wohnzimmer</a:t>
            </a:r>
            <a:r>
              <a:rPr lang="en-US" sz="2000" dirty="0">
                <a:solidFill>
                  <a:schemeClr val="accent1">
                    <a:lumMod val="50000"/>
                  </a:schemeClr>
                </a:solidFill>
              </a:rPr>
              <a:t>.</a:t>
            </a:r>
          </a:p>
        </p:txBody>
      </p:sp>
      <p:sp>
        <p:nvSpPr>
          <p:cNvPr id="39" name="Action Button: Custom 38" descr="number 7">
            <a:hlinkClick r:id="" action="ppaction://noaction" highlightClick="1">
              <a:snd r:embed="rId9" name="17.7.wav"/>
            </a:hlinkClick>
            <a:extLst>
              <a:ext uri="{FF2B5EF4-FFF2-40B4-BE49-F238E27FC236}">
                <a16:creationId xmlns:a16="http://schemas.microsoft.com/office/drawing/2014/main" id="{A49DD14C-7983-8542-9AAB-FC9EB1394B29}"/>
              </a:ext>
            </a:extLst>
          </p:cNvPr>
          <p:cNvSpPr/>
          <p:nvPr/>
        </p:nvSpPr>
        <p:spPr>
          <a:xfrm>
            <a:off x="1045988" y="44336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40" name="TextBox 39" descr="table content ">
            <a:extLst>
              <a:ext uri="{FF2B5EF4-FFF2-40B4-BE49-F238E27FC236}">
                <a16:creationId xmlns:a16="http://schemas.microsoft.com/office/drawing/2014/main" id="{ABB243FE-D916-0A4E-A5AF-7549AF5C60AE}"/>
              </a:ext>
            </a:extLst>
          </p:cNvPr>
          <p:cNvSpPr txBox="1"/>
          <p:nvPr/>
        </p:nvSpPr>
        <p:spPr>
          <a:xfrm>
            <a:off x="2950159" y="4458172"/>
            <a:ext cx="5859488" cy="400110"/>
          </a:xfrm>
          <a:prstGeom prst="rect">
            <a:avLst/>
          </a:prstGeom>
          <a:noFill/>
        </p:spPr>
        <p:txBody>
          <a:bodyPr wrap="square" rtlCol="0">
            <a:spAutoFit/>
          </a:bodyPr>
          <a:lstStyle/>
          <a:p>
            <a:r>
              <a:rPr lang="en-US" sz="2000" dirty="0">
                <a:solidFill>
                  <a:schemeClr val="accent1">
                    <a:lumMod val="50000"/>
                  </a:schemeClr>
                </a:solidFill>
              </a:rPr>
              <a:t>Seine Mutter und </a:t>
            </a:r>
            <a:r>
              <a:rPr lang="en-US" sz="2000" dirty="0" err="1">
                <a:solidFill>
                  <a:schemeClr val="accent1">
                    <a:lumMod val="50000"/>
                  </a:schemeClr>
                </a:solidFill>
              </a:rPr>
              <a:t>er</a:t>
            </a:r>
            <a:r>
              <a:rPr lang="en-US" sz="2000" dirty="0">
                <a:solidFill>
                  <a:schemeClr val="accent1">
                    <a:lumMod val="50000"/>
                  </a:schemeClr>
                </a:solidFill>
              </a:rPr>
              <a:t> </a:t>
            </a:r>
            <a:r>
              <a:rPr lang="en-US" sz="2000" dirty="0" err="1">
                <a:solidFill>
                  <a:schemeClr val="accent1">
                    <a:lumMod val="50000"/>
                  </a:schemeClr>
                </a:solidFill>
              </a:rPr>
              <a:t>kochen</a:t>
            </a:r>
            <a:r>
              <a:rPr lang="en-US" sz="2000" dirty="0">
                <a:solidFill>
                  <a:schemeClr val="accent1">
                    <a:lumMod val="50000"/>
                  </a:schemeClr>
                </a:solidFill>
              </a:rPr>
              <a:t> das </a:t>
            </a:r>
            <a:r>
              <a:rPr lang="en-US" sz="2000" dirty="0" err="1">
                <a:solidFill>
                  <a:schemeClr val="accent1">
                    <a:lumMod val="50000"/>
                  </a:schemeClr>
                </a:solidFill>
              </a:rPr>
              <a:t>Abendessen</a:t>
            </a:r>
            <a:r>
              <a:rPr lang="en-US" sz="2000" dirty="0">
                <a:solidFill>
                  <a:schemeClr val="accent1">
                    <a:lumMod val="50000"/>
                  </a:schemeClr>
                </a:solidFill>
              </a:rPr>
              <a:t>.</a:t>
            </a:r>
          </a:p>
        </p:txBody>
      </p:sp>
      <p:sp>
        <p:nvSpPr>
          <p:cNvPr id="42" name="Action Button: Custom 41" descr="number 8">
            <a:hlinkClick r:id="" action="ppaction://noaction" highlightClick="1">
              <a:snd r:embed="rId10" name="17.8.wav"/>
            </a:hlinkClick>
            <a:extLst>
              <a:ext uri="{FF2B5EF4-FFF2-40B4-BE49-F238E27FC236}">
                <a16:creationId xmlns:a16="http://schemas.microsoft.com/office/drawing/2014/main" id="{5E5E469F-93CE-644A-A453-AF9B8E16556A}"/>
              </a:ext>
            </a:extLst>
          </p:cNvPr>
          <p:cNvSpPr/>
          <p:nvPr/>
        </p:nvSpPr>
        <p:spPr>
          <a:xfrm>
            <a:off x="1045992" y="494325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43" name="TextBox 42" descr="table content ">
            <a:extLst>
              <a:ext uri="{FF2B5EF4-FFF2-40B4-BE49-F238E27FC236}">
                <a16:creationId xmlns:a16="http://schemas.microsoft.com/office/drawing/2014/main" id="{B54AF7ED-6D42-224F-BFCA-CEF27731320B}"/>
              </a:ext>
            </a:extLst>
          </p:cNvPr>
          <p:cNvSpPr txBox="1"/>
          <p:nvPr/>
        </p:nvSpPr>
        <p:spPr>
          <a:xfrm>
            <a:off x="2950159" y="4952642"/>
            <a:ext cx="4719484" cy="400110"/>
          </a:xfrm>
          <a:prstGeom prst="rect">
            <a:avLst/>
          </a:prstGeom>
          <a:noFill/>
        </p:spPr>
        <p:txBody>
          <a:bodyPr wrap="square" rtlCol="0">
            <a:spAutoFit/>
          </a:bodyPr>
          <a:lstStyle/>
          <a:p>
            <a:r>
              <a:rPr lang="en-US" sz="2000" dirty="0">
                <a:solidFill>
                  <a:schemeClr val="accent1">
                    <a:lumMod val="50000"/>
                  </a:schemeClr>
                </a:solidFill>
              </a:rPr>
              <a:t>Dann </a:t>
            </a:r>
            <a:r>
              <a:rPr lang="en-US" sz="2000" dirty="0" err="1">
                <a:solidFill>
                  <a:schemeClr val="accent1">
                    <a:lumMod val="50000"/>
                  </a:schemeClr>
                </a:solidFill>
              </a:rPr>
              <a:t>schläft</a:t>
            </a:r>
            <a:r>
              <a:rPr lang="en-US" sz="2000" dirty="0">
                <a:solidFill>
                  <a:schemeClr val="accent1">
                    <a:lumMod val="50000"/>
                  </a:schemeClr>
                </a:solidFill>
              </a:rPr>
              <a:t> seine </a:t>
            </a:r>
            <a:r>
              <a:rPr lang="en-US" sz="2000" dirty="0" err="1">
                <a:solidFill>
                  <a:schemeClr val="accent1">
                    <a:lumMod val="50000"/>
                  </a:schemeClr>
                </a:solidFill>
              </a:rPr>
              <a:t>Schwester</a:t>
            </a:r>
            <a:r>
              <a:rPr lang="en-US" sz="2000" dirty="0">
                <a:solidFill>
                  <a:schemeClr val="accent1">
                    <a:lumMod val="50000"/>
                  </a:schemeClr>
                </a:solidFill>
              </a:rPr>
              <a:t>.</a:t>
            </a:r>
          </a:p>
        </p:txBody>
      </p:sp>
      <p:sp>
        <p:nvSpPr>
          <p:cNvPr id="45" name="Action Button: Custom 44" descr="number 9">
            <a:hlinkClick r:id="" action="ppaction://noaction" highlightClick="1">
              <a:snd r:embed="rId11" name="17.9.wav"/>
            </a:hlinkClick>
            <a:extLst>
              <a:ext uri="{FF2B5EF4-FFF2-40B4-BE49-F238E27FC236}">
                <a16:creationId xmlns:a16="http://schemas.microsoft.com/office/drawing/2014/main" id="{05F55D18-3F95-534F-B610-77A483DA999F}"/>
              </a:ext>
            </a:extLst>
          </p:cNvPr>
          <p:cNvSpPr/>
          <p:nvPr/>
        </p:nvSpPr>
        <p:spPr>
          <a:xfrm>
            <a:off x="1045990" y="543378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46" name="TextBox 45" descr="table content ">
            <a:extLst>
              <a:ext uri="{FF2B5EF4-FFF2-40B4-BE49-F238E27FC236}">
                <a16:creationId xmlns:a16="http://schemas.microsoft.com/office/drawing/2014/main" id="{48F7E2FF-8F7F-9749-8F2D-45A6069640A6}"/>
              </a:ext>
            </a:extLst>
          </p:cNvPr>
          <p:cNvSpPr txBox="1"/>
          <p:nvPr/>
        </p:nvSpPr>
        <p:spPr>
          <a:xfrm>
            <a:off x="2950158" y="5393543"/>
            <a:ext cx="11292783" cy="400110"/>
          </a:xfrm>
          <a:prstGeom prst="rect">
            <a:avLst/>
          </a:prstGeom>
          <a:noFill/>
        </p:spPr>
        <p:txBody>
          <a:bodyPr wrap="square" rtlCol="0">
            <a:spAutoFit/>
          </a:bodyPr>
          <a:lstStyle/>
          <a:p>
            <a:r>
              <a:rPr lang="en-US" sz="2000" dirty="0">
                <a:solidFill>
                  <a:schemeClr val="accent1">
                    <a:lumMod val="50000"/>
                  </a:schemeClr>
                </a:solidFill>
              </a:rPr>
              <a:t>Am Abend </a:t>
            </a:r>
            <a:r>
              <a:rPr lang="en-US" sz="2000" dirty="0" err="1">
                <a:solidFill>
                  <a:schemeClr val="accent1">
                    <a:lumMod val="50000"/>
                  </a:schemeClr>
                </a:solidFill>
              </a:rPr>
              <a:t>spricht</a:t>
            </a:r>
            <a:r>
              <a:rPr lang="en-US" sz="2000" dirty="0">
                <a:solidFill>
                  <a:schemeClr val="accent1">
                    <a:lumMod val="50000"/>
                  </a:schemeClr>
                </a:solidFill>
              </a:rPr>
              <a:t> </a:t>
            </a:r>
            <a:r>
              <a:rPr lang="en-US" sz="2000" dirty="0" err="1">
                <a:solidFill>
                  <a:schemeClr val="accent1">
                    <a:lumMod val="50000"/>
                  </a:schemeClr>
                </a:solidFill>
              </a:rPr>
              <a:t>er</a:t>
            </a:r>
            <a:r>
              <a:rPr lang="en-US" sz="2000" dirty="0">
                <a:solidFill>
                  <a:schemeClr val="accent1">
                    <a:lumMod val="50000"/>
                  </a:schemeClr>
                </a:solidFill>
              </a:rPr>
              <a:t> </a:t>
            </a:r>
            <a:r>
              <a:rPr lang="en-US" sz="2000" dirty="0" err="1">
                <a:solidFill>
                  <a:schemeClr val="accent1">
                    <a:lumMod val="50000"/>
                  </a:schemeClr>
                </a:solidFill>
              </a:rPr>
              <a:t>mit</a:t>
            </a:r>
            <a:r>
              <a:rPr lang="en-US" sz="2000" dirty="0">
                <a:solidFill>
                  <a:schemeClr val="accent1">
                    <a:lumMod val="50000"/>
                  </a:schemeClr>
                </a:solidFill>
              </a:rPr>
              <a:t> </a:t>
            </a:r>
            <a:r>
              <a:rPr lang="en-US" sz="2000" dirty="0" err="1">
                <a:solidFill>
                  <a:schemeClr val="accent1">
                    <a:lumMod val="50000"/>
                  </a:schemeClr>
                </a:solidFill>
              </a:rPr>
              <a:t>Freunden</a:t>
            </a:r>
            <a:r>
              <a:rPr lang="en-US" sz="2000" dirty="0">
                <a:solidFill>
                  <a:schemeClr val="accent1">
                    <a:lumMod val="50000"/>
                  </a:schemeClr>
                </a:solidFill>
              </a:rPr>
              <a:t>.</a:t>
            </a:r>
          </a:p>
        </p:txBody>
      </p:sp>
      <p:sp>
        <p:nvSpPr>
          <p:cNvPr id="48" name="Action Button: Custom 47" descr="number 10">
            <a:hlinkClick r:id="" action="ppaction://noaction" highlightClick="1">
              <a:snd r:embed="rId12" name="Seine Mutter und er.wav"/>
            </a:hlinkClick>
            <a:extLst>
              <a:ext uri="{FF2B5EF4-FFF2-40B4-BE49-F238E27FC236}">
                <a16:creationId xmlns:a16="http://schemas.microsoft.com/office/drawing/2014/main" id="{1E71E413-0C05-7F45-9F41-44DAF7F052A9}"/>
              </a:ext>
            </a:extLst>
          </p:cNvPr>
          <p:cNvSpPr/>
          <p:nvPr/>
        </p:nvSpPr>
        <p:spPr>
          <a:xfrm>
            <a:off x="1045989" y="593123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49" name="TextBox 48" descr="table content ">
            <a:extLst>
              <a:ext uri="{FF2B5EF4-FFF2-40B4-BE49-F238E27FC236}">
                <a16:creationId xmlns:a16="http://schemas.microsoft.com/office/drawing/2014/main" id="{C82D3046-5DB6-C64A-9080-394AE3DB7F4D}"/>
              </a:ext>
            </a:extLst>
          </p:cNvPr>
          <p:cNvSpPr txBox="1"/>
          <p:nvPr/>
        </p:nvSpPr>
        <p:spPr>
          <a:xfrm>
            <a:off x="2950159" y="5931580"/>
            <a:ext cx="4412332" cy="400110"/>
          </a:xfrm>
          <a:prstGeom prst="rect">
            <a:avLst/>
          </a:prstGeom>
          <a:noFill/>
        </p:spPr>
        <p:txBody>
          <a:bodyPr wrap="square" rtlCol="0">
            <a:spAutoFit/>
          </a:bodyPr>
          <a:lstStyle/>
          <a:p>
            <a:r>
              <a:rPr lang="en-US" sz="2000" dirty="0">
                <a:solidFill>
                  <a:schemeClr val="accent1">
                    <a:lumMod val="50000"/>
                  </a:schemeClr>
                </a:solidFill>
              </a:rPr>
              <a:t>Seine Mutter und </a:t>
            </a:r>
            <a:r>
              <a:rPr lang="en-US" sz="2000" dirty="0" err="1">
                <a:solidFill>
                  <a:schemeClr val="accent1">
                    <a:lumMod val="50000"/>
                  </a:schemeClr>
                </a:solidFill>
              </a:rPr>
              <a:t>er</a:t>
            </a:r>
            <a:r>
              <a:rPr lang="en-US" sz="2000" dirty="0">
                <a:solidFill>
                  <a:schemeClr val="accent1">
                    <a:lumMod val="50000"/>
                  </a:schemeClr>
                </a:solidFill>
              </a:rPr>
              <a:t> </a:t>
            </a:r>
            <a:r>
              <a:rPr lang="en-US" sz="2000" dirty="0" err="1">
                <a:solidFill>
                  <a:schemeClr val="accent1">
                    <a:lumMod val="50000"/>
                  </a:schemeClr>
                </a:solidFill>
              </a:rPr>
              <a:t>lesen</a:t>
            </a:r>
            <a:r>
              <a:rPr lang="en-US" sz="2000" dirty="0">
                <a:solidFill>
                  <a:schemeClr val="accent1">
                    <a:lumMod val="50000"/>
                  </a:schemeClr>
                </a:solidFill>
              </a:rPr>
              <a:t> </a:t>
            </a:r>
            <a:r>
              <a:rPr lang="en-US" sz="2000" dirty="0" err="1">
                <a:solidFill>
                  <a:schemeClr val="accent1">
                    <a:lumMod val="50000"/>
                  </a:schemeClr>
                </a:solidFill>
              </a:rPr>
              <a:t>Bücher</a:t>
            </a:r>
            <a:r>
              <a:rPr lang="en-US" sz="2000" dirty="0">
                <a:solidFill>
                  <a:schemeClr val="accent1">
                    <a:lumMod val="50000"/>
                  </a:schemeClr>
                </a:solidFill>
              </a:rPr>
              <a:t>.</a:t>
            </a:r>
          </a:p>
        </p:txBody>
      </p:sp>
    </p:spTree>
    <p:extLst>
      <p:ext uri="{BB962C8B-B14F-4D97-AF65-F5344CB8AC3E}">
        <p14:creationId xmlns:p14="http://schemas.microsoft.com/office/powerpoint/2010/main" val="146229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40" grpId="0"/>
      <p:bldP spid="43" grpId="0"/>
      <p:bldP spid="46"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C5F52B-7239-5B4F-AF5D-AEA4F0BD3999}"/>
              </a:ext>
            </a:extLst>
          </p:cNvPr>
          <p:cNvGrpSpPr/>
          <p:nvPr/>
        </p:nvGrpSpPr>
        <p:grpSpPr>
          <a:xfrm>
            <a:off x="7650273" y="1768636"/>
            <a:ext cx="3645877" cy="2608071"/>
            <a:chOff x="6096000" y="2081948"/>
            <a:chExt cx="3645877" cy="2608071"/>
          </a:xfrm>
        </p:grpSpPr>
        <p:pic>
          <p:nvPicPr>
            <p:cNvPr id="5" name="Picture 4">
              <a:extLst>
                <a:ext uri="{FF2B5EF4-FFF2-40B4-BE49-F238E27FC236}">
                  <a16:creationId xmlns:a16="http://schemas.microsoft.com/office/drawing/2014/main" id="{F4BF9899-4011-6444-942C-6F28D56401F1}"/>
                </a:ext>
              </a:extLst>
            </p:cNvPr>
            <p:cNvPicPr>
              <a:picLocks noChangeAspect="1"/>
            </p:cNvPicPr>
            <p:nvPr/>
          </p:nvPicPr>
          <p:blipFill rotWithShape="1">
            <a:blip r:embed="rId3">
              <a:extLst>
                <a:ext uri="{28A0092B-C50C-407E-A947-70E740481C1C}">
                  <a14:useLocalDpi xmlns:a14="http://schemas.microsoft.com/office/drawing/2010/main" val="0"/>
                </a:ext>
              </a:extLst>
            </a:blip>
            <a:srcRect l="3395" t="42005" r="3182" b="2583"/>
            <a:stretch/>
          </p:blipFill>
          <p:spPr>
            <a:xfrm>
              <a:off x="6096000" y="2081948"/>
              <a:ext cx="3517676" cy="2608071"/>
            </a:xfrm>
            <a:prstGeom prst="rect">
              <a:avLst/>
            </a:prstGeom>
          </p:spPr>
        </p:pic>
        <p:sp>
          <p:nvSpPr>
            <p:cNvPr id="2" name="Oval 1">
              <a:extLst>
                <a:ext uri="{FF2B5EF4-FFF2-40B4-BE49-F238E27FC236}">
                  <a16:creationId xmlns:a16="http://schemas.microsoft.com/office/drawing/2014/main" id="{18E93DEA-80CB-3240-BC7F-59C2B1117B83}"/>
                </a:ext>
              </a:extLst>
            </p:cNvPr>
            <p:cNvSpPr/>
            <p:nvPr/>
          </p:nvSpPr>
          <p:spPr>
            <a:xfrm>
              <a:off x="8510953" y="2081948"/>
              <a:ext cx="1230924" cy="58029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32973CE1-EB95-AC4B-889E-3DA6A69ECB1D}"/>
              </a:ext>
            </a:extLst>
          </p:cNvPr>
          <p:cNvSpPr>
            <a:spLocks noGrp="1"/>
          </p:cNvSpPr>
          <p:nvPr>
            <p:ph type="title"/>
          </p:nvPr>
        </p:nvSpPr>
        <p:spPr/>
        <p:txBody>
          <a:bodyPr>
            <a:normAutofit/>
          </a:bodyPr>
          <a:lstStyle/>
          <a:p>
            <a:r>
              <a:rPr lang="en-GB" sz="3600" b="1" dirty="0">
                <a:solidFill>
                  <a:schemeClr val="accent1">
                    <a:lumMod val="50000"/>
                  </a:schemeClr>
                </a:solidFill>
              </a:rPr>
              <a:t>Und du? Was </a:t>
            </a:r>
            <a:r>
              <a:rPr lang="en-GB" sz="3600" b="1" dirty="0" err="1">
                <a:solidFill>
                  <a:schemeClr val="accent1">
                    <a:lumMod val="50000"/>
                  </a:schemeClr>
                </a:solidFill>
              </a:rPr>
              <a:t>machst</a:t>
            </a:r>
            <a:r>
              <a:rPr lang="en-GB" sz="3600" b="1" dirty="0">
                <a:solidFill>
                  <a:schemeClr val="accent1">
                    <a:lumMod val="50000"/>
                  </a:schemeClr>
                </a:solidFill>
              </a:rPr>
              <a:t> du am </a:t>
            </a:r>
            <a:r>
              <a:rPr lang="en-GB" sz="3600" b="1" dirty="0" err="1">
                <a:solidFill>
                  <a:schemeClr val="accent1">
                    <a:lumMod val="50000"/>
                  </a:schemeClr>
                </a:solidFill>
              </a:rPr>
              <a:t>Wochenende</a:t>
            </a:r>
            <a:r>
              <a:rPr lang="en-GB" sz="3600" b="1" dirty="0">
                <a:solidFill>
                  <a:schemeClr val="accent1">
                    <a:lumMod val="50000"/>
                  </a:schemeClr>
                </a:solidFill>
              </a:rPr>
              <a:t>?</a:t>
            </a:r>
            <a:br>
              <a:rPr lang="en-GB" sz="3600" b="1" dirty="0">
                <a:solidFill>
                  <a:schemeClr val="accent1">
                    <a:lumMod val="50000"/>
                  </a:schemeClr>
                </a:solidFill>
              </a:rPr>
            </a:br>
            <a:endParaRPr lang="en-US" sz="3600" dirty="0">
              <a:solidFill>
                <a:schemeClr val="accent1">
                  <a:lumMod val="50000"/>
                </a:schemeClr>
              </a:solidFill>
            </a:endParaRPr>
          </a:p>
        </p:txBody>
      </p:sp>
      <p:sp>
        <p:nvSpPr>
          <p:cNvPr id="4" name="TextBox 3">
            <a:extLst>
              <a:ext uri="{FF2B5EF4-FFF2-40B4-BE49-F238E27FC236}">
                <a16:creationId xmlns:a16="http://schemas.microsoft.com/office/drawing/2014/main" id="{CDD5A514-9338-ED48-91EE-2A81AD37E165}"/>
              </a:ext>
            </a:extLst>
          </p:cNvPr>
          <p:cNvSpPr txBox="1"/>
          <p:nvPr/>
        </p:nvSpPr>
        <p:spPr>
          <a:xfrm>
            <a:off x="838200" y="1584855"/>
            <a:ext cx="6134100" cy="3662541"/>
          </a:xfrm>
          <a:prstGeom prst="rect">
            <a:avLst/>
          </a:prstGeom>
          <a:noFill/>
        </p:spPr>
        <p:txBody>
          <a:bodyPr wrap="square" rtlCol="0">
            <a:spAutoFit/>
          </a:bodyPr>
          <a:lstStyle/>
          <a:p>
            <a:r>
              <a:rPr lang="en-GB" sz="2400" dirty="0" err="1">
                <a:solidFill>
                  <a:schemeClr val="accent1">
                    <a:lumMod val="50000"/>
                  </a:schemeClr>
                </a:solidFill>
                <a:latin typeface="+mj-lt"/>
              </a:rPr>
              <a:t>Zum</a:t>
            </a:r>
            <a:r>
              <a:rPr lang="en-GB" sz="2400" dirty="0">
                <a:solidFill>
                  <a:schemeClr val="accent1">
                    <a:lumMod val="50000"/>
                  </a:schemeClr>
                </a:solidFill>
                <a:latin typeface="+mj-lt"/>
              </a:rPr>
              <a:t> </a:t>
            </a:r>
            <a:r>
              <a:rPr lang="en-GB" sz="2400" dirty="0" err="1">
                <a:solidFill>
                  <a:schemeClr val="accent1">
                    <a:lumMod val="50000"/>
                  </a:schemeClr>
                </a:solidFill>
                <a:latin typeface="+mj-lt"/>
              </a:rPr>
              <a:t>Beispiel</a:t>
            </a:r>
            <a:r>
              <a:rPr lang="en-GB" sz="2400" dirty="0">
                <a:solidFill>
                  <a:schemeClr val="accent1">
                    <a:lumMod val="50000"/>
                  </a:schemeClr>
                </a:solidFill>
                <a:latin typeface="+mj-lt"/>
              </a:rPr>
              <a:t>:</a:t>
            </a:r>
          </a:p>
          <a:p>
            <a:br>
              <a:rPr lang="en-GB" sz="2000" dirty="0">
                <a:solidFill>
                  <a:schemeClr val="accent1">
                    <a:lumMod val="50000"/>
                  </a:schemeClr>
                </a:solidFill>
                <a:latin typeface="+mj-lt"/>
              </a:rPr>
            </a:br>
            <a:r>
              <a:rPr lang="en-GB" sz="2400" i="1" dirty="0" err="1">
                <a:solidFill>
                  <a:schemeClr val="accent1">
                    <a:lumMod val="50000"/>
                  </a:schemeClr>
                </a:solidFill>
                <a:latin typeface="+mj-lt"/>
              </a:rPr>
              <a:t>Samstags</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sind</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langweilig</a:t>
            </a:r>
            <a:r>
              <a:rPr lang="en-GB" sz="2400" i="1" dirty="0">
                <a:solidFill>
                  <a:schemeClr val="accent1">
                    <a:lumMod val="50000"/>
                  </a:schemeClr>
                </a:solidFill>
                <a:latin typeface="+mj-lt"/>
              </a:rPr>
              <a:t>. Morgens </a:t>
            </a:r>
            <a:r>
              <a:rPr lang="en-GB" sz="2400" i="1" dirty="0" err="1">
                <a:solidFill>
                  <a:schemeClr val="accent1">
                    <a:lumMod val="50000"/>
                  </a:schemeClr>
                </a:solidFill>
                <a:latin typeface="+mj-lt"/>
              </a:rPr>
              <a:t>läuft</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mein</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Vater</a:t>
            </a:r>
            <a:r>
              <a:rPr lang="en-GB" sz="2400" i="1" dirty="0">
                <a:solidFill>
                  <a:schemeClr val="accent1">
                    <a:lumMod val="50000"/>
                  </a:schemeClr>
                </a:solidFill>
                <a:latin typeface="+mj-lt"/>
              </a:rPr>
              <a:t> 5 </a:t>
            </a:r>
            <a:r>
              <a:rPr lang="en-GB" sz="2400" i="1" dirty="0" err="1">
                <a:solidFill>
                  <a:schemeClr val="accent1">
                    <a:lumMod val="50000"/>
                  </a:schemeClr>
                </a:solidFill>
                <a:latin typeface="+mj-lt"/>
              </a:rPr>
              <a:t>kilometer</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Meine</a:t>
            </a:r>
            <a:r>
              <a:rPr lang="en-GB" sz="2400" i="1" dirty="0">
                <a:solidFill>
                  <a:schemeClr val="accent1">
                    <a:lumMod val="50000"/>
                  </a:schemeClr>
                </a:solidFill>
                <a:latin typeface="+mj-lt"/>
              </a:rPr>
              <a:t> Mutter </a:t>
            </a:r>
            <a:r>
              <a:rPr lang="en-GB" sz="2400" i="1" dirty="0" err="1">
                <a:solidFill>
                  <a:schemeClr val="accent1">
                    <a:lumMod val="50000"/>
                  </a:schemeClr>
                </a:solidFill>
                <a:latin typeface="+mj-lt"/>
              </a:rPr>
              <a:t>liest</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immer</a:t>
            </a:r>
            <a:r>
              <a:rPr lang="en-GB" sz="2400" i="1" dirty="0">
                <a:solidFill>
                  <a:schemeClr val="accent1">
                    <a:lumMod val="50000"/>
                  </a:schemeClr>
                </a:solidFill>
                <a:latin typeface="+mj-lt"/>
              </a:rPr>
              <a:t> die Zeitung. Mein </a:t>
            </a:r>
            <a:r>
              <a:rPr lang="en-GB" sz="2400" i="1" dirty="0" err="1">
                <a:solidFill>
                  <a:schemeClr val="accent1">
                    <a:lumMod val="50000"/>
                  </a:schemeClr>
                </a:solidFill>
                <a:latin typeface="+mj-lt"/>
              </a:rPr>
              <a:t>Bruder</a:t>
            </a:r>
            <a:r>
              <a:rPr lang="en-GB" sz="2400" i="1" dirty="0">
                <a:solidFill>
                  <a:schemeClr val="accent1">
                    <a:lumMod val="50000"/>
                  </a:schemeClr>
                </a:solidFill>
                <a:latin typeface="+mj-lt"/>
              </a:rPr>
              <a:t>….</a:t>
            </a:r>
          </a:p>
          <a:p>
            <a:br>
              <a:rPr lang="en-GB" sz="2400" i="1" dirty="0">
                <a:solidFill>
                  <a:schemeClr val="accent1">
                    <a:lumMod val="50000"/>
                  </a:schemeClr>
                </a:solidFill>
                <a:latin typeface="+mj-lt"/>
              </a:rPr>
            </a:br>
            <a:r>
              <a:rPr lang="en-GB" sz="2400" i="1" dirty="0" err="1">
                <a:solidFill>
                  <a:schemeClr val="accent1">
                    <a:lumMod val="50000"/>
                  </a:schemeClr>
                </a:solidFill>
                <a:latin typeface="+mj-lt"/>
              </a:rPr>
              <a:t>Sonntags</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sind</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normalerweise</a:t>
            </a:r>
            <a:r>
              <a:rPr lang="en-GB" sz="2400" i="1" dirty="0">
                <a:solidFill>
                  <a:schemeClr val="accent1">
                    <a:lumMod val="50000"/>
                  </a:schemeClr>
                </a:solidFill>
                <a:latin typeface="+mj-lt"/>
              </a:rPr>
              <a:t> toll!  </a:t>
            </a:r>
          </a:p>
          <a:p>
            <a:r>
              <a:rPr lang="en-GB" sz="2400" i="1" dirty="0">
                <a:solidFill>
                  <a:schemeClr val="accent1">
                    <a:lumMod val="50000"/>
                  </a:schemeClr>
                </a:solidFill>
                <a:latin typeface="+mj-lt"/>
              </a:rPr>
              <a:t>Ich </a:t>
            </a:r>
            <a:r>
              <a:rPr lang="en-GB" sz="2400" i="1" dirty="0" err="1">
                <a:solidFill>
                  <a:schemeClr val="accent1">
                    <a:lumMod val="50000"/>
                  </a:schemeClr>
                </a:solidFill>
                <a:latin typeface="+mj-lt"/>
              </a:rPr>
              <a:t>gehe</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mit</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Freunden</a:t>
            </a:r>
            <a:r>
              <a:rPr lang="en-GB" sz="2400" i="1" dirty="0">
                <a:solidFill>
                  <a:schemeClr val="accent1">
                    <a:lumMod val="50000"/>
                  </a:schemeClr>
                </a:solidFill>
                <a:latin typeface="+mj-lt"/>
              </a:rPr>
              <a:t> ins Kino. </a:t>
            </a:r>
            <a:r>
              <a:rPr lang="en-GB" sz="2400" i="1" dirty="0" err="1">
                <a:solidFill>
                  <a:schemeClr val="accent1">
                    <a:lumMod val="50000"/>
                  </a:schemeClr>
                </a:solidFill>
                <a:latin typeface="+mj-lt"/>
              </a:rPr>
              <a:t>Meine</a:t>
            </a:r>
            <a:r>
              <a:rPr lang="en-GB" sz="2400" i="1" dirty="0">
                <a:solidFill>
                  <a:schemeClr val="accent1">
                    <a:lumMod val="50000"/>
                  </a:schemeClr>
                </a:solidFill>
                <a:latin typeface="+mj-lt"/>
              </a:rPr>
              <a:t> </a:t>
            </a:r>
            <a:r>
              <a:rPr lang="en-GB" sz="2400" i="1" dirty="0" err="1">
                <a:solidFill>
                  <a:schemeClr val="accent1">
                    <a:lumMod val="50000"/>
                  </a:schemeClr>
                </a:solidFill>
                <a:latin typeface="+mj-lt"/>
              </a:rPr>
              <a:t>Schwester</a:t>
            </a:r>
            <a:r>
              <a:rPr lang="en-GB" sz="2400" i="1" dirty="0">
                <a:solidFill>
                  <a:schemeClr val="accent1">
                    <a:lumMod val="50000"/>
                  </a:schemeClr>
                </a:solidFill>
                <a:latin typeface="+mj-lt"/>
              </a:rPr>
              <a:t>…</a:t>
            </a:r>
          </a:p>
          <a:p>
            <a:endParaRPr lang="en-US" sz="2000" dirty="0">
              <a:solidFill>
                <a:schemeClr val="accent1">
                  <a:lumMod val="50000"/>
                </a:schemeClr>
              </a:solidFill>
              <a:latin typeface="+mj-lt"/>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476853" y="247046"/>
            <a:ext cx="14804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479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694403"/>
            <a:ext cx="9500483" cy="1485422"/>
          </a:xfrm>
        </p:spPr>
        <p:txBody>
          <a:bodyPr>
            <a:normAutofit/>
          </a:bodyPr>
          <a:lstStyle/>
          <a:p>
            <a:pPr algn="l"/>
            <a:r>
              <a:rPr lang="de-DE" sz="4000" b="1" dirty="0">
                <a:solidFill>
                  <a:prstClr val="white"/>
                </a:solidFill>
              </a:rPr>
              <a:t>Ein Tag in meinem Leben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en-GB" sz="2800" dirty="0">
                <a:solidFill>
                  <a:prstClr val="white"/>
                </a:solidFill>
              </a:rPr>
              <a:t>Revisit WO2, present tense: strong and weak verbs, possessive adjectives</a:t>
            </a:r>
          </a:p>
          <a:p>
            <a:pPr algn="l"/>
            <a:endParaRPr lang="en-US" sz="20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08891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5 - Lesson 58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Inge Alferink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20/7/21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1141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Callout 77">
            <a:extLst>
              <a:ext uri="{FF2B5EF4-FFF2-40B4-BE49-F238E27FC236}">
                <a16:creationId xmlns:a16="http://schemas.microsoft.com/office/drawing/2014/main" id="{8B9DFABC-4BEA-429A-827B-4A14D35798DC}"/>
              </a:ext>
            </a:extLst>
          </p:cNvPr>
          <p:cNvSpPr/>
          <p:nvPr/>
        </p:nvSpPr>
        <p:spPr>
          <a:xfrm>
            <a:off x="149379" y="1567429"/>
            <a:ext cx="4022525" cy="1737932"/>
          </a:xfrm>
          <a:prstGeom prst="wedgeEllipseCallout">
            <a:avLst>
              <a:gd name="adj1" fmla="val 58460"/>
              <a:gd name="adj2" fmla="val -43588"/>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 name="TextBox 1">
            <a:extLst>
              <a:ext uri="{FF2B5EF4-FFF2-40B4-BE49-F238E27FC236}">
                <a16:creationId xmlns:a16="http://schemas.microsoft.com/office/drawing/2014/main" id="{8950A6AE-AEA6-244B-A518-D9BB5E25865A}"/>
              </a:ext>
            </a:extLst>
          </p:cNvPr>
          <p:cNvSpPr txBox="1"/>
          <p:nvPr/>
        </p:nvSpPr>
        <p:spPr>
          <a:xfrm>
            <a:off x="4508804" y="1460043"/>
            <a:ext cx="1204176" cy="400110"/>
          </a:xfrm>
          <a:prstGeom prst="rect">
            <a:avLst/>
          </a:prstGeom>
          <a:noFill/>
        </p:spPr>
        <p:txBody>
          <a:bodyPr wrap="none" rtlCol="0">
            <a:spAutoFit/>
          </a:bodyPr>
          <a:lstStyle/>
          <a:p>
            <a:r>
              <a:rPr lang="en-US" sz="2000" dirty="0" err="1">
                <a:solidFill>
                  <a:schemeClr val="accent1">
                    <a:lumMod val="50000"/>
                  </a:schemeClr>
                </a:solidFill>
              </a:rPr>
              <a:t>wohnen</a:t>
            </a:r>
            <a:endParaRPr lang="en-US" sz="2000" dirty="0">
              <a:solidFill>
                <a:schemeClr val="accent1">
                  <a:lumMod val="50000"/>
                </a:schemeClr>
              </a:solidFill>
            </a:endParaRPr>
          </a:p>
        </p:txBody>
      </p:sp>
      <p:sp>
        <p:nvSpPr>
          <p:cNvPr id="5" name="TextBox 4">
            <a:extLst>
              <a:ext uri="{FF2B5EF4-FFF2-40B4-BE49-F238E27FC236}">
                <a16:creationId xmlns:a16="http://schemas.microsoft.com/office/drawing/2014/main" id="{F72374CC-9F18-474D-8C96-57424172C4B9}"/>
              </a:ext>
            </a:extLst>
          </p:cNvPr>
          <p:cNvSpPr txBox="1"/>
          <p:nvPr/>
        </p:nvSpPr>
        <p:spPr>
          <a:xfrm>
            <a:off x="4533534" y="2411330"/>
            <a:ext cx="901209" cy="400110"/>
          </a:xfrm>
          <a:prstGeom prst="rect">
            <a:avLst/>
          </a:prstGeom>
          <a:noFill/>
        </p:spPr>
        <p:txBody>
          <a:bodyPr wrap="none" rtlCol="0">
            <a:spAutoFit/>
          </a:bodyPr>
          <a:lstStyle/>
          <a:p>
            <a:r>
              <a:rPr lang="en-US" sz="2000" dirty="0">
                <a:solidFill>
                  <a:schemeClr val="accent1">
                    <a:lumMod val="50000"/>
                  </a:schemeClr>
                </a:solidFill>
              </a:rPr>
              <a:t>leben</a:t>
            </a:r>
          </a:p>
        </p:txBody>
      </p:sp>
      <p:sp>
        <p:nvSpPr>
          <p:cNvPr id="6" name="TextBox 5">
            <a:extLst>
              <a:ext uri="{FF2B5EF4-FFF2-40B4-BE49-F238E27FC236}">
                <a16:creationId xmlns:a16="http://schemas.microsoft.com/office/drawing/2014/main" id="{D0BDB8D6-4B76-4F46-908A-C1F940E41D0D}"/>
              </a:ext>
            </a:extLst>
          </p:cNvPr>
          <p:cNvSpPr txBox="1"/>
          <p:nvPr/>
        </p:nvSpPr>
        <p:spPr>
          <a:xfrm>
            <a:off x="4508804" y="4206339"/>
            <a:ext cx="1005403" cy="400110"/>
          </a:xfrm>
          <a:prstGeom prst="rect">
            <a:avLst/>
          </a:prstGeom>
          <a:noFill/>
        </p:spPr>
        <p:txBody>
          <a:bodyPr wrap="none" rtlCol="0">
            <a:spAutoFit/>
          </a:bodyPr>
          <a:lstStyle/>
          <a:p>
            <a:r>
              <a:rPr lang="en-US" sz="2000" dirty="0" err="1">
                <a:solidFill>
                  <a:schemeClr val="accent1">
                    <a:lumMod val="50000"/>
                  </a:schemeClr>
                </a:solidFill>
              </a:rPr>
              <a:t>gehen</a:t>
            </a:r>
            <a:endParaRPr lang="en-US" sz="2000" dirty="0">
              <a:solidFill>
                <a:schemeClr val="accent1">
                  <a:lumMod val="50000"/>
                </a:schemeClr>
              </a:solidFill>
            </a:endParaRPr>
          </a:p>
        </p:txBody>
      </p:sp>
      <p:sp>
        <p:nvSpPr>
          <p:cNvPr id="7" name="TextBox 6">
            <a:extLst>
              <a:ext uri="{FF2B5EF4-FFF2-40B4-BE49-F238E27FC236}">
                <a16:creationId xmlns:a16="http://schemas.microsoft.com/office/drawing/2014/main" id="{4FBCF7E1-6EE3-FA4F-B7FF-EE14B8F11285}"/>
              </a:ext>
            </a:extLst>
          </p:cNvPr>
          <p:cNvSpPr txBox="1"/>
          <p:nvPr/>
        </p:nvSpPr>
        <p:spPr>
          <a:xfrm>
            <a:off x="4533921" y="2821824"/>
            <a:ext cx="941283" cy="400110"/>
          </a:xfrm>
          <a:prstGeom prst="rect">
            <a:avLst/>
          </a:prstGeom>
          <a:noFill/>
        </p:spPr>
        <p:txBody>
          <a:bodyPr wrap="none" rtlCol="0">
            <a:spAutoFit/>
          </a:bodyPr>
          <a:lstStyle/>
          <a:p>
            <a:r>
              <a:rPr lang="en-US" sz="2000" dirty="0" err="1">
                <a:solidFill>
                  <a:schemeClr val="accent1">
                    <a:lumMod val="50000"/>
                  </a:schemeClr>
                </a:solidFill>
              </a:rPr>
              <a:t>lecker</a:t>
            </a:r>
            <a:endParaRPr lang="en-US" sz="2000" dirty="0">
              <a:solidFill>
                <a:schemeClr val="accent1">
                  <a:lumMod val="50000"/>
                </a:schemeClr>
              </a:solidFill>
            </a:endParaRPr>
          </a:p>
        </p:txBody>
      </p:sp>
      <p:sp>
        <p:nvSpPr>
          <p:cNvPr id="8" name="TextBox 7">
            <a:extLst>
              <a:ext uri="{FF2B5EF4-FFF2-40B4-BE49-F238E27FC236}">
                <a16:creationId xmlns:a16="http://schemas.microsoft.com/office/drawing/2014/main" id="{F8A5C8FE-4816-EE40-AF68-F294D604F1B4}"/>
              </a:ext>
            </a:extLst>
          </p:cNvPr>
          <p:cNvSpPr txBox="1"/>
          <p:nvPr/>
        </p:nvSpPr>
        <p:spPr>
          <a:xfrm>
            <a:off x="4533921" y="3283329"/>
            <a:ext cx="873957" cy="400110"/>
          </a:xfrm>
          <a:prstGeom prst="rect">
            <a:avLst/>
          </a:prstGeom>
          <a:noFill/>
        </p:spPr>
        <p:txBody>
          <a:bodyPr wrap="none" rtlCol="0">
            <a:spAutoFit/>
          </a:bodyPr>
          <a:lstStyle/>
          <a:p>
            <a:r>
              <a:rPr lang="en-US" sz="2000" dirty="0" err="1">
                <a:solidFill>
                  <a:schemeClr val="accent1">
                    <a:lumMod val="50000"/>
                  </a:schemeClr>
                </a:solidFill>
              </a:rPr>
              <a:t>leider</a:t>
            </a:r>
            <a:endParaRPr lang="en-US" sz="2000" dirty="0">
              <a:solidFill>
                <a:schemeClr val="accent1">
                  <a:lumMod val="50000"/>
                </a:schemeClr>
              </a:solidFill>
            </a:endParaRPr>
          </a:p>
        </p:txBody>
      </p:sp>
      <p:sp>
        <p:nvSpPr>
          <p:cNvPr id="9" name="TextBox 8">
            <a:extLst>
              <a:ext uri="{FF2B5EF4-FFF2-40B4-BE49-F238E27FC236}">
                <a16:creationId xmlns:a16="http://schemas.microsoft.com/office/drawing/2014/main" id="{DB6C6A77-AC85-EA4B-A102-51FE0A16DE45}"/>
              </a:ext>
            </a:extLst>
          </p:cNvPr>
          <p:cNvSpPr txBox="1"/>
          <p:nvPr/>
        </p:nvSpPr>
        <p:spPr>
          <a:xfrm>
            <a:off x="4533921" y="3744834"/>
            <a:ext cx="1289135" cy="400110"/>
          </a:xfrm>
          <a:prstGeom prst="rect">
            <a:avLst/>
          </a:prstGeom>
          <a:noFill/>
        </p:spPr>
        <p:txBody>
          <a:bodyPr wrap="none" rtlCol="0">
            <a:spAutoFit/>
          </a:bodyPr>
          <a:lstStyle/>
          <a:p>
            <a:r>
              <a:rPr lang="en-US" sz="2000" dirty="0">
                <a:solidFill>
                  <a:schemeClr val="accent1">
                    <a:lumMod val="50000"/>
                  </a:schemeClr>
                </a:solidFill>
              </a:rPr>
              <a:t>das </a:t>
            </a:r>
            <a:r>
              <a:rPr lang="en-US" sz="2000" dirty="0" err="1">
                <a:solidFill>
                  <a:schemeClr val="accent1">
                    <a:lumMod val="50000"/>
                  </a:schemeClr>
                </a:solidFill>
              </a:rPr>
              <a:t>Obst</a:t>
            </a:r>
            <a:endParaRPr lang="en-US" sz="2000" dirty="0">
              <a:solidFill>
                <a:schemeClr val="accent1">
                  <a:lumMod val="50000"/>
                </a:schemeClr>
              </a:solidFill>
            </a:endParaRPr>
          </a:p>
        </p:txBody>
      </p:sp>
      <p:sp>
        <p:nvSpPr>
          <p:cNvPr id="10" name="TextBox 9">
            <a:extLst>
              <a:ext uri="{FF2B5EF4-FFF2-40B4-BE49-F238E27FC236}">
                <a16:creationId xmlns:a16="http://schemas.microsoft.com/office/drawing/2014/main" id="{742BC5A4-477B-0044-9753-674824AAB472}"/>
              </a:ext>
            </a:extLst>
          </p:cNvPr>
          <p:cNvSpPr txBox="1"/>
          <p:nvPr/>
        </p:nvSpPr>
        <p:spPr>
          <a:xfrm>
            <a:off x="4500258" y="1914839"/>
            <a:ext cx="1237839" cy="400110"/>
          </a:xfrm>
          <a:prstGeom prst="rect">
            <a:avLst/>
          </a:prstGeom>
          <a:noFill/>
        </p:spPr>
        <p:txBody>
          <a:bodyPr wrap="none" rtlCol="0">
            <a:spAutoFit/>
          </a:bodyPr>
          <a:lstStyle/>
          <a:p>
            <a:r>
              <a:rPr lang="en-US" sz="2000" dirty="0" err="1">
                <a:solidFill>
                  <a:schemeClr val="accent1">
                    <a:lumMod val="50000"/>
                  </a:schemeClr>
                </a:solidFill>
              </a:rPr>
              <a:t>Gemüse</a:t>
            </a:r>
            <a:endParaRPr lang="en-US" sz="2000" dirty="0">
              <a:solidFill>
                <a:schemeClr val="accent1">
                  <a:lumMod val="50000"/>
                </a:schemeClr>
              </a:solidFill>
            </a:endParaRPr>
          </a:p>
        </p:txBody>
      </p:sp>
      <p:sp>
        <p:nvSpPr>
          <p:cNvPr id="11" name="TextBox 10">
            <a:extLst>
              <a:ext uri="{FF2B5EF4-FFF2-40B4-BE49-F238E27FC236}">
                <a16:creationId xmlns:a16="http://schemas.microsoft.com/office/drawing/2014/main" id="{D7D9CF0E-8B9D-6045-AE62-AF3E2B3E2F18}"/>
              </a:ext>
            </a:extLst>
          </p:cNvPr>
          <p:cNvSpPr txBox="1"/>
          <p:nvPr/>
        </p:nvSpPr>
        <p:spPr>
          <a:xfrm>
            <a:off x="4535522" y="5613386"/>
            <a:ext cx="1002197" cy="400110"/>
          </a:xfrm>
          <a:prstGeom prst="rect">
            <a:avLst/>
          </a:prstGeom>
          <a:noFill/>
        </p:spPr>
        <p:txBody>
          <a:bodyPr wrap="none" rtlCol="0">
            <a:spAutoFit/>
          </a:bodyPr>
          <a:lstStyle/>
          <a:p>
            <a:r>
              <a:rPr lang="en-US" sz="2000" dirty="0" err="1">
                <a:solidFill>
                  <a:schemeClr val="accent1">
                    <a:lumMod val="50000"/>
                  </a:schemeClr>
                </a:solidFill>
              </a:rPr>
              <a:t>Fleisch</a:t>
            </a:r>
            <a:endParaRPr lang="en-US" sz="2000" dirty="0">
              <a:solidFill>
                <a:schemeClr val="accent1">
                  <a:lumMod val="50000"/>
                </a:schemeClr>
              </a:solidFill>
            </a:endParaRPr>
          </a:p>
        </p:txBody>
      </p:sp>
      <p:sp>
        <p:nvSpPr>
          <p:cNvPr id="12" name="TextBox 11">
            <a:extLst>
              <a:ext uri="{FF2B5EF4-FFF2-40B4-BE49-F238E27FC236}">
                <a16:creationId xmlns:a16="http://schemas.microsoft.com/office/drawing/2014/main" id="{5385FBA5-F2B0-974A-BE6C-9C567EF1CD48}"/>
              </a:ext>
            </a:extLst>
          </p:cNvPr>
          <p:cNvSpPr txBox="1"/>
          <p:nvPr/>
        </p:nvSpPr>
        <p:spPr>
          <a:xfrm>
            <a:off x="4533921" y="5146044"/>
            <a:ext cx="1420582" cy="400110"/>
          </a:xfrm>
          <a:prstGeom prst="rect">
            <a:avLst/>
          </a:prstGeom>
          <a:noFill/>
        </p:spPr>
        <p:txBody>
          <a:bodyPr wrap="none" rtlCol="0">
            <a:spAutoFit/>
          </a:bodyPr>
          <a:lstStyle/>
          <a:p>
            <a:r>
              <a:rPr lang="en-US" sz="2000" dirty="0">
                <a:solidFill>
                  <a:schemeClr val="accent1">
                    <a:lumMod val="50000"/>
                  </a:schemeClr>
                </a:solidFill>
              </a:rPr>
              <a:t>die </a:t>
            </a:r>
            <a:r>
              <a:rPr lang="en-US" sz="2000" dirty="0" err="1">
                <a:solidFill>
                  <a:schemeClr val="accent1">
                    <a:lumMod val="50000"/>
                  </a:schemeClr>
                </a:solidFill>
              </a:rPr>
              <a:t>Kirche</a:t>
            </a:r>
            <a:endParaRPr lang="en-US" sz="2000" dirty="0">
              <a:solidFill>
                <a:schemeClr val="accent1">
                  <a:lumMod val="50000"/>
                </a:schemeClr>
              </a:solidFill>
            </a:endParaRPr>
          </a:p>
        </p:txBody>
      </p:sp>
      <p:sp>
        <p:nvSpPr>
          <p:cNvPr id="13" name="TextBox 12">
            <a:extLst>
              <a:ext uri="{FF2B5EF4-FFF2-40B4-BE49-F238E27FC236}">
                <a16:creationId xmlns:a16="http://schemas.microsoft.com/office/drawing/2014/main" id="{CF0A302C-5722-6C41-885E-7AA2FBF28547}"/>
              </a:ext>
            </a:extLst>
          </p:cNvPr>
          <p:cNvSpPr txBox="1"/>
          <p:nvPr/>
        </p:nvSpPr>
        <p:spPr>
          <a:xfrm>
            <a:off x="4519493" y="4678730"/>
            <a:ext cx="1034257" cy="400110"/>
          </a:xfrm>
          <a:prstGeom prst="rect">
            <a:avLst/>
          </a:prstGeom>
          <a:noFill/>
        </p:spPr>
        <p:txBody>
          <a:bodyPr wrap="none" rtlCol="0">
            <a:spAutoFit/>
          </a:bodyPr>
          <a:lstStyle/>
          <a:p>
            <a:r>
              <a:rPr lang="en-US" sz="2000" dirty="0">
                <a:solidFill>
                  <a:schemeClr val="accent1">
                    <a:lumMod val="50000"/>
                  </a:schemeClr>
                </a:solidFill>
              </a:rPr>
              <a:t>schnell</a:t>
            </a:r>
          </a:p>
        </p:txBody>
      </p:sp>
      <p:sp>
        <p:nvSpPr>
          <p:cNvPr id="15" name="TextBox 14">
            <a:extLst>
              <a:ext uri="{FF2B5EF4-FFF2-40B4-BE49-F238E27FC236}">
                <a16:creationId xmlns:a16="http://schemas.microsoft.com/office/drawing/2014/main" id="{372FE190-A6D8-4744-8BA1-5A1A8F40CEDE}"/>
              </a:ext>
            </a:extLst>
          </p:cNvPr>
          <p:cNvSpPr txBox="1"/>
          <p:nvPr/>
        </p:nvSpPr>
        <p:spPr>
          <a:xfrm>
            <a:off x="6408180" y="1440993"/>
            <a:ext cx="1721946" cy="400110"/>
          </a:xfrm>
          <a:prstGeom prst="rect">
            <a:avLst/>
          </a:prstGeom>
          <a:noFill/>
        </p:spPr>
        <p:txBody>
          <a:bodyPr wrap="none" rtlCol="0">
            <a:spAutoFit/>
          </a:bodyPr>
          <a:lstStyle/>
          <a:p>
            <a:r>
              <a:rPr lang="en-US" sz="2000" b="1" dirty="0">
                <a:solidFill>
                  <a:srgbClr val="DAA520"/>
                </a:solidFill>
              </a:rPr>
              <a:t>to live, living</a:t>
            </a:r>
          </a:p>
        </p:txBody>
      </p:sp>
      <p:sp>
        <p:nvSpPr>
          <p:cNvPr id="16" name="TextBox 15">
            <a:extLst>
              <a:ext uri="{FF2B5EF4-FFF2-40B4-BE49-F238E27FC236}">
                <a16:creationId xmlns:a16="http://schemas.microsoft.com/office/drawing/2014/main" id="{FCB33C9E-2FBC-BF4B-9D30-90E3A2957898}"/>
              </a:ext>
            </a:extLst>
          </p:cNvPr>
          <p:cNvSpPr txBox="1"/>
          <p:nvPr/>
        </p:nvSpPr>
        <p:spPr>
          <a:xfrm>
            <a:off x="6389468" y="2437301"/>
            <a:ext cx="1721946" cy="400110"/>
          </a:xfrm>
          <a:prstGeom prst="rect">
            <a:avLst/>
          </a:prstGeom>
          <a:noFill/>
        </p:spPr>
        <p:txBody>
          <a:bodyPr wrap="none" rtlCol="0">
            <a:spAutoFit/>
          </a:bodyPr>
          <a:lstStyle/>
          <a:p>
            <a:r>
              <a:rPr lang="en-US" sz="2000" b="1" dirty="0">
                <a:solidFill>
                  <a:srgbClr val="DAA520"/>
                </a:solidFill>
              </a:rPr>
              <a:t>to live, living</a:t>
            </a:r>
          </a:p>
        </p:txBody>
      </p:sp>
      <p:sp>
        <p:nvSpPr>
          <p:cNvPr id="17" name="TextBox 16">
            <a:extLst>
              <a:ext uri="{FF2B5EF4-FFF2-40B4-BE49-F238E27FC236}">
                <a16:creationId xmlns:a16="http://schemas.microsoft.com/office/drawing/2014/main" id="{2896B6CA-AD3A-FA4F-A25B-60779A3EEB2E}"/>
              </a:ext>
            </a:extLst>
          </p:cNvPr>
          <p:cNvSpPr txBox="1"/>
          <p:nvPr/>
        </p:nvSpPr>
        <p:spPr>
          <a:xfrm>
            <a:off x="6364738" y="4232310"/>
            <a:ext cx="1715534" cy="400110"/>
          </a:xfrm>
          <a:prstGeom prst="rect">
            <a:avLst/>
          </a:prstGeom>
          <a:noFill/>
        </p:spPr>
        <p:txBody>
          <a:bodyPr wrap="none" rtlCol="0">
            <a:spAutoFit/>
          </a:bodyPr>
          <a:lstStyle/>
          <a:p>
            <a:r>
              <a:rPr lang="en-US" sz="2000" b="1" dirty="0">
                <a:solidFill>
                  <a:srgbClr val="DAA520"/>
                </a:solidFill>
              </a:rPr>
              <a:t>to go, going</a:t>
            </a:r>
          </a:p>
        </p:txBody>
      </p:sp>
      <p:sp>
        <p:nvSpPr>
          <p:cNvPr id="18" name="TextBox 17">
            <a:extLst>
              <a:ext uri="{FF2B5EF4-FFF2-40B4-BE49-F238E27FC236}">
                <a16:creationId xmlns:a16="http://schemas.microsoft.com/office/drawing/2014/main" id="{CC69431D-AF8F-AA41-9184-C072F580C944}"/>
              </a:ext>
            </a:extLst>
          </p:cNvPr>
          <p:cNvSpPr txBox="1"/>
          <p:nvPr/>
        </p:nvSpPr>
        <p:spPr>
          <a:xfrm>
            <a:off x="6389855" y="2847795"/>
            <a:ext cx="769763" cy="400110"/>
          </a:xfrm>
          <a:prstGeom prst="rect">
            <a:avLst/>
          </a:prstGeom>
          <a:noFill/>
        </p:spPr>
        <p:txBody>
          <a:bodyPr wrap="none" rtlCol="0">
            <a:spAutoFit/>
          </a:bodyPr>
          <a:lstStyle/>
          <a:p>
            <a:r>
              <a:rPr lang="en-US" sz="2000" b="1" dirty="0">
                <a:solidFill>
                  <a:srgbClr val="DAA520"/>
                </a:solidFill>
              </a:rPr>
              <a:t>tasty</a:t>
            </a:r>
          </a:p>
        </p:txBody>
      </p:sp>
      <p:sp>
        <p:nvSpPr>
          <p:cNvPr id="19" name="TextBox 18">
            <a:extLst>
              <a:ext uri="{FF2B5EF4-FFF2-40B4-BE49-F238E27FC236}">
                <a16:creationId xmlns:a16="http://schemas.microsoft.com/office/drawing/2014/main" id="{28D4399A-C38A-9146-8BE9-386DA8DE3B07}"/>
              </a:ext>
            </a:extLst>
          </p:cNvPr>
          <p:cNvSpPr txBox="1"/>
          <p:nvPr/>
        </p:nvSpPr>
        <p:spPr>
          <a:xfrm>
            <a:off x="6389855" y="3309300"/>
            <a:ext cx="1838965" cy="400110"/>
          </a:xfrm>
          <a:prstGeom prst="rect">
            <a:avLst/>
          </a:prstGeom>
          <a:noFill/>
        </p:spPr>
        <p:txBody>
          <a:bodyPr wrap="none" rtlCol="0">
            <a:spAutoFit/>
          </a:bodyPr>
          <a:lstStyle/>
          <a:p>
            <a:r>
              <a:rPr lang="en-US" sz="2000" b="1" dirty="0">
                <a:solidFill>
                  <a:srgbClr val="DAA520"/>
                </a:solidFill>
              </a:rPr>
              <a:t>unfortunately</a:t>
            </a:r>
          </a:p>
        </p:txBody>
      </p:sp>
      <p:sp>
        <p:nvSpPr>
          <p:cNvPr id="20" name="TextBox 19">
            <a:extLst>
              <a:ext uri="{FF2B5EF4-FFF2-40B4-BE49-F238E27FC236}">
                <a16:creationId xmlns:a16="http://schemas.microsoft.com/office/drawing/2014/main" id="{BF3FDB70-CC80-454B-987A-9E71D0A2E943}"/>
              </a:ext>
            </a:extLst>
          </p:cNvPr>
          <p:cNvSpPr txBox="1"/>
          <p:nvPr/>
        </p:nvSpPr>
        <p:spPr>
          <a:xfrm>
            <a:off x="6389855" y="3770805"/>
            <a:ext cx="635110" cy="400110"/>
          </a:xfrm>
          <a:prstGeom prst="rect">
            <a:avLst/>
          </a:prstGeom>
          <a:noFill/>
        </p:spPr>
        <p:txBody>
          <a:bodyPr wrap="none" rtlCol="0">
            <a:spAutoFit/>
          </a:bodyPr>
          <a:lstStyle/>
          <a:p>
            <a:r>
              <a:rPr lang="en-US" sz="2000" b="1" dirty="0">
                <a:solidFill>
                  <a:srgbClr val="DAA520"/>
                </a:solidFill>
              </a:rPr>
              <a:t>fruit</a:t>
            </a:r>
          </a:p>
        </p:txBody>
      </p:sp>
      <p:sp>
        <p:nvSpPr>
          <p:cNvPr id="21" name="TextBox 20">
            <a:extLst>
              <a:ext uri="{FF2B5EF4-FFF2-40B4-BE49-F238E27FC236}">
                <a16:creationId xmlns:a16="http://schemas.microsoft.com/office/drawing/2014/main" id="{CFDA2BAB-9A81-294E-8859-2C13347C9D75}"/>
              </a:ext>
            </a:extLst>
          </p:cNvPr>
          <p:cNvSpPr txBox="1"/>
          <p:nvPr/>
        </p:nvSpPr>
        <p:spPr>
          <a:xfrm>
            <a:off x="6412472" y="1924785"/>
            <a:ext cx="1587294" cy="400110"/>
          </a:xfrm>
          <a:prstGeom prst="rect">
            <a:avLst/>
          </a:prstGeom>
          <a:noFill/>
        </p:spPr>
        <p:txBody>
          <a:bodyPr wrap="none" rtlCol="0">
            <a:spAutoFit/>
          </a:bodyPr>
          <a:lstStyle/>
          <a:p>
            <a:r>
              <a:rPr lang="en-US" sz="2000" b="1" dirty="0">
                <a:solidFill>
                  <a:srgbClr val="DAA520"/>
                </a:solidFill>
              </a:rPr>
              <a:t>vegetables</a:t>
            </a:r>
          </a:p>
        </p:txBody>
      </p:sp>
      <p:sp>
        <p:nvSpPr>
          <p:cNvPr id="22" name="TextBox 21">
            <a:extLst>
              <a:ext uri="{FF2B5EF4-FFF2-40B4-BE49-F238E27FC236}">
                <a16:creationId xmlns:a16="http://schemas.microsoft.com/office/drawing/2014/main" id="{25016F13-C0E9-084C-B0C2-EC4486AAFCD5}"/>
              </a:ext>
            </a:extLst>
          </p:cNvPr>
          <p:cNvSpPr txBox="1"/>
          <p:nvPr/>
        </p:nvSpPr>
        <p:spPr>
          <a:xfrm>
            <a:off x="6391456" y="5639357"/>
            <a:ext cx="1548822" cy="400110"/>
          </a:xfrm>
          <a:prstGeom prst="rect">
            <a:avLst/>
          </a:prstGeom>
          <a:noFill/>
        </p:spPr>
        <p:txBody>
          <a:bodyPr wrap="none" rtlCol="0">
            <a:spAutoFit/>
          </a:bodyPr>
          <a:lstStyle/>
          <a:p>
            <a:r>
              <a:rPr lang="en-US" sz="2000" b="1" dirty="0">
                <a:solidFill>
                  <a:srgbClr val="DAA520"/>
                </a:solidFill>
              </a:rPr>
              <a:t>meat; flesh</a:t>
            </a:r>
          </a:p>
        </p:txBody>
      </p:sp>
      <p:sp>
        <p:nvSpPr>
          <p:cNvPr id="23" name="TextBox 22">
            <a:extLst>
              <a:ext uri="{FF2B5EF4-FFF2-40B4-BE49-F238E27FC236}">
                <a16:creationId xmlns:a16="http://schemas.microsoft.com/office/drawing/2014/main" id="{2D298FB9-C471-F844-99FA-9C91ADC05111}"/>
              </a:ext>
            </a:extLst>
          </p:cNvPr>
          <p:cNvSpPr txBox="1"/>
          <p:nvPr/>
        </p:nvSpPr>
        <p:spPr>
          <a:xfrm>
            <a:off x="6389855" y="5172015"/>
            <a:ext cx="1064715" cy="400110"/>
          </a:xfrm>
          <a:prstGeom prst="rect">
            <a:avLst/>
          </a:prstGeom>
          <a:noFill/>
        </p:spPr>
        <p:txBody>
          <a:bodyPr wrap="none" rtlCol="0">
            <a:spAutoFit/>
          </a:bodyPr>
          <a:lstStyle/>
          <a:p>
            <a:r>
              <a:rPr lang="en-US" sz="2000" b="1" dirty="0">
                <a:solidFill>
                  <a:srgbClr val="DAA520"/>
                </a:solidFill>
              </a:rPr>
              <a:t>church</a:t>
            </a:r>
          </a:p>
        </p:txBody>
      </p:sp>
      <p:sp>
        <p:nvSpPr>
          <p:cNvPr id="24" name="TextBox 23">
            <a:extLst>
              <a:ext uri="{FF2B5EF4-FFF2-40B4-BE49-F238E27FC236}">
                <a16:creationId xmlns:a16="http://schemas.microsoft.com/office/drawing/2014/main" id="{6C7F941C-C538-1543-A505-D395EFFEFBF4}"/>
              </a:ext>
            </a:extLst>
          </p:cNvPr>
          <p:cNvSpPr txBox="1"/>
          <p:nvPr/>
        </p:nvSpPr>
        <p:spPr>
          <a:xfrm>
            <a:off x="6375427" y="4704701"/>
            <a:ext cx="625492" cy="400110"/>
          </a:xfrm>
          <a:prstGeom prst="rect">
            <a:avLst/>
          </a:prstGeom>
          <a:noFill/>
        </p:spPr>
        <p:txBody>
          <a:bodyPr wrap="none" rtlCol="0">
            <a:spAutoFit/>
          </a:bodyPr>
          <a:lstStyle/>
          <a:p>
            <a:r>
              <a:rPr lang="en-US" sz="2000" b="1" dirty="0">
                <a:solidFill>
                  <a:srgbClr val="DAA520"/>
                </a:solidFill>
              </a:rPr>
              <a:t>fast</a:t>
            </a:r>
          </a:p>
        </p:txBody>
      </p:sp>
      <p:sp>
        <p:nvSpPr>
          <p:cNvPr id="32" name="Rectangle 31"/>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4"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6"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7" name="Rectangle 36"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9" name="Rectangle 38"/>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4" name="Oval Callout 77">
            <a:extLst>
              <a:ext uri="{FF2B5EF4-FFF2-40B4-BE49-F238E27FC236}">
                <a16:creationId xmlns:a16="http://schemas.microsoft.com/office/drawing/2014/main" id="{F4234EBB-D987-4625-B3AD-023CAA628486}"/>
              </a:ext>
            </a:extLst>
          </p:cNvPr>
          <p:cNvSpPr/>
          <p:nvPr/>
        </p:nvSpPr>
        <p:spPr>
          <a:xfrm>
            <a:off x="138679" y="1567429"/>
            <a:ext cx="4022525" cy="1737932"/>
          </a:xfrm>
          <a:prstGeom prst="wedgeEllipseCallout">
            <a:avLst>
              <a:gd name="adj1" fmla="val 59193"/>
              <a:gd name="adj2" fmla="val 11899"/>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wohnen</a:t>
            </a:r>
            <a:r>
              <a:rPr lang="en-US" sz="2000" dirty="0"/>
              <a:t> and </a:t>
            </a:r>
            <a:r>
              <a:rPr lang="en-US" sz="2000" b="1" dirty="0"/>
              <a:t>leben</a:t>
            </a:r>
            <a:r>
              <a:rPr lang="en-US" sz="2000" dirty="0"/>
              <a:t> can mean </a:t>
            </a:r>
            <a:r>
              <a:rPr lang="en-US" sz="2000" i="1" dirty="0"/>
              <a:t>to live in</a:t>
            </a:r>
            <a:r>
              <a:rPr lang="en-US" sz="2000" dirty="0"/>
              <a:t>, but only </a:t>
            </a:r>
            <a:r>
              <a:rPr lang="en-US" sz="2000" b="1" dirty="0"/>
              <a:t>leben</a:t>
            </a:r>
            <a:r>
              <a:rPr lang="en-US" sz="2000" dirty="0"/>
              <a:t> can mean </a:t>
            </a:r>
            <a:r>
              <a:rPr lang="en-US" sz="2000" i="1" dirty="0"/>
              <a:t>to be alive</a:t>
            </a:r>
            <a:r>
              <a:rPr lang="en-US" sz="2000" dirty="0"/>
              <a:t>. </a:t>
            </a:r>
          </a:p>
        </p:txBody>
      </p:sp>
      <p:pic>
        <p:nvPicPr>
          <p:cNvPr id="45" name="Picture 44">
            <a:extLst>
              <a:ext uri="{FF2B5EF4-FFF2-40B4-BE49-F238E27FC236}">
                <a16:creationId xmlns:a16="http://schemas.microsoft.com/office/drawing/2014/main" id="{7A4934C0-D043-4055-9038-BECB354A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2" y="4482071"/>
            <a:ext cx="4183298" cy="1968693"/>
          </a:xfrm>
          <a:prstGeom prst="rect">
            <a:avLst/>
          </a:prstGeom>
        </p:spPr>
      </p:pic>
      <p:sp>
        <p:nvSpPr>
          <p:cNvPr id="14" name="Speech Bubble: Rectangle with Corners Rounded 13">
            <a:extLst>
              <a:ext uri="{FF2B5EF4-FFF2-40B4-BE49-F238E27FC236}">
                <a16:creationId xmlns:a16="http://schemas.microsoft.com/office/drawing/2014/main" id="{78D688E6-F1D7-4E06-BB30-A26922E02A44}"/>
              </a:ext>
            </a:extLst>
          </p:cNvPr>
          <p:cNvSpPr/>
          <p:nvPr/>
        </p:nvSpPr>
        <p:spPr>
          <a:xfrm>
            <a:off x="195088" y="3916320"/>
            <a:ext cx="3881977" cy="690129"/>
          </a:xfrm>
          <a:prstGeom prst="wedgeRoundRectCallout">
            <a:avLst>
              <a:gd name="adj1" fmla="val -18320"/>
              <a:gd name="adj2" fmla="val -76408"/>
              <a:gd name="adj3" fmla="val 16667"/>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Mein Fisch </a:t>
            </a:r>
            <a:r>
              <a:rPr lang="en-GB" sz="2000" dirty="0" err="1"/>
              <a:t>lebt</a:t>
            </a:r>
            <a:r>
              <a:rPr lang="en-GB" sz="2000" dirty="0"/>
              <a:t> </a:t>
            </a:r>
            <a:r>
              <a:rPr lang="en-GB" sz="2000" dirty="0" err="1"/>
              <a:t>noch</a:t>
            </a:r>
            <a:r>
              <a:rPr lang="en-GB" sz="2000" dirty="0"/>
              <a:t>!!</a:t>
            </a:r>
            <a:br>
              <a:rPr lang="en-GB" sz="2000" dirty="0"/>
            </a:br>
            <a:r>
              <a:rPr lang="en-GB" i="1" dirty="0"/>
              <a:t>My fish still lives/is still alive!!</a:t>
            </a:r>
          </a:p>
        </p:txBody>
      </p:sp>
    </p:spTree>
    <p:extLst>
      <p:ext uri="{BB962C8B-B14F-4D97-AF65-F5344CB8AC3E}">
        <p14:creationId xmlns:p14="http://schemas.microsoft.com/office/powerpoint/2010/main" val="369933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8"/>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hold" nodeType="afterEffect">
                                  <p:stCondLst>
                                    <p:cond delay="0"/>
                                  </p:stCondLst>
                                  <p:childTnLst>
                                    <p:animEffect transition="out" filter="slide(fromBottom)">
                                      <p:cBhvr>
                                        <p:cTn id="59" dur="59000"/>
                                        <p:tgtEl>
                                          <p:spTgt spid="34"/>
                                        </p:tgtEl>
                                      </p:cBhvr>
                                    </p:animEffect>
                                    <p:set>
                                      <p:cBhvr>
                                        <p:cTn id="60" dur="1" fill="hold">
                                          <p:stCondLst>
                                            <p:cond delay="58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3" grpId="0" animBg="1"/>
      <p:bldP spid="15" grpId="0"/>
      <p:bldP spid="16" grpId="0"/>
      <p:bldP spid="17" grpId="0"/>
      <p:bldP spid="18" grpId="0"/>
      <p:bldP spid="19" grpId="0"/>
      <p:bldP spid="20" grpId="0"/>
      <p:bldP spid="21" grpId="0"/>
      <p:bldP spid="22" grpId="0"/>
      <p:bldP spid="23" grpId="0"/>
      <p:bldP spid="24" grpId="0"/>
      <p:bldP spid="44"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B96A3E70-B53F-B74B-89E0-38351D81F407}"/>
              </a:ext>
            </a:extLst>
          </p:cNvPr>
          <p:cNvSpPr txBox="1"/>
          <p:nvPr/>
        </p:nvSpPr>
        <p:spPr>
          <a:xfrm>
            <a:off x="3706634" y="2390373"/>
            <a:ext cx="2779928" cy="769441"/>
          </a:xfrm>
          <a:prstGeom prst="rect">
            <a:avLst/>
          </a:prstGeom>
          <a:noFill/>
        </p:spPr>
        <p:txBody>
          <a:bodyPr wrap="none" rtlCol="0">
            <a:spAutoFit/>
          </a:bodyPr>
          <a:lstStyle/>
          <a:p>
            <a:r>
              <a:rPr lang="en-US" sz="4400" dirty="0">
                <a:solidFill>
                  <a:schemeClr val="accent1">
                    <a:lumMod val="50000"/>
                  </a:schemeClr>
                </a:solidFill>
              </a:rPr>
              <a:t>sein / </a:t>
            </a:r>
            <a:r>
              <a:rPr lang="en-US" sz="4400" dirty="0" err="1">
                <a:solidFill>
                  <a:schemeClr val="accent1">
                    <a:lumMod val="50000"/>
                  </a:schemeClr>
                </a:solidFill>
              </a:rPr>
              <a:t>ihre</a:t>
            </a:r>
            <a:endParaRPr lang="en-US" sz="4400" dirty="0">
              <a:solidFill>
                <a:schemeClr val="accent1">
                  <a:lumMod val="50000"/>
                </a:schemeClr>
              </a:solidFill>
            </a:endParaRPr>
          </a:p>
        </p:txBody>
      </p:sp>
      <p:sp>
        <p:nvSpPr>
          <p:cNvPr id="8" name="TextBox 7">
            <a:extLst>
              <a:ext uri="{FF2B5EF4-FFF2-40B4-BE49-F238E27FC236}">
                <a16:creationId xmlns:a16="http://schemas.microsoft.com/office/drawing/2014/main" id="{38F77FD4-0441-6A46-9179-95E1DC8C9F09}"/>
              </a:ext>
            </a:extLst>
          </p:cNvPr>
          <p:cNvSpPr txBox="1"/>
          <p:nvPr/>
        </p:nvSpPr>
        <p:spPr>
          <a:xfrm>
            <a:off x="3706634" y="1414820"/>
            <a:ext cx="2779928" cy="769441"/>
          </a:xfrm>
          <a:prstGeom prst="rect">
            <a:avLst/>
          </a:prstGeom>
          <a:noFill/>
        </p:spPr>
        <p:txBody>
          <a:bodyPr wrap="none" rtlCol="0">
            <a:spAutoFit/>
          </a:bodyPr>
          <a:lstStyle/>
          <a:p>
            <a:r>
              <a:rPr lang="en-US" sz="4400" dirty="0">
                <a:solidFill>
                  <a:schemeClr val="accent1">
                    <a:lumMod val="50000"/>
                  </a:schemeClr>
                </a:solidFill>
              </a:rPr>
              <a:t>seine / </a:t>
            </a:r>
            <a:r>
              <a:rPr lang="en-US" sz="4400" dirty="0" err="1">
                <a:solidFill>
                  <a:schemeClr val="accent1">
                    <a:lumMod val="50000"/>
                  </a:schemeClr>
                </a:solidFill>
              </a:rPr>
              <a:t>ihr</a:t>
            </a:r>
            <a:endParaRPr lang="en-US" sz="4400" dirty="0">
              <a:solidFill>
                <a:schemeClr val="accent1">
                  <a:lumMod val="50000"/>
                </a:schemeClr>
              </a:solidFill>
            </a:endParaRPr>
          </a:p>
        </p:txBody>
      </p:sp>
      <p:sp>
        <p:nvSpPr>
          <p:cNvPr id="9" name="TextBox 8">
            <a:extLst>
              <a:ext uri="{FF2B5EF4-FFF2-40B4-BE49-F238E27FC236}">
                <a16:creationId xmlns:a16="http://schemas.microsoft.com/office/drawing/2014/main" id="{6F651305-F157-DB40-88FC-269A3D13F16D}"/>
              </a:ext>
            </a:extLst>
          </p:cNvPr>
          <p:cNvSpPr txBox="1"/>
          <p:nvPr/>
        </p:nvSpPr>
        <p:spPr>
          <a:xfrm>
            <a:off x="3706634" y="4317081"/>
            <a:ext cx="2779928" cy="769441"/>
          </a:xfrm>
          <a:prstGeom prst="rect">
            <a:avLst/>
          </a:prstGeom>
          <a:noFill/>
        </p:spPr>
        <p:txBody>
          <a:bodyPr wrap="none" rtlCol="0">
            <a:spAutoFit/>
          </a:bodyPr>
          <a:lstStyle/>
          <a:p>
            <a:r>
              <a:rPr lang="en-US" sz="4400" dirty="0" err="1">
                <a:solidFill>
                  <a:schemeClr val="accent1">
                    <a:lumMod val="50000"/>
                  </a:schemeClr>
                </a:solidFill>
              </a:rPr>
              <a:t>ihr</a:t>
            </a:r>
            <a:r>
              <a:rPr lang="en-US" sz="4400" dirty="0">
                <a:solidFill>
                  <a:schemeClr val="accent1">
                    <a:lumMod val="50000"/>
                  </a:schemeClr>
                </a:solidFill>
              </a:rPr>
              <a:t> / seine</a:t>
            </a:r>
          </a:p>
        </p:txBody>
      </p:sp>
      <p:sp>
        <p:nvSpPr>
          <p:cNvPr id="11" name="TextBox 10">
            <a:extLst>
              <a:ext uri="{FF2B5EF4-FFF2-40B4-BE49-F238E27FC236}">
                <a16:creationId xmlns:a16="http://schemas.microsoft.com/office/drawing/2014/main" id="{A3D722AC-4854-8742-A223-82D538592759}"/>
              </a:ext>
            </a:extLst>
          </p:cNvPr>
          <p:cNvSpPr txBox="1"/>
          <p:nvPr/>
        </p:nvSpPr>
        <p:spPr>
          <a:xfrm>
            <a:off x="3706634" y="3353230"/>
            <a:ext cx="2779928" cy="769441"/>
          </a:xfrm>
          <a:prstGeom prst="rect">
            <a:avLst/>
          </a:prstGeom>
          <a:noFill/>
        </p:spPr>
        <p:txBody>
          <a:bodyPr wrap="none" rtlCol="0">
            <a:spAutoFit/>
          </a:bodyPr>
          <a:lstStyle/>
          <a:p>
            <a:r>
              <a:rPr lang="en-US" sz="4400" dirty="0">
                <a:solidFill>
                  <a:schemeClr val="accent1">
                    <a:lumMod val="50000"/>
                  </a:schemeClr>
                </a:solidFill>
              </a:rPr>
              <a:t>sein / </a:t>
            </a:r>
            <a:r>
              <a:rPr lang="en-US" sz="4400" dirty="0" err="1">
                <a:solidFill>
                  <a:schemeClr val="accent1">
                    <a:lumMod val="50000"/>
                  </a:schemeClr>
                </a:solidFill>
              </a:rPr>
              <a:t>ihre</a:t>
            </a:r>
            <a:endParaRPr lang="en-US" sz="4400" dirty="0">
              <a:solidFill>
                <a:schemeClr val="accent1">
                  <a:lumMod val="50000"/>
                </a:schemeClr>
              </a:solidFill>
            </a:endParaRPr>
          </a:p>
        </p:txBody>
      </p:sp>
      <p:sp>
        <p:nvSpPr>
          <p:cNvPr id="15" name="TextBox 14">
            <a:extLst>
              <a:ext uri="{FF2B5EF4-FFF2-40B4-BE49-F238E27FC236}">
                <a16:creationId xmlns:a16="http://schemas.microsoft.com/office/drawing/2014/main" id="{6E7D40A0-5388-AA48-8A7F-BF80F42A57B0}"/>
              </a:ext>
            </a:extLst>
          </p:cNvPr>
          <p:cNvSpPr txBox="1"/>
          <p:nvPr/>
        </p:nvSpPr>
        <p:spPr>
          <a:xfrm>
            <a:off x="6886687" y="1414820"/>
            <a:ext cx="1963999" cy="769441"/>
          </a:xfrm>
          <a:prstGeom prst="rect">
            <a:avLst/>
          </a:prstGeom>
          <a:noFill/>
        </p:spPr>
        <p:txBody>
          <a:bodyPr wrap="none" rtlCol="0">
            <a:spAutoFit/>
          </a:bodyPr>
          <a:lstStyle/>
          <a:p>
            <a:r>
              <a:rPr lang="en-US" sz="4400" b="1" dirty="0">
                <a:solidFill>
                  <a:schemeClr val="accent1">
                    <a:lumMod val="50000"/>
                  </a:schemeClr>
                </a:solidFill>
              </a:rPr>
              <a:t>Mutter</a:t>
            </a:r>
          </a:p>
        </p:txBody>
      </p:sp>
      <p:sp>
        <p:nvSpPr>
          <p:cNvPr id="17" name="TextBox 16">
            <a:extLst>
              <a:ext uri="{FF2B5EF4-FFF2-40B4-BE49-F238E27FC236}">
                <a16:creationId xmlns:a16="http://schemas.microsoft.com/office/drawing/2014/main" id="{B3D57E4E-B726-2E4C-BC17-D87487C969D2}"/>
              </a:ext>
            </a:extLst>
          </p:cNvPr>
          <p:cNvSpPr txBox="1"/>
          <p:nvPr/>
        </p:nvSpPr>
        <p:spPr>
          <a:xfrm>
            <a:off x="6886687" y="2386513"/>
            <a:ext cx="1944763" cy="769441"/>
          </a:xfrm>
          <a:prstGeom prst="rect">
            <a:avLst/>
          </a:prstGeom>
          <a:noFill/>
        </p:spPr>
        <p:txBody>
          <a:bodyPr wrap="none" rtlCol="0">
            <a:spAutoFit/>
          </a:bodyPr>
          <a:lstStyle/>
          <a:p>
            <a:r>
              <a:rPr lang="en-US" sz="4400" b="1" dirty="0" err="1">
                <a:solidFill>
                  <a:schemeClr val="accent1">
                    <a:lumMod val="50000"/>
                  </a:schemeClr>
                </a:solidFill>
              </a:rPr>
              <a:t>Bruder</a:t>
            </a:r>
            <a:endParaRPr lang="en-US" sz="4400" b="1" dirty="0">
              <a:solidFill>
                <a:schemeClr val="accent1">
                  <a:lumMod val="50000"/>
                </a:schemeClr>
              </a:solidFill>
            </a:endParaRPr>
          </a:p>
        </p:txBody>
      </p:sp>
      <p:sp>
        <p:nvSpPr>
          <p:cNvPr id="18" name="TextBox 17">
            <a:extLst>
              <a:ext uri="{FF2B5EF4-FFF2-40B4-BE49-F238E27FC236}">
                <a16:creationId xmlns:a16="http://schemas.microsoft.com/office/drawing/2014/main" id="{12C2B2A2-7177-D744-AE82-C3CD71E44688}"/>
              </a:ext>
            </a:extLst>
          </p:cNvPr>
          <p:cNvSpPr txBox="1"/>
          <p:nvPr/>
        </p:nvSpPr>
        <p:spPr>
          <a:xfrm>
            <a:off x="6886687" y="4315264"/>
            <a:ext cx="1693092" cy="769441"/>
          </a:xfrm>
          <a:prstGeom prst="rect">
            <a:avLst/>
          </a:prstGeom>
          <a:noFill/>
        </p:spPr>
        <p:txBody>
          <a:bodyPr wrap="none" rtlCol="0">
            <a:spAutoFit/>
          </a:bodyPr>
          <a:lstStyle/>
          <a:p>
            <a:r>
              <a:rPr lang="en-US" sz="4400" b="1" dirty="0" err="1">
                <a:solidFill>
                  <a:schemeClr val="accent1">
                    <a:lumMod val="50000"/>
                  </a:schemeClr>
                </a:solidFill>
              </a:rPr>
              <a:t>Vater</a:t>
            </a:r>
            <a:endParaRPr lang="en-US" sz="4400" b="1" dirty="0">
              <a:solidFill>
                <a:schemeClr val="accent1">
                  <a:lumMod val="50000"/>
                </a:schemeClr>
              </a:solidFill>
            </a:endParaRPr>
          </a:p>
        </p:txBody>
      </p:sp>
      <p:sp>
        <p:nvSpPr>
          <p:cNvPr id="19" name="TextBox 18">
            <a:extLst>
              <a:ext uri="{FF2B5EF4-FFF2-40B4-BE49-F238E27FC236}">
                <a16:creationId xmlns:a16="http://schemas.microsoft.com/office/drawing/2014/main" id="{297CA9C1-8C00-2742-923C-DD88B6168C08}"/>
              </a:ext>
            </a:extLst>
          </p:cNvPr>
          <p:cNvSpPr txBox="1"/>
          <p:nvPr/>
        </p:nvSpPr>
        <p:spPr>
          <a:xfrm>
            <a:off x="6886687" y="3353231"/>
            <a:ext cx="1588897" cy="769441"/>
          </a:xfrm>
          <a:prstGeom prst="rect">
            <a:avLst/>
          </a:prstGeom>
          <a:noFill/>
        </p:spPr>
        <p:txBody>
          <a:bodyPr wrap="none" rtlCol="0">
            <a:spAutoFit/>
          </a:bodyPr>
          <a:lstStyle/>
          <a:p>
            <a:r>
              <a:rPr lang="en-US" sz="4400" b="1" dirty="0">
                <a:solidFill>
                  <a:schemeClr val="accent1">
                    <a:lumMod val="50000"/>
                  </a:schemeClr>
                </a:solidFill>
              </a:rPr>
              <a:t>Oma</a:t>
            </a:r>
          </a:p>
        </p:txBody>
      </p:sp>
      <p:sp>
        <p:nvSpPr>
          <p:cNvPr id="20" name="TextBox 19">
            <a:extLst>
              <a:ext uri="{FF2B5EF4-FFF2-40B4-BE49-F238E27FC236}">
                <a16:creationId xmlns:a16="http://schemas.microsoft.com/office/drawing/2014/main" id="{9D8AB61B-3B8E-CF40-B93C-10A7CB39941F}"/>
              </a:ext>
            </a:extLst>
          </p:cNvPr>
          <p:cNvSpPr txBox="1"/>
          <p:nvPr/>
        </p:nvSpPr>
        <p:spPr>
          <a:xfrm>
            <a:off x="6886687" y="5286667"/>
            <a:ext cx="1378904" cy="769441"/>
          </a:xfrm>
          <a:prstGeom prst="rect">
            <a:avLst/>
          </a:prstGeom>
          <a:noFill/>
        </p:spPr>
        <p:txBody>
          <a:bodyPr wrap="none" rtlCol="0">
            <a:spAutoFit/>
          </a:bodyPr>
          <a:lstStyle/>
          <a:p>
            <a:r>
              <a:rPr lang="en-US" sz="4400" b="1" dirty="0">
                <a:solidFill>
                  <a:schemeClr val="accent1">
                    <a:lumMod val="50000"/>
                  </a:schemeClr>
                </a:solidFill>
              </a:rPr>
              <a:t>Kind</a:t>
            </a:r>
          </a:p>
        </p:txBody>
      </p:sp>
      <p:sp>
        <p:nvSpPr>
          <p:cNvPr id="21" name="TextBox 20">
            <a:extLst>
              <a:ext uri="{FF2B5EF4-FFF2-40B4-BE49-F238E27FC236}">
                <a16:creationId xmlns:a16="http://schemas.microsoft.com/office/drawing/2014/main" id="{80B45C95-C259-4D45-886F-812A3F399E96}"/>
              </a:ext>
            </a:extLst>
          </p:cNvPr>
          <p:cNvSpPr txBox="1"/>
          <p:nvPr/>
        </p:nvSpPr>
        <p:spPr>
          <a:xfrm>
            <a:off x="3706634" y="5301514"/>
            <a:ext cx="2412840" cy="769441"/>
          </a:xfrm>
          <a:prstGeom prst="rect">
            <a:avLst/>
          </a:prstGeom>
          <a:noFill/>
        </p:spPr>
        <p:txBody>
          <a:bodyPr wrap="none" rtlCol="0">
            <a:spAutoFit/>
          </a:bodyPr>
          <a:lstStyle/>
          <a:p>
            <a:r>
              <a:rPr lang="en-US" sz="4400" dirty="0">
                <a:solidFill>
                  <a:schemeClr val="accent1">
                    <a:lumMod val="50000"/>
                  </a:schemeClr>
                </a:solidFill>
              </a:rPr>
              <a:t>sein / </a:t>
            </a:r>
            <a:r>
              <a:rPr lang="en-US" sz="4400" dirty="0" err="1">
                <a:solidFill>
                  <a:schemeClr val="accent1">
                    <a:lumMod val="50000"/>
                  </a:schemeClr>
                </a:solidFill>
              </a:rPr>
              <a:t>ihr</a:t>
            </a:r>
            <a:endParaRPr lang="en-US" sz="4400" dirty="0">
              <a:solidFill>
                <a:schemeClr val="accent1">
                  <a:lumMod val="50000"/>
                </a:schemeClr>
              </a:solidFill>
            </a:endParaRPr>
          </a:p>
        </p:txBody>
      </p:sp>
      <p:sp>
        <p:nvSpPr>
          <p:cNvPr id="24" name="Oval 23">
            <a:extLst>
              <a:ext uri="{FF2B5EF4-FFF2-40B4-BE49-F238E27FC236}">
                <a16:creationId xmlns:a16="http://schemas.microsoft.com/office/drawing/2014/main" id="{A3CD9E66-C13A-8D4B-A036-0225D0EE63BE}"/>
              </a:ext>
            </a:extLst>
          </p:cNvPr>
          <p:cNvSpPr/>
          <p:nvPr/>
        </p:nvSpPr>
        <p:spPr>
          <a:xfrm>
            <a:off x="3512319" y="5267424"/>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5" name="Oval 24">
            <a:extLst>
              <a:ext uri="{FF2B5EF4-FFF2-40B4-BE49-F238E27FC236}">
                <a16:creationId xmlns:a16="http://schemas.microsoft.com/office/drawing/2014/main" id="{29563E67-4AB8-6244-B48D-C82AEFEBC5BF}"/>
              </a:ext>
            </a:extLst>
          </p:cNvPr>
          <p:cNvSpPr/>
          <p:nvPr/>
        </p:nvSpPr>
        <p:spPr>
          <a:xfrm>
            <a:off x="3319309" y="4315264"/>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6" name="Oval 25">
            <a:extLst>
              <a:ext uri="{FF2B5EF4-FFF2-40B4-BE49-F238E27FC236}">
                <a16:creationId xmlns:a16="http://schemas.microsoft.com/office/drawing/2014/main" id="{2CCECDEF-DBC0-F84C-B4CD-3F757A77FABB}"/>
              </a:ext>
            </a:extLst>
          </p:cNvPr>
          <p:cNvSpPr/>
          <p:nvPr/>
        </p:nvSpPr>
        <p:spPr>
          <a:xfrm>
            <a:off x="3474684" y="1414688"/>
            <a:ext cx="1963999"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7" name="Oval 26">
            <a:extLst>
              <a:ext uri="{FF2B5EF4-FFF2-40B4-BE49-F238E27FC236}">
                <a16:creationId xmlns:a16="http://schemas.microsoft.com/office/drawing/2014/main" id="{16903491-0C47-D446-BFB6-F1566A3174E6}"/>
              </a:ext>
            </a:extLst>
          </p:cNvPr>
          <p:cNvSpPr/>
          <p:nvPr/>
        </p:nvSpPr>
        <p:spPr>
          <a:xfrm>
            <a:off x="4978557" y="3323525"/>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8" name="Oval 27">
            <a:extLst>
              <a:ext uri="{FF2B5EF4-FFF2-40B4-BE49-F238E27FC236}">
                <a16:creationId xmlns:a16="http://schemas.microsoft.com/office/drawing/2014/main" id="{F2DB17C5-680A-584A-9F68-07BA022BEF92}"/>
              </a:ext>
            </a:extLst>
          </p:cNvPr>
          <p:cNvSpPr/>
          <p:nvPr/>
        </p:nvSpPr>
        <p:spPr>
          <a:xfrm>
            <a:off x="3474684" y="2327654"/>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9" name="Oval 28">
            <a:extLst>
              <a:ext uri="{FF2B5EF4-FFF2-40B4-BE49-F238E27FC236}">
                <a16:creationId xmlns:a16="http://schemas.microsoft.com/office/drawing/2014/main" id="{46880E1F-344B-3B4B-8925-EF684483DD89}"/>
              </a:ext>
            </a:extLst>
          </p:cNvPr>
          <p:cNvSpPr/>
          <p:nvPr/>
        </p:nvSpPr>
        <p:spPr>
          <a:xfrm>
            <a:off x="4913054" y="5283522"/>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0" name="Action Button: Custom 29">
            <a:hlinkClick r:id="" action="ppaction://noaction" highlightClick="1"/>
            <a:extLst>
              <a:ext uri="{FF2B5EF4-FFF2-40B4-BE49-F238E27FC236}">
                <a16:creationId xmlns:a16="http://schemas.microsoft.com/office/drawing/2014/main" id="{2D8FFB1C-4454-404F-806C-B6323A08EF60}"/>
              </a:ext>
            </a:extLst>
          </p:cNvPr>
          <p:cNvSpPr/>
          <p:nvPr/>
        </p:nvSpPr>
        <p:spPr>
          <a:xfrm>
            <a:off x="2116067" y="1520456"/>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a:t>
            </a:r>
          </a:p>
        </p:txBody>
      </p:sp>
      <p:sp>
        <p:nvSpPr>
          <p:cNvPr id="31" name="Action Button: Custom 30">
            <a:hlinkClick r:id="" action="ppaction://noaction" highlightClick="1"/>
            <a:extLst>
              <a:ext uri="{FF2B5EF4-FFF2-40B4-BE49-F238E27FC236}">
                <a16:creationId xmlns:a16="http://schemas.microsoft.com/office/drawing/2014/main" id="{6C27AD1C-094F-4B4A-8420-5E8ECE295139}"/>
              </a:ext>
            </a:extLst>
          </p:cNvPr>
          <p:cNvSpPr/>
          <p:nvPr/>
        </p:nvSpPr>
        <p:spPr>
          <a:xfrm>
            <a:off x="2116067" y="2531883"/>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a:t>
            </a:r>
          </a:p>
        </p:txBody>
      </p:sp>
      <p:sp>
        <p:nvSpPr>
          <p:cNvPr id="32" name="Action Button: Custom 31">
            <a:hlinkClick r:id="" action="ppaction://noaction" highlightClick="1"/>
            <a:extLst>
              <a:ext uri="{FF2B5EF4-FFF2-40B4-BE49-F238E27FC236}">
                <a16:creationId xmlns:a16="http://schemas.microsoft.com/office/drawing/2014/main" id="{CA7EE9C7-ECEE-3F49-86D8-B32F544E1E70}"/>
              </a:ext>
            </a:extLst>
          </p:cNvPr>
          <p:cNvSpPr/>
          <p:nvPr/>
        </p:nvSpPr>
        <p:spPr>
          <a:xfrm>
            <a:off x="2116067" y="3525929"/>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a:t>
            </a:r>
          </a:p>
        </p:txBody>
      </p:sp>
      <p:sp>
        <p:nvSpPr>
          <p:cNvPr id="33" name="Action Button: Custom 32">
            <a:hlinkClick r:id="" action="ppaction://noaction" highlightClick="1"/>
            <a:extLst>
              <a:ext uri="{FF2B5EF4-FFF2-40B4-BE49-F238E27FC236}">
                <a16:creationId xmlns:a16="http://schemas.microsoft.com/office/drawing/2014/main" id="{AAD53B5A-B38D-2C4D-846C-F2DF7E996DDD}"/>
              </a:ext>
            </a:extLst>
          </p:cNvPr>
          <p:cNvSpPr/>
          <p:nvPr/>
        </p:nvSpPr>
        <p:spPr>
          <a:xfrm>
            <a:off x="2116067" y="4448549"/>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a:t>
            </a:r>
          </a:p>
        </p:txBody>
      </p:sp>
      <p:sp>
        <p:nvSpPr>
          <p:cNvPr id="34" name="Action Button: Custom 33">
            <a:hlinkClick r:id="" action="ppaction://noaction" highlightClick="1"/>
            <a:extLst>
              <a:ext uri="{FF2B5EF4-FFF2-40B4-BE49-F238E27FC236}">
                <a16:creationId xmlns:a16="http://schemas.microsoft.com/office/drawing/2014/main" id="{2169CADF-6F92-7A4C-958E-1C6720E1184A}"/>
              </a:ext>
            </a:extLst>
          </p:cNvPr>
          <p:cNvSpPr/>
          <p:nvPr/>
        </p:nvSpPr>
        <p:spPr>
          <a:xfrm>
            <a:off x="2116067" y="5434303"/>
            <a:ext cx="576000" cy="540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E</a:t>
            </a:r>
          </a:p>
        </p:txBody>
      </p:sp>
      <p:sp>
        <p:nvSpPr>
          <p:cNvPr id="3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50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5" grpId="0"/>
      <p:bldP spid="17" grpId="0"/>
      <p:bldP spid="18" grpId="0"/>
      <p:bldP spid="19" grpId="0"/>
      <p:bldP spid="20" grpId="0"/>
      <p:bldP spid="21" grpId="0"/>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0" name="TextBox 29">
            <a:extLst>
              <a:ext uri="{FF2B5EF4-FFF2-40B4-BE49-F238E27FC236}">
                <a16:creationId xmlns:a16="http://schemas.microsoft.com/office/drawing/2014/main" id="{7ED16FC5-D35F-E642-A834-7B738D9C014D}"/>
              </a:ext>
            </a:extLst>
          </p:cNvPr>
          <p:cNvSpPr txBox="1"/>
          <p:nvPr/>
        </p:nvSpPr>
        <p:spPr>
          <a:xfrm>
            <a:off x="3174777" y="1420895"/>
            <a:ext cx="5564344" cy="769441"/>
          </a:xfrm>
          <a:prstGeom prst="rect">
            <a:avLst/>
          </a:prstGeom>
          <a:noFill/>
        </p:spPr>
        <p:txBody>
          <a:bodyPr wrap="none" rtlCol="0">
            <a:spAutoFit/>
          </a:bodyPr>
          <a:lstStyle/>
          <a:p>
            <a:r>
              <a:rPr lang="en-US" sz="4400" dirty="0">
                <a:solidFill>
                  <a:schemeClr val="accent1">
                    <a:lumMod val="50000"/>
                  </a:schemeClr>
                </a:solidFill>
              </a:rPr>
              <a:t>sein	Hund / </a:t>
            </a:r>
            <a:r>
              <a:rPr lang="en-US" sz="4400" dirty="0" err="1">
                <a:solidFill>
                  <a:schemeClr val="accent1">
                    <a:lumMod val="50000"/>
                  </a:schemeClr>
                </a:solidFill>
              </a:rPr>
              <a:t>Katze</a:t>
            </a:r>
            <a:endParaRPr lang="en-US" sz="4400" dirty="0">
              <a:solidFill>
                <a:schemeClr val="accent1">
                  <a:lumMod val="50000"/>
                </a:schemeClr>
              </a:solidFill>
            </a:endParaRPr>
          </a:p>
        </p:txBody>
      </p:sp>
      <p:sp>
        <p:nvSpPr>
          <p:cNvPr id="31" name="TextBox 30">
            <a:extLst>
              <a:ext uri="{FF2B5EF4-FFF2-40B4-BE49-F238E27FC236}">
                <a16:creationId xmlns:a16="http://schemas.microsoft.com/office/drawing/2014/main" id="{4C3607A6-B1C1-9F47-AE93-79FB6D070DB3}"/>
              </a:ext>
            </a:extLst>
          </p:cNvPr>
          <p:cNvSpPr txBox="1"/>
          <p:nvPr/>
        </p:nvSpPr>
        <p:spPr>
          <a:xfrm>
            <a:off x="3174777" y="2386512"/>
            <a:ext cx="7249100" cy="769441"/>
          </a:xfrm>
          <a:prstGeom prst="rect">
            <a:avLst/>
          </a:prstGeom>
          <a:noFill/>
        </p:spPr>
        <p:txBody>
          <a:bodyPr wrap="none" rtlCol="0">
            <a:spAutoFit/>
          </a:bodyPr>
          <a:lstStyle/>
          <a:p>
            <a:r>
              <a:rPr lang="en-US" sz="4400" dirty="0" err="1">
                <a:solidFill>
                  <a:schemeClr val="accent1">
                    <a:lumMod val="50000"/>
                  </a:schemeClr>
                </a:solidFill>
              </a:rPr>
              <a:t>ihre</a:t>
            </a:r>
            <a:r>
              <a:rPr lang="en-US" sz="4400" dirty="0">
                <a:solidFill>
                  <a:schemeClr val="accent1">
                    <a:lumMod val="50000"/>
                  </a:schemeClr>
                </a:solidFill>
              </a:rPr>
              <a:t>	Freund / </a:t>
            </a:r>
            <a:r>
              <a:rPr lang="en-US" sz="4400" dirty="0" err="1">
                <a:solidFill>
                  <a:schemeClr val="accent1">
                    <a:lumMod val="50000"/>
                  </a:schemeClr>
                </a:solidFill>
              </a:rPr>
              <a:t>Schwester</a:t>
            </a:r>
            <a:endParaRPr lang="en-US" sz="4400" dirty="0">
              <a:solidFill>
                <a:schemeClr val="accent1">
                  <a:lumMod val="50000"/>
                </a:schemeClr>
              </a:solidFill>
            </a:endParaRPr>
          </a:p>
        </p:txBody>
      </p:sp>
      <p:sp>
        <p:nvSpPr>
          <p:cNvPr id="32" name="TextBox 31">
            <a:extLst>
              <a:ext uri="{FF2B5EF4-FFF2-40B4-BE49-F238E27FC236}">
                <a16:creationId xmlns:a16="http://schemas.microsoft.com/office/drawing/2014/main" id="{AA833F6C-091B-A14D-A988-4B07EF26A688}"/>
              </a:ext>
            </a:extLst>
          </p:cNvPr>
          <p:cNvSpPr txBox="1"/>
          <p:nvPr/>
        </p:nvSpPr>
        <p:spPr>
          <a:xfrm>
            <a:off x="3174777" y="3358205"/>
            <a:ext cx="5949064" cy="769441"/>
          </a:xfrm>
          <a:prstGeom prst="rect">
            <a:avLst/>
          </a:prstGeom>
          <a:noFill/>
        </p:spPr>
        <p:txBody>
          <a:bodyPr wrap="none" rtlCol="0">
            <a:spAutoFit/>
          </a:bodyPr>
          <a:lstStyle/>
          <a:p>
            <a:r>
              <a:rPr lang="en-US" sz="4400" dirty="0" err="1">
                <a:solidFill>
                  <a:schemeClr val="accent1">
                    <a:lumMod val="50000"/>
                  </a:schemeClr>
                </a:solidFill>
              </a:rPr>
              <a:t>dein</a:t>
            </a:r>
            <a:r>
              <a:rPr lang="en-US" sz="4400" dirty="0">
                <a:solidFill>
                  <a:schemeClr val="accent1">
                    <a:lumMod val="50000"/>
                  </a:schemeClr>
                </a:solidFill>
              </a:rPr>
              <a:t>	</a:t>
            </a:r>
            <a:r>
              <a:rPr lang="en-US" sz="4400" dirty="0" err="1">
                <a:solidFill>
                  <a:schemeClr val="accent1">
                    <a:lumMod val="50000"/>
                  </a:schemeClr>
                </a:solidFill>
              </a:rPr>
              <a:t>Freundin</a:t>
            </a:r>
            <a:r>
              <a:rPr lang="en-US" sz="4400" dirty="0">
                <a:solidFill>
                  <a:schemeClr val="accent1">
                    <a:lumMod val="50000"/>
                  </a:schemeClr>
                </a:solidFill>
              </a:rPr>
              <a:t> / </a:t>
            </a:r>
            <a:r>
              <a:rPr lang="en-US" sz="4400" dirty="0" err="1">
                <a:solidFill>
                  <a:schemeClr val="accent1">
                    <a:lumMod val="50000"/>
                  </a:schemeClr>
                </a:solidFill>
              </a:rPr>
              <a:t>Arzt</a:t>
            </a:r>
            <a:endParaRPr lang="en-US" sz="4400" dirty="0">
              <a:solidFill>
                <a:schemeClr val="accent1">
                  <a:lumMod val="50000"/>
                </a:schemeClr>
              </a:solidFill>
            </a:endParaRPr>
          </a:p>
        </p:txBody>
      </p:sp>
      <p:sp>
        <p:nvSpPr>
          <p:cNvPr id="33" name="TextBox 32">
            <a:extLst>
              <a:ext uri="{FF2B5EF4-FFF2-40B4-BE49-F238E27FC236}">
                <a16:creationId xmlns:a16="http://schemas.microsoft.com/office/drawing/2014/main" id="{64ECFA35-F8BF-3349-978F-EFCCCEF13857}"/>
              </a:ext>
            </a:extLst>
          </p:cNvPr>
          <p:cNvSpPr txBox="1"/>
          <p:nvPr/>
        </p:nvSpPr>
        <p:spPr>
          <a:xfrm>
            <a:off x="3174944" y="4310494"/>
            <a:ext cx="5740674" cy="769441"/>
          </a:xfrm>
          <a:prstGeom prst="rect">
            <a:avLst/>
          </a:prstGeom>
          <a:noFill/>
        </p:spPr>
        <p:txBody>
          <a:bodyPr wrap="none" rtlCol="0">
            <a:spAutoFit/>
          </a:bodyPr>
          <a:lstStyle/>
          <a:p>
            <a:r>
              <a:rPr lang="en-US" sz="4400" dirty="0" err="1">
                <a:solidFill>
                  <a:schemeClr val="accent1">
                    <a:lumMod val="50000"/>
                  </a:schemeClr>
                </a:solidFill>
              </a:rPr>
              <a:t>deine</a:t>
            </a:r>
            <a:r>
              <a:rPr lang="en-US" sz="4400" dirty="0">
                <a:solidFill>
                  <a:schemeClr val="accent1">
                    <a:lumMod val="50000"/>
                  </a:schemeClr>
                </a:solidFill>
              </a:rPr>
              <a:t>	</a:t>
            </a:r>
            <a:r>
              <a:rPr lang="en-US" sz="4400" dirty="0" err="1">
                <a:solidFill>
                  <a:schemeClr val="accent1">
                    <a:lumMod val="50000"/>
                  </a:schemeClr>
                </a:solidFill>
              </a:rPr>
              <a:t>Familie</a:t>
            </a:r>
            <a:r>
              <a:rPr lang="en-US" sz="4400" dirty="0">
                <a:solidFill>
                  <a:schemeClr val="accent1">
                    <a:lumMod val="50000"/>
                  </a:schemeClr>
                </a:solidFill>
              </a:rPr>
              <a:t> / </a:t>
            </a:r>
            <a:r>
              <a:rPr lang="en-US" sz="4400" dirty="0" err="1">
                <a:solidFill>
                  <a:schemeClr val="accent1">
                    <a:lumMod val="50000"/>
                  </a:schemeClr>
                </a:solidFill>
              </a:rPr>
              <a:t>Opa</a:t>
            </a:r>
            <a:endParaRPr lang="en-US" sz="4400" dirty="0">
              <a:solidFill>
                <a:schemeClr val="accent1">
                  <a:lumMod val="50000"/>
                </a:schemeClr>
              </a:solidFill>
            </a:endParaRPr>
          </a:p>
        </p:txBody>
      </p:sp>
      <p:sp>
        <p:nvSpPr>
          <p:cNvPr id="34" name="TextBox 33">
            <a:extLst>
              <a:ext uri="{FF2B5EF4-FFF2-40B4-BE49-F238E27FC236}">
                <a16:creationId xmlns:a16="http://schemas.microsoft.com/office/drawing/2014/main" id="{0CB3ADE5-6C6B-DC4D-8CA1-637D9248A38D}"/>
              </a:ext>
            </a:extLst>
          </p:cNvPr>
          <p:cNvSpPr txBox="1"/>
          <p:nvPr/>
        </p:nvSpPr>
        <p:spPr>
          <a:xfrm>
            <a:off x="3174777" y="5316092"/>
            <a:ext cx="6405921" cy="769441"/>
          </a:xfrm>
          <a:prstGeom prst="rect">
            <a:avLst/>
          </a:prstGeom>
          <a:noFill/>
        </p:spPr>
        <p:txBody>
          <a:bodyPr wrap="none" rtlCol="0">
            <a:spAutoFit/>
          </a:bodyPr>
          <a:lstStyle/>
          <a:p>
            <a:r>
              <a:rPr lang="en-US" sz="4400" dirty="0" err="1">
                <a:solidFill>
                  <a:schemeClr val="accent1">
                    <a:lumMod val="50000"/>
                  </a:schemeClr>
                </a:solidFill>
              </a:rPr>
              <a:t>ihr</a:t>
            </a:r>
            <a:r>
              <a:rPr lang="en-US" sz="4400" dirty="0">
                <a:solidFill>
                  <a:schemeClr val="accent1">
                    <a:lumMod val="50000"/>
                  </a:schemeClr>
                </a:solidFill>
              </a:rPr>
              <a:t>		Lehrer / </a:t>
            </a:r>
            <a:r>
              <a:rPr lang="en-US" sz="4400" dirty="0" err="1">
                <a:solidFill>
                  <a:schemeClr val="accent1">
                    <a:lumMod val="50000"/>
                  </a:schemeClr>
                </a:solidFill>
              </a:rPr>
              <a:t>Lehrerin</a:t>
            </a:r>
            <a:endParaRPr lang="en-US" sz="4400" dirty="0">
              <a:solidFill>
                <a:schemeClr val="accent1">
                  <a:lumMod val="50000"/>
                </a:schemeClr>
              </a:solidFill>
            </a:endParaRPr>
          </a:p>
        </p:txBody>
      </p:sp>
      <p:sp>
        <p:nvSpPr>
          <p:cNvPr id="35" name="Oval 34">
            <a:extLst>
              <a:ext uri="{FF2B5EF4-FFF2-40B4-BE49-F238E27FC236}">
                <a16:creationId xmlns:a16="http://schemas.microsoft.com/office/drawing/2014/main" id="{730F0990-FF84-5440-A414-ADC9E831473D}"/>
              </a:ext>
            </a:extLst>
          </p:cNvPr>
          <p:cNvSpPr/>
          <p:nvPr/>
        </p:nvSpPr>
        <p:spPr>
          <a:xfrm>
            <a:off x="7586425" y="3309444"/>
            <a:ext cx="1722886"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6" name="Oval 35">
            <a:extLst>
              <a:ext uri="{FF2B5EF4-FFF2-40B4-BE49-F238E27FC236}">
                <a16:creationId xmlns:a16="http://schemas.microsoft.com/office/drawing/2014/main" id="{15E8AD44-7483-1645-B563-5563A7E3F4DE}"/>
              </a:ext>
            </a:extLst>
          </p:cNvPr>
          <p:cNvSpPr/>
          <p:nvPr/>
        </p:nvSpPr>
        <p:spPr>
          <a:xfrm>
            <a:off x="7338831" y="2351630"/>
            <a:ext cx="3153573"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7" name="Oval 36">
            <a:extLst>
              <a:ext uri="{FF2B5EF4-FFF2-40B4-BE49-F238E27FC236}">
                <a16:creationId xmlns:a16="http://schemas.microsoft.com/office/drawing/2014/main" id="{F6B46B2D-B675-424D-9CAB-A584A1350ABF}"/>
              </a:ext>
            </a:extLst>
          </p:cNvPr>
          <p:cNvSpPr/>
          <p:nvPr/>
        </p:nvSpPr>
        <p:spPr>
          <a:xfrm>
            <a:off x="4861467" y="4261825"/>
            <a:ext cx="2477364"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8" name="Oval 37">
            <a:extLst>
              <a:ext uri="{FF2B5EF4-FFF2-40B4-BE49-F238E27FC236}">
                <a16:creationId xmlns:a16="http://schemas.microsoft.com/office/drawing/2014/main" id="{C999D023-DCA8-FC48-9C27-452766FC6D0B}"/>
              </a:ext>
            </a:extLst>
          </p:cNvPr>
          <p:cNvSpPr/>
          <p:nvPr/>
        </p:nvSpPr>
        <p:spPr>
          <a:xfrm>
            <a:off x="4718267" y="1366243"/>
            <a:ext cx="2094504"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9" name="Oval 38">
            <a:extLst>
              <a:ext uri="{FF2B5EF4-FFF2-40B4-BE49-F238E27FC236}">
                <a16:creationId xmlns:a16="http://schemas.microsoft.com/office/drawing/2014/main" id="{52BE70E0-9CA0-7745-B8AA-9300A34C2122}"/>
              </a:ext>
            </a:extLst>
          </p:cNvPr>
          <p:cNvSpPr/>
          <p:nvPr/>
        </p:nvSpPr>
        <p:spPr>
          <a:xfrm>
            <a:off x="4718267" y="5262782"/>
            <a:ext cx="2477364" cy="86677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0" name="Action Button: Custom 19">
            <a:hlinkClick r:id="" action="ppaction://noaction" highlightClick="1"/>
            <a:extLst>
              <a:ext uri="{FF2B5EF4-FFF2-40B4-BE49-F238E27FC236}">
                <a16:creationId xmlns:a16="http://schemas.microsoft.com/office/drawing/2014/main" id="{2D8FFB1C-4454-404F-806C-B6323A08EF60}"/>
              </a:ext>
            </a:extLst>
          </p:cNvPr>
          <p:cNvSpPr/>
          <p:nvPr/>
        </p:nvSpPr>
        <p:spPr>
          <a:xfrm>
            <a:off x="2116067" y="1520456"/>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a:t>
            </a:r>
          </a:p>
        </p:txBody>
      </p:sp>
      <p:sp>
        <p:nvSpPr>
          <p:cNvPr id="21" name="Action Button: Custom 20">
            <a:hlinkClick r:id="" action="ppaction://noaction" highlightClick="1"/>
            <a:extLst>
              <a:ext uri="{FF2B5EF4-FFF2-40B4-BE49-F238E27FC236}">
                <a16:creationId xmlns:a16="http://schemas.microsoft.com/office/drawing/2014/main" id="{6C27AD1C-094F-4B4A-8420-5E8ECE295139}"/>
              </a:ext>
            </a:extLst>
          </p:cNvPr>
          <p:cNvSpPr/>
          <p:nvPr/>
        </p:nvSpPr>
        <p:spPr>
          <a:xfrm>
            <a:off x="2116067" y="2531883"/>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a:t>
            </a:r>
          </a:p>
        </p:txBody>
      </p:sp>
      <p:sp>
        <p:nvSpPr>
          <p:cNvPr id="22" name="Action Button: Custom 21">
            <a:hlinkClick r:id="" action="ppaction://noaction" highlightClick="1"/>
            <a:extLst>
              <a:ext uri="{FF2B5EF4-FFF2-40B4-BE49-F238E27FC236}">
                <a16:creationId xmlns:a16="http://schemas.microsoft.com/office/drawing/2014/main" id="{CA7EE9C7-ECEE-3F49-86D8-B32F544E1E70}"/>
              </a:ext>
            </a:extLst>
          </p:cNvPr>
          <p:cNvSpPr/>
          <p:nvPr/>
        </p:nvSpPr>
        <p:spPr>
          <a:xfrm>
            <a:off x="2116067" y="3525929"/>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a:t>
            </a:r>
          </a:p>
        </p:txBody>
      </p:sp>
      <p:sp>
        <p:nvSpPr>
          <p:cNvPr id="23" name="Action Button: Custom 22">
            <a:hlinkClick r:id="" action="ppaction://noaction" highlightClick="1"/>
            <a:extLst>
              <a:ext uri="{FF2B5EF4-FFF2-40B4-BE49-F238E27FC236}">
                <a16:creationId xmlns:a16="http://schemas.microsoft.com/office/drawing/2014/main" id="{AAD53B5A-B38D-2C4D-846C-F2DF7E996DDD}"/>
              </a:ext>
            </a:extLst>
          </p:cNvPr>
          <p:cNvSpPr/>
          <p:nvPr/>
        </p:nvSpPr>
        <p:spPr>
          <a:xfrm>
            <a:off x="2116067" y="4448549"/>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a:t>
            </a:r>
          </a:p>
        </p:txBody>
      </p:sp>
      <p:sp>
        <p:nvSpPr>
          <p:cNvPr id="24" name="Action Button: Custom 23">
            <a:hlinkClick r:id="" action="ppaction://noaction" highlightClick="1"/>
            <a:extLst>
              <a:ext uri="{FF2B5EF4-FFF2-40B4-BE49-F238E27FC236}">
                <a16:creationId xmlns:a16="http://schemas.microsoft.com/office/drawing/2014/main" id="{2169CADF-6F92-7A4C-958E-1C6720E1184A}"/>
              </a:ext>
            </a:extLst>
          </p:cNvPr>
          <p:cNvSpPr/>
          <p:nvPr/>
        </p:nvSpPr>
        <p:spPr>
          <a:xfrm>
            <a:off x="2116067" y="5434303"/>
            <a:ext cx="576000" cy="540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E</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87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animBg="1"/>
      <p:bldP spid="36" grpId="0" animBg="1"/>
      <p:bldP spid="37" grpId="0" animBg="1"/>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785546" y="302952"/>
            <a:ext cx="164990" cy="192993"/>
          </a:xfrm>
        </p:spPr>
        <p:txBody>
          <a:bodyPr>
            <a:noAutofit/>
          </a:bodyPr>
          <a:lstStyle/>
          <a:p>
            <a:r>
              <a:rPr lang="en-GB" sz="100" b="1" dirty="0" err="1">
                <a:solidFill>
                  <a:prstClr val="white"/>
                </a:solidFill>
              </a:rPr>
              <a:t>Phonetik</a:t>
            </a:r>
            <a:endParaRPr lang="en-US" sz="100" dirty="0"/>
          </a:p>
        </p:txBody>
      </p:sp>
      <p:sp>
        <p:nvSpPr>
          <p:cNvPr id="3" name="TextBox 2">
            <a:hlinkClick r:id="" action="ppaction://noaction">
              <a:snd r:embed="rId3" name="brasilien.wav"/>
            </a:hlinkClick>
            <a:extLst>
              <a:ext uri="{FF2B5EF4-FFF2-40B4-BE49-F238E27FC236}">
                <a16:creationId xmlns:a16="http://schemas.microsoft.com/office/drawing/2014/main" id="{F0BD1740-0684-3A4D-BF7F-B94F54FFA60B}"/>
              </a:ext>
            </a:extLst>
          </p:cNvPr>
          <p:cNvSpPr txBox="1"/>
          <p:nvPr/>
        </p:nvSpPr>
        <p:spPr>
          <a:xfrm>
            <a:off x="125867" y="2056389"/>
            <a:ext cx="1160895" cy="400110"/>
          </a:xfrm>
          <a:prstGeom prst="rect">
            <a:avLst/>
          </a:prstGeom>
          <a:noFill/>
        </p:spPr>
        <p:txBody>
          <a:bodyPr wrap="none" rtlCol="0">
            <a:spAutoFit/>
          </a:bodyPr>
          <a:lstStyle/>
          <a:p>
            <a:r>
              <a:rPr lang="en-US" sz="2000" dirty="0" err="1">
                <a:solidFill>
                  <a:schemeClr val="accent1">
                    <a:lumMod val="50000"/>
                  </a:schemeClr>
                </a:solidFill>
              </a:rPr>
              <a:t>Brasilien</a:t>
            </a:r>
            <a:endParaRPr lang="en-US" sz="2000" dirty="0">
              <a:solidFill>
                <a:schemeClr val="accent1">
                  <a:lumMod val="50000"/>
                </a:schemeClr>
              </a:solidFill>
            </a:endParaRPr>
          </a:p>
        </p:txBody>
      </p:sp>
      <p:sp>
        <p:nvSpPr>
          <p:cNvPr id="5" name="TextBox 4">
            <a:hlinkClick r:id="" action="ppaction://noaction">
              <a:snd r:embed="rId4" name="namibia.wav"/>
            </a:hlinkClick>
            <a:extLst>
              <a:ext uri="{FF2B5EF4-FFF2-40B4-BE49-F238E27FC236}">
                <a16:creationId xmlns:a16="http://schemas.microsoft.com/office/drawing/2014/main" id="{21397C20-7D6D-E34E-B906-48BB461739EF}"/>
              </a:ext>
            </a:extLst>
          </p:cNvPr>
          <p:cNvSpPr txBox="1"/>
          <p:nvPr/>
        </p:nvSpPr>
        <p:spPr>
          <a:xfrm>
            <a:off x="10368531" y="3716880"/>
            <a:ext cx="1241045" cy="400110"/>
          </a:xfrm>
          <a:prstGeom prst="rect">
            <a:avLst/>
          </a:prstGeom>
          <a:noFill/>
        </p:spPr>
        <p:txBody>
          <a:bodyPr wrap="none" rtlCol="0">
            <a:spAutoFit/>
          </a:bodyPr>
          <a:lstStyle/>
          <a:p>
            <a:r>
              <a:rPr lang="en-US" sz="2000" dirty="0">
                <a:solidFill>
                  <a:schemeClr val="accent1">
                    <a:lumMod val="50000"/>
                  </a:schemeClr>
                </a:solidFill>
              </a:rPr>
              <a:t>Namibia</a:t>
            </a:r>
          </a:p>
        </p:txBody>
      </p:sp>
      <p:sp>
        <p:nvSpPr>
          <p:cNvPr id="7" name="TextBox 6">
            <a:hlinkClick r:id="" action="ppaction://noaction">
              <a:snd r:embed="rId5" name="schweiz.wav"/>
            </a:hlinkClick>
            <a:extLst>
              <a:ext uri="{FF2B5EF4-FFF2-40B4-BE49-F238E27FC236}">
                <a16:creationId xmlns:a16="http://schemas.microsoft.com/office/drawing/2014/main" id="{8D3C7454-55CE-8641-B1FF-DFD4EFBC9560}"/>
              </a:ext>
            </a:extLst>
          </p:cNvPr>
          <p:cNvSpPr txBox="1"/>
          <p:nvPr/>
        </p:nvSpPr>
        <p:spPr>
          <a:xfrm>
            <a:off x="125867" y="5058912"/>
            <a:ext cx="1641796" cy="400110"/>
          </a:xfrm>
          <a:prstGeom prst="rect">
            <a:avLst/>
          </a:prstGeom>
          <a:noFill/>
        </p:spPr>
        <p:txBody>
          <a:bodyPr wrap="none" rtlCol="0">
            <a:spAutoFit/>
          </a:bodyPr>
          <a:lstStyle/>
          <a:p>
            <a:r>
              <a:rPr lang="en-US" sz="2000" dirty="0">
                <a:solidFill>
                  <a:schemeClr val="accent1">
                    <a:lumMod val="50000"/>
                  </a:schemeClr>
                </a:solidFill>
              </a:rPr>
              <a:t>die Schweiz</a:t>
            </a:r>
          </a:p>
        </p:txBody>
      </p:sp>
      <p:sp>
        <p:nvSpPr>
          <p:cNvPr id="8" name="TextBox 7">
            <a:hlinkClick r:id="" action="ppaction://noaction">
              <a:snd r:embed="rId6" name="US.wav"/>
            </a:hlinkClick>
            <a:extLst>
              <a:ext uri="{FF2B5EF4-FFF2-40B4-BE49-F238E27FC236}">
                <a16:creationId xmlns:a16="http://schemas.microsoft.com/office/drawing/2014/main" id="{B09C2B65-3CFA-DF45-947D-F4257D4F3450}"/>
              </a:ext>
            </a:extLst>
          </p:cNvPr>
          <p:cNvSpPr txBox="1"/>
          <p:nvPr/>
        </p:nvSpPr>
        <p:spPr>
          <a:xfrm>
            <a:off x="9138460" y="5829582"/>
            <a:ext cx="3127779" cy="400110"/>
          </a:xfrm>
          <a:prstGeom prst="rect">
            <a:avLst/>
          </a:prstGeom>
          <a:noFill/>
        </p:spPr>
        <p:txBody>
          <a:bodyPr wrap="none" rtlCol="0">
            <a:spAutoFit/>
          </a:bodyPr>
          <a:lstStyle/>
          <a:p>
            <a:r>
              <a:rPr lang="en-US" sz="2000" dirty="0">
                <a:solidFill>
                  <a:schemeClr val="accent1">
                    <a:lumMod val="50000"/>
                  </a:schemeClr>
                </a:solidFill>
              </a:rPr>
              <a:t>die </a:t>
            </a:r>
            <a:r>
              <a:rPr lang="en-US" sz="2000" dirty="0" err="1">
                <a:solidFill>
                  <a:schemeClr val="accent1">
                    <a:lumMod val="50000"/>
                  </a:schemeClr>
                </a:solidFill>
              </a:rPr>
              <a:t>Vereinigten</a:t>
            </a:r>
            <a:r>
              <a:rPr lang="en-US" sz="2000" dirty="0">
                <a:solidFill>
                  <a:schemeClr val="accent1">
                    <a:lumMod val="50000"/>
                  </a:schemeClr>
                </a:solidFill>
              </a:rPr>
              <a:t> </a:t>
            </a:r>
            <a:r>
              <a:rPr lang="en-US" sz="2000" dirty="0" err="1">
                <a:solidFill>
                  <a:schemeClr val="accent1">
                    <a:lumMod val="50000"/>
                  </a:schemeClr>
                </a:solidFill>
              </a:rPr>
              <a:t>Staaten</a:t>
            </a:r>
            <a:endParaRPr lang="en-US" sz="2000" dirty="0">
              <a:solidFill>
                <a:schemeClr val="accent1">
                  <a:lumMod val="50000"/>
                </a:schemeClr>
              </a:solidFill>
            </a:endParaRPr>
          </a:p>
        </p:txBody>
      </p:sp>
      <p:sp>
        <p:nvSpPr>
          <p:cNvPr id="12" name="TextBox 11">
            <a:hlinkClick r:id="" action="ppaction://noaction">
              <a:snd r:embed="rId7" name="belgien.wav"/>
            </a:hlinkClick>
            <a:extLst>
              <a:ext uri="{FF2B5EF4-FFF2-40B4-BE49-F238E27FC236}">
                <a16:creationId xmlns:a16="http://schemas.microsoft.com/office/drawing/2014/main" id="{5D73A557-A171-0142-8DE6-AF8745406AB8}"/>
              </a:ext>
            </a:extLst>
          </p:cNvPr>
          <p:cNvSpPr txBox="1"/>
          <p:nvPr/>
        </p:nvSpPr>
        <p:spPr>
          <a:xfrm>
            <a:off x="10317094" y="2818191"/>
            <a:ext cx="1098378" cy="400110"/>
          </a:xfrm>
          <a:prstGeom prst="rect">
            <a:avLst/>
          </a:prstGeom>
          <a:noFill/>
        </p:spPr>
        <p:txBody>
          <a:bodyPr wrap="none" rtlCol="0">
            <a:spAutoFit/>
          </a:bodyPr>
          <a:lstStyle/>
          <a:p>
            <a:r>
              <a:rPr lang="en-US" sz="2000" dirty="0" err="1">
                <a:solidFill>
                  <a:schemeClr val="accent1">
                    <a:lumMod val="50000"/>
                  </a:schemeClr>
                </a:solidFill>
              </a:rPr>
              <a:t>Belgien</a:t>
            </a:r>
            <a:endParaRPr lang="en-US" sz="2000" dirty="0">
              <a:solidFill>
                <a:schemeClr val="accent1">
                  <a:lumMod val="50000"/>
                </a:schemeClr>
              </a:solidFill>
            </a:endParaRPr>
          </a:p>
        </p:txBody>
      </p:sp>
      <p:pic>
        <p:nvPicPr>
          <p:cNvPr id="14" name="Picture 13" descr="A picture containing blue, plate, food, table&#10;&#10;Description automatically generated">
            <a:extLst>
              <a:ext uri="{FF2B5EF4-FFF2-40B4-BE49-F238E27FC236}">
                <a16:creationId xmlns:a16="http://schemas.microsoft.com/office/drawing/2014/main" id="{7F47D77B-9046-A642-B024-A1EE0DAF81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4499" y="-364475"/>
            <a:ext cx="7802576" cy="7802576"/>
          </a:xfrm>
          <a:prstGeom prst="rect">
            <a:avLst/>
          </a:prstGeom>
        </p:spPr>
      </p:pic>
      <p:sp>
        <p:nvSpPr>
          <p:cNvPr id="10" name="TextBox 9">
            <a:hlinkClick r:id="" action="ppaction://noaction">
              <a:snd r:embed="rId9" name="griechenland.wav"/>
            </a:hlinkClick>
            <a:extLst>
              <a:ext uri="{FF2B5EF4-FFF2-40B4-BE49-F238E27FC236}">
                <a16:creationId xmlns:a16="http://schemas.microsoft.com/office/drawing/2014/main" id="{56A56CE9-C43B-6045-A8C1-76FE793FD0B2}"/>
              </a:ext>
            </a:extLst>
          </p:cNvPr>
          <p:cNvSpPr txBox="1"/>
          <p:nvPr/>
        </p:nvSpPr>
        <p:spPr>
          <a:xfrm>
            <a:off x="43921" y="1151930"/>
            <a:ext cx="1911101" cy="400110"/>
          </a:xfrm>
          <a:prstGeom prst="rect">
            <a:avLst/>
          </a:prstGeom>
          <a:noFill/>
        </p:spPr>
        <p:txBody>
          <a:bodyPr wrap="none" rtlCol="0">
            <a:spAutoFit/>
          </a:bodyPr>
          <a:lstStyle/>
          <a:p>
            <a:r>
              <a:rPr lang="en-US" sz="2000" dirty="0" err="1">
                <a:solidFill>
                  <a:schemeClr val="accent1">
                    <a:lumMod val="50000"/>
                  </a:schemeClr>
                </a:solidFill>
              </a:rPr>
              <a:t>Griechenland</a:t>
            </a:r>
            <a:endParaRPr lang="en-US" sz="2000" dirty="0">
              <a:solidFill>
                <a:schemeClr val="accent1">
                  <a:lumMod val="50000"/>
                </a:schemeClr>
              </a:solidFill>
            </a:endParaRPr>
          </a:p>
        </p:txBody>
      </p:sp>
      <p:sp>
        <p:nvSpPr>
          <p:cNvPr id="11" name="TextBox 10">
            <a:hlinkClick r:id="" action="ppaction://noaction">
              <a:snd r:embed="rId10" name="spanien.wav"/>
            </a:hlinkClick>
            <a:extLst>
              <a:ext uri="{FF2B5EF4-FFF2-40B4-BE49-F238E27FC236}">
                <a16:creationId xmlns:a16="http://schemas.microsoft.com/office/drawing/2014/main" id="{DBDF6AD6-595E-EE4A-B78E-46D40D38BCEA}"/>
              </a:ext>
            </a:extLst>
          </p:cNvPr>
          <p:cNvSpPr txBox="1"/>
          <p:nvPr/>
        </p:nvSpPr>
        <p:spPr>
          <a:xfrm>
            <a:off x="8894400" y="302953"/>
            <a:ext cx="1194558" cy="400110"/>
          </a:xfrm>
          <a:prstGeom prst="rect">
            <a:avLst/>
          </a:prstGeom>
          <a:noFill/>
        </p:spPr>
        <p:txBody>
          <a:bodyPr wrap="none" rtlCol="0">
            <a:spAutoFit/>
          </a:bodyPr>
          <a:lstStyle/>
          <a:p>
            <a:r>
              <a:rPr lang="en-US" sz="2000" dirty="0" err="1">
                <a:solidFill>
                  <a:schemeClr val="accent1">
                    <a:lumMod val="50000"/>
                  </a:schemeClr>
                </a:solidFill>
              </a:rPr>
              <a:t>Spanien</a:t>
            </a:r>
            <a:endParaRPr lang="en-US" sz="2000" dirty="0">
              <a:solidFill>
                <a:schemeClr val="accent1">
                  <a:lumMod val="50000"/>
                </a:schemeClr>
              </a:solidFill>
            </a:endParaRPr>
          </a:p>
        </p:txBody>
      </p:sp>
      <p:sp>
        <p:nvSpPr>
          <p:cNvPr id="13" name="TextBox 12">
            <a:hlinkClick r:id="" action="ppaction://noaction">
              <a:snd r:embed="rId11" name="neuseeland.wav"/>
            </a:hlinkClick>
            <a:extLst>
              <a:ext uri="{FF2B5EF4-FFF2-40B4-BE49-F238E27FC236}">
                <a16:creationId xmlns:a16="http://schemas.microsoft.com/office/drawing/2014/main" id="{19057A1A-D8E4-FE49-AC3A-33354616456B}"/>
              </a:ext>
            </a:extLst>
          </p:cNvPr>
          <p:cNvSpPr txBox="1"/>
          <p:nvPr/>
        </p:nvSpPr>
        <p:spPr>
          <a:xfrm>
            <a:off x="9779660" y="1208415"/>
            <a:ext cx="1688283" cy="400110"/>
          </a:xfrm>
          <a:prstGeom prst="rect">
            <a:avLst/>
          </a:prstGeom>
          <a:noFill/>
        </p:spPr>
        <p:txBody>
          <a:bodyPr wrap="none" rtlCol="0">
            <a:spAutoFit/>
          </a:bodyPr>
          <a:lstStyle/>
          <a:p>
            <a:r>
              <a:rPr lang="en-US" sz="2000" dirty="0" err="1">
                <a:solidFill>
                  <a:schemeClr val="accent1">
                    <a:lumMod val="50000"/>
                  </a:schemeClr>
                </a:solidFill>
              </a:rPr>
              <a:t>Neuseeland</a:t>
            </a:r>
            <a:endParaRPr lang="en-US" sz="2000" dirty="0">
              <a:solidFill>
                <a:schemeClr val="accent1">
                  <a:lumMod val="50000"/>
                </a:schemeClr>
              </a:solidFill>
            </a:endParaRPr>
          </a:p>
        </p:txBody>
      </p:sp>
      <p:sp>
        <p:nvSpPr>
          <p:cNvPr id="15" name="TextBox 14">
            <a:hlinkClick r:id="" action="ppaction://noaction">
              <a:snd r:embed="rId12" name="turkei.wav"/>
            </a:hlinkClick>
            <a:extLst>
              <a:ext uri="{FF2B5EF4-FFF2-40B4-BE49-F238E27FC236}">
                <a16:creationId xmlns:a16="http://schemas.microsoft.com/office/drawing/2014/main" id="{61280D2F-BBE6-8842-BD20-0DF1792912F7}"/>
              </a:ext>
            </a:extLst>
          </p:cNvPr>
          <p:cNvSpPr txBox="1"/>
          <p:nvPr/>
        </p:nvSpPr>
        <p:spPr>
          <a:xfrm>
            <a:off x="48802" y="3993861"/>
            <a:ext cx="1337226" cy="400110"/>
          </a:xfrm>
          <a:prstGeom prst="rect">
            <a:avLst/>
          </a:prstGeom>
          <a:noFill/>
        </p:spPr>
        <p:txBody>
          <a:bodyPr wrap="none" rtlCol="0">
            <a:spAutoFit/>
          </a:bodyPr>
          <a:lstStyle/>
          <a:p>
            <a:r>
              <a:rPr lang="en-US" sz="2000" dirty="0">
                <a:solidFill>
                  <a:schemeClr val="accent1">
                    <a:lumMod val="50000"/>
                  </a:schemeClr>
                </a:solidFill>
              </a:rPr>
              <a:t>die </a:t>
            </a:r>
            <a:r>
              <a:rPr lang="en-US" sz="2000" dirty="0" err="1">
                <a:solidFill>
                  <a:schemeClr val="accent1">
                    <a:lumMod val="50000"/>
                  </a:schemeClr>
                </a:solidFill>
              </a:rPr>
              <a:t>Türkei</a:t>
            </a:r>
            <a:endParaRPr lang="en-US" sz="2000" dirty="0">
              <a:solidFill>
                <a:schemeClr val="accent1">
                  <a:lumMod val="50000"/>
                </a:schemeClr>
              </a:solidFill>
            </a:endParaRPr>
          </a:p>
        </p:txBody>
      </p:sp>
      <p:sp>
        <p:nvSpPr>
          <p:cNvPr id="16" name="TextBox 15">
            <a:hlinkClick r:id="" action="ppaction://noaction">
              <a:snd r:embed="rId13" name="romanien.wav"/>
            </a:hlinkClick>
            <a:extLst>
              <a:ext uri="{FF2B5EF4-FFF2-40B4-BE49-F238E27FC236}">
                <a16:creationId xmlns:a16="http://schemas.microsoft.com/office/drawing/2014/main" id="{02103AD5-8FCF-6246-B588-C1EB509FB6FB}"/>
              </a:ext>
            </a:extLst>
          </p:cNvPr>
          <p:cNvSpPr txBox="1"/>
          <p:nvPr/>
        </p:nvSpPr>
        <p:spPr>
          <a:xfrm>
            <a:off x="10121311" y="1991112"/>
            <a:ext cx="1443024" cy="400110"/>
          </a:xfrm>
          <a:prstGeom prst="rect">
            <a:avLst/>
          </a:prstGeom>
          <a:noFill/>
        </p:spPr>
        <p:txBody>
          <a:bodyPr wrap="none" rtlCol="0">
            <a:spAutoFit/>
          </a:bodyPr>
          <a:lstStyle/>
          <a:p>
            <a:r>
              <a:rPr lang="en-US" sz="2000" dirty="0" err="1">
                <a:solidFill>
                  <a:schemeClr val="accent1">
                    <a:lumMod val="50000"/>
                  </a:schemeClr>
                </a:solidFill>
              </a:rPr>
              <a:t>Rumänien</a:t>
            </a:r>
            <a:endParaRPr lang="en-US" sz="2000" dirty="0">
              <a:solidFill>
                <a:schemeClr val="accent1">
                  <a:lumMod val="50000"/>
                </a:schemeClr>
              </a:solidFill>
            </a:endParaRPr>
          </a:p>
        </p:txBody>
      </p:sp>
      <p:sp>
        <p:nvSpPr>
          <p:cNvPr id="17" name="TextBox 16">
            <a:hlinkClick r:id="" action="ppaction://noaction">
              <a:snd r:embed="rId14" name="lithauen.wav"/>
            </a:hlinkClick>
            <a:extLst>
              <a:ext uri="{FF2B5EF4-FFF2-40B4-BE49-F238E27FC236}">
                <a16:creationId xmlns:a16="http://schemas.microsoft.com/office/drawing/2014/main" id="{512DEC5A-8D52-BA49-9526-ADF68891AAAF}"/>
              </a:ext>
            </a:extLst>
          </p:cNvPr>
          <p:cNvSpPr txBox="1"/>
          <p:nvPr/>
        </p:nvSpPr>
        <p:spPr>
          <a:xfrm>
            <a:off x="125867" y="3061226"/>
            <a:ext cx="1095172" cy="400110"/>
          </a:xfrm>
          <a:prstGeom prst="rect">
            <a:avLst/>
          </a:prstGeom>
          <a:noFill/>
        </p:spPr>
        <p:txBody>
          <a:bodyPr wrap="none" rtlCol="0">
            <a:spAutoFit/>
          </a:bodyPr>
          <a:lstStyle/>
          <a:p>
            <a:r>
              <a:rPr lang="en-US" sz="2000" dirty="0" err="1">
                <a:solidFill>
                  <a:schemeClr val="accent1">
                    <a:lumMod val="50000"/>
                  </a:schemeClr>
                </a:solidFill>
              </a:rPr>
              <a:t>Litauen</a:t>
            </a:r>
            <a:endParaRPr lang="en-US" sz="2000" dirty="0">
              <a:solidFill>
                <a:schemeClr val="accent1">
                  <a:lumMod val="50000"/>
                </a:schemeClr>
              </a:solidFill>
            </a:endParaRPr>
          </a:p>
        </p:txBody>
      </p:sp>
      <p:sp>
        <p:nvSpPr>
          <p:cNvPr id="18" name="TextBox 17">
            <a:hlinkClick r:id="" action="ppaction://noaction">
              <a:snd r:embed="rId15" name="ethopien.wav"/>
            </a:hlinkClick>
            <a:extLst>
              <a:ext uri="{FF2B5EF4-FFF2-40B4-BE49-F238E27FC236}">
                <a16:creationId xmlns:a16="http://schemas.microsoft.com/office/drawing/2014/main" id="{2E5E7272-67E2-B646-A338-FBABA4E0EE50}"/>
              </a:ext>
            </a:extLst>
          </p:cNvPr>
          <p:cNvSpPr txBox="1"/>
          <p:nvPr/>
        </p:nvSpPr>
        <p:spPr>
          <a:xfrm>
            <a:off x="10216552" y="4465106"/>
            <a:ext cx="1386918" cy="400110"/>
          </a:xfrm>
          <a:prstGeom prst="rect">
            <a:avLst/>
          </a:prstGeom>
          <a:noFill/>
        </p:spPr>
        <p:txBody>
          <a:bodyPr wrap="none" rtlCol="0">
            <a:spAutoFit/>
          </a:bodyPr>
          <a:lstStyle/>
          <a:p>
            <a:r>
              <a:rPr lang="en-US" sz="2000" dirty="0" err="1">
                <a:solidFill>
                  <a:schemeClr val="accent1">
                    <a:lumMod val="50000"/>
                  </a:schemeClr>
                </a:solidFill>
              </a:rPr>
              <a:t>Äthiopien</a:t>
            </a:r>
            <a:endParaRPr lang="en-US" sz="2000" dirty="0">
              <a:solidFill>
                <a:schemeClr val="accent1">
                  <a:lumMod val="50000"/>
                </a:schemeClr>
              </a:solidFill>
            </a:endParaRPr>
          </a:p>
        </p:txBody>
      </p:sp>
      <p:sp>
        <p:nvSpPr>
          <p:cNvPr id="19" name="TextBox 18">
            <a:hlinkClick r:id="" action="ppaction://noaction">
              <a:snd r:embed="rId16" name="niederlande.wav"/>
            </a:hlinkClick>
            <a:extLst>
              <a:ext uri="{FF2B5EF4-FFF2-40B4-BE49-F238E27FC236}">
                <a16:creationId xmlns:a16="http://schemas.microsoft.com/office/drawing/2014/main" id="{78B127E9-08A7-B64B-A191-BE2213009B03}"/>
              </a:ext>
            </a:extLst>
          </p:cNvPr>
          <p:cNvSpPr txBox="1"/>
          <p:nvPr/>
        </p:nvSpPr>
        <p:spPr>
          <a:xfrm>
            <a:off x="532312" y="5829582"/>
            <a:ext cx="2202847" cy="400110"/>
          </a:xfrm>
          <a:prstGeom prst="rect">
            <a:avLst/>
          </a:prstGeom>
          <a:noFill/>
        </p:spPr>
        <p:txBody>
          <a:bodyPr wrap="none" rtlCol="0">
            <a:spAutoFit/>
          </a:bodyPr>
          <a:lstStyle/>
          <a:p>
            <a:r>
              <a:rPr lang="en-US" sz="2000" dirty="0">
                <a:solidFill>
                  <a:schemeClr val="accent1">
                    <a:lumMod val="50000"/>
                  </a:schemeClr>
                </a:solidFill>
              </a:rPr>
              <a:t>die </a:t>
            </a:r>
            <a:r>
              <a:rPr lang="en-US" sz="2000" dirty="0" err="1">
                <a:solidFill>
                  <a:schemeClr val="accent1">
                    <a:lumMod val="50000"/>
                  </a:schemeClr>
                </a:solidFill>
              </a:rPr>
              <a:t>Niederlande</a:t>
            </a:r>
            <a:endParaRPr lang="en-US" sz="2000" dirty="0">
              <a:solidFill>
                <a:schemeClr val="accent1">
                  <a:lumMod val="50000"/>
                </a:schemeClr>
              </a:solidFill>
            </a:endParaRPr>
          </a:p>
        </p:txBody>
      </p:sp>
      <p:sp>
        <p:nvSpPr>
          <p:cNvPr id="20" name="TextBox 19">
            <a:hlinkClick r:id="" action="ppaction://noaction">
              <a:snd r:embed="rId17" name="UK.wav"/>
            </a:hlinkClick>
            <a:extLst>
              <a:ext uri="{FF2B5EF4-FFF2-40B4-BE49-F238E27FC236}">
                <a16:creationId xmlns:a16="http://schemas.microsoft.com/office/drawing/2014/main" id="{A28AA454-91A7-FC4C-BAAC-CC7BE0952625}"/>
              </a:ext>
            </a:extLst>
          </p:cNvPr>
          <p:cNvSpPr txBox="1"/>
          <p:nvPr/>
        </p:nvSpPr>
        <p:spPr>
          <a:xfrm>
            <a:off x="532312" y="302953"/>
            <a:ext cx="2951449" cy="400110"/>
          </a:xfrm>
          <a:prstGeom prst="rect">
            <a:avLst/>
          </a:prstGeom>
          <a:noFill/>
        </p:spPr>
        <p:txBody>
          <a:bodyPr wrap="none" rtlCol="0">
            <a:spAutoFit/>
          </a:bodyPr>
          <a:lstStyle/>
          <a:p>
            <a:r>
              <a:rPr lang="en-US" sz="2000" dirty="0" err="1">
                <a:solidFill>
                  <a:schemeClr val="accent1">
                    <a:lumMod val="50000"/>
                  </a:schemeClr>
                </a:solidFill>
              </a:rPr>
              <a:t>Vereinigtes</a:t>
            </a:r>
            <a:r>
              <a:rPr lang="en-US" sz="2000" dirty="0">
                <a:solidFill>
                  <a:schemeClr val="accent1">
                    <a:lumMod val="50000"/>
                  </a:schemeClr>
                </a:solidFill>
              </a:rPr>
              <a:t> </a:t>
            </a:r>
            <a:r>
              <a:rPr lang="en-US" sz="2000" dirty="0" err="1">
                <a:solidFill>
                  <a:schemeClr val="accent1">
                    <a:lumMod val="50000"/>
                  </a:schemeClr>
                </a:solidFill>
              </a:rPr>
              <a:t>Königreich</a:t>
            </a:r>
            <a:endParaRPr lang="en-US" sz="2000" dirty="0">
              <a:solidFill>
                <a:schemeClr val="accent1">
                  <a:lumMod val="50000"/>
                </a:schemeClr>
              </a:solidFill>
            </a:endParaRPr>
          </a:p>
        </p:txBody>
      </p:sp>
      <p:sp>
        <p:nvSpPr>
          <p:cNvPr id="21" name="TextBox 20">
            <a:hlinkClick r:id="" action="ppaction://noaction">
              <a:snd r:embed="rId18" name="weissrussland.wav"/>
            </a:hlinkClick>
            <a:extLst>
              <a:ext uri="{FF2B5EF4-FFF2-40B4-BE49-F238E27FC236}">
                <a16:creationId xmlns:a16="http://schemas.microsoft.com/office/drawing/2014/main" id="{070AD7C6-CCF5-6D4B-BA11-BCBEDDE66C2B}"/>
              </a:ext>
            </a:extLst>
          </p:cNvPr>
          <p:cNvSpPr txBox="1"/>
          <p:nvPr/>
        </p:nvSpPr>
        <p:spPr>
          <a:xfrm>
            <a:off x="9894116" y="5161339"/>
            <a:ext cx="1782860" cy="400110"/>
          </a:xfrm>
          <a:prstGeom prst="rect">
            <a:avLst/>
          </a:prstGeom>
          <a:noFill/>
        </p:spPr>
        <p:txBody>
          <a:bodyPr wrap="none" rtlCol="0">
            <a:spAutoFit/>
          </a:bodyPr>
          <a:lstStyle/>
          <a:p>
            <a:r>
              <a:rPr lang="en-US" sz="2000" dirty="0" err="1">
                <a:solidFill>
                  <a:schemeClr val="accent1">
                    <a:lumMod val="50000"/>
                  </a:schemeClr>
                </a:solidFill>
              </a:rPr>
              <a:t>Weißrussland</a:t>
            </a:r>
            <a:endParaRPr lang="en-US" sz="2000" dirty="0">
              <a:solidFill>
                <a:schemeClr val="accent1">
                  <a:lumMod val="50000"/>
                </a:schemeClr>
              </a:solidFill>
            </a:endParaRP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69844" y="247046"/>
            <a:ext cx="13874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13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7"/>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2000" fill="hold"/>
                                        <p:tgtEl>
                                          <p:spTgt spid="12"/>
                                        </p:tgtEl>
                                        <p:attrNameLst>
                                          <p:attrName>style.color</p:attrName>
                                        </p:attrNameLst>
                                      </p:cBhvr>
                                      <p:to>
                                        <a:schemeClr val="accent2"/>
                                      </p:to>
                                    </p:animClr>
                                  </p:childTnLst>
                                </p:cTn>
                              </p:par>
                              <p:par>
                                <p:cTn id="11" presetID="3" presetClass="emph" presetSubtype="2" fill="hold" grpId="0" nodeType="withEffect">
                                  <p:stCondLst>
                                    <p:cond delay="0"/>
                                  </p:stCondLst>
                                  <p:childTnLst>
                                    <p:animClr clrSpc="rgb" dir="cw">
                                      <p:cBhvr override="childStyle">
                                        <p:cTn id="12" dur="2000" fill="hold"/>
                                        <p:tgtEl>
                                          <p:spTgt spid="5"/>
                                        </p:tgtEl>
                                        <p:attrNameLst>
                                          <p:attrName>style.color</p:attrName>
                                        </p:attrNameLst>
                                      </p:cBhvr>
                                      <p:to>
                                        <a:schemeClr val="accent2"/>
                                      </p:to>
                                    </p:animClr>
                                  </p:childTnLst>
                                </p:cTn>
                              </p:par>
                              <p:par>
                                <p:cTn id="13" presetID="3" presetClass="emph" presetSubtype="2" fill="hold" grpId="0" nodeType="with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furniture, outdoor, baseball&#10;&#10;Description automatically generated">
            <a:extLst>
              <a:ext uri="{FF2B5EF4-FFF2-40B4-BE49-F238E27FC236}">
                <a16:creationId xmlns:a16="http://schemas.microsoft.com/office/drawing/2014/main" id="{AD7DD240-77B0-3C43-97A7-B1D0CF69C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474"/>
            <a:ext cx="12192000" cy="7450667"/>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pic>
        <p:nvPicPr>
          <p:cNvPr id="12" name="Picture 11" descr="A close up of a map&#10;&#10;Description automatically generated">
            <a:extLst>
              <a:ext uri="{FF2B5EF4-FFF2-40B4-BE49-F238E27FC236}">
                <a16:creationId xmlns:a16="http://schemas.microsoft.com/office/drawing/2014/main" id="{72E1580C-E9EB-8C48-8BE2-94F402DDC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089" y="770965"/>
            <a:ext cx="5431911" cy="5540188"/>
          </a:xfrm>
          <a:prstGeom prst="rect">
            <a:avLst/>
          </a:prstGeom>
        </p:spPr>
      </p:pic>
      <p:sp>
        <p:nvSpPr>
          <p:cNvPr id="7" name="TextBox 6">
            <a:extLst>
              <a:ext uri="{FF2B5EF4-FFF2-40B4-BE49-F238E27FC236}">
                <a16:creationId xmlns:a16="http://schemas.microsoft.com/office/drawing/2014/main" id="{92D1FEEA-660F-C444-A64C-30D79ABCE2D3}"/>
              </a:ext>
            </a:extLst>
          </p:cNvPr>
          <p:cNvSpPr txBox="1"/>
          <p:nvPr/>
        </p:nvSpPr>
        <p:spPr>
          <a:xfrm>
            <a:off x="4918086" y="5069150"/>
            <a:ext cx="3369833" cy="1015663"/>
          </a:xfrm>
          <a:prstGeom prst="rect">
            <a:avLst/>
          </a:prstGeom>
          <a:noFill/>
        </p:spPr>
        <p:txBody>
          <a:bodyPr wrap="none" rtlCol="0">
            <a:spAutoFit/>
          </a:bodyPr>
          <a:lstStyle/>
          <a:p>
            <a:r>
              <a:rPr lang="en-US" sz="6000" b="1" dirty="0">
                <a:solidFill>
                  <a:schemeClr val="bg1"/>
                </a:solidFill>
              </a:rPr>
              <a:t>Namibia</a:t>
            </a:r>
          </a:p>
        </p:txBody>
      </p:sp>
      <p:sp>
        <p:nvSpPr>
          <p:cNvPr id="9" name="Rounded Rectangle 11">
            <a:extLst>
              <a:ext uri="{FF2B5EF4-FFF2-40B4-BE49-F238E27FC236}">
                <a16:creationId xmlns:a16="http://schemas.microsoft.com/office/drawing/2014/main" id="{483D7EB9-C2AA-4190-98DE-925F861600E9}"/>
              </a:ext>
            </a:extLst>
          </p:cNvPr>
          <p:cNvSpPr/>
          <p:nvPr/>
        </p:nvSpPr>
        <p:spPr>
          <a:xfrm>
            <a:off x="9546956" y="247046"/>
            <a:ext cx="24103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80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Vokabeln</a:t>
            </a:r>
            <a:endParaRPr lang="en-GB" sz="3600" b="1" dirty="0">
              <a:solidFill>
                <a:schemeClr val="bg1"/>
              </a:solidFill>
            </a:endParaRPr>
          </a:p>
        </p:txBody>
      </p:sp>
      <p:grpSp>
        <p:nvGrpSpPr>
          <p:cNvPr id="5" name="Group 4">
            <a:extLst>
              <a:ext uri="{FF2B5EF4-FFF2-40B4-BE49-F238E27FC236}">
                <a16:creationId xmlns:a16="http://schemas.microsoft.com/office/drawing/2014/main" id="{51D90B62-523B-CE4E-9D16-C4104DDB664F}"/>
              </a:ext>
            </a:extLst>
          </p:cNvPr>
          <p:cNvGrpSpPr/>
          <p:nvPr/>
        </p:nvGrpSpPr>
        <p:grpSpPr>
          <a:xfrm>
            <a:off x="205317" y="1316216"/>
            <a:ext cx="2078169" cy="2770892"/>
            <a:chOff x="205317" y="1316216"/>
            <a:chExt cx="2078169" cy="2770892"/>
          </a:xfrm>
        </p:grpSpPr>
        <p:pic>
          <p:nvPicPr>
            <p:cNvPr id="9" name="Picture 8" descr="A snow covered mountain&#10;&#10;Description automatically generated">
              <a:extLst>
                <a:ext uri="{FF2B5EF4-FFF2-40B4-BE49-F238E27FC236}">
                  <a16:creationId xmlns:a16="http://schemas.microsoft.com/office/drawing/2014/main" id="{D0202A68-1D51-0C44-8BFF-ED437F092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17" y="1316216"/>
              <a:ext cx="2078169" cy="2770892"/>
            </a:xfrm>
            <a:prstGeom prst="rect">
              <a:avLst/>
            </a:prstGeom>
          </p:spPr>
        </p:pic>
        <p:sp>
          <p:nvSpPr>
            <p:cNvPr id="2" name="TextBox 1">
              <a:extLst>
                <a:ext uri="{FF2B5EF4-FFF2-40B4-BE49-F238E27FC236}">
                  <a16:creationId xmlns:a16="http://schemas.microsoft.com/office/drawing/2014/main" id="{B4417715-C476-FD43-9E50-C4A401A41E79}"/>
                </a:ext>
              </a:extLst>
            </p:cNvPr>
            <p:cNvSpPr txBox="1"/>
            <p:nvPr/>
          </p:nvSpPr>
          <p:spPr>
            <a:xfrm>
              <a:off x="364105" y="1438124"/>
              <a:ext cx="1842171" cy="830997"/>
            </a:xfrm>
            <a:prstGeom prst="rect">
              <a:avLst/>
            </a:prstGeom>
            <a:noFill/>
          </p:spPr>
          <p:txBody>
            <a:bodyPr wrap="none" rtlCol="0">
              <a:spAutoFit/>
            </a:bodyPr>
            <a:lstStyle/>
            <a:p>
              <a:r>
                <a:rPr lang="en-US" sz="2400" dirty="0">
                  <a:solidFill>
                    <a:schemeClr val="bg1"/>
                  </a:solidFill>
                </a:rPr>
                <a:t>Die Namib </a:t>
              </a:r>
            </a:p>
            <a:p>
              <a:pPr algn="ctr"/>
              <a:r>
                <a:rPr lang="en-US" sz="2400" dirty="0" err="1">
                  <a:solidFill>
                    <a:schemeClr val="bg1"/>
                  </a:solidFill>
                </a:rPr>
                <a:t>Wüste</a:t>
              </a:r>
              <a:endParaRPr lang="en-US" sz="2400" dirty="0">
                <a:solidFill>
                  <a:schemeClr val="bg1"/>
                </a:solidFill>
              </a:endParaRPr>
            </a:p>
          </p:txBody>
        </p:sp>
      </p:grpSp>
      <p:grpSp>
        <p:nvGrpSpPr>
          <p:cNvPr id="6" name="Group 5">
            <a:extLst>
              <a:ext uri="{FF2B5EF4-FFF2-40B4-BE49-F238E27FC236}">
                <a16:creationId xmlns:a16="http://schemas.microsoft.com/office/drawing/2014/main" id="{5563014A-5BDD-2546-885B-0ABB2534CF0D}"/>
              </a:ext>
            </a:extLst>
          </p:cNvPr>
          <p:cNvGrpSpPr/>
          <p:nvPr/>
        </p:nvGrpSpPr>
        <p:grpSpPr>
          <a:xfrm>
            <a:off x="3276156" y="-31718"/>
            <a:ext cx="4639733" cy="2319867"/>
            <a:chOff x="3276156" y="-31718"/>
            <a:chExt cx="4639733" cy="2319867"/>
          </a:xfrm>
        </p:grpSpPr>
        <p:pic>
          <p:nvPicPr>
            <p:cNvPr id="12" name="Picture 11" descr="A person riding a wave on a surfboard in the ocean&#10;&#10;Description automatically generated">
              <a:extLst>
                <a:ext uri="{FF2B5EF4-FFF2-40B4-BE49-F238E27FC236}">
                  <a16:creationId xmlns:a16="http://schemas.microsoft.com/office/drawing/2014/main" id="{9470C94F-5479-2C43-B20E-53A1BEBF6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156" y="-31718"/>
              <a:ext cx="4639733" cy="2319867"/>
            </a:xfrm>
            <a:prstGeom prst="rect">
              <a:avLst/>
            </a:prstGeom>
          </p:spPr>
        </p:pic>
        <p:sp>
          <p:nvSpPr>
            <p:cNvPr id="16" name="TextBox 15">
              <a:extLst>
                <a:ext uri="{FF2B5EF4-FFF2-40B4-BE49-F238E27FC236}">
                  <a16:creationId xmlns:a16="http://schemas.microsoft.com/office/drawing/2014/main" id="{59C5C568-786D-B540-B20D-D245E9D5FC7C}"/>
                </a:ext>
              </a:extLst>
            </p:cNvPr>
            <p:cNvSpPr txBox="1"/>
            <p:nvPr/>
          </p:nvSpPr>
          <p:spPr>
            <a:xfrm>
              <a:off x="4984981" y="706899"/>
              <a:ext cx="2698175" cy="461665"/>
            </a:xfrm>
            <a:prstGeom prst="rect">
              <a:avLst/>
            </a:prstGeom>
            <a:noFill/>
          </p:spPr>
          <p:txBody>
            <a:bodyPr wrap="none" rtlCol="0">
              <a:spAutoFit/>
            </a:bodyPr>
            <a:lstStyle/>
            <a:p>
              <a:r>
                <a:rPr lang="en-US" sz="2400" dirty="0" err="1">
                  <a:solidFill>
                    <a:schemeClr val="bg1"/>
                  </a:solidFill>
                </a:rPr>
                <a:t>surfen</a:t>
              </a:r>
              <a:r>
                <a:rPr lang="en-US" sz="2400" dirty="0">
                  <a:solidFill>
                    <a:schemeClr val="bg1"/>
                  </a:solidFill>
                </a:rPr>
                <a:t> </a:t>
              </a:r>
              <a:r>
                <a:rPr lang="en-US" sz="2400" dirty="0" err="1">
                  <a:solidFill>
                    <a:schemeClr val="bg1"/>
                  </a:solidFill>
                </a:rPr>
                <a:t>im</a:t>
              </a:r>
              <a:r>
                <a:rPr lang="en-US" sz="2400" dirty="0">
                  <a:solidFill>
                    <a:schemeClr val="bg1"/>
                  </a:solidFill>
                </a:rPr>
                <a:t> </a:t>
              </a:r>
              <a:r>
                <a:rPr lang="en-US" sz="2400" dirty="0" err="1">
                  <a:solidFill>
                    <a:schemeClr val="bg1"/>
                  </a:solidFill>
                </a:rPr>
                <a:t>Atlantik</a:t>
              </a:r>
              <a:endParaRPr lang="en-US" sz="2400" dirty="0">
                <a:solidFill>
                  <a:schemeClr val="bg1"/>
                </a:solidFill>
              </a:endParaRPr>
            </a:p>
          </p:txBody>
        </p:sp>
      </p:grpSp>
      <p:grpSp>
        <p:nvGrpSpPr>
          <p:cNvPr id="8" name="Group 7">
            <a:extLst>
              <a:ext uri="{FF2B5EF4-FFF2-40B4-BE49-F238E27FC236}">
                <a16:creationId xmlns:a16="http://schemas.microsoft.com/office/drawing/2014/main" id="{1D3D43DB-D945-A14D-8FDA-0A4F3C0D4921}"/>
              </a:ext>
            </a:extLst>
          </p:cNvPr>
          <p:cNvGrpSpPr/>
          <p:nvPr/>
        </p:nvGrpSpPr>
        <p:grpSpPr>
          <a:xfrm>
            <a:off x="9271063" y="-16997"/>
            <a:ext cx="2519276" cy="3793067"/>
            <a:chOff x="9271063" y="-16997"/>
            <a:chExt cx="2519276" cy="3793067"/>
          </a:xfrm>
        </p:grpSpPr>
        <p:pic>
          <p:nvPicPr>
            <p:cNvPr id="7" name="Picture 6" descr="A pan of pizza on a grill&#10;&#10;Description automatically generated">
              <a:extLst>
                <a:ext uri="{FF2B5EF4-FFF2-40B4-BE49-F238E27FC236}">
                  <a16:creationId xmlns:a16="http://schemas.microsoft.com/office/drawing/2014/main" id="{20C050E6-385A-DC49-9EA5-DB41186905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063" y="-16997"/>
              <a:ext cx="2519276" cy="3793067"/>
            </a:xfrm>
            <a:prstGeom prst="rect">
              <a:avLst/>
            </a:prstGeom>
          </p:spPr>
        </p:pic>
        <p:sp>
          <p:nvSpPr>
            <p:cNvPr id="18" name="TextBox 17">
              <a:extLst>
                <a:ext uri="{FF2B5EF4-FFF2-40B4-BE49-F238E27FC236}">
                  <a16:creationId xmlns:a16="http://schemas.microsoft.com/office/drawing/2014/main" id="{FC6926F8-D9A9-D749-A5F4-1FBFB6D52A52}"/>
                </a:ext>
              </a:extLst>
            </p:cNvPr>
            <p:cNvSpPr txBox="1"/>
            <p:nvPr/>
          </p:nvSpPr>
          <p:spPr>
            <a:xfrm>
              <a:off x="10732666" y="104548"/>
              <a:ext cx="934871" cy="461665"/>
            </a:xfrm>
            <a:prstGeom prst="rect">
              <a:avLst/>
            </a:prstGeom>
            <a:noFill/>
          </p:spPr>
          <p:txBody>
            <a:bodyPr wrap="none" rtlCol="0">
              <a:spAutoFit/>
            </a:bodyPr>
            <a:lstStyle/>
            <a:p>
              <a:r>
                <a:rPr lang="en-US" sz="2400" dirty="0">
                  <a:solidFill>
                    <a:schemeClr val="bg1"/>
                  </a:solidFill>
                </a:rPr>
                <a:t>Braai</a:t>
              </a:r>
            </a:p>
          </p:txBody>
        </p:sp>
      </p:grpSp>
      <p:grpSp>
        <p:nvGrpSpPr>
          <p:cNvPr id="10" name="Group 9">
            <a:extLst>
              <a:ext uri="{FF2B5EF4-FFF2-40B4-BE49-F238E27FC236}">
                <a16:creationId xmlns:a16="http://schemas.microsoft.com/office/drawing/2014/main" id="{A677E940-803C-994E-9D48-8C800ECE80AC}"/>
              </a:ext>
            </a:extLst>
          </p:cNvPr>
          <p:cNvGrpSpPr/>
          <p:nvPr/>
        </p:nvGrpSpPr>
        <p:grpSpPr>
          <a:xfrm>
            <a:off x="701270" y="4224798"/>
            <a:ext cx="2721157" cy="2038652"/>
            <a:chOff x="440930" y="4377373"/>
            <a:chExt cx="2721157" cy="2038652"/>
          </a:xfrm>
        </p:grpSpPr>
        <p:pic>
          <p:nvPicPr>
            <p:cNvPr id="13" name="Picture 12" descr="A person standing on a beach&#10;&#10;Description automatically generated">
              <a:extLst>
                <a:ext uri="{FF2B5EF4-FFF2-40B4-BE49-F238E27FC236}">
                  <a16:creationId xmlns:a16="http://schemas.microsoft.com/office/drawing/2014/main" id="{A7901E02-F82D-E245-BC1B-CDFED3253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930" y="4377373"/>
              <a:ext cx="2721157" cy="2038652"/>
            </a:xfrm>
            <a:prstGeom prst="rect">
              <a:avLst/>
            </a:prstGeom>
          </p:spPr>
        </p:pic>
        <p:sp>
          <p:nvSpPr>
            <p:cNvPr id="20" name="TextBox 19">
              <a:extLst>
                <a:ext uri="{FF2B5EF4-FFF2-40B4-BE49-F238E27FC236}">
                  <a16:creationId xmlns:a16="http://schemas.microsoft.com/office/drawing/2014/main" id="{71E708CD-E744-5B45-B98C-1DB9A710EC7B}"/>
                </a:ext>
              </a:extLst>
            </p:cNvPr>
            <p:cNvSpPr txBox="1"/>
            <p:nvPr/>
          </p:nvSpPr>
          <p:spPr>
            <a:xfrm>
              <a:off x="787321" y="5924642"/>
              <a:ext cx="2228495" cy="461665"/>
            </a:xfrm>
            <a:prstGeom prst="rect">
              <a:avLst/>
            </a:prstGeom>
            <a:noFill/>
          </p:spPr>
          <p:txBody>
            <a:bodyPr wrap="none" rtlCol="0">
              <a:spAutoFit/>
            </a:bodyPr>
            <a:lstStyle/>
            <a:p>
              <a:r>
                <a:rPr lang="en-US" sz="2400" dirty="0" err="1">
                  <a:solidFill>
                    <a:schemeClr val="bg1"/>
                  </a:solidFill>
                </a:rPr>
                <a:t>sandboarden</a:t>
              </a:r>
              <a:endParaRPr lang="en-US" sz="2400" dirty="0">
                <a:solidFill>
                  <a:schemeClr val="bg1"/>
                </a:solidFill>
              </a:endParaRPr>
            </a:p>
          </p:txBody>
        </p:sp>
      </p:grpSp>
      <p:grpSp>
        <p:nvGrpSpPr>
          <p:cNvPr id="37" name="Group 36">
            <a:extLst>
              <a:ext uri="{FF2B5EF4-FFF2-40B4-BE49-F238E27FC236}">
                <a16:creationId xmlns:a16="http://schemas.microsoft.com/office/drawing/2014/main" id="{76A89600-D715-FC49-A1F2-B0E4B2FFC535}"/>
              </a:ext>
            </a:extLst>
          </p:cNvPr>
          <p:cNvGrpSpPr/>
          <p:nvPr/>
        </p:nvGrpSpPr>
        <p:grpSpPr>
          <a:xfrm>
            <a:off x="1916194" y="1786573"/>
            <a:ext cx="3898900" cy="2590800"/>
            <a:chOff x="2569002" y="2506460"/>
            <a:chExt cx="3898900" cy="2590800"/>
          </a:xfrm>
        </p:grpSpPr>
        <p:pic>
          <p:nvPicPr>
            <p:cNvPr id="17" name="Picture 16" descr="A close up of a slice of pizza&#10;&#10;Description automatically generated">
              <a:extLst>
                <a:ext uri="{FF2B5EF4-FFF2-40B4-BE49-F238E27FC236}">
                  <a16:creationId xmlns:a16="http://schemas.microsoft.com/office/drawing/2014/main" id="{7B978EFE-5436-6342-8C76-881B373171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9002" y="2506460"/>
              <a:ext cx="3898900" cy="2590800"/>
            </a:xfrm>
            <a:prstGeom prst="rect">
              <a:avLst/>
            </a:prstGeom>
          </p:spPr>
        </p:pic>
        <p:sp>
          <p:nvSpPr>
            <p:cNvPr id="22" name="TextBox 21">
              <a:extLst>
                <a:ext uri="{FF2B5EF4-FFF2-40B4-BE49-F238E27FC236}">
                  <a16:creationId xmlns:a16="http://schemas.microsoft.com/office/drawing/2014/main" id="{67BC49FD-3BF9-FF41-97B4-2EBBC73F2C65}"/>
                </a:ext>
              </a:extLst>
            </p:cNvPr>
            <p:cNvSpPr txBox="1"/>
            <p:nvPr/>
          </p:nvSpPr>
          <p:spPr>
            <a:xfrm>
              <a:off x="3996597" y="2738220"/>
              <a:ext cx="1244251" cy="461665"/>
            </a:xfrm>
            <a:prstGeom prst="rect">
              <a:avLst/>
            </a:prstGeom>
            <a:noFill/>
          </p:spPr>
          <p:txBody>
            <a:bodyPr wrap="none" rtlCol="0">
              <a:spAutoFit/>
            </a:bodyPr>
            <a:lstStyle/>
            <a:p>
              <a:r>
                <a:rPr lang="en-US" sz="2400" dirty="0" err="1">
                  <a:solidFill>
                    <a:schemeClr val="bg1"/>
                  </a:solidFill>
                </a:rPr>
                <a:t>Billtong</a:t>
              </a:r>
              <a:endParaRPr lang="en-US" sz="2400" dirty="0">
                <a:solidFill>
                  <a:schemeClr val="bg1"/>
                </a:solidFill>
              </a:endParaRPr>
            </a:p>
          </p:txBody>
        </p:sp>
      </p:grpSp>
      <p:grpSp>
        <p:nvGrpSpPr>
          <p:cNvPr id="28" name="Group 27">
            <a:extLst>
              <a:ext uri="{FF2B5EF4-FFF2-40B4-BE49-F238E27FC236}">
                <a16:creationId xmlns:a16="http://schemas.microsoft.com/office/drawing/2014/main" id="{4D1C59ED-B9BD-CE44-9AF2-2D2E3A1F263B}"/>
              </a:ext>
            </a:extLst>
          </p:cNvPr>
          <p:cNvGrpSpPr/>
          <p:nvPr/>
        </p:nvGrpSpPr>
        <p:grpSpPr>
          <a:xfrm>
            <a:off x="8499993" y="3577576"/>
            <a:ext cx="3566646" cy="2374048"/>
            <a:chOff x="8499993" y="3577576"/>
            <a:chExt cx="3566646" cy="2374048"/>
          </a:xfrm>
        </p:grpSpPr>
        <p:pic>
          <p:nvPicPr>
            <p:cNvPr id="15" name="Picture 14" descr="A close up of an animal&#10;&#10;Description automatically generated">
              <a:extLst>
                <a:ext uri="{FF2B5EF4-FFF2-40B4-BE49-F238E27FC236}">
                  <a16:creationId xmlns:a16="http://schemas.microsoft.com/office/drawing/2014/main" id="{81E3C105-4E9A-6845-BFD2-4A9168C6A2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9993" y="3577576"/>
              <a:ext cx="3566646" cy="2374048"/>
            </a:xfrm>
            <a:prstGeom prst="rect">
              <a:avLst/>
            </a:prstGeom>
          </p:spPr>
        </p:pic>
        <p:sp>
          <p:nvSpPr>
            <p:cNvPr id="24" name="TextBox 23">
              <a:extLst>
                <a:ext uri="{FF2B5EF4-FFF2-40B4-BE49-F238E27FC236}">
                  <a16:creationId xmlns:a16="http://schemas.microsoft.com/office/drawing/2014/main" id="{AF81D4FE-A4FD-A649-AE05-5E717C583E38}"/>
                </a:ext>
              </a:extLst>
            </p:cNvPr>
            <p:cNvSpPr txBox="1"/>
            <p:nvPr/>
          </p:nvSpPr>
          <p:spPr>
            <a:xfrm>
              <a:off x="10020008" y="5489959"/>
              <a:ext cx="1542410" cy="461665"/>
            </a:xfrm>
            <a:prstGeom prst="rect">
              <a:avLst/>
            </a:prstGeom>
            <a:noFill/>
          </p:spPr>
          <p:txBody>
            <a:bodyPr wrap="none" rtlCol="0">
              <a:spAutoFit/>
            </a:bodyPr>
            <a:lstStyle/>
            <a:p>
              <a:r>
                <a:rPr lang="en-US" sz="2400" dirty="0">
                  <a:solidFill>
                    <a:schemeClr val="bg1"/>
                  </a:solidFill>
                </a:rPr>
                <a:t>der Kudu</a:t>
              </a:r>
            </a:p>
          </p:txBody>
        </p:sp>
      </p:grpSp>
      <p:grpSp>
        <p:nvGrpSpPr>
          <p:cNvPr id="27" name="Group 26">
            <a:extLst>
              <a:ext uri="{FF2B5EF4-FFF2-40B4-BE49-F238E27FC236}">
                <a16:creationId xmlns:a16="http://schemas.microsoft.com/office/drawing/2014/main" id="{CF8DD2A4-0D17-0445-A298-46A3F5B47131}"/>
              </a:ext>
            </a:extLst>
          </p:cNvPr>
          <p:cNvGrpSpPr/>
          <p:nvPr/>
        </p:nvGrpSpPr>
        <p:grpSpPr>
          <a:xfrm>
            <a:off x="6389141" y="2259473"/>
            <a:ext cx="3134783" cy="2586952"/>
            <a:chOff x="6610627" y="1711306"/>
            <a:chExt cx="3134783" cy="2586952"/>
          </a:xfrm>
        </p:grpSpPr>
        <p:pic>
          <p:nvPicPr>
            <p:cNvPr id="14" name="Picture 13" descr="A picture containing outdoor, man, water, riding&#10;&#10;Description automatically generated">
              <a:extLst>
                <a:ext uri="{FF2B5EF4-FFF2-40B4-BE49-F238E27FC236}">
                  <a16:creationId xmlns:a16="http://schemas.microsoft.com/office/drawing/2014/main" id="{D37C2416-E7B9-A24B-8A17-0B5E306247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0627" y="1711306"/>
              <a:ext cx="3134783" cy="2556807"/>
            </a:xfrm>
            <a:prstGeom prst="rect">
              <a:avLst/>
            </a:prstGeom>
          </p:spPr>
        </p:pic>
        <p:sp>
          <p:nvSpPr>
            <p:cNvPr id="26" name="TextBox 25">
              <a:extLst>
                <a:ext uri="{FF2B5EF4-FFF2-40B4-BE49-F238E27FC236}">
                  <a16:creationId xmlns:a16="http://schemas.microsoft.com/office/drawing/2014/main" id="{AA28450E-4216-5348-8FED-B6692012B915}"/>
                </a:ext>
              </a:extLst>
            </p:cNvPr>
            <p:cNvSpPr txBox="1"/>
            <p:nvPr/>
          </p:nvSpPr>
          <p:spPr>
            <a:xfrm>
              <a:off x="7439446" y="3836593"/>
              <a:ext cx="2121093" cy="461665"/>
            </a:xfrm>
            <a:prstGeom prst="rect">
              <a:avLst/>
            </a:prstGeom>
            <a:noFill/>
          </p:spPr>
          <p:txBody>
            <a:bodyPr wrap="none" rtlCol="0">
              <a:spAutoFit/>
            </a:bodyPr>
            <a:lstStyle/>
            <a:p>
              <a:r>
                <a:rPr lang="en-US" sz="2400" dirty="0">
                  <a:solidFill>
                    <a:schemeClr val="accent1">
                      <a:lumMod val="50000"/>
                    </a:schemeClr>
                  </a:solidFill>
                </a:rPr>
                <a:t>Quad </a:t>
              </a:r>
              <a:r>
                <a:rPr lang="en-US" sz="2400" dirty="0" err="1">
                  <a:solidFill>
                    <a:schemeClr val="accent1">
                      <a:lumMod val="50000"/>
                    </a:schemeClr>
                  </a:solidFill>
                </a:rPr>
                <a:t>fahren</a:t>
              </a:r>
              <a:endParaRPr lang="en-US" sz="2400" dirty="0">
                <a:solidFill>
                  <a:schemeClr val="accent1">
                    <a:lumMod val="50000"/>
                  </a:schemeClr>
                </a:solidFill>
              </a:endParaRPr>
            </a:p>
          </p:txBody>
        </p:sp>
      </p:grpSp>
      <p:grpSp>
        <p:nvGrpSpPr>
          <p:cNvPr id="32" name="Group 31">
            <a:extLst>
              <a:ext uri="{FF2B5EF4-FFF2-40B4-BE49-F238E27FC236}">
                <a16:creationId xmlns:a16="http://schemas.microsoft.com/office/drawing/2014/main" id="{5D67DBD4-A5F7-D84C-AD84-F2B1D9C41B8F}"/>
              </a:ext>
            </a:extLst>
          </p:cNvPr>
          <p:cNvGrpSpPr/>
          <p:nvPr/>
        </p:nvGrpSpPr>
        <p:grpSpPr>
          <a:xfrm>
            <a:off x="1726445" y="3340195"/>
            <a:ext cx="2892277" cy="1933827"/>
            <a:chOff x="1726445" y="3340195"/>
            <a:chExt cx="2892277" cy="1933827"/>
          </a:xfrm>
        </p:grpSpPr>
        <p:pic>
          <p:nvPicPr>
            <p:cNvPr id="30" name="Picture 29" descr="A picture containing water, animal, mammal, racket&#10;&#10;Description automatically generated">
              <a:extLst>
                <a:ext uri="{FF2B5EF4-FFF2-40B4-BE49-F238E27FC236}">
                  <a16:creationId xmlns:a16="http://schemas.microsoft.com/office/drawing/2014/main" id="{3C06A84E-761E-704D-9555-2FB1115E83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6445" y="3363714"/>
              <a:ext cx="2865462" cy="1910308"/>
            </a:xfrm>
            <a:prstGeom prst="rect">
              <a:avLst/>
            </a:prstGeom>
          </p:spPr>
        </p:pic>
        <p:sp>
          <p:nvSpPr>
            <p:cNvPr id="31" name="TextBox 30">
              <a:extLst>
                <a:ext uri="{FF2B5EF4-FFF2-40B4-BE49-F238E27FC236}">
                  <a16:creationId xmlns:a16="http://schemas.microsoft.com/office/drawing/2014/main" id="{7176790E-B8BB-9743-9190-E1829D0E00A1}"/>
                </a:ext>
              </a:extLst>
            </p:cNvPr>
            <p:cNvSpPr txBox="1"/>
            <p:nvPr/>
          </p:nvSpPr>
          <p:spPr>
            <a:xfrm>
              <a:off x="3008986" y="3340195"/>
              <a:ext cx="1609736" cy="461665"/>
            </a:xfrm>
            <a:prstGeom prst="rect">
              <a:avLst/>
            </a:prstGeom>
            <a:noFill/>
          </p:spPr>
          <p:txBody>
            <a:bodyPr wrap="none" rtlCol="0">
              <a:spAutoFit/>
            </a:bodyPr>
            <a:lstStyle/>
            <a:p>
              <a:r>
                <a:rPr lang="en-US" sz="2400" dirty="0">
                  <a:solidFill>
                    <a:schemeClr val="bg1"/>
                  </a:solidFill>
                </a:rPr>
                <a:t>der Delfin</a:t>
              </a:r>
            </a:p>
          </p:txBody>
        </p:sp>
      </p:grpSp>
      <p:grpSp>
        <p:nvGrpSpPr>
          <p:cNvPr id="36" name="Group 35">
            <a:extLst>
              <a:ext uri="{FF2B5EF4-FFF2-40B4-BE49-F238E27FC236}">
                <a16:creationId xmlns:a16="http://schemas.microsoft.com/office/drawing/2014/main" id="{80C9B8AC-2666-464D-89BA-E0C7B1297215}"/>
              </a:ext>
            </a:extLst>
          </p:cNvPr>
          <p:cNvGrpSpPr/>
          <p:nvPr/>
        </p:nvGrpSpPr>
        <p:grpSpPr>
          <a:xfrm>
            <a:off x="5220774" y="2357650"/>
            <a:ext cx="2655445" cy="3975699"/>
            <a:chOff x="4437271" y="-64239"/>
            <a:chExt cx="2655445" cy="3975699"/>
          </a:xfrm>
        </p:grpSpPr>
        <p:pic>
          <p:nvPicPr>
            <p:cNvPr id="34" name="Picture 33" descr="A picture containing table, wooden, board, sitting&#10;&#10;Description automatically generated">
              <a:extLst>
                <a:ext uri="{FF2B5EF4-FFF2-40B4-BE49-F238E27FC236}">
                  <a16:creationId xmlns:a16="http://schemas.microsoft.com/office/drawing/2014/main" id="{37E8B650-6B6F-5840-BD16-78255C349E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7271" y="-64239"/>
              <a:ext cx="2655445" cy="3975699"/>
            </a:xfrm>
            <a:prstGeom prst="rect">
              <a:avLst/>
            </a:prstGeom>
          </p:spPr>
        </p:pic>
        <p:sp>
          <p:nvSpPr>
            <p:cNvPr id="35" name="TextBox 34">
              <a:extLst>
                <a:ext uri="{FF2B5EF4-FFF2-40B4-BE49-F238E27FC236}">
                  <a16:creationId xmlns:a16="http://schemas.microsoft.com/office/drawing/2014/main" id="{25D2EC69-AFF9-0045-9E44-D70EE880738D}"/>
                </a:ext>
              </a:extLst>
            </p:cNvPr>
            <p:cNvSpPr txBox="1"/>
            <p:nvPr/>
          </p:nvSpPr>
          <p:spPr>
            <a:xfrm>
              <a:off x="4477925" y="-31255"/>
              <a:ext cx="2132315" cy="461665"/>
            </a:xfrm>
            <a:prstGeom prst="rect">
              <a:avLst/>
            </a:prstGeom>
            <a:noFill/>
          </p:spPr>
          <p:txBody>
            <a:bodyPr wrap="none" rtlCol="0">
              <a:spAutoFit/>
            </a:bodyPr>
            <a:lstStyle/>
            <a:p>
              <a:r>
                <a:rPr lang="en-US" sz="2400" dirty="0">
                  <a:solidFill>
                    <a:schemeClr val="bg1"/>
                  </a:solidFill>
                </a:rPr>
                <a:t>der </a:t>
              </a:r>
              <a:r>
                <a:rPr lang="en-US" sz="2400" dirty="0" err="1">
                  <a:solidFill>
                    <a:schemeClr val="bg1"/>
                  </a:solidFill>
                </a:rPr>
                <a:t>Thunfisch</a:t>
              </a:r>
              <a:endParaRPr lang="en-US" sz="2400" dirty="0">
                <a:solidFill>
                  <a:schemeClr val="bg1"/>
                </a:solidFill>
              </a:endParaRPr>
            </a:p>
          </p:txBody>
        </p:sp>
      </p:grpSp>
      <p:grpSp>
        <p:nvGrpSpPr>
          <p:cNvPr id="41" name="Group 40">
            <a:extLst>
              <a:ext uri="{FF2B5EF4-FFF2-40B4-BE49-F238E27FC236}">
                <a16:creationId xmlns:a16="http://schemas.microsoft.com/office/drawing/2014/main" id="{447A6560-4D65-C343-B748-E0FA881A041B}"/>
              </a:ext>
            </a:extLst>
          </p:cNvPr>
          <p:cNvGrpSpPr/>
          <p:nvPr/>
        </p:nvGrpSpPr>
        <p:grpSpPr>
          <a:xfrm>
            <a:off x="7611089" y="676612"/>
            <a:ext cx="3898900" cy="2590800"/>
            <a:chOff x="4146550" y="2133600"/>
            <a:chExt cx="3898900" cy="2590800"/>
          </a:xfrm>
        </p:grpSpPr>
        <p:pic>
          <p:nvPicPr>
            <p:cNvPr id="39" name="Picture 38" descr="A person standing in front of a sunset&#10;&#10;Description automatically generated">
              <a:extLst>
                <a:ext uri="{FF2B5EF4-FFF2-40B4-BE49-F238E27FC236}">
                  <a16:creationId xmlns:a16="http://schemas.microsoft.com/office/drawing/2014/main" id="{F586AB11-89C2-D641-B118-152404EB9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6550" y="2133600"/>
              <a:ext cx="3898900" cy="2590800"/>
            </a:xfrm>
            <a:prstGeom prst="rect">
              <a:avLst/>
            </a:prstGeom>
          </p:spPr>
        </p:pic>
        <p:sp>
          <p:nvSpPr>
            <p:cNvPr id="40" name="TextBox 39">
              <a:extLst>
                <a:ext uri="{FF2B5EF4-FFF2-40B4-BE49-F238E27FC236}">
                  <a16:creationId xmlns:a16="http://schemas.microsoft.com/office/drawing/2014/main" id="{CCD9D8D4-1AAE-9C49-A214-AE1228E12D02}"/>
                </a:ext>
              </a:extLst>
            </p:cNvPr>
            <p:cNvSpPr txBox="1"/>
            <p:nvPr/>
          </p:nvSpPr>
          <p:spPr>
            <a:xfrm>
              <a:off x="4224135" y="4060799"/>
              <a:ext cx="2515432" cy="461665"/>
            </a:xfrm>
            <a:prstGeom prst="rect">
              <a:avLst/>
            </a:prstGeom>
            <a:noFill/>
          </p:spPr>
          <p:txBody>
            <a:bodyPr wrap="none" rtlCol="0">
              <a:spAutoFit/>
            </a:bodyPr>
            <a:lstStyle/>
            <a:p>
              <a:r>
                <a:rPr lang="en-US" sz="2400" dirty="0" err="1">
                  <a:solidFill>
                    <a:schemeClr val="bg1"/>
                  </a:solidFill>
                </a:rPr>
                <a:t>Extremsportlerin</a:t>
              </a:r>
              <a:endParaRPr lang="en-US" sz="2400" dirty="0">
                <a:solidFill>
                  <a:schemeClr val="bg1"/>
                </a:solidFill>
              </a:endParaRPr>
            </a:p>
          </p:txBody>
        </p:sp>
      </p:grpSp>
      <p:sp>
        <p:nvSpPr>
          <p:cNvPr id="42" name="TextBox 41">
            <a:extLst>
              <a:ext uri="{FF2B5EF4-FFF2-40B4-BE49-F238E27FC236}">
                <a16:creationId xmlns:a16="http://schemas.microsoft.com/office/drawing/2014/main" id="{54FBB009-B0E9-9E48-8A43-1D5841BAFC09}"/>
              </a:ext>
            </a:extLst>
          </p:cNvPr>
          <p:cNvSpPr txBox="1"/>
          <p:nvPr/>
        </p:nvSpPr>
        <p:spPr>
          <a:xfrm>
            <a:off x="3680701" y="4892213"/>
            <a:ext cx="2706190" cy="954107"/>
          </a:xfrm>
          <a:prstGeom prst="rect">
            <a:avLst/>
          </a:prstGeom>
          <a:noFill/>
        </p:spPr>
        <p:txBody>
          <a:bodyPr wrap="none" rtlCol="0">
            <a:spAutoFit/>
          </a:bodyPr>
          <a:lstStyle/>
          <a:p>
            <a:r>
              <a:rPr lang="en-US" sz="2800" dirty="0" err="1">
                <a:solidFill>
                  <a:schemeClr val="accent1">
                    <a:lumMod val="50000"/>
                  </a:schemeClr>
                </a:solidFill>
              </a:rPr>
              <a:t>wohnt</a:t>
            </a:r>
            <a:r>
              <a:rPr lang="en-US" sz="2800" dirty="0">
                <a:solidFill>
                  <a:schemeClr val="accent1">
                    <a:lumMod val="50000"/>
                  </a:schemeClr>
                </a:solidFill>
              </a:rPr>
              <a:t> </a:t>
            </a:r>
            <a:r>
              <a:rPr lang="en-US" sz="2800" dirty="0" err="1">
                <a:solidFill>
                  <a:schemeClr val="accent1">
                    <a:lumMod val="50000"/>
                  </a:schemeClr>
                </a:solidFill>
              </a:rPr>
              <a:t>bei</a:t>
            </a:r>
            <a:r>
              <a:rPr lang="en-US" sz="2800" dirty="0">
                <a:solidFill>
                  <a:schemeClr val="accent1">
                    <a:lumMod val="50000"/>
                  </a:schemeClr>
                </a:solidFill>
              </a:rPr>
              <a:t> </a:t>
            </a:r>
            <a:r>
              <a:rPr lang="en-US" sz="2800" dirty="0" err="1">
                <a:solidFill>
                  <a:schemeClr val="accent1">
                    <a:lumMod val="50000"/>
                  </a:schemeClr>
                </a:solidFill>
              </a:rPr>
              <a:t>uns</a:t>
            </a:r>
            <a:r>
              <a:rPr lang="en-US" sz="2800" dirty="0">
                <a:solidFill>
                  <a:schemeClr val="accent1">
                    <a:lumMod val="50000"/>
                  </a:schemeClr>
                </a:solidFill>
              </a:rPr>
              <a:t> </a:t>
            </a:r>
          </a:p>
          <a:p>
            <a:r>
              <a:rPr lang="en-US" sz="2800" dirty="0">
                <a:solidFill>
                  <a:schemeClr val="accent1">
                    <a:lumMod val="50000"/>
                  </a:schemeClr>
                </a:solidFill>
              </a:rPr>
              <a:t> [lives with us]</a:t>
            </a:r>
          </a:p>
        </p:txBody>
      </p:sp>
    </p:spTree>
    <p:extLst>
      <p:ext uri="{BB962C8B-B14F-4D97-AF65-F5344CB8AC3E}">
        <p14:creationId xmlns:p14="http://schemas.microsoft.com/office/powerpoint/2010/main" val="229482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306588"/>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grpSp>
        <p:nvGrpSpPr>
          <p:cNvPr id="13" name="Group 12">
            <a:extLst>
              <a:ext uri="{FF2B5EF4-FFF2-40B4-BE49-F238E27FC236}">
                <a16:creationId xmlns:a16="http://schemas.microsoft.com/office/drawing/2014/main" id="{5C1A1B96-4BF0-9941-A615-EC3456FCF342}"/>
              </a:ext>
            </a:extLst>
          </p:cNvPr>
          <p:cNvGrpSpPr/>
          <p:nvPr/>
        </p:nvGrpSpPr>
        <p:grpSpPr>
          <a:xfrm>
            <a:off x="234673" y="1360986"/>
            <a:ext cx="7842582" cy="3800294"/>
            <a:chOff x="234673" y="1360986"/>
            <a:chExt cx="7842582" cy="4715434"/>
          </a:xfrm>
        </p:grpSpPr>
        <p:sp>
          <p:nvSpPr>
            <p:cNvPr id="10" name="Oval 9">
              <a:extLst>
                <a:ext uri="{FF2B5EF4-FFF2-40B4-BE49-F238E27FC236}">
                  <a16:creationId xmlns:a16="http://schemas.microsoft.com/office/drawing/2014/main" id="{D6C13558-8FAC-164F-B839-3D26CDDAE8B3}"/>
                </a:ext>
              </a:extLst>
            </p:cNvPr>
            <p:cNvSpPr/>
            <p:nvPr/>
          </p:nvSpPr>
          <p:spPr>
            <a:xfrm>
              <a:off x="234673" y="1360986"/>
              <a:ext cx="7842582" cy="4715434"/>
            </a:xfrm>
            <a:prstGeom prst="ellipse">
              <a:avLst/>
            </a:prstGeom>
            <a:solidFill>
              <a:srgbClr val="115076">
                <a:alpha val="37000"/>
              </a:srgb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581B8F5-1DF4-444C-9882-4865EA2B677E}"/>
                </a:ext>
              </a:extLst>
            </p:cNvPr>
            <p:cNvSpPr txBox="1"/>
            <p:nvPr/>
          </p:nvSpPr>
          <p:spPr>
            <a:xfrm>
              <a:off x="1410612" y="2070760"/>
              <a:ext cx="652743" cy="572837"/>
            </a:xfrm>
            <a:prstGeom prst="rect">
              <a:avLst/>
            </a:prstGeom>
            <a:noFill/>
          </p:spPr>
          <p:txBody>
            <a:bodyPr wrap="none" rtlCol="0">
              <a:spAutoFit/>
            </a:bodyPr>
            <a:lstStyle/>
            <a:p>
              <a:r>
                <a:rPr lang="en-US" sz="2400" b="1" dirty="0">
                  <a:solidFill>
                    <a:schemeClr val="accent1">
                      <a:lumMod val="50000"/>
                    </a:schemeClr>
                  </a:solidFill>
                </a:rPr>
                <a:t>Ich</a:t>
              </a:r>
            </a:p>
          </p:txBody>
        </p:sp>
      </p:grpSp>
      <p:grpSp>
        <p:nvGrpSpPr>
          <p:cNvPr id="14" name="Group 13">
            <a:extLst>
              <a:ext uri="{FF2B5EF4-FFF2-40B4-BE49-F238E27FC236}">
                <a16:creationId xmlns:a16="http://schemas.microsoft.com/office/drawing/2014/main" id="{45E9A755-4EA2-7446-B3E2-877C7E63C6BD}"/>
              </a:ext>
            </a:extLst>
          </p:cNvPr>
          <p:cNvGrpSpPr/>
          <p:nvPr/>
        </p:nvGrpSpPr>
        <p:grpSpPr>
          <a:xfrm>
            <a:off x="2547257" y="1279937"/>
            <a:ext cx="9410070" cy="4217077"/>
            <a:chOff x="2547257" y="1279937"/>
            <a:chExt cx="9410070" cy="4217077"/>
          </a:xfrm>
        </p:grpSpPr>
        <p:sp>
          <p:nvSpPr>
            <p:cNvPr id="11" name="Oval 10">
              <a:extLst>
                <a:ext uri="{FF2B5EF4-FFF2-40B4-BE49-F238E27FC236}">
                  <a16:creationId xmlns:a16="http://schemas.microsoft.com/office/drawing/2014/main" id="{C8A9150F-62B3-2447-9308-4346E2A41688}"/>
                </a:ext>
              </a:extLst>
            </p:cNvPr>
            <p:cNvSpPr/>
            <p:nvPr/>
          </p:nvSpPr>
          <p:spPr>
            <a:xfrm>
              <a:off x="2547257" y="1279937"/>
              <a:ext cx="9410070" cy="4217077"/>
            </a:xfrm>
            <a:prstGeom prst="ellipse">
              <a:avLst/>
            </a:prstGeom>
            <a:solidFill>
              <a:srgbClr val="DAA520">
                <a:alpha val="37000"/>
              </a:srgbClr>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9473C3-83B5-6A46-84E2-B8820FAB3BEA}"/>
                </a:ext>
              </a:extLst>
            </p:cNvPr>
            <p:cNvSpPr txBox="1"/>
            <p:nvPr/>
          </p:nvSpPr>
          <p:spPr>
            <a:xfrm>
              <a:off x="8789480" y="2070760"/>
              <a:ext cx="1199367" cy="461665"/>
            </a:xfrm>
            <a:prstGeom prst="rect">
              <a:avLst/>
            </a:prstGeom>
            <a:noFill/>
          </p:spPr>
          <p:txBody>
            <a:bodyPr wrap="none" rtlCol="0">
              <a:spAutoFit/>
            </a:bodyPr>
            <a:lstStyle/>
            <a:p>
              <a:r>
                <a:rPr lang="en-US" sz="2400" b="1" dirty="0" err="1">
                  <a:solidFill>
                    <a:schemeClr val="accent1">
                      <a:lumMod val="50000"/>
                    </a:schemeClr>
                  </a:solidFill>
                </a:rPr>
                <a:t>er</a:t>
              </a:r>
              <a:r>
                <a:rPr lang="en-US" sz="2400" b="1" dirty="0">
                  <a:solidFill>
                    <a:schemeClr val="accent1">
                      <a:lumMod val="50000"/>
                    </a:schemeClr>
                  </a:solidFill>
                </a:rPr>
                <a:t> / </a:t>
              </a:r>
              <a:r>
                <a:rPr lang="en-US" sz="2400" b="1" dirty="0" err="1">
                  <a:solidFill>
                    <a:schemeClr val="accent1">
                      <a:lumMod val="50000"/>
                    </a:schemeClr>
                  </a:solidFill>
                </a:rPr>
                <a:t>sie</a:t>
              </a:r>
              <a:endParaRPr lang="en-US" sz="2400" b="1" dirty="0">
                <a:solidFill>
                  <a:schemeClr val="accent1">
                    <a:lumMod val="50000"/>
                  </a:schemeClr>
                </a:solidFill>
              </a:endParaRPr>
            </a:p>
          </p:txBody>
        </p:sp>
      </p:grpSp>
      <p:sp>
        <p:nvSpPr>
          <p:cNvPr id="8" name="TextBox 7">
            <a:extLst>
              <a:ext uri="{FF2B5EF4-FFF2-40B4-BE49-F238E27FC236}">
                <a16:creationId xmlns:a16="http://schemas.microsoft.com/office/drawing/2014/main" id="{1D29BC70-BDD8-A24F-8AC6-5572620DEE31}"/>
              </a:ext>
            </a:extLst>
          </p:cNvPr>
          <p:cNvSpPr txBox="1"/>
          <p:nvPr/>
        </p:nvSpPr>
        <p:spPr>
          <a:xfrm>
            <a:off x="5385597" y="2070760"/>
            <a:ext cx="603050" cy="461665"/>
          </a:xfrm>
          <a:prstGeom prst="rect">
            <a:avLst/>
          </a:prstGeom>
          <a:noFill/>
        </p:spPr>
        <p:txBody>
          <a:bodyPr wrap="none" rtlCol="0">
            <a:spAutoFit/>
          </a:bodyPr>
          <a:lstStyle/>
          <a:p>
            <a:r>
              <a:rPr lang="en-US" sz="2400" b="1" dirty="0" err="1">
                <a:solidFill>
                  <a:schemeClr val="accent1">
                    <a:lumMod val="50000"/>
                  </a:schemeClr>
                </a:solidFill>
              </a:rPr>
              <a:t>wir</a:t>
            </a:r>
            <a:endParaRPr lang="en-US" sz="2400" b="1" dirty="0">
              <a:solidFill>
                <a:schemeClr val="accent1">
                  <a:lumMod val="50000"/>
                </a:schemeClr>
              </a:solidFill>
            </a:endParaRPr>
          </a:p>
        </p:txBody>
      </p:sp>
      <p:sp>
        <p:nvSpPr>
          <p:cNvPr id="12" name="TextBox 11">
            <a:extLst>
              <a:ext uri="{FF2B5EF4-FFF2-40B4-BE49-F238E27FC236}">
                <a16:creationId xmlns:a16="http://schemas.microsoft.com/office/drawing/2014/main" id="{FCEEFE61-6F0D-1044-A646-0836B4151C2C}"/>
              </a:ext>
            </a:extLst>
          </p:cNvPr>
          <p:cNvSpPr txBox="1"/>
          <p:nvPr/>
        </p:nvSpPr>
        <p:spPr>
          <a:xfrm>
            <a:off x="7252292" y="293225"/>
            <a:ext cx="2654894" cy="461665"/>
          </a:xfrm>
          <a:prstGeom prst="rect">
            <a:avLst/>
          </a:prstGeom>
          <a:noFill/>
        </p:spPr>
        <p:txBody>
          <a:bodyPr wrap="none" rtlCol="0">
            <a:spAutoFit/>
          </a:bodyPr>
          <a:lstStyle/>
          <a:p>
            <a:r>
              <a:rPr lang="en-US" sz="2400" b="1" dirty="0" err="1">
                <a:solidFill>
                  <a:schemeClr val="accent1">
                    <a:lumMod val="50000"/>
                  </a:schemeClr>
                </a:solidFill>
              </a:rPr>
              <a:t>Wer</a:t>
            </a:r>
            <a:r>
              <a:rPr lang="en-US" sz="2400" b="1" dirty="0">
                <a:solidFill>
                  <a:schemeClr val="accent1">
                    <a:lumMod val="50000"/>
                  </a:schemeClr>
                </a:solidFill>
              </a:rPr>
              <a:t> </a:t>
            </a:r>
            <a:r>
              <a:rPr lang="en-US" sz="2400" b="1" dirty="0" err="1">
                <a:solidFill>
                  <a:schemeClr val="accent1">
                    <a:lumMod val="50000"/>
                  </a:schemeClr>
                </a:solidFill>
              </a:rPr>
              <a:t>macht</a:t>
            </a:r>
            <a:r>
              <a:rPr lang="en-US" sz="2400" b="1" dirty="0">
                <a:solidFill>
                  <a:schemeClr val="accent1">
                    <a:lumMod val="50000"/>
                  </a:schemeClr>
                </a:solidFill>
              </a:rPr>
              <a:t> das?</a:t>
            </a:r>
          </a:p>
        </p:txBody>
      </p:sp>
      <p:sp>
        <p:nvSpPr>
          <p:cNvPr id="2" name="TextBox 1">
            <a:extLst>
              <a:ext uri="{FF2B5EF4-FFF2-40B4-BE49-F238E27FC236}">
                <a16:creationId xmlns:a16="http://schemas.microsoft.com/office/drawing/2014/main" id="{3C379D4D-6B5B-F94B-A56D-C8CB97B42CD4}"/>
              </a:ext>
            </a:extLst>
          </p:cNvPr>
          <p:cNvSpPr txBox="1"/>
          <p:nvPr/>
        </p:nvSpPr>
        <p:spPr>
          <a:xfrm>
            <a:off x="8258431" y="2406680"/>
            <a:ext cx="2914580" cy="461665"/>
          </a:xfrm>
          <a:prstGeom prst="rect">
            <a:avLst/>
          </a:prstGeom>
          <a:noFill/>
        </p:spPr>
        <p:txBody>
          <a:bodyPr wrap="none" rtlCol="0">
            <a:spAutoFit/>
          </a:bodyPr>
          <a:lstStyle/>
          <a:p>
            <a:r>
              <a:rPr lang="en-US" sz="2400" dirty="0">
                <a:solidFill>
                  <a:schemeClr val="accent1">
                    <a:lumMod val="50000"/>
                  </a:schemeClr>
                </a:solidFill>
              </a:rPr>
              <a:t>1. </a:t>
            </a:r>
            <a:r>
              <a:rPr lang="en-US" sz="2400" dirty="0" err="1">
                <a:solidFill>
                  <a:schemeClr val="accent1">
                    <a:lumMod val="50000"/>
                  </a:schemeClr>
                </a:solidFill>
              </a:rPr>
              <a:t>mein</a:t>
            </a:r>
            <a:r>
              <a:rPr lang="en-US" sz="2400" dirty="0">
                <a:solidFill>
                  <a:schemeClr val="accent1">
                    <a:lumMod val="50000"/>
                  </a:schemeClr>
                </a:solidFill>
              </a:rPr>
              <a:t> </a:t>
            </a:r>
            <a:r>
              <a:rPr lang="en-US" sz="2400" dirty="0" err="1">
                <a:solidFill>
                  <a:schemeClr val="accent1">
                    <a:lumMod val="50000"/>
                  </a:schemeClr>
                </a:solidFill>
              </a:rPr>
              <a:t>Bruder</a:t>
            </a:r>
            <a:r>
              <a:rPr lang="en-US" sz="2400" dirty="0">
                <a:solidFill>
                  <a:schemeClr val="accent1">
                    <a:lumMod val="50000"/>
                  </a:schemeClr>
                </a:solidFill>
              </a:rPr>
              <a:t> (</a:t>
            </a:r>
            <a:r>
              <a:rPr lang="en-US" sz="2400" dirty="0" err="1">
                <a:solidFill>
                  <a:schemeClr val="accent1">
                    <a:lumMod val="50000"/>
                  </a:schemeClr>
                </a:solidFill>
              </a:rPr>
              <a:t>er</a:t>
            </a:r>
            <a:r>
              <a:rPr lang="en-US" sz="2400" dirty="0">
                <a:solidFill>
                  <a:schemeClr val="accent1">
                    <a:lumMod val="50000"/>
                  </a:schemeClr>
                </a:solidFill>
              </a:rPr>
              <a:t>)</a:t>
            </a:r>
          </a:p>
        </p:txBody>
      </p:sp>
      <p:sp>
        <p:nvSpPr>
          <p:cNvPr id="15" name="TextBox 14">
            <a:extLst>
              <a:ext uri="{FF2B5EF4-FFF2-40B4-BE49-F238E27FC236}">
                <a16:creationId xmlns:a16="http://schemas.microsoft.com/office/drawing/2014/main" id="{32EA1827-C3E9-2D45-A4D3-509CA11B5F36}"/>
              </a:ext>
            </a:extLst>
          </p:cNvPr>
          <p:cNvSpPr txBox="1"/>
          <p:nvPr/>
        </p:nvSpPr>
        <p:spPr>
          <a:xfrm>
            <a:off x="3403600" y="2595806"/>
            <a:ext cx="4265911" cy="461665"/>
          </a:xfrm>
          <a:prstGeom prst="rect">
            <a:avLst/>
          </a:prstGeom>
          <a:noFill/>
        </p:spPr>
        <p:txBody>
          <a:bodyPr wrap="none" rtlCol="0">
            <a:spAutoFit/>
          </a:bodyPr>
          <a:lstStyle/>
          <a:p>
            <a:r>
              <a:rPr lang="en-US" sz="2400" dirty="0">
                <a:solidFill>
                  <a:schemeClr val="accent1">
                    <a:lumMod val="50000"/>
                  </a:schemeClr>
                </a:solidFill>
              </a:rPr>
              <a:t>2. </a:t>
            </a:r>
            <a:r>
              <a:rPr lang="en-US" sz="2400" dirty="0" err="1">
                <a:solidFill>
                  <a:schemeClr val="accent1">
                    <a:lumMod val="50000"/>
                  </a:schemeClr>
                </a:solidFill>
              </a:rPr>
              <a:t>meine</a:t>
            </a:r>
            <a:r>
              <a:rPr lang="en-US" sz="2400" dirty="0">
                <a:solidFill>
                  <a:schemeClr val="accent1">
                    <a:lumMod val="50000"/>
                  </a:schemeClr>
                </a:solidFill>
              </a:rPr>
              <a:t> </a:t>
            </a:r>
            <a:r>
              <a:rPr lang="en-US" sz="2400" dirty="0" err="1">
                <a:solidFill>
                  <a:schemeClr val="accent1">
                    <a:lumMod val="50000"/>
                  </a:schemeClr>
                </a:solidFill>
              </a:rPr>
              <a:t>Schwester</a:t>
            </a:r>
            <a:r>
              <a:rPr lang="en-US" sz="2400" dirty="0">
                <a:solidFill>
                  <a:schemeClr val="accent1">
                    <a:lumMod val="50000"/>
                  </a:schemeClr>
                </a:solidFill>
              </a:rPr>
              <a:t> und ich</a:t>
            </a:r>
          </a:p>
        </p:txBody>
      </p:sp>
      <p:sp>
        <p:nvSpPr>
          <p:cNvPr id="16" name="TextBox 15">
            <a:extLst>
              <a:ext uri="{FF2B5EF4-FFF2-40B4-BE49-F238E27FC236}">
                <a16:creationId xmlns:a16="http://schemas.microsoft.com/office/drawing/2014/main" id="{0EA11552-A1D1-7640-A3B9-376820063E48}"/>
              </a:ext>
            </a:extLst>
          </p:cNvPr>
          <p:cNvSpPr txBox="1"/>
          <p:nvPr/>
        </p:nvSpPr>
        <p:spPr>
          <a:xfrm>
            <a:off x="3403599" y="3184234"/>
            <a:ext cx="4560864" cy="461665"/>
          </a:xfrm>
          <a:prstGeom prst="rect">
            <a:avLst/>
          </a:prstGeom>
          <a:noFill/>
        </p:spPr>
        <p:txBody>
          <a:bodyPr wrap="none" rtlCol="0">
            <a:spAutoFit/>
          </a:bodyPr>
          <a:lstStyle/>
          <a:p>
            <a:r>
              <a:rPr lang="en-US" sz="2400" dirty="0">
                <a:solidFill>
                  <a:schemeClr val="accent1">
                    <a:lumMod val="50000"/>
                  </a:schemeClr>
                </a:solidFill>
              </a:rPr>
              <a:t>3. </a:t>
            </a:r>
            <a:r>
              <a:rPr lang="en-US" sz="2400" dirty="0" err="1">
                <a:solidFill>
                  <a:schemeClr val="accent1">
                    <a:lumMod val="50000"/>
                  </a:schemeClr>
                </a:solidFill>
              </a:rPr>
              <a:t>meine</a:t>
            </a:r>
            <a:r>
              <a:rPr lang="en-US" sz="2400" dirty="0">
                <a:solidFill>
                  <a:schemeClr val="accent1">
                    <a:lumMod val="50000"/>
                  </a:schemeClr>
                </a:solidFill>
              </a:rPr>
              <a:t> </a:t>
            </a:r>
            <a:r>
              <a:rPr lang="en-US" sz="2400" dirty="0" err="1">
                <a:solidFill>
                  <a:schemeClr val="accent1">
                    <a:lumMod val="50000"/>
                  </a:schemeClr>
                </a:solidFill>
              </a:rPr>
              <a:t>Geschwister</a:t>
            </a:r>
            <a:r>
              <a:rPr lang="en-US" sz="2400" dirty="0">
                <a:solidFill>
                  <a:schemeClr val="accent1">
                    <a:lumMod val="50000"/>
                  </a:schemeClr>
                </a:solidFill>
              </a:rPr>
              <a:t> und ich</a:t>
            </a:r>
          </a:p>
        </p:txBody>
      </p:sp>
      <p:sp>
        <p:nvSpPr>
          <p:cNvPr id="17" name="TextBox 16">
            <a:extLst>
              <a:ext uri="{FF2B5EF4-FFF2-40B4-BE49-F238E27FC236}">
                <a16:creationId xmlns:a16="http://schemas.microsoft.com/office/drawing/2014/main" id="{F8190CD4-6C19-B541-B60C-19DFD22DED62}"/>
              </a:ext>
            </a:extLst>
          </p:cNvPr>
          <p:cNvSpPr txBox="1"/>
          <p:nvPr/>
        </p:nvSpPr>
        <p:spPr>
          <a:xfrm>
            <a:off x="8258431" y="2917223"/>
            <a:ext cx="2776722" cy="461665"/>
          </a:xfrm>
          <a:prstGeom prst="rect">
            <a:avLst/>
          </a:prstGeom>
          <a:noFill/>
        </p:spPr>
        <p:txBody>
          <a:bodyPr wrap="none" rtlCol="0">
            <a:spAutoFit/>
          </a:bodyPr>
          <a:lstStyle/>
          <a:p>
            <a:r>
              <a:rPr lang="en-US" sz="2400" dirty="0">
                <a:solidFill>
                  <a:schemeClr val="accent1">
                    <a:lumMod val="50000"/>
                  </a:schemeClr>
                </a:solidFill>
              </a:rPr>
              <a:t>4. </a:t>
            </a:r>
            <a:r>
              <a:rPr lang="en-US" sz="2400" dirty="0" err="1">
                <a:solidFill>
                  <a:schemeClr val="accent1">
                    <a:lumMod val="50000"/>
                  </a:schemeClr>
                </a:solidFill>
              </a:rPr>
              <a:t>mein</a:t>
            </a:r>
            <a:r>
              <a:rPr lang="en-US" sz="2400" dirty="0">
                <a:solidFill>
                  <a:schemeClr val="accent1">
                    <a:lumMod val="50000"/>
                  </a:schemeClr>
                </a:solidFill>
              </a:rPr>
              <a:t> </a:t>
            </a:r>
            <a:r>
              <a:rPr lang="en-US" sz="2400" dirty="0" err="1">
                <a:solidFill>
                  <a:schemeClr val="accent1">
                    <a:lumMod val="50000"/>
                  </a:schemeClr>
                </a:solidFill>
              </a:rPr>
              <a:t>Vater</a:t>
            </a:r>
            <a:r>
              <a:rPr lang="en-US" sz="2400" dirty="0">
                <a:solidFill>
                  <a:schemeClr val="accent1">
                    <a:lumMod val="50000"/>
                  </a:schemeClr>
                </a:solidFill>
              </a:rPr>
              <a:t> (</a:t>
            </a:r>
            <a:r>
              <a:rPr lang="en-US" sz="2400" dirty="0" err="1">
                <a:solidFill>
                  <a:schemeClr val="accent1">
                    <a:lumMod val="50000"/>
                  </a:schemeClr>
                </a:solidFill>
              </a:rPr>
              <a:t>er</a:t>
            </a:r>
            <a:r>
              <a:rPr lang="en-US" sz="2400" dirty="0">
                <a:solidFill>
                  <a:schemeClr val="accent1">
                    <a:lumMod val="50000"/>
                  </a:schemeClr>
                </a:solidFill>
              </a:rPr>
              <a:t>)</a:t>
            </a:r>
          </a:p>
        </p:txBody>
      </p:sp>
      <p:sp>
        <p:nvSpPr>
          <p:cNvPr id="18" name="TextBox 17">
            <a:extLst>
              <a:ext uri="{FF2B5EF4-FFF2-40B4-BE49-F238E27FC236}">
                <a16:creationId xmlns:a16="http://schemas.microsoft.com/office/drawing/2014/main" id="{7602F5C8-54A6-F24F-9D5D-B4D0A2718C30}"/>
              </a:ext>
            </a:extLst>
          </p:cNvPr>
          <p:cNvSpPr txBox="1"/>
          <p:nvPr/>
        </p:nvSpPr>
        <p:spPr>
          <a:xfrm>
            <a:off x="3403599" y="3835602"/>
            <a:ext cx="2252540" cy="461665"/>
          </a:xfrm>
          <a:prstGeom prst="rect">
            <a:avLst/>
          </a:prstGeom>
          <a:noFill/>
        </p:spPr>
        <p:txBody>
          <a:bodyPr wrap="none" rtlCol="0">
            <a:spAutoFit/>
          </a:bodyPr>
          <a:lstStyle/>
          <a:p>
            <a:r>
              <a:rPr lang="en-US" sz="2400" dirty="0">
                <a:solidFill>
                  <a:schemeClr val="accent1">
                    <a:lumMod val="50000"/>
                  </a:schemeClr>
                </a:solidFill>
              </a:rPr>
              <a:t>5. </a:t>
            </a:r>
            <a:r>
              <a:rPr lang="en-US" sz="2400" dirty="0" err="1">
                <a:solidFill>
                  <a:schemeClr val="accent1">
                    <a:lumMod val="50000"/>
                  </a:schemeClr>
                </a:solidFill>
              </a:rPr>
              <a:t>Lise</a:t>
            </a:r>
            <a:r>
              <a:rPr lang="en-US" sz="2400" dirty="0">
                <a:solidFill>
                  <a:schemeClr val="accent1">
                    <a:lumMod val="50000"/>
                  </a:schemeClr>
                </a:solidFill>
              </a:rPr>
              <a:t> und ich</a:t>
            </a:r>
          </a:p>
        </p:txBody>
      </p:sp>
      <p:sp>
        <p:nvSpPr>
          <p:cNvPr id="19" name="TextBox 18">
            <a:extLst>
              <a:ext uri="{FF2B5EF4-FFF2-40B4-BE49-F238E27FC236}">
                <a16:creationId xmlns:a16="http://schemas.microsoft.com/office/drawing/2014/main" id="{D3BD0DF7-9496-1741-99FD-40D347A8C1ED}"/>
              </a:ext>
            </a:extLst>
          </p:cNvPr>
          <p:cNvSpPr txBox="1"/>
          <p:nvPr/>
        </p:nvSpPr>
        <p:spPr>
          <a:xfrm>
            <a:off x="8259587" y="3415089"/>
            <a:ext cx="3062057" cy="830997"/>
          </a:xfrm>
          <a:prstGeom prst="rect">
            <a:avLst/>
          </a:prstGeom>
          <a:noFill/>
        </p:spPr>
        <p:txBody>
          <a:bodyPr wrap="none" rtlCol="0">
            <a:spAutoFit/>
          </a:bodyPr>
          <a:lstStyle/>
          <a:p>
            <a:r>
              <a:rPr lang="en-US" sz="2400" dirty="0">
                <a:solidFill>
                  <a:schemeClr val="accent1">
                    <a:lumMod val="50000"/>
                  </a:schemeClr>
                </a:solidFill>
              </a:rPr>
              <a:t>6. </a:t>
            </a:r>
            <a:r>
              <a:rPr lang="en-US" sz="2400" dirty="0" err="1">
                <a:solidFill>
                  <a:schemeClr val="accent1">
                    <a:lumMod val="50000"/>
                  </a:schemeClr>
                </a:solidFill>
              </a:rPr>
              <a:t>meine</a:t>
            </a:r>
            <a:r>
              <a:rPr lang="en-US" sz="2400" dirty="0">
                <a:solidFill>
                  <a:schemeClr val="accent1">
                    <a:lumMod val="50000"/>
                  </a:schemeClr>
                </a:solidFill>
              </a:rPr>
              <a:t> </a:t>
            </a:r>
            <a:r>
              <a:rPr lang="en-US" sz="2400" dirty="0" err="1">
                <a:solidFill>
                  <a:schemeClr val="accent1">
                    <a:lumMod val="50000"/>
                  </a:schemeClr>
                </a:solidFill>
              </a:rPr>
              <a:t>Schwester</a:t>
            </a:r>
            <a:endParaRPr lang="en-US" sz="2400" dirty="0">
              <a:solidFill>
                <a:schemeClr val="accent1">
                  <a:lumMod val="50000"/>
                </a:schemeClr>
              </a:solidFill>
            </a:endParaRPr>
          </a:p>
          <a:p>
            <a:r>
              <a:rPr lang="en-US" sz="2400" dirty="0">
                <a:solidFill>
                  <a:schemeClr val="accent1">
                    <a:lumMod val="50000"/>
                  </a:schemeClr>
                </a:solidFill>
              </a:rPr>
              <a:t>Rosa (</a:t>
            </a:r>
            <a:r>
              <a:rPr lang="en-US" sz="2400" dirty="0" err="1">
                <a:solidFill>
                  <a:schemeClr val="accent1">
                    <a:lumMod val="50000"/>
                  </a:schemeClr>
                </a:solidFill>
              </a:rPr>
              <a:t>sie</a:t>
            </a:r>
            <a:r>
              <a:rPr lang="en-US" sz="2400" dirty="0">
                <a:solidFill>
                  <a:schemeClr val="accent1">
                    <a:lumMod val="50000"/>
                  </a:schemeClr>
                </a:solidFill>
              </a:rPr>
              <a:t>)</a:t>
            </a:r>
          </a:p>
        </p:txBody>
      </p:sp>
      <p:sp>
        <p:nvSpPr>
          <p:cNvPr id="20" name="TextBox 19">
            <a:extLst>
              <a:ext uri="{FF2B5EF4-FFF2-40B4-BE49-F238E27FC236}">
                <a16:creationId xmlns:a16="http://schemas.microsoft.com/office/drawing/2014/main" id="{AF9D403E-EE73-154B-AEF5-21C71C52EB51}"/>
              </a:ext>
            </a:extLst>
          </p:cNvPr>
          <p:cNvSpPr txBox="1"/>
          <p:nvPr/>
        </p:nvSpPr>
        <p:spPr>
          <a:xfrm>
            <a:off x="8259587" y="4381587"/>
            <a:ext cx="1984839" cy="461665"/>
          </a:xfrm>
          <a:prstGeom prst="rect">
            <a:avLst/>
          </a:prstGeom>
          <a:noFill/>
        </p:spPr>
        <p:txBody>
          <a:bodyPr wrap="none" rtlCol="0">
            <a:spAutoFit/>
          </a:bodyPr>
          <a:lstStyle/>
          <a:p>
            <a:r>
              <a:rPr lang="en-US" sz="2400" dirty="0">
                <a:solidFill>
                  <a:schemeClr val="accent1">
                    <a:lumMod val="50000"/>
                  </a:schemeClr>
                </a:solidFill>
              </a:rPr>
              <a:t>7. Oma (</a:t>
            </a:r>
            <a:r>
              <a:rPr lang="en-US" sz="2400" dirty="0" err="1">
                <a:solidFill>
                  <a:schemeClr val="accent1">
                    <a:lumMod val="50000"/>
                  </a:schemeClr>
                </a:solidFill>
              </a:rPr>
              <a:t>sie</a:t>
            </a:r>
            <a:r>
              <a:rPr lang="en-US" sz="2400" dirty="0">
                <a:solidFill>
                  <a:schemeClr val="accent1">
                    <a:lumMod val="50000"/>
                  </a:schemeClr>
                </a:solidFill>
              </a:rPr>
              <a:t>)</a:t>
            </a:r>
          </a:p>
        </p:txBody>
      </p:sp>
      <p:sp>
        <p:nvSpPr>
          <p:cNvPr id="21" name="TextBox 20">
            <a:extLst>
              <a:ext uri="{FF2B5EF4-FFF2-40B4-BE49-F238E27FC236}">
                <a16:creationId xmlns:a16="http://schemas.microsoft.com/office/drawing/2014/main" id="{E7181943-F1FE-CC47-8304-71A3E397F355}"/>
              </a:ext>
            </a:extLst>
          </p:cNvPr>
          <p:cNvSpPr txBox="1"/>
          <p:nvPr/>
        </p:nvSpPr>
        <p:spPr>
          <a:xfrm>
            <a:off x="855277" y="3184234"/>
            <a:ext cx="979755" cy="461665"/>
          </a:xfrm>
          <a:prstGeom prst="rect">
            <a:avLst/>
          </a:prstGeom>
          <a:noFill/>
        </p:spPr>
        <p:txBody>
          <a:bodyPr wrap="none" rtlCol="0">
            <a:spAutoFit/>
          </a:bodyPr>
          <a:lstStyle/>
          <a:p>
            <a:r>
              <a:rPr lang="en-US" sz="2400" dirty="0">
                <a:solidFill>
                  <a:schemeClr val="accent1">
                    <a:lumMod val="50000"/>
                  </a:schemeClr>
                </a:solidFill>
              </a:rPr>
              <a:t>8. Ich</a:t>
            </a:r>
          </a:p>
        </p:txBody>
      </p:sp>
      <p:sp>
        <p:nvSpPr>
          <p:cNvPr id="22" name="Action Button: Custom 21" descr="number 1">
            <a:hlinkClick r:id="" action="ppaction://noaction" highlightClick="1">
              <a:snd r:embed="rId4" name="1. am Samstag.wav"/>
            </a:hlinkClick>
            <a:extLst>
              <a:ext uri="{FF2B5EF4-FFF2-40B4-BE49-F238E27FC236}">
                <a16:creationId xmlns:a16="http://schemas.microsoft.com/office/drawing/2014/main" id="{66CE620C-77B2-AC49-888A-E3F6B3EAFB89}"/>
              </a:ext>
            </a:extLst>
          </p:cNvPr>
          <p:cNvSpPr/>
          <p:nvPr/>
        </p:nvSpPr>
        <p:spPr>
          <a:xfrm>
            <a:off x="321156" y="5803578"/>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3" name="Action Button: Custom 22" descr="number 2">
            <a:hlinkClick r:id="" action="ppaction://noaction" highlightClick="1">
              <a:snd r:embed="rId5" name="2. meine Schwester.wav"/>
            </a:hlinkClick>
            <a:extLst>
              <a:ext uri="{FF2B5EF4-FFF2-40B4-BE49-F238E27FC236}">
                <a16:creationId xmlns:a16="http://schemas.microsoft.com/office/drawing/2014/main" id="{C7E706C4-BAB8-164D-8557-9D97D15C01D2}"/>
              </a:ext>
            </a:extLst>
          </p:cNvPr>
          <p:cNvSpPr/>
          <p:nvPr/>
        </p:nvSpPr>
        <p:spPr>
          <a:xfrm>
            <a:off x="1113472" y="580282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4" name="Action Button: Custom 23" descr="number 3">
            <a:hlinkClick r:id="" action="ppaction://noaction" highlightClick="1">
              <a:snd r:embed="rId6" name="3. meine Geschwister.wav"/>
            </a:hlinkClick>
            <a:extLst>
              <a:ext uri="{FF2B5EF4-FFF2-40B4-BE49-F238E27FC236}">
                <a16:creationId xmlns:a16="http://schemas.microsoft.com/office/drawing/2014/main" id="{6D753A15-85D2-FE48-9BF2-235D7094CFF8}"/>
              </a:ext>
            </a:extLst>
          </p:cNvPr>
          <p:cNvSpPr/>
          <p:nvPr/>
        </p:nvSpPr>
        <p:spPr>
          <a:xfrm>
            <a:off x="1881818" y="5794556"/>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Action Button: Custom 24" descr="number 4">
            <a:hlinkClick r:id="" action="ppaction://noaction" highlightClick="1">
              <a:snd r:embed="rId7" name="4. mein Vater.wav"/>
            </a:hlinkClick>
            <a:extLst>
              <a:ext uri="{FF2B5EF4-FFF2-40B4-BE49-F238E27FC236}">
                <a16:creationId xmlns:a16="http://schemas.microsoft.com/office/drawing/2014/main" id="{83EBFC78-96CD-D543-AB29-174806646035}"/>
              </a:ext>
            </a:extLst>
          </p:cNvPr>
          <p:cNvSpPr/>
          <p:nvPr/>
        </p:nvSpPr>
        <p:spPr>
          <a:xfrm>
            <a:off x="2709272" y="580287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6" name="Action Button: Custom 25" descr="number 5">
            <a:hlinkClick r:id="" action="ppaction://noaction" highlightClick="1">
              <a:snd r:embed="rId8" name="5. Lise und ich.wav"/>
            </a:hlinkClick>
            <a:extLst>
              <a:ext uri="{FF2B5EF4-FFF2-40B4-BE49-F238E27FC236}">
                <a16:creationId xmlns:a16="http://schemas.microsoft.com/office/drawing/2014/main" id="{BFE2C8F3-3FCA-6A40-9FE2-8E194C6F912B}"/>
              </a:ext>
            </a:extLst>
          </p:cNvPr>
          <p:cNvSpPr/>
          <p:nvPr/>
        </p:nvSpPr>
        <p:spPr>
          <a:xfrm>
            <a:off x="3512051" y="580287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7" name="Action Button: Custom 26" descr="number 6">
            <a:hlinkClick r:id="" action="ppaction://noaction" highlightClick="1">
              <a:snd r:embed="rId9" name="6. meine Schwester.wav"/>
            </a:hlinkClick>
            <a:extLst>
              <a:ext uri="{FF2B5EF4-FFF2-40B4-BE49-F238E27FC236}">
                <a16:creationId xmlns:a16="http://schemas.microsoft.com/office/drawing/2014/main" id="{ED162C78-914B-324A-9F79-3E7AD9A7DD1C}"/>
              </a:ext>
            </a:extLst>
          </p:cNvPr>
          <p:cNvSpPr/>
          <p:nvPr/>
        </p:nvSpPr>
        <p:spPr>
          <a:xfrm>
            <a:off x="4304367" y="580287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8" name="Action Button: Custom 27" descr="number 7">
            <a:hlinkClick r:id="" action="ppaction://noaction" highlightClick="1">
              <a:snd r:embed="rId10" name="7. am Sonntagabend.wav"/>
            </a:hlinkClick>
            <a:extLst>
              <a:ext uri="{FF2B5EF4-FFF2-40B4-BE49-F238E27FC236}">
                <a16:creationId xmlns:a16="http://schemas.microsoft.com/office/drawing/2014/main" id="{36E65451-29F4-E441-9A0B-8EC321629C0B}"/>
              </a:ext>
            </a:extLst>
          </p:cNvPr>
          <p:cNvSpPr/>
          <p:nvPr/>
        </p:nvSpPr>
        <p:spPr>
          <a:xfrm>
            <a:off x="5134749" y="580282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9" name="Action Button: Custom 28" descr="number 8">
            <a:hlinkClick r:id="" action="ppaction://noaction" highlightClick="1">
              <a:snd r:embed="rId11" name="8. danach.wav"/>
            </a:hlinkClick>
            <a:extLst>
              <a:ext uri="{FF2B5EF4-FFF2-40B4-BE49-F238E27FC236}">
                <a16:creationId xmlns:a16="http://schemas.microsoft.com/office/drawing/2014/main" id="{5DC3F156-FFDA-644A-94D4-4C5BC2E34565}"/>
              </a:ext>
            </a:extLst>
          </p:cNvPr>
          <p:cNvSpPr/>
          <p:nvPr/>
        </p:nvSpPr>
        <p:spPr>
          <a:xfrm>
            <a:off x="5965261" y="580282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52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5" grpId="0"/>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686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1511" y="303797"/>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graphicFrame>
        <p:nvGraphicFramePr>
          <p:cNvPr id="34" name="Table 33" descr="Table for exercises">
            <a:extLst>
              <a:ext uri="{FF2B5EF4-FFF2-40B4-BE49-F238E27FC236}">
                <a16:creationId xmlns:a16="http://schemas.microsoft.com/office/drawing/2014/main" id="{EF52533B-CA6F-F24A-A9E5-F1E72C558884}"/>
              </a:ext>
            </a:extLst>
          </p:cNvPr>
          <p:cNvGraphicFramePr>
            <a:graphicFrameLocks noGrp="1"/>
          </p:cNvGraphicFramePr>
          <p:nvPr>
            <p:extLst>
              <p:ext uri="{D42A27DB-BD31-4B8C-83A1-F6EECF244321}">
                <p14:modId xmlns:p14="http://schemas.microsoft.com/office/powerpoint/2010/main" val="2196969791"/>
              </p:ext>
            </p:extLst>
          </p:nvPr>
        </p:nvGraphicFramePr>
        <p:xfrm>
          <a:off x="764588" y="926705"/>
          <a:ext cx="10461144" cy="5463931"/>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b="1"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1"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1"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39" name="TextBox 38">
            <a:extLst>
              <a:ext uri="{FF2B5EF4-FFF2-40B4-BE49-F238E27FC236}">
                <a16:creationId xmlns:a16="http://schemas.microsoft.com/office/drawing/2014/main" id="{256355FC-1A93-1347-B609-D38710D6BF34}"/>
              </a:ext>
            </a:extLst>
          </p:cNvPr>
          <p:cNvSpPr txBox="1"/>
          <p:nvPr/>
        </p:nvSpPr>
        <p:spPr>
          <a:xfrm>
            <a:off x="1924748" y="973910"/>
            <a:ext cx="4797951" cy="400110"/>
          </a:xfrm>
          <a:prstGeom prst="rect">
            <a:avLst/>
          </a:prstGeom>
          <a:noFill/>
        </p:spPr>
        <p:txBody>
          <a:bodyPr wrap="square" rtlCol="0">
            <a:spAutoFit/>
          </a:bodyPr>
          <a:lstStyle/>
          <a:p>
            <a:r>
              <a:rPr lang="en-GB" sz="2000" b="1" dirty="0" err="1">
                <a:solidFill>
                  <a:schemeClr val="accent1">
                    <a:lumMod val="50000"/>
                  </a:schemeClr>
                </a:solidFill>
              </a:rPr>
              <a:t>Wer</a:t>
            </a:r>
            <a:r>
              <a:rPr lang="en-GB" b="1" dirty="0">
                <a:solidFill>
                  <a:schemeClr val="accent1">
                    <a:lumMod val="50000"/>
                  </a:schemeClr>
                </a:solidFill>
              </a:rPr>
              <a:t>? </a:t>
            </a:r>
          </a:p>
        </p:txBody>
      </p:sp>
      <p:sp>
        <p:nvSpPr>
          <p:cNvPr id="40" name="TextBox 39" descr="table content ">
            <a:extLst>
              <a:ext uri="{FF2B5EF4-FFF2-40B4-BE49-F238E27FC236}">
                <a16:creationId xmlns:a16="http://schemas.microsoft.com/office/drawing/2014/main" id="{2236B1F4-017A-B64E-B93B-804238FA7720}"/>
              </a:ext>
            </a:extLst>
          </p:cNvPr>
          <p:cNvSpPr txBox="1"/>
          <p:nvPr/>
        </p:nvSpPr>
        <p:spPr>
          <a:xfrm>
            <a:off x="6742315" y="951804"/>
            <a:ext cx="4483417" cy="400110"/>
          </a:xfrm>
          <a:prstGeom prst="rect">
            <a:avLst/>
          </a:prstGeom>
          <a:noFill/>
        </p:spPr>
        <p:txBody>
          <a:bodyPr wrap="square" rtlCol="0">
            <a:spAutoFit/>
          </a:bodyPr>
          <a:lstStyle/>
          <a:p>
            <a:r>
              <a:rPr lang="en-US" sz="2000" b="1" dirty="0">
                <a:solidFill>
                  <a:schemeClr val="accent1">
                    <a:lumMod val="50000"/>
                  </a:schemeClr>
                </a:solidFill>
              </a:rPr>
              <a:t>Was?</a:t>
            </a:r>
          </a:p>
        </p:txBody>
      </p:sp>
      <p:sp>
        <p:nvSpPr>
          <p:cNvPr id="41" name="Action Button: Custom 40" descr="number 1">
            <a:hlinkClick r:id="" action="ppaction://noaction" highlightClick="1">
              <a:snd r:embed="rId4" name="1.wav"/>
            </a:hlinkClick>
            <a:extLst>
              <a:ext uri="{FF2B5EF4-FFF2-40B4-BE49-F238E27FC236}">
                <a16:creationId xmlns:a16="http://schemas.microsoft.com/office/drawing/2014/main" id="{477D1447-9A2E-9B43-9A4B-BC610DA824D4}"/>
              </a:ext>
            </a:extLst>
          </p:cNvPr>
          <p:cNvSpPr/>
          <p:nvPr/>
        </p:nvSpPr>
        <p:spPr>
          <a:xfrm>
            <a:off x="1052781" y="1460178"/>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2" name="TextBox 41" descr="table content ">
            <a:extLst>
              <a:ext uri="{FF2B5EF4-FFF2-40B4-BE49-F238E27FC236}">
                <a16:creationId xmlns:a16="http://schemas.microsoft.com/office/drawing/2014/main" id="{199A68EA-F628-124A-95BC-192B9FCE8D85}"/>
              </a:ext>
            </a:extLst>
          </p:cNvPr>
          <p:cNvSpPr txBox="1"/>
          <p:nvPr/>
        </p:nvSpPr>
        <p:spPr>
          <a:xfrm>
            <a:off x="1905131" y="1460178"/>
            <a:ext cx="4758717" cy="400110"/>
          </a:xfrm>
          <a:prstGeom prst="rect">
            <a:avLst/>
          </a:prstGeom>
          <a:noFill/>
        </p:spPr>
        <p:txBody>
          <a:bodyPr wrap="square" rtlCol="0">
            <a:spAutoFit/>
          </a:bodyPr>
          <a:lstStyle/>
          <a:p>
            <a:r>
              <a:rPr lang="en-US" sz="2000" dirty="0">
                <a:solidFill>
                  <a:schemeClr val="accent1">
                    <a:lumMod val="50000"/>
                  </a:schemeClr>
                </a:solidFill>
              </a:rPr>
              <a:t>Mein </a:t>
            </a:r>
            <a:r>
              <a:rPr lang="en-US" sz="2000" dirty="0" err="1">
                <a:solidFill>
                  <a:schemeClr val="accent1">
                    <a:lumMod val="50000"/>
                  </a:schemeClr>
                </a:solidFill>
              </a:rPr>
              <a:t>Bruder</a:t>
            </a:r>
            <a:endParaRPr lang="en-US" sz="2000" dirty="0">
              <a:solidFill>
                <a:schemeClr val="accent1">
                  <a:lumMod val="50000"/>
                </a:schemeClr>
              </a:solidFill>
            </a:endParaRPr>
          </a:p>
        </p:txBody>
      </p:sp>
      <p:sp>
        <p:nvSpPr>
          <p:cNvPr id="43" name="TextBox 42" descr="table content ">
            <a:extLst>
              <a:ext uri="{FF2B5EF4-FFF2-40B4-BE49-F238E27FC236}">
                <a16:creationId xmlns:a16="http://schemas.microsoft.com/office/drawing/2014/main" id="{3C583102-1D2A-DC45-989D-080698E372D8}"/>
              </a:ext>
            </a:extLst>
          </p:cNvPr>
          <p:cNvSpPr txBox="1"/>
          <p:nvPr/>
        </p:nvSpPr>
        <p:spPr>
          <a:xfrm>
            <a:off x="6742315" y="1467323"/>
            <a:ext cx="4483417" cy="400110"/>
          </a:xfrm>
          <a:prstGeom prst="rect">
            <a:avLst/>
          </a:prstGeom>
          <a:noFill/>
        </p:spPr>
        <p:txBody>
          <a:bodyPr wrap="square" rtlCol="0">
            <a:spAutoFit/>
          </a:bodyPr>
          <a:lstStyle/>
          <a:p>
            <a:r>
              <a:rPr lang="en-US" sz="2000" b="1" dirty="0" err="1">
                <a:solidFill>
                  <a:schemeClr val="accent1">
                    <a:lumMod val="50000"/>
                  </a:schemeClr>
                </a:solidFill>
              </a:rPr>
              <a:t>arbeitet</a:t>
            </a:r>
            <a:r>
              <a:rPr lang="en-US" sz="2000" dirty="0">
                <a:solidFill>
                  <a:schemeClr val="accent1">
                    <a:lumMod val="50000"/>
                  </a:schemeClr>
                </a:solidFill>
              </a:rPr>
              <a:t> </a:t>
            </a:r>
            <a:r>
              <a:rPr lang="en-US" sz="2000" dirty="0" err="1">
                <a:solidFill>
                  <a:schemeClr val="accent1">
                    <a:lumMod val="50000"/>
                  </a:schemeClr>
                </a:solidFill>
              </a:rPr>
              <a:t>im</a:t>
            </a:r>
            <a:r>
              <a:rPr lang="en-US" sz="2000" dirty="0">
                <a:solidFill>
                  <a:schemeClr val="accent1">
                    <a:lumMod val="50000"/>
                  </a:schemeClr>
                </a:solidFill>
              </a:rPr>
              <a:t> Aquarium.</a:t>
            </a:r>
          </a:p>
        </p:txBody>
      </p:sp>
      <p:sp>
        <p:nvSpPr>
          <p:cNvPr id="44" name="Action Button: Custom 43" descr="number 2">
            <a:hlinkClick r:id="" action="ppaction://noaction" highlightClick="1">
              <a:snd r:embed="rId5" name="2.wav"/>
            </a:hlinkClick>
            <a:extLst>
              <a:ext uri="{FF2B5EF4-FFF2-40B4-BE49-F238E27FC236}">
                <a16:creationId xmlns:a16="http://schemas.microsoft.com/office/drawing/2014/main" id="{B68AD104-A581-EB40-83CE-2401E39DDF16}"/>
              </a:ext>
            </a:extLst>
          </p:cNvPr>
          <p:cNvSpPr/>
          <p:nvPr/>
        </p:nvSpPr>
        <p:spPr>
          <a:xfrm>
            <a:off x="1055929" y="197684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TextBox 44" descr="table content ">
            <a:extLst>
              <a:ext uri="{FF2B5EF4-FFF2-40B4-BE49-F238E27FC236}">
                <a16:creationId xmlns:a16="http://schemas.microsoft.com/office/drawing/2014/main" id="{07685DA4-4313-E945-A6C6-4E9BEA91EC83}"/>
              </a:ext>
            </a:extLst>
          </p:cNvPr>
          <p:cNvSpPr txBox="1"/>
          <p:nvPr/>
        </p:nvSpPr>
        <p:spPr>
          <a:xfrm>
            <a:off x="1944364" y="1968773"/>
            <a:ext cx="4719484" cy="400110"/>
          </a:xfrm>
          <a:prstGeom prst="rect">
            <a:avLst/>
          </a:prstGeom>
          <a:noFill/>
        </p:spPr>
        <p:txBody>
          <a:bodyPr wrap="square" rtlCol="0">
            <a:spAutoFit/>
          </a:bodyPr>
          <a:lstStyle/>
          <a:p>
            <a:r>
              <a:rPr lang="en-US" sz="2000" dirty="0" err="1">
                <a:solidFill>
                  <a:schemeClr val="accent1">
                    <a:lumMod val="50000"/>
                  </a:schemeClr>
                </a:solidFill>
              </a:rPr>
              <a:t>Meine</a:t>
            </a:r>
            <a:r>
              <a:rPr lang="en-US" sz="2000" dirty="0">
                <a:solidFill>
                  <a:schemeClr val="accent1">
                    <a:lumMod val="50000"/>
                  </a:schemeClr>
                </a:solidFill>
              </a:rPr>
              <a:t> </a:t>
            </a:r>
            <a:r>
              <a:rPr lang="en-US" sz="2000" dirty="0" err="1">
                <a:solidFill>
                  <a:schemeClr val="accent1">
                    <a:lumMod val="50000"/>
                  </a:schemeClr>
                </a:solidFill>
              </a:rPr>
              <a:t>Schwester</a:t>
            </a:r>
            <a:r>
              <a:rPr lang="en-US" sz="2000" dirty="0">
                <a:solidFill>
                  <a:schemeClr val="accent1">
                    <a:lumMod val="50000"/>
                  </a:schemeClr>
                </a:solidFill>
              </a:rPr>
              <a:t> und ich</a:t>
            </a:r>
          </a:p>
        </p:txBody>
      </p:sp>
      <p:sp>
        <p:nvSpPr>
          <p:cNvPr id="46" name="TextBox 45" descr="table content ">
            <a:extLst>
              <a:ext uri="{FF2B5EF4-FFF2-40B4-BE49-F238E27FC236}">
                <a16:creationId xmlns:a16="http://schemas.microsoft.com/office/drawing/2014/main" id="{50A06245-F691-A440-BDEE-53B4F5CEEB7A}"/>
              </a:ext>
            </a:extLst>
          </p:cNvPr>
          <p:cNvSpPr txBox="1"/>
          <p:nvPr/>
        </p:nvSpPr>
        <p:spPr>
          <a:xfrm>
            <a:off x="6763806" y="1958766"/>
            <a:ext cx="4566476" cy="400110"/>
          </a:xfrm>
          <a:prstGeom prst="rect">
            <a:avLst/>
          </a:prstGeom>
          <a:noFill/>
        </p:spPr>
        <p:txBody>
          <a:bodyPr wrap="square" rtlCol="0">
            <a:spAutoFit/>
          </a:bodyPr>
          <a:lstStyle/>
          <a:p>
            <a:r>
              <a:rPr lang="en-US" sz="2000" b="1" dirty="0" err="1">
                <a:solidFill>
                  <a:schemeClr val="accent1">
                    <a:lumMod val="50000"/>
                  </a:schemeClr>
                </a:solidFill>
              </a:rPr>
              <a:t>schwimmen</a:t>
            </a:r>
            <a:r>
              <a:rPr lang="en-US" sz="2000" dirty="0">
                <a:solidFill>
                  <a:schemeClr val="accent1">
                    <a:lumMod val="50000"/>
                  </a:schemeClr>
                </a:solidFill>
              </a:rPr>
              <a:t> </a:t>
            </a:r>
            <a:r>
              <a:rPr lang="en-US" sz="2000" b="1" dirty="0">
                <a:solidFill>
                  <a:schemeClr val="accent1">
                    <a:lumMod val="50000"/>
                  </a:schemeClr>
                </a:solidFill>
              </a:rPr>
              <a:t>und </a:t>
            </a:r>
            <a:r>
              <a:rPr lang="en-US" sz="2000" b="1" dirty="0" err="1">
                <a:solidFill>
                  <a:schemeClr val="accent1">
                    <a:lumMod val="50000"/>
                  </a:schemeClr>
                </a:solidFill>
              </a:rPr>
              <a:t>surfen</a:t>
            </a:r>
            <a:r>
              <a:rPr lang="en-US" sz="2000" b="1" dirty="0">
                <a:solidFill>
                  <a:schemeClr val="accent1">
                    <a:lumMod val="50000"/>
                  </a:schemeClr>
                </a:solidFill>
              </a:rPr>
              <a:t> </a:t>
            </a:r>
            <a:r>
              <a:rPr lang="en-US" sz="2000" dirty="0" err="1">
                <a:solidFill>
                  <a:schemeClr val="accent1">
                    <a:lumMod val="50000"/>
                  </a:schemeClr>
                </a:solidFill>
              </a:rPr>
              <a:t>zusammen</a:t>
            </a:r>
            <a:r>
              <a:rPr lang="en-US" sz="2000" dirty="0">
                <a:solidFill>
                  <a:schemeClr val="accent1">
                    <a:lumMod val="50000"/>
                  </a:schemeClr>
                </a:solidFill>
              </a:rPr>
              <a:t>.</a:t>
            </a:r>
          </a:p>
        </p:txBody>
      </p:sp>
      <p:sp>
        <p:nvSpPr>
          <p:cNvPr id="47" name="Action Button: Custom 46" descr="number 3">
            <a:hlinkClick r:id="" action="ppaction://noaction" highlightClick="1">
              <a:snd r:embed="rId6" name="3.wav"/>
            </a:hlinkClick>
            <a:extLst>
              <a:ext uri="{FF2B5EF4-FFF2-40B4-BE49-F238E27FC236}">
                <a16:creationId xmlns:a16="http://schemas.microsoft.com/office/drawing/2014/main" id="{D7B1421A-B302-1B4C-8966-247B8EEE69DA}"/>
              </a:ext>
            </a:extLst>
          </p:cNvPr>
          <p:cNvSpPr/>
          <p:nvPr/>
        </p:nvSpPr>
        <p:spPr>
          <a:xfrm>
            <a:off x="1052781" y="245901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8" name="TextBox 47" descr="table content ">
            <a:extLst>
              <a:ext uri="{FF2B5EF4-FFF2-40B4-BE49-F238E27FC236}">
                <a16:creationId xmlns:a16="http://schemas.microsoft.com/office/drawing/2014/main" id="{7B17DEB7-F4BE-FA4F-AA9F-317D2A430D0F}"/>
              </a:ext>
            </a:extLst>
          </p:cNvPr>
          <p:cNvSpPr txBox="1"/>
          <p:nvPr/>
        </p:nvSpPr>
        <p:spPr>
          <a:xfrm>
            <a:off x="1903928" y="2458024"/>
            <a:ext cx="4719484" cy="400110"/>
          </a:xfrm>
          <a:prstGeom prst="rect">
            <a:avLst/>
          </a:prstGeom>
          <a:noFill/>
        </p:spPr>
        <p:txBody>
          <a:bodyPr wrap="square" rtlCol="0">
            <a:spAutoFit/>
          </a:bodyPr>
          <a:lstStyle/>
          <a:p>
            <a:r>
              <a:rPr lang="en-US" sz="2000" dirty="0" err="1">
                <a:solidFill>
                  <a:schemeClr val="accent1">
                    <a:lumMod val="50000"/>
                  </a:schemeClr>
                </a:solidFill>
              </a:rPr>
              <a:t>Meine</a:t>
            </a:r>
            <a:r>
              <a:rPr lang="en-US" sz="2000" dirty="0">
                <a:solidFill>
                  <a:schemeClr val="accent1">
                    <a:lumMod val="50000"/>
                  </a:schemeClr>
                </a:solidFill>
              </a:rPr>
              <a:t> </a:t>
            </a:r>
            <a:r>
              <a:rPr lang="en-US" sz="2000" dirty="0" err="1">
                <a:solidFill>
                  <a:schemeClr val="accent1">
                    <a:lumMod val="50000"/>
                  </a:schemeClr>
                </a:solidFill>
              </a:rPr>
              <a:t>Geschwister</a:t>
            </a:r>
            <a:r>
              <a:rPr lang="en-US" sz="2000" dirty="0">
                <a:solidFill>
                  <a:schemeClr val="accent1">
                    <a:lumMod val="50000"/>
                  </a:schemeClr>
                </a:solidFill>
              </a:rPr>
              <a:t> und ich</a:t>
            </a:r>
          </a:p>
        </p:txBody>
      </p:sp>
      <p:sp>
        <p:nvSpPr>
          <p:cNvPr id="49" name="TextBox 48" descr="table content ">
            <a:extLst>
              <a:ext uri="{FF2B5EF4-FFF2-40B4-BE49-F238E27FC236}">
                <a16:creationId xmlns:a16="http://schemas.microsoft.com/office/drawing/2014/main" id="{10943F43-1536-334F-A17F-D7139A1B3622}"/>
              </a:ext>
            </a:extLst>
          </p:cNvPr>
          <p:cNvSpPr txBox="1"/>
          <p:nvPr/>
        </p:nvSpPr>
        <p:spPr>
          <a:xfrm>
            <a:off x="6742314" y="2460876"/>
            <a:ext cx="4604765" cy="400110"/>
          </a:xfrm>
          <a:prstGeom prst="rect">
            <a:avLst/>
          </a:prstGeom>
          <a:noFill/>
        </p:spPr>
        <p:txBody>
          <a:bodyPr wrap="square" rtlCol="0">
            <a:spAutoFit/>
          </a:bodyPr>
          <a:lstStyle/>
          <a:p>
            <a:r>
              <a:rPr lang="en-US" sz="2000" b="1" dirty="0" err="1">
                <a:solidFill>
                  <a:schemeClr val="accent1">
                    <a:lumMod val="50000"/>
                  </a:schemeClr>
                </a:solidFill>
              </a:rPr>
              <a:t>gehen</a:t>
            </a:r>
            <a:r>
              <a:rPr lang="en-US" sz="2000" dirty="0">
                <a:solidFill>
                  <a:schemeClr val="accent1">
                    <a:lumMod val="50000"/>
                  </a:schemeClr>
                </a:solidFill>
              </a:rPr>
              <a:t> </a:t>
            </a:r>
            <a:r>
              <a:rPr lang="en-US" sz="2000" dirty="0" err="1">
                <a:solidFill>
                  <a:schemeClr val="accent1">
                    <a:lumMod val="50000"/>
                  </a:schemeClr>
                </a:solidFill>
              </a:rPr>
              <a:t>nicht</a:t>
            </a:r>
            <a:r>
              <a:rPr lang="en-US" sz="2000" dirty="0">
                <a:solidFill>
                  <a:schemeClr val="accent1">
                    <a:lumMod val="50000"/>
                  </a:schemeClr>
                </a:solidFill>
              </a:rPr>
              <a:t> in die </a:t>
            </a:r>
            <a:r>
              <a:rPr lang="en-US" sz="2000" dirty="0" err="1">
                <a:solidFill>
                  <a:schemeClr val="accent1">
                    <a:lumMod val="50000"/>
                  </a:schemeClr>
                </a:solidFill>
              </a:rPr>
              <a:t>Kirche</a:t>
            </a:r>
            <a:r>
              <a:rPr lang="en-US" sz="2000" dirty="0">
                <a:solidFill>
                  <a:schemeClr val="accent1">
                    <a:lumMod val="50000"/>
                  </a:schemeClr>
                </a:solidFill>
              </a:rPr>
              <a:t>.</a:t>
            </a:r>
          </a:p>
        </p:txBody>
      </p:sp>
      <p:sp>
        <p:nvSpPr>
          <p:cNvPr id="50" name="Action Button: Custom 49" descr="number 4">
            <a:hlinkClick r:id="" action="ppaction://noaction" highlightClick="1">
              <a:snd r:embed="rId7" name="4.wav"/>
            </a:hlinkClick>
            <a:extLst>
              <a:ext uri="{FF2B5EF4-FFF2-40B4-BE49-F238E27FC236}">
                <a16:creationId xmlns:a16="http://schemas.microsoft.com/office/drawing/2014/main" id="{A160CED2-36D1-154F-91A3-6F2C8CF36811}"/>
              </a:ext>
            </a:extLst>
          </p:cNvPr>
          <p:cNvSpPr/>
          <p:nvPr/>
        </p:nvSpPr>
        <p:spPr>
          <a:xfrm>
            <a:off x="1052781" y="295063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1" name="TextBox 50" descr="table content ">
            <a:extLst>
              <a:ext uri="{FF2B5EF4-FFF2-40B4-BE49-F238E27FC236}">
                <a16:creationId xmlns:a16="http://schemas.microsoft.com/office/drawing/2014/main" id="{4C9F72FE-631A-2145-9708-3440F394C8E3}"/>
              </a:ext>
            </a:extLst>
          </p:cNvPr>
          <p:cNvSpPr txBox="1"/>
          <p:nvPr/>
        </p:nvSpPr>
        <p:spPr>
          <a:xfrm>
            <a:off x="1903928" y="2908852"/>
            <a:ext cx="4719484" cy="400110"/>
          </a:xfrm>
          <a:prstGeom prst="rect">
            <a:avLst/>
          </a:prstGeom>
          <a:noFill/>
        </p:spPr>
        <p:txBody>
          <a:bodyPr wrap="square" rtlCol="0">
            <a:spAutoFit/>
          </a:bodyPr>
          <a:lstStyle/>
          <a:p>
            <a:r>
              <a:rPr lang="en-US" sz="2000" dirty="0">
                <a:solidFill>
                  <a:schemeClr val="accent1">
                    <a:lumMod val="50000"/>
                  </a:schemeClr>
                </a:solidFill>
              </a:rPr>
              <a:t>Mein </a:t>
            </a:r>
            <a:r>
              <a:rPr lang="en-US" sz="2000" dirty="0" err="1">
                <a:solidFill>
                  <a:schemeClr val="accent1">
                    <a:lumMod val="50000"/>
                  </a:schemeClr>
                </a:solidFill>
              </a:rPr>
              <a:t>Vater</a:t>
            </a:r>
            <a:endParaRPr lang="en-US" sz="2000" dirty="0">
              <a:solidFill>
                <a:schemeClr val="accent1">
                  <a:lumMod val="50000"/>
                </a:schemeClr>
              </a:solidFill>
            </a:endParaRPr>
          </a:p>
        </p:txBody>
      </p:sp>
      <p:sp>
        <p:nvSpPr>
          <p:cNvPr id="52" name="TextBox 51" descr="table content ">
            <a:extLst>
              <a:ext uri="{FF2B5EF4-FFF2-40B4-BE49-F238E27FC236}">
                <a16:creationId xmlns:a16="http://schemas.microsoft.com/office/drawing/2014/main" id="{F22192AB-E777-5149-95D8-6103452D934C}"/>
              </a:ext>
            </a:extLst>
          </p:cNvPr>
          <p:cNvSpPr txBox="1"/>
          <p:nvPr/>
        </p:nvSpPr>
        <p:spPr>
          <a:xfrm>
            <a:off x="6763807" y="2950633"/>
            <a:ext cx="4582444" cy="400110"/>
          </a:xfrm>
          <a:prstGeom prst="rect">
            <a:avLst/>
          </a:prstGeom>
          <a:noFill/>
        </p:spPr>
        <p:txBody>
          <a:bodyPr wrap="square" rtlCol="0">
            <a:spAutoFit/>
          </a:bodyPr>
          <a:lstStyle/>
          <a:p>
            <a:r>
              <a:rPr lang="en-US" sz="2000" b="1" dirty="0" err="1">
                <a:solidFill>
                  <a:schemeClr val="accent1">
                    <a:lumMod val="50000"/>
                  </a:schemeClr>
                </a:solidFill>
              </a:rPr>
              <a:t>grillt</a:t>
            </a:r>
            <a:r>
              <a:rPr lang="en-US" sz="2000" b="1" dirty="0">
                <a:solidFill>
                  <a:schemeClr val="accent1">
                    <a:lumMod val="50000"/>
                  </a:schemeClr>
                </a:solidFill>
              </a:rPr>
              <a:t> </a:t>
            </a:r>
            <a:r>
              <a:rPr lang="en-US" sz="2000" dirty="0">
                <a:solidFill>
                  <a:schemeClr val="accent1">
                    <a:lumMod val="50000"/>
                  </a:schemeClr>
                </a:solidFill>
              </a:rPr>
              <a:t>oft.</a:t>
            </a:r>
          </a:p>
        </p:txBody>
      </p:sp>
      <p:sp>
        <p:nvSpPr>
          <p:cNvPr id="53" name="Action Button: Custom 52" descr="number 5">
            <a:hlinkClick r:id="" action="ppaction://noaction" highlightClick="1">
              <a:snd r:embed="rId8" name="5.wav"/>
            </a:hlinkClick>
            <a:extLst>
              <a:ext uri="{FF2B5EF4-FFF2-40B4-BE49-F238E27FC236}">
                <a16:creationId xmlns:a16="http://schemas.microsoft.com/office/drawing/2014/main" id="{F69E0E13-3370-4F42-9A30-73D99294D0E0}"/>
              </a:ext>
            </a:extLst>
          </p:cNvPr>
          <p:cNvSpPr/>
          <p:nvPr/>
        </p:nvSpPr>
        <p:spPr>
          <a:xfrm>
            <a:off x="1052781" y="343764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54" name="TextBox 53" descr="table content ">
            <a:extLst>
              <a:ext uri="{FF2B5EF4-FFF2-40B4-BE49-F238E27FC236}">
                <a16:creationId xmlns:a16="http://schemas.microsoft.com/office/drawing/2014/main" id="{56EA5EBE-68D2-B040-8D5D-107ECD5E8441}"/>
              </a:ext>
            </a:extLst>
          </p:cNvPr>
          <p:cNvSpPr txBox="1"/>
          <p:nvPr/>
        </p:nvSpPr>
        <p:spPr>
          <a:xfrm>
            <a:off x="1963981" y="3457415"/>
            <a:ext cx="4719484" cy="400110"/>
          </a:xfrm>
          <a:prstGeom prst="rect">
            <a:avLst/>
          </a:prstGeom>
          <a:noFill/>
        </p:spPr>
        <p:txBody>
          <a:bodyPr wrap="square" rtlCol="0">
            <a:spAutoFit/>
          </a:bodyPr>
          <a:lstStyle/>
          <a:p>
            <a:r>
              <a:rPr lang="en-US" sz="2000" dirty="0" err="1">
                <a:solidFill>
                  <a:schemeClr val="accent1">
                    <a:lumMod val="50000"/>
                  </a:schemeClr>
                </a:solidFill>
              </a:rPr>
              <a:t>Lise</a:t>
            </a:r>
            <a:r>
              <a:rPr lang="en-US" sz="2000" dirty="0">
                <a:solidFill>
                  <a:schemeClr val="accent1">
                    <a:lumMod val="50000"/>
                  </a:schemeClr>
                </a:solidFill>
              </a:rPr>
              <a:t> und ich</a:t>
            </a:r>
          </a:p>
        </p:txBody>
      </p:sp>
      <p:sp>
        <p:nvSpPr>
          <p:cNvPr id="55" name="TextBox 54" descr="table content ">
            <a:extLst>
              <a:ext uri="{FF2B5EF4-FFF2-40B4-BE49-F238E27FC236}">
                <a16:creationId xmlns:a16="http://schemas.microsoft.com/office/drawing/2014/main" id="{0E88304B-3C62-FD41-B1DD-86994AB220F0}"/>
              </a:ext>
            </a:extLst>
          </p:cNvPr>
          <p:cNvSpPr txBox="1"/>
          <p:nvPr/>
        </p:nvSpPr>
        <p:spPr>
          <a:xfrm>
            <a:off x="6763807" y="3490667"/>
            <a:ext cx="4350769" cy="400110"/>
          </a:xfrm>
          <a:prstGeom prst="rect">
            <a:avLst/>
          </a:prstGeom>
          <a:noFill/>
        </p:spPr>
        <p:txBody>
          <a:bodyPr wrap="square" rtlCol="0">
            <a:spAutoFit/>
          </a:bodyPr>
          <a:lstStyle/>
          <a:p>
            <a:r>
              <a:rPr lang="en-US" sz="2000" b="1" dirty="0" err="1">
                <a:solidFill>
                  <a:schemeClr val="accent1">
                    <a:lumMod val="50000"/>
                  </a:schemeClr>
                </a:solidFill>
              </a:rPr>
              <a:t>helfen</a:t>
            </a:r>
            <a:r>
              <a:rPr lang="en-US" sz="2000" dirty="0">
                <a:solidFill>
                  <a:schemeClr val="accent1">
                    <a:lumMod val="50000"/>
                  </a:schemeClr>
                </a:solidFill>
              </a:rPr>
              <a:t> </a:t>
            </a:r>
            <a:r>
              <a:rPr lang="en-US" sz="2000" dirty="0" err="1">
                <a:solidFill>
                  <a:schemeClr val="accent1">
                    <a:lumMod val="50000"/>
                  </a:schemeClr>
                </a:solidFill>
              </a:rPr>
              <a:t>im</a:t>
            </a:r>
            <a:r>
              <a:rPr lang="en-US" sz="2000" dirty="0">
                <a:solidFill>
                  <a:schemeClr val="accent1">
                    <a:lumMod val="50000"/>
                  </a:schemeClr>
                </a:solidFill>
              </a:rPr>
              <a:t> </a:t>
            </a:r>
            <a:r>
              <a:rPr lang="en-US" sz="2000" dirty="0" err="1">
                <a:solidFill>
                  <a:schemeClr val="accent1">
                    <a:lumMod val="50000"/>
                  </a:schemeClr>
                </a:solidFill>
              </a:rPr>
              <a:t>Elefantenpark</a:t>
            </a:r>
            <a:endParaRPr lang="en-US" sz="2000" dirty="0">
              <a:solidFill>
                <a:schemeClr val="accent1">
                  <a:lumMod val="50000"/>
                </a:schemeClr>
              </a:solidFill>
            </a:endParaRPr>
          </a:p>
        </p:txBody>
      </p:sp>
      <p:sp>
        <p:nvSpPr>
          <p:cNvPr id="56" name="Action Button: Custom 55" descr="number 6">
            <a:hlinkClick r:id="" action="ppaction://noaction" highlightClick="1">
              <a:snd r:embed="rId9" name="6.wav"/>
            </a:hlinkClick>
            <a:extLst>
              <a:ext uri="{FF2B5EF4-FFF2-40B4-BE49-F238E27FC236}">
                <a16:creationId xmlns:a16="http://schemas.microsoft.com/office/drawing/2014/main" id="{57806004-536C-2A4F-9D23-0C20D35B0317}"/>
              </a:ext>
            </a:extLst>
          </p:cNvPr>
          <p:cNvSpPr/>
          <p:nvPr/>
        </p:nvSpPr>
        <p:spPr>
          <a:xfrm>
            <a:off x="1045993" y="395526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57" name="TextBox 56" descr="table content ">
            <a:extLst>
              <a:ext uri="{FF2B5EF4-FFF2-40B4-BE49-F238E27FC236}">
                <a16:creationId xmlns:a16="http://schemas.microsoft.com/office/drawing/2014/main" id="{94357827-7C9A-C043-B318-C47E7251F7B0}"/>
              </a:ext>
            </a:extLst>
          </p:cNvPr>
          <p:cNvSpPr txBox="1"/>
          <p:nvPr/>
        </p:nvSpPr>
        <p:spPr>
          <a:xfrm>
            <a:off x="1944364" y="3935943"/>
            <a:ext cx="4719484" cy="400110"/>
          </a:xfrm>
          <a:prstGeom prst="rect">
            <a:avLst/>
          </a:prstGeom>
          <a:noFill/>
        </p:spPr>
        <p:txBody>
          <a:bodyPr wrap="square" rtlCol="0">
            <a:spAutoFit/>
          </a:bodyPr>
          <a:lstStyle/>
          <a:p>
            <a:r>
              <a:rPr lang="en-US" sz="2000" dirty="0" err="1">
                <a:solidFill>
                  <a:schemeClr val="accent1">
                    <a:lumMod val="50000"/>
                  </a:schemeClr>
                </a:solidFill>
              </a:rPr>
              <a:t>Meine</a:t>
            </a:r>
            <a:r>
              <a:rPr lang="en-US" sz="2000" dirty="0">
                <a:solidFill>
                  <a:schemeClr val="accent1">
                    <a:lumMod val="50000"/>
                  </a:schemeClr>
                </a:solidFill>
              </a:rPr>
              <a:t> Mutter und </a:t>
            </a:r>
            <a:r>
              <a:rPr lang="en-US" sz="2000" dirty="0" err="1">
                <a:solidFill>
                  <a:schemeClr val="accent1">
                    <a:lumMod val="50000"/>
                  </a:schemeClr>
                </a:solidFill>
              </a:rPr>
              <a:t>Schwester</a:t>
            </a:r>
            <a:endParaRPr lang="en-US" sz="2000" dirty="0">
              <a:solidFill>
                <a:schemeClr val="accent1">
                  <a:lumMod val="50000"/>
                </a:schemeClr>
              </a:solidFill>
            </a:endParaRPr>
          </a:p>
        </p:txBody>
      </p:sp>
      <p:sp>
        <p:nvSpPr>
          <p:cNvPr id="58" name="TextBox 57" descr="table content ">
            <a:extLst>
              <a:ext uri="{FF2B5EF4-FFF2-40B4-BE49-F238E27FC236}">
                <a16:creationId xmlns:a16="http://schemas.microsoft.com/office/drawing/2014/main" id="{5F3B92F6-F137-2148-A9DC-E1505AD389F2}"/>
              </a:ext>
            </a:extLst>
          </p:cNvPr>
          <p:cNvSpPr txBox="1"/>
          <p:nvPr/>
        </p:nvSpPr>
        <p:spPr>
          <a:xfrm>
            <a:off x="6776347" y="3930349"/>
            <a:ext cx="4689662" cy="400110"/>
          </a:xfrm>
          <a:prstGeom prst="rect">
            <a:avLst/>
          </a:prstGeom>
          <a:noFill/>
        </p:spPr>
        <p:txBody>
          <a:bodyPr wrap="square" rtlCol="0">
            <a:spAutoFit/>
          </a:bodyPr>
          <a:lstStyle/>
          <a:p>
            <a:r>
              <a:rPr lang="en-US" sz="2000" b="1" dirty="0" err="1">
                <a:solidFill>
                  <a:schemeClr val="accent1">
                    <a:lumMod val="50000"/>
                  </a:schemeClr>
                </a:solidFill>
              </a:rPr>
              <a:t>laufen</a:t>
            </a:r>
            <a:r>
              <a:rPr lang="en-US" sz="2000" dirty="0">
                <a:solidFill>
                  <a:schemeClr val="accent1">
                    <a:lumMod val="50000"/>
                  </a:schemeClr>
                </a:solidFill>
              </a:rPr>
              <a:t> in der </a:t>
            </a:r>
            <a:r>
              <a:rPr lang="en-US" sz="2000" dirty="0" err="1">
                <a:solidFill>
                  <a:schemeClr val="accent1">
                    <a:lumMod val="50000"/>
                  </a:schemeClr>
                </a:solidFill>
              </a:rPr>
              <a:t>Wüste</a:t>
            </a:r>
            <a:endParaRPr lang="en-US" sz="2000" dirty="0">
              <a:solidFill>
                <a:schemeClr val="accent1">
                  <a:lumMod val="50000"/>
                </a:schemeClr>
              </a:solidFill>
            </a:endParaRPr>
          </a:p>
        </p:txBody>
      </p:sp>
      <p:sp>
        <p:nvSpPr>
          <p:cNvPr id="59" name="Action Button: Custom 58" descr="number 7">
            <a:hlinkClick r:id="" action="ppaction://noaction" highlightClick="1">
              <a:snd r:embed="rId10" name="7.wav"/>
            </a:hlinkClick>
            <a:extLst>
              <a:ext uri="{FF2B5EF4-FFF2-40B4-BE49-F238E27FC236}">
                <a16:creationId xmlns:a16="http://schemas.microsoft.com/office/drawing/2014/main" id="{B4A36942-6F3B-704B-BDBA-BEA7275C495A}"/>
              </a:ext>
            </a:extLst>
          </p:cNvPr>
          <p:cNvSpPr/>
          <p:nvPr/>
        </p:nvSpPr>
        <p:spPr>
          <a:xfrm>
            <a:off x="1045988" y="44336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60" name="TextBox 59" descr="table content ">
            <a:extLst>
              <a:ext uri="{FF2B5EF4-FFF2-40B4-BE49-F238E27FC236}">
                <a16:creationId xmlns:a16="http://schemas.microsoft.com/office/drawing/2014/main" id="{2F555D83-5865-2E40-A17D-E8FC1F81776E}"/>
              </a:ext>
            </a:extLst>
          </p:cNvPr>
          <p:cNvSpPr txBox="1"/>
          <p:nvPr/>
        </p:nvSpPr>
        <p:spPr>
          <a:xfrm>
            <a:off x="1944364" y="4406489"/>
            <a:ext cx="4719484" cy="400110"/>
          </a:xfrm>
          <a:prstGeom prst="rect">
            <a:avLst/>
          </a:prstGeom>
          <a:noFill/>
        </p:spPr>
        <p:txBody>
          <a:bodyPr wrap="square" rtlCol="0">
            <a:spAutoFit/>
          </a:bodyPr>
          <a:lstStyle/>
          <a:p>
            <a:r>
              <a:rPr lang="en-US" sz="2000" dirty="0">
                <a:solidFill>
                  <a:schemeClr val="accent1">
                    <a:lumMod val="50000"/>
                  </a:schemeClr>
                </a:solidFill>
              </a:rPr>
              <a:t>Oma und </a:t>
            </a:r>
            <a:r>
              <a:rPr lang="en-US" sz="2000" dirty="0" err="1">
                <a:solidFill>
                  <a:schemeClr val="accent1">
                    <a:lumMod val="50000"/>
                  </a:schemeClr>
                </a:solidFill>
              </a:rPr>
              <a:t>mein</a:t>
            </a:r>
            <a:r>
              <a:rPr lang="en-US" sz="2000" dirty="0">
                <a:solidFill>
                  <a:schemeClr val="accent1">
                    <a:lumMod val="50000"/>
                  </a:schemeClr>
                </a:solidFill>
              </a:rPr>
              <a:t> </a:t>
            </a:r>
            <a:r>
              <a:rPr lang="en-US" sz="2000" dirty="0" err="1">
                <a:solidFill>
                  <a:schemeClr val="accent1">
                    <a:lumMod val="50000"/>
                  </a:schemeClr>
                </a:solidFill>
              </a:rPr>
              <a:t>Vater</a:t>
            </a:r>
            <a:endParaRPr lang="en-US" sz="2000" dirty="0">
              <a:solidFill>
                <a:schemeClr val="accent1">
                  <a:lumMod val="50000"/>
                </a:schemeClr>
              </a:solidFill>
            </a:endParaRPr>
          </a:p>
        </p:txBody>
      </p:sp>
      <p:sp>
        <p:nvSpPr>
          <p:cNvPr id="61" name="TextBox 60" descr="table content ">
            <a:extLst>
              <a:ext uri="{FF2B5EF4-FFF2-40B4-BE49-F238E27FC236}">
                <a16:creationId xmlns:a16="http://schemas.microsoft.com/office/drawing/2014/main" id="{54EC7B01-D04F-0445-8BBF-F3B12FC388B3}"/>
              </a:ext>
            </a:extLst>
          </p:cNvPr>
          <p:cNvSpPr txBox="1"/>
          <p:nvPr/>
        </p:nvSpPr>
        <p:spPr>
          <a:xfrm>
            <a:off x="6763807" y="4419040"/>
            <a:ext cx="4702686" cy="400110"/>
          </a:xfrm>
          <a:prstGeom prst="rect">
            <a:avLst/>
          </a:prstGeom>
          <a:noFill/>
        </p:spPr>
        <p:txBody>
          <a:bodyPr wrap="square" rtlCol="0">
            <a:spAutoFit/>
          </a:bodyPr>
          <a:lstStyle/>
          <a:p>
            <a:r>
              <a:rPr lang="en-US" sz="2000" b="1" dirty="0" err="1">
                <a:solidFill>
                  <a:schemeClr val="accent1">
                    <a:lumMod val="50000"/>
                  </a:schemeClr>
                </a:solidFill>
              </a:rPr>
              <a:t>gehen</a:t>
            </a:r>
            <a:r>
              <a:rPr lang="en-US" sz="2000" dirty="0">
                <a:solidFill>
                  <a:schemeClr val="accent1">
                    <a:lumMod val="50000"/>
                  </a:schemeClr>
                </a:solidFill>
              </a:rPr>
              <a:t> in die </a:t>
            </a:r>
            <a:r>
              <a:rPr lang="en-US" sz="2000" dirty="0" err="1">
                <a:solidFill>
                  <a:schemeClr val="accent1">
                    <a:lumMod val="50000"/>
                  </a:schemeClr>
                </a:solidFill>
              </a:rPr>
              <a:t>Kirche</a:t>
            </a:r>
            <a:r>
              <a:rPr lang="en-US" sz="2000" dirty="0">
                <a:solidFill>
                  <a:schemeClr val="accent1">
                    <a:lumMod val="50000"/>
                  </a:schemeClr>
                </a:solidFill>
              </a:rPr>
              <a:t>.</a:t>
            </a:r>
          </a:p>
        </p:txBody>
      </p:sp>
      <p:sp>
        <p:nvSpPr>
          <p:cNvPr id="62" name="Action Button: Custom 61" descr="number 8">
            <a:hlinkClick r:id="" action="ppaction://noaction" highlightClick="1">
              <a:snd r:embed="rId11" name="8.wav"/>
            </a:hlinkClick>
            <a:extLst>
              <a:ext uri="{FF2B5EF4-FFF2-40B4-BE49-F238E27FC236}">
                <a16:creationId xmlns:a16="http://schemas.microsoft.com/office/drawing/2014/main" id="{8DD11308-834A-D548-94AB-64E1D2DFDF71}"/>
              </a:ext>
            </a:extLst>
          </p:cNvPr>
          <p:cNvSpPr/>
          <p:nvPr/>
        </p:nvSpPr>
        <p:spPr>
          <a:xfrm>
            <a:off x="1045992" y="494325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63" name="TextBox 62" descr="table content ">
            <a:extLst>
              <a:ext uri="{FF2B5EF4-FFF2-40B4-BE49-F238E27FC236}">
                <a16:creationId xmlns:a16="http://schemas.microsoft.com/office/drawing/2014/main" id="{117247C0-8422-3545-AAC5-8B46EFF2E1B3}"/>
              </a:ext>
            </a:extLst>
          </p:cNvPr>
          <p:cNvSpPr txBox="1"/>
          <p:nvPr/>
        </p:nvSpPr>
        <p:spPr>
          <a:xfrm>
            <a:off x="1963981" y="4914561"/>
            <a:ext cx="4719484" cy="400110"/>
          </a:xfrm>
          <a:prstGeom prst="rect">
            <a:avLst/>
          </a:prstGeom>
          <a:noFill/>
        </p:spPr>
        <p:txBody>
          <a:bodyPr wrap="square" rtlCol="0">
            <a:spAutoFit/>
          </a:bodyPr>
          <a:lstStyle/>
          <a:p>
            <a:r>
              <a:rPr lang="en-US" sz="2000" dirty="0" err="1">
                <a:solidFill>
                  <a:schemeClr val="accent1">
                    <a:lumMod val="50000"/>
                  </a:schemeClr>
                </a:solidFill>
              </a:rPr>
              <a:t>Meine</a:t>
            </a:r>
            <a:r>
              <a:rPr lang="en-US" sz="2000" dirty="0">
                <a:solidFill>
                  <a:schemeClr val="accent1">
                    <a:lumMod val="50000"/>
                  </a:schemeClr>
                </a:solidFill>
              </a:rPr>
              <a:t> </a:t>
            </a:r>
            <a:r>
              <a:rPr lang="en-US" sz="2000" dirty="0" err="1">
                <a:solidFill>
                  <a:schemeClr val="accent1">
                    <a:lumMod val="50000"/>
                  </a:schemeClr>
                </a:solidFill>
              </a:rPr>
              <a:t>Schwester</a:t>
            </a:r>
            <a:r>
              <a:rPr lang="en-US" sz="2000" dirty="0">
                <a:solidFill>
                  <a:schemeClr val="accent1">
                    <a:lumMod val="50000"/>
                  </a:schemeClr>
                </a:solidFill>
              </a:rPr>
              <a:t> Rosa</a:t>
            </a:r>
          </a:p>
        </p:txBody>
      </p:sp>
      <p:sp>
        <p:nvSpPr>
          <p:cNvPr id="64" name="TextBox 63" descr="table content ">
            <a:extLst>
              <a:ext uri="{FF2B5EF4-FFF2-40B4-BE49-F238E27FC236}">
                <a16:creationId xmlns:a16="http://schemas.microsoft.com/office/drawing/2014/main" id="{8EAB50AA-0C6E-E644-91BC-B0BA6D4864A0}"/>
              </a:ext>
            </a:extLst>
          </p:cNvPr>
          <p:cNvSpPr txBox="1"/>
          <p:nvPr/>
        </p:nvSpPr>
        <p:spPr>
          <a:xfrm>
            <a:off x="6748432" y="4923735"/>
            <a:ext cx="4582444" cy="400110"/>
          </a:xfrm>
          <a:prstGeom prst="rect">
            <a:avLst/>
          </a:prstGeom>
          <a:noFill/>
        </p:spPr>
        <p:txBody>
          <a:bodyPr wrap="square" rtlCol="0">
            <a:spAutoFit/>
          </a:bodyPr>
          <a:lstStyle/>
          <a:p>
            <a:r>
              <a:rPr lang="en-US" sz="2000" b="1" dirty="0" err="1">
                <a:solidFill>
                  <a:schemeClr val="accent1">
                    <a:lumMod val="50000"/>
                  </a:schemeClr>
                </a:solidFill>
              </a:rPr>
              <a:t>schwimmt</a:t>
            </a:r>
            <a:r>
              <a:rPr lang="en-US" sz="2000" dirty="0">
                <a:solidFill>
                  <a:schemeClr val="accent1">
                    <a:lumMod val="50000"/>
                  </a:schemeClr>
                </a:solidFill>
              </a:rPr>
              <a:t> </a:t>
            </a:r>
            <a:r>
              <a:rPr lang="en-US" sz="2000" dirty="0" err="1">
                <a:solidFill>
                  <a:schemeClr val="accent1">
                    <a:lumMod val="50000"/>
                  </a:schemeClr>
                </a:solidFill>
              </a:rPr>
              <a:t>mit</a:t>
            </a:r>
            <a:r>
              <a:rPr lang="en-US" sz="2000" dirty="0">
                <a:solidFill>
                  <a:schemeClr val="accent1">
                    <a:lumMod val="50000"/>
                  </a:schemeClr>
                </a:solidFill>
              </a:rPr>
              <a:t> </a:t>
            </a:r>
            <a:r>
              <a:rPr lang="en-US" sz="2000" dirty="0" err="1">
                <a:solidFill>
                  <a:schemeClr val="accent1">
                    <a:lumMod val="50000"/>
                  </a:schemeClr>
                </a:solidFill>
              </a:rPr>
              <a:t>Delfinen</a:t>
            </a:r>
            <a:r>
              <a:rPr lang="en-US" sz="2000" dirty="0">
                <a:solidFill>
                  <a:schemeClr val="accent1">
                    <a:lumMod val="50000"/>
                  </a:schemeClr>
                </a:solidFill>
              </a:rPr>
              <a:t>.</a:t>
            </a:r>
          </a:p>
        </p:txBody>
      </p:sp>
      <p:sp>
        <p:nvSpPr>
          <p:cNvPr id="65" name="Action Button: Custom 64" descr="number 9">
            <a:hlinkClick r:id="" action="ppaction://noaction" highlightClick="1">
              <a:snd r:embed="rId12" name="9.wav"/>
            </a:hlinkClick>
            <a:extLst>
              <a:ext uri="{FF2B5EF4-FFF2-40B4-BE49-F238E27FC236}">
                <a16:creationId xmlns:a16="http://schemas.microsoft.com/office/drawing/2014/main" id="{892FDD11-EE0F-904D-AAE7-60EE936A62AA}"/>
              </a:ext>
            </a:extLst>
          </p:cNvPr>
          <p:cNvSpPr/>
          <p:nvPr/>
        </p:nvSpPr>
        <p:spPr>
          <a:xfrm>
            <a:off x="1045990" y="543378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66" name="TextBox 65" descr="table content ">
            <a:extLst>
              <a:ext uri="{FF2B5EF4-FFF2-40B4-BE49-F238E27FC236}">
                <a16:creationId xmlns:a16="http://schemas.microsoft.com/office/drawing/2014/main" id="{8CB42CE9-4F6D-9B44-A7D9-C3355B8C9460}"/>
              </a:ext>
            </a:extLst>
          </p:cNvPr>
          <p:cNvSpPr txBox="1"/>
          <p:nvPr/>
        </p:nvSpPr>
        <p:spPr>
          <a:xfrm>
            <a:off x="1974376" y="5409833"/>
            <a:ext cx="4412332" cy="400110"/>
          </a:xfrm>
          <a:prstGeom prst="rect">
            <a:avLst/>
          </a:prstGeom>
          <a:noFill/>
        </p:spPr>
        <p:txBody>
          <a:bodyPr wrap="square" rtlCol="0">
            <a:spAutoFit/>
          </a:bodyPr>
          <a:lstStyle/>
          <a:p>
            <a:r>
              <a:rPr lang="en-US" sz="2000" dirty="0">
                <a:solidFill>
                  <a:schemeClr val="accent1">
                    <a:lumMod val="50000"/>
                  </a:schemeClr>
                </a:solidFill>
              </a:rPr>
              <a:t>Oma</a:t>
            </a:r>
          </a:p>
        </p:txBody>
      </p:sp>
      <p:sp>
        <p:nvSpPr>
          <p:cNvPr id="67" name="TextBox 66" descr="table content ">
            <a:extLst>
              <a:ext uri="{FF2B5EF4-FFF2-40B4-BE49-F238E27FC236}">
                <a16:creationId xmlns:a16="http://schemas.microsoft.com/office/drawing/2014/main" id="{B6F355E9-6AD1-5C48-82DB-DA4AEF3644FE}"/>
              </a:ext>
            </a:extLst>
          </p:cNvPr>
          <p:cNvSpPr txBox="1"/>
          <p:nvPr/>
        </p:nvSpPr>
        <p:spPr>
          <a:xfrm>
            <a:off x="6748432" y="5422190"/>
            <a:ext cx="4582444" cy="400110"/>
          </a:xfrm>
          <a:prstGeom prst="rect">
            <a:avLst/>
          </a:prstGeom>
          <a:noFill/>
        </p:spPr>
        <p:txBody>
          <a:bodyPr wrap="square" rtlCol="0">
            <a:spAutoFit/>
          </a:bodyPr>
          <a:lstStyle/>
          <a:p>
            <a:r>
              <a:rPr lang="en-US" sz="2000" b="1" dirty="0" err="1">
                <a:solidFill>
                  <a:schemeClr val="accent1">
                    <a:lumMod val="50000"/>
                  </a:schemeClr>
                </a:solidFill>
              </a:rPr>
              <a:t>kocht</a:t>
            </a:r>
            <a:r>
              <a:rPr lang="en-US" sz="2000" dirty="0">
                <a:solidFill>
                  <a:schemeClr val="accent1">
                    <a:lumMod val="50000"/>
                  </a:schemeClr>
                </a:solidFill>
              </a:rPr>
              <a:t> Fisch.</a:t>
            </a:r>
          </a:p>
        </p:txBody>
      </p:sp>
      <p:sp>
        <p:nvSpPr>
          <p:cNvPr id="68" name="Action Button: Custom 67" descr="number 10">
            <a:hlinkClick r:id="" action="ppaction://noaction" highlightClick="1">
              <a:snd r:embed="rId13" name="10.wav"/>
            </a:hlinkClick>
            <a:extLst>
              <a:ext uri="{FF2B5EF4-FFF2-40B4-BE49-F238E27FC236}">
                <a16:creationId xmlns:a16="http://schemas.microsoft.com/office/drawing/2014/main" id="{D182FA21-D231-FE47-93C9-3427E4A5D905}"/>
              </a:ext>
            </a:extLst>
          </p:cNvPr>
          <p:cNvSpPr/>
          <p:nvPr/>
        </p:nvSpPr>
        <p:spPr>
          <a:xfrm>
            <a:off x="1045989" y="593123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69" name="TextBox 68" descr="table content ">
            <a:extLst>
              <a:ext uri="{FF2B5EF4-FFF2-40B4-BE49-F238E27FC236}">
                <a16:creationId xmlns:a16="http://schemas.microsoft.com/office/drawing/2014/main" id="{6A5AC667-651E-844C-BEE6-716A165B1067}"/>
              </a:ext>
            </a:extLst>
          </p:cNvPr>
          <p:cNvSpPr txBox="1"/>
          <p:nvPr/>
        </p:nvSpPr>
        <p:spPr>
          <a:xfrm>
            <a:off x="1974376" y="5916891"/>
            <a:ext cx="4412332" cy="400110"/>
          </a:xfrm>
          <a:prstGeom prst="rect">
            <a:avLst/>
          </a:prstGeom>
          <a:noFill/>
        </p:spPr>
        <p:txBody>
          <a:bodyPr wrap="square" rtlCol="0">
            <a:spAutoFit/>
          </a:bodyPr>
          <a:lstStyle/>
          <a:p>
            <a:r>
              <a:rPr lang="en-US" sz="2000" dirty="0">
                <a:solidFill>
                  <a:schemeClr val="accent1">
                    <a:lumMod val="50000"/>
                  </a:schemeClr>
                </a:solidFill>
              </a:rPr>
              <a:t>Mein </a:t>
            </a:r>
            <a:r>
              <a:rPr lang="en-US" sz="2000" dirty="0" err="1">
                <a:solidFill>
                  <a:schemeClr val="accent1">
                    <a:lumMod val="50000"/>
                  </a:schemeClr>
                </a:solidFill>
              </a:rPr>
              <a:t>Bruder</a:t>
            </a:r>
            <a:r>
              <a:rPr lang="en-US" sz="2000" dirty="0">
                <a:solidFill>
                  <a:schemeClr val="accent1">
                    <a:lumMod val="50000"/>
                  </a:schemeClr>
                </a:solidFill>
              </a:rPr>
              <a:t> und sein </a:t>
            </a:r>
            <a:r>
              <a:rPr lang="en-US" sz="2000" dirty="0" err="1">
                <a:solidFill>
                  <a:schemeClr val="accent1">
                    <a:lumMod val="50000"/>
                  </a:schemeClr>
                </a:solidFill>
              </a:rPr>
              <a:t>Freundin</a:t>
            </a:r>
            <a:endParaRPr lang="en-US" sz="2000" dirty="0">
              <a:solidFill>
                <a:schemeClr val="accent1">
                  <a:lumMod val="50000"/>
                </a:schemeClr>
              </a:solidFill>
            </a:endParaRPr>
          </a:p>
        </p:txBody>
      </p:sp>
      <p:sp>
        <p:nvSpPr>
          <p:cNvPr id="70" name="TextBox 69" descr="table content ">
            <a:extLst>
              <a:ext uri="{FF2B5EF4-FFF2-40B4-BE49-F238E27FC236}">
                <a16:creationId xmlns:a16="http://schemas.microsoft.com/office/drawing/2014/main" id="{4EDCD099-332F-8C44-9312-FFD3C07C5304}"/>
              </a:ext>
            </a:extLst>
          </p:cNvPr>
          <p:cNvSpPr txBox="1"/>
          <p:nvPr/>
        </p:nvSpPr>
        <p:spPr>
          <a:xfrm>
            <a:off x="6776347" y="5889673"/>
            <a:ext cx="4582444" cy="400110"/>
          </a:xfrm>
          <a:prstGeom prst="rect">
            <a:avLst/>
          </a:prstGeom>
          <a:noFill/>
        </p:spPr>
        <p:txBody>
          <a:bodyPr wrap="square" rtlCol="0">
            <a:spAutoFit/>
          </a:bodyPr>
          <a:lstStyle/>
          <a:p>
            <a:r>
              <a:rPr lang="en-US" sz="2000" b="1" dirty="0" err="1">
                <a:solidFill>
                  <a:schemeClr val="accent1">
                    <a:lumMod val="50000"/>
                  </a:schemeClr>
                </a:solidFill>
              </a:rPr>
              <a:t>fahren</a:t>
            </a:r>
            <a:r>
              <a:rPr lang="en-US" sz="2000" dirty="0">
                <a:solidFill>
                  <a:schemeClr val="accent1">
                    <a:lumMod val="50000"/>
                  </a:schemeClr>
                </a:solidFill>
              </a:rPr>
              <a:t> Quad.</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2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3" grpId="1"/>
      <p:bldP spid="45" grpId="0"/>
      <p:bldP spid="46" grpId="0"/>
      <p:bldP spid="48" grpId="0"/>
      <p:bldP spid="49" grpId="0"/>
      <p:bldP spid="51" grpId="0"/>
      <p:bldP spid="52" grpId="0"/>
      <p:bldP spid="54" grpId="0"/>
      <p:bldP spid="55" grpId="0"/>
      <p:bldP spid="57" grpId="0"/>
      <p:bldP spid="58" grpId="0"/>
      <p:bldP spid="60" grpId="0"/>
      <p:bldP spid="61" grpId="0"/>
      <p:bldP spid="63" grpId="0"/>
      <p:bldP spid="64" grpId="0"/>
      <p:bldP spid="66" grpId="0"/>
      <p:bldP spid="67" grpId="0"/>
      <p:bldP spid="69" grpId="0"/>
      <p:bldP spid="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7ACCADC8-27CD-4C4A-BAEF-A71996AE590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6096000" y="0"/>
            <a:ext cx="6233200" cy="63574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2" name="TextBox 1">
            <a:extLst>
              <a:ext uri="{FF2B5EF4-FFF2-40B4-BE49-F238E27FC236}">
                <a16:creationId xmlns:a16="http://schemas.microsoft.com/office/drawing/2014/main" id="{94FDF283-2D31-104B-9E37-C5B345612708}"/>
              </a:ext>
            </a:extLst>
          </p:cNvPr>
          <p:cNvSpPr txBox="1"/>
          <p:nvPr/>
        </p:nvSpPr>
        <p:spPr>
          <a:xfrm>
            <a:off x="0" y="1416232"/>
            <a:ext cx="9528571" cy="523220"/>
          </a:xfrm>
          <a:prstGeom prst="rect">
            <a:avLst/>
          </a:prstGeom>
          <a:noFill/>
        </p:spPr>
        <p:txBody>
          <a:bodyPr wrap="none" rtlCol="0">
            <a:spAutoFit/>
          </a:bodyPr>
          <a:lstStyle/>
          <a:p>
            <a:r>
              <a:rPr lang="en-US" sz="2800" b="1" dirty="0">
                <a:solidFill>
                  <a:schemeClr val="accent1">
                    <a:lumMod val="50000"/>
                  </a:schemeClr>
                </a:solidFill>
              </a:rPr>
              <a:t>Alex </a:t>
            </a:r>
            <a:r>
              <a:rPr lang="en-US" sz="2800" b="1" dirty="0" err="1">
                <a:solidFill>
                  <a:schemeClr val="accent1">
                    <a:lumMod val="50000"/>
                  </a:schemeClr>
                </a:solidFill>
              </a:rPr>
              <a:t>spricht</a:t>
            </a:r>
            <a:r>
              <a:rPr lang="en-US" sz="2800" b="1" dirty="0">
                <a:solidFill>
                  <a:schemeClr val="accent1">
                    <a:lumMod val="50000"/>
                  </a:schemeClr>
                </a:solidFill>
              </a:rPr>
              <a:t> </a:t>
            </a:r>
            <a:r>
              <a:rPr lang="en-US" sz="2800" b="1" dirty="0" err="1">
                <a:solidFill>
                  <a:schemeClr val="accent1">
                    <a:lumMod val="50000"/>
                  </a:schemeClr>
                </a:solidFill>
              </a:rPr>
              <a:t>über</a:t>
            </a:r>
            <a:r>
              <a:rPr lang="en-US" sz="2800" b="1" dirty="0">
                <a:solidFill>
                  <a:schemeClr val="accent1">
                    <a:lumMod val="50000"/>
                  </a:schemeClr>
                </a:solidFill>
              </a:rPr>
              <a:t> seine </a:t>
            </a:r>
            <a:r>
              <a:rPr lang="en-US" sz="2800" b="1" dirty="0" err="1">
                <a:solidFill>
                  <a:schemeClr val="accent1">
                    <a:lumMod val="50000"/>
                  </a:schemeClr>
                </a:solidFill>
              </a:rPr>
              <a:t>Familie</a:t>
            </a:r>
            <a:r>
              <a:rPr lang="en-US" sz="2800" b="1" dirty="0">
                <a:solidFill>
                  <a:schemeClr val="accent1">
                    <a:lumMod val="50000"/>
                  </a:schemeClr>
                </a:solidFill>
              </a:rPr>
              <a:t> und das </a:t>
            </a:r>
            <a:r>
              <a:rPr lang="en-US" sz="2800" b="1" dirty="0" err="1">
                <a:solidFill>
                  <a:schemeClr val="accent1">
                    <a:lumMod val="50000"/>
                  </a:schemeClr>
                </a:solidFill>
              </a:rPr>
              <a:t>Wochenende</a:t>
            </a:r>
            <a:r>
              <a:rPr lang="en-US" sz="2800" b="1" dirty="0">
                <a:solidFill>
                  <a:schemeClr val="accent1">
                    <a:lumMod val="50000"/>
                  </a:schemeClr>
                </a:solidFill>
              </a:rPr>
              <a:t>.</a:t>
            </a:r>
          </a:p>
        </p:txBody>
      </p:sp>
      <p:sp>
        <p:nvSpPr>
          <p:cNvPr id="15" name="Oval 14">
            <a:extLst>
              <a:ext uri="{FF2B5EF4-FFF2-40B4-BE49-F238E27FC236}">
                <a16:creationId xmlns:a16="http://schemas.microsoft.com/office/drawing/2014/main" id="{AF0C85DC-C061-6E47-9174-713B11DEF5ED}"/>
              </a:ext>
            </a:extLst>
          </p:cNvPr>
          <p:cNvSpPr/>
          <p:nvPr/>
        </p:nvSpPr>
        <p:spPr>
          <a:xfrm>
            <a:off x="8958805" y="5362753"/>
            <a:ext cx="69448" cy="82177"/>
          </a:xfrm>
          <a:prstGeom prst="ellipse">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AE514B-D9BB-0D4F-9FCC-A0AF36F00AD4}"/>
              </a:ext>
            </a:extLst>
          </p:cNvPr>
          <p:cNvSpPr txBox="1"/>
          <p:nvPr/>
        </p:nvSpPr>
        <p:spPr>
          <a:xfrm>
            <a:off x="6684914" y="4819126"/>
            <a:ext cx="1901483" cy="400110"/>
          </a:xfrm>
          <a:prstGeom prst="rect">
            <a:avLst/>
          </a:prstGeom>
          <a:noFill/>
        </p:spPr>
        <p:txBody>
          <a:bodyPr wrap="none" rtlCol="0">
            <a:spAutoFit/>
          </a:bodyPr>
          <a:lstStyle/>
          <a:p>
            <a:r>
              <a:rPr lang="en-US" sz="2000" dirty="0">
                <a:solidFill>
                  <a:schemeClr val="accent1">
                    <a:lumMod val="50000"/>
                  </a:schemeClr>
                </a:solidFill>
              </a:rPr>
              <a:t>Swakopmund</a:t>
            </a:r>
          </a:p>
        </p:txBody>
      </p:sp>
      <p:cxnSp>
        <p:nvCxnSpPr>
          <p:cNvPr id="18" name="Straight Connector 17">
            <a:extLst>
              <a:ext uri="{FF2B5EF4-FFF2-40B4-BE49-F238E27FC236}">
                <a16:creationId xmlns:a16="http://schemas.microsoft.com/office/drawing/2014/main" id="{30986921-34BD-CB40-8BE7-876FE3458EB4}"/>
              </a:ext>
            </a:extLst>
          </p:cNvPr>
          <p:cNvCxnSpPr>
            <a:cxnSpLocks/>
          </p:cNvCxnSpPr>
          <p:nvPr/>
        </p:nvCxnSpPr>
        <p:spPr>
          <a:xfrm>
            <a:off x="7672180" y="5230480"/>
            <a:ext cx="1085740" cy="132273"/>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17" name="Title 11">
            <a:extLst>
              <a:ext uri="{FF2B5EF4-FFF2-40B4-BE49-F238E27FC236}">
                <a16:creationId xmlns:a16="http://schemas.microsoft.com/office/drawing/2014/main" id="{74E5232B-D5A6-7F45-A9A0-33BDA2451D56}"/>
              </a:ext>
            </a:extLst>
          </p:cNvPr>
          <p:cNvSpPr txBox="1">
            <a:spLocks/>
          </p:cNvSpPr>
          <p:nvPr/>
        </p:nvSpPr>
        <p:spPr>
          <a:xfrm>
            <a:off x="126345" y="2008762"/>
            <a:ext cx="8018195" cy="4348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00000"/>
              </a:lnSpc>
              <a:spcBef>
                <a:spcPts val="0"/>
              </a:spcBef>
            </a:pPr>
            <a:r>
              <a:rPr lang="en-GB" sz="2400" b="1" dirty="0" err="1">
                <a:solidFill>
                  <a:schemeClr val="accent1">
                    <a:lumMod val="50000"/>
                  </a:schemeClr>
                </a:solidFill>
                <a:latin typeface="Century Gothic" panose="020F0302020204030204"/>
                <a:ea typeface="+mn-ea"/>
                <a:cs typeface="+mn-cs"/>
              </a:rPr>
              <a:t>Hör</a:t>
            </a:r>
            <a:r>
              <a:rPr lang="en-GB" sz="2400" b="1" dirty="0">
                <a:solidFill>
                  <a:schemeClr val="accent1">
                    <a:lumMod val="50000"/>
                  </a:schemeClr>
                </a:solidFill>
                <a:latin typeface="Century Gothic" panose="020F0302020204030204"/>
                <a:ea typeface="+mn-ea"/>
                <a:cs typeface="+mn-cs"/>
              </a:rPr>
              <a:t> Alex an.</a:t>
            </a:r>
            <a:endParaRPr lang="en-GB" sz="2400" dirty="0">
              <a:solidFill>
                <a:schemeClr val="accent1">
                  <a:lumMod val="50000"/>
                </a:schemeClr>
              </a:solidFill>
            </a:endParaRPr>
          </a:p>
          <a:p>
            <a:pPr marL="457200" indent="-457200">
              <a:lnSpc>
                <a:spcPct val="100000"/>
              </a:lnSpc>
              <a:spcBef>
                <a:spcPts val="0"/>
              </a:spcBef>
              <a:buFont typeface="+mj-lt"/>
              <a:buAutoNum type="arabicPeriod"/>
            </a:pPr>
            <a:r>
              <a:rPr lang="en-GB" sz="2400" dirty="0" err="1">
                <a:solidFill>
                  <a:schemeClr val="accent1">
                    <a:lumMod val="50000"/>
                  </a:schemeClr>
                </a:solidFill>
              </a:rPr>
              <a:t>Spricht</a:t>
            </a:r>
            <a:r>
              <a:rPr lang="en-GB" sz="2400" dirty="0">
                <a:solidFill>
                  <a:schemeClr val="accent1">
                    <a:lumMod val="50000"/>
                  </a:schemeClr>
                </a:solidFill>
              </a:rPr>
              <a:t> </a:t>
            </a:r>
            <a:r>
              <a:rPr lang="en-GB" sz="2400" dirty="0" err="1">
                <a:solidFill>
                  <a:schemeClr val="accent1">
                    <a:lumMod val="50000"/>
                  </a:schemeClr>
                </a:solidFill>
              </a:rPr>
              <a:t>er</a:t>
            </a:r>
            <a:r>
              <a:rPr lang="en-GB" sz="2400" dirty="0">
                <a:solidFill>
                  <a:schemeClr val="accent1">
                    <a:lumMod val="50000"/>
                  </a:schemeClr>
                </a:solidFill>
              </a:rPr>
              <a:t> </a:t>
            </a:r>
            <a:r>
              <a:rPr lang="en-GB" sz="2400" dirty="0" err="1">
                <a:solidFill>
                  <a:schemeClr val="accent1">
                    <a:lumMod val="50000"/>
                  </a:schemeClr>
                </a:solidFill>
              </a:rPr>
              <a:t>Englisch</a:t>
            </a:r>
            <a:r>
              <a:rPr lang="en-GB" sz="2400" dirty="0">
                <a:solidFill>
                  <a:schemeClr val="accent1">
                    <a:lumMod val="50000"/>
                  </a:schemeClr>
                </a:solidFill>
              </a:rPr>
              <a:t> </a:t>
            </a:r>
            <a:r>
              <a:rPr lang="en-GB" sz="2400" dirty="0" err="1">
                <a:solidFill>
                  <a:schemeClr val="accent1">
                    <a:lumMod val="50000"/>
                  </a:schemeClr>
                </a:solidFill>
              </a:rPr>
              <a:t>zu</a:t>
            </a:r>
            <a:r>
              <a:rPr lang="en-GB" sz="2400" dirty="0">
                <a:solidFill>
                  <a:schemeClr val="accent1">
                    <a:lumMod val="50000"/>
                  </a:schemeClr>
                </a:solidFill>
              </a:rPr>
              <a:t> </a:t>
            </a:r>
            <a:r>
              <a:rPr lang="en-GB" sz="2400" dirty="0" err="1">
                <a:solidFill>
                  <a:schemeClr val="accent1">
                    <a:lumMod val="50000"/>
                  </a:schemeClr>
                </a:solidFill>
              </a:rPr>
              <a:t>Hause</a:t>
            </a:r>
            <a:r>
              <a:rPr lang="en-GB" sz="2400" dirty="0">
                <a:solidFill>
                  <a:schemeClr val="accent1">
                    <a:lumMod val="50000"/>
                  </a:schemeClr>
                </a:solidFill>
              </a:rPr>
              <a:t>?</a:t>
            </a:r>
          </a:p>
          <a:p>
            <a:pPr marL="457200" indent="-457200">
              <a:lnSpc>
                <a:spcPct val="100000"/>
              </a:lnSpc>
              <a:spcBef>
                <a:spcPts val="0"/>
              </a:spcBef>
              <a:buFont typeface="+mj-lt"/>
              <a:buAutoNum type="arabicPeriod"/>
            </a:pPr>
            <a:r>
              <a:rPr lang="en-GB" sz="2400" dirty="0">
                <a:solidFill>
                  <a:schemeClr val="accent1">
                    <a:lumMod val="50000"/>
                  </a:schemeClr>
                </a:solidFill>
              </a:rPr>
              <a:t>Wie </a:t>
            </a:r>
            <a:r>
              <a:rPr lang="en-GB" sz="2400" dirty="0" err="1">
                <a:solidFill>
                  <a:schemeClr val="accent1">
                    <a:lumMod val="50000"/>
                  </a:schemeClr>
                </a:solidFill>
              </a:rPr>
              <a:t>findet</a:t>
            </a:r>
            <a:r>
              <a:rPr lang="en-GB" sz="2400" dirty="0">
                <a:solidFill>
                  <a:schemeClr val="accent1">
                    <a:lumMod val="50000"/>
                  </a:schemeClr>
                </a:solidFill>
              </a:rPr>
              <a:t> </a:t>
            </a:r>
            <a:r>
              <a:rPr lang="en-GB" sz="2400" dirty="0" err="1">
                <a:solidFill>
                  <a:schemeClr val="accent1">
                    <a:lumMod val="50000"/>
                  </a:schemeClr>
                </a:solidFill>
              </a:rPr>
              <a:t>er</a:t>
            </a:r>
            <a:r>
              <a:rPr lang="en-GB" sz="2400" dirty="0">
                <a:solidFill>
                  <a:schemeClr val="accent1">
                    <a:lumMod val="50000"/>
                  </a:schemeClr>
                </a:solidFill>
              </a:rPr>
              <a:t> seine Stadt?</a:t>
            </a:r>
          </a:p>
          <a:p>
            <a:pPr marL="457200" indent="-457200">
              <a:lnSpc>
                <a:spcPct val="100000"/>
              </a:lnSpc>
              <a:spcBef>
                <a:spcPts val="0"/>
              </a:spcBef>
              <a:buFont typeface="+mj-lt"/>
              <a:buAutoNum type="arabicPeriod"/>
            </a:pPr>
            <a:r>
              <a:rPr lang="en-GB" sz="2400" dirty="0">
                <a:solidFill>
                  <a:schemeClr val="accent1">
                    <a:lumMod val="50000"/>
                  </a:schemeClr>
                </a:solidFill>
              </a:rPr>
              <a:t>Was </a:t>
            </a:r>
            <a:r>
              <a:rPr lang="en-GB" sz="2400" dirty="0" err="1">
                <a:solidFill>
                  <a:schemeClr val="accent1">
                    <a:lumMod val="50000"/>
                  </a:schemeClr>
                </a:solidFill>
              </a:rPr>
              <a:t>ist</a:t>
            </a:r>
            <a:r>
              <a:rPr lang="en-GB" sz="2400" dirty="0">
                <a:solidFill>
                  <a:schemeClr val="accent1">
                    <a:lumMod val="50000"/>
                  </a:schemeClr>
                </a:solidFill>
              </a:rPr>
              <a:t> sein </a:t>
            </a:r>
            <a:r>
              <a:rPr lang="en-GB" sz="2400" dirty="0" err="1">
                <a:solidFill>
                  <a:schemeClr val="accent1">
                    <a:lumMod val="50000"/>
                  </a:schemeClr>
                </a:solidFill>
              </a:rPr>
              <a:t>Lieblingsort</a:t>
            </a:r>
            <a:r>
              <a:rPr lang="en-GB" sz="2400" dirty="0">
                <a:solidFill>
                  <a:schemeClr val="accent1">
                    <a:lumMod val="50000"/>
                  </a:schemeClr>
                </a:solidFill>
              </a:rPr>
              <a:t>? </a:t>
            </a:r>
            <a:endParaRPr lang="en-GB" sz="2400" b="1" dirty="0">
              <a:solidFill>
                <a:schemeClr val="accent1">
                  <a:lumMod val="50000"/>
                </a:schemeClr>
              </a:solidFill>
            </a:endParaRPr>
          </a:p>
          <a:p>
            <a:pPr marL="342900" lvl="0" indent="-342900">
              <a:lnSpc>
                <a:spcPct val="100000"/>
              </a:lnSpc>
              <a:spcBef>
                <a:spcPts val="0"/>
              </a:spcBef>
              <a:buFont typeface="Arial" panose="020B0604020202020204" pitchFamily="34" charset="0"/>
              <a:buChar char="•"/>
            </a:pPr>
            <a:endParaRPr lang="en-GB" sz="2400" b="1" dirty="0">
              <a:solidFill>
                <a:schemeClr val="accent1">
                  <a:lumMod val="50000"/>
                </a:schemeClr>
              </a:solidFill>
              <a:latin typeface="Century Gothic" panose="020F0302020204030204"/>
              <a:ea typeface="+mn-ea"/>
              <a:cs typeface="+mn-cs"/>
            </a:endParaRPr>
          </a:p>
          <a:p>
            <a:pPr marL="457200" lvl="0" indent="-457200">
              <a:lnSpc>
                <a:spcPct val="100000"/>
              </a:lnSpc>
              <a:spcBef>
                <a:spcPts val="0"/>
              </a:spcBef>
              <a:buFont typeface="+mj-lt"/>
              <a:buAutoNum type="arabicPeriod"/>
            </a:pPr>
            <a:endParaRPr lang="en-GB" sz="2400" b="1" dirty="0">
              <a:solidFill>
                <a:schemeClr val="accent1">
                  <a:lumMod val="50000"/>
                </a:schemeClr>
              </a:solidFill>
              <a:latin typeface="Century Gothic" panose="020F0302020204030204"/>
              <a:ea typeface="+mn-ea"/>
              <a:cs typeface="+mn-cs"/>
            </a:endParaRPr>
          </a:p>
          <a:p>
            <a:pPr>
              <a:lnSpc>
                <a:spcPct val="100000"/>
              </a:lnSpc>
              <a:spcBef>
                <a:spcPts val="0"/>
              </a:spcBef>
            </a:pPr>
            <a:r>
              <a:rPr lang="en-GB" sz="2400" b="1" dirty="0" err="1">
                <a:solidFill>
                  <a:schemeClr val="accent1">
                    <a:lumMod val="50000"/>
                  </a:schemeClr>
                </a:solidFill>
                <a:latin typeface="Century Gothic" panose="020F0302020204030204"/>
              </a:rPr>
              <a:t>Hör</a:t>
            </a:r>
            <a:r>
              <a:rPr lang="en-GB" sz="2400" b="1" dirty="0">
                <a:solidFill>
                  <a:schemeClr val="accent1">
                    <a:lumMod val="50000"/>
                  </a:schemeClr>
                </a:solidFill>
                <a:latin typeface="Century Gothic" panose="020F0302020204030204"/>
              </a:rPr>
              <a:t> Alex </a:t>
            </a:r>
            <a:r>
              <a:rPr lang="en-GB" sz="2400" b="1" dirty="0" err="1">
                <a:solidFill>
                  <a:schemeClr val="accent1">
                    <a:lumMod val="50000"/>
                  </a:schemeClr>
                </a:solidFill>
                <a:latin typeface="Century Gothic" panose="020F0302020204030204"/>
              </a:rPr>
              <a:t>nochmal</a:t>
            </a:r>
            <a:r>
              <a:rPr lang="en-GB" sz="2400" b="1" dirty="0">
                <a:solidFill>
                  <a:schemeClr val="accent1">
                    <a:lumMod val="50000"/>
                  </a:schemeClr>
                </a:solidFill>
                <a:latin typeface="Century Gothic" panose="020F0302020204030204"/>
              </a:rPr>
              <a:t>* an.</a:t>
            </a:r>
            <a:endParaRPr lang="en-GB" sz="2400" dirty="0">
              <a:solidFill>
                <a:schemeClr val="accent1">
                  <a:lumMod val="50000"/>
                </a:schemeClr>
              </a:solidFill>
            </a:endParaRPr>
          </a:p>
          <a:p>
            <a:pPr lvl="0">
              <a:lnSpc>
                <a:spcPct val="100000"/>
              </a:lnSpc>
              <a:spcBef>
                <a:spcPts val="0"/>
              </a:spcBef>
            </a:pPr>
            <a:r>
              <a:rPr lang="en-US" sz="2400" dirty="0">
                <a:solidFill>
                  <a:schemeClr val="accent1">
                    <a:lumMod val="50000"/>
                  </a:schemeClr>
                </a:solidFill>
              </a:rPr>
              <a:t>4. Wie </a:t>
            </a:r>
            <a:r>
              <a:rPr lang="en-US" sz="2400" dirty="0" err="1">
                <a:solidFill>
                  <a:schemeClr val="accent1">
                    <a:lumMod val="50000"/>
                  </a:schemeClr>
                </a:solidFill>
              </a:rPr>
              <a:t>viele</a:t>
            </a:r>
            <a:r>
              <a:rPr lang="en-US" sz="2400" dirty="0">
                <a:solidFill>
                  <a:schemeClr val="accent1">
                    <a:lumMod val="50000"/>
                  </a:schemeClr>
                </a:solidFill>
              </a:rPr>
              <a:t> </a:t>
            </a:r>
            <a:r>
              <a:rPr lang="en-US" sz="2400" dirty="0" err="1">
                <a:solidFill>
                  <a:schemeClr val="accent1">
                    <a:lumMod val="50000"/>
                  </a:schemeClr>
                </a:solidFill>
              </a:rPr>
              <a:t>Verben</a:t>
            </a:r>
            <a:r>
              <a:rPr lang="en-US" sz="2400" dirty="0">
                <a:solidFill>
                  <a:schemeClr val="accent1">
                    <a:lumMod val="50000"/>
                  </a:schemeClr>
                </a:solidFill>
              </a:rPr>
              <a:t> </a:t>
            </a:r>
            <a:r>
              <a:rPr lang="en-US" sz="2400" dirty="0" err="1">
                <a:solidFill>
                  <a:schemeClr val="accent1">
                    <a:lumMod val="50000"/>
                  </a:schemeClr>
                </a:solidFill>
              </a:rPr>
              <a:t>sind</a:t>
            </a:r>
            <a:r>
              <a:rPr lang="en-US" sz="2400" dirty="0">
                <a:solidFill>
                  <a:schemeClr val="accent1">
                    <a:lumMod val="50000"/>
                  </a:schemeClr>
                </a:solidFill>
              </a:rPr>
              <a:t> </a:t>
            </a:r>
            <a:r>
              <a:rPr lang="en-US" sz="2400" dirty="0" err="1">
                <a:solidFill>
                  <a:schemeClr val="accent1">
                    <a:lumMod val="50000"/>
                  </a:schemeClr>
                </a:solidFill>
              </a:rPr>
              <a:t>im</a:t>
            </a:r>
            <a:r>
              <a:rPr lang="en-US" sz="2400" dirty="0">
                <a:solidFill>
                  <a:schemeClr val="accent1">
                    <a:lumMod val="50000"/>
                  </a:schemeClr>
                </a:solidFill>
              </a:rPr>
              <a:t> Singular?</a:t>
            </a:r>
          </a:p>
          <a:p>
            <a:pPr lvl="0">
              <a:lnSpc>
                <a:spcPct val="100000"/>
              </a:lnSpc>
              <a:spcBef>
                <a:spcPts val="0"/>
              </a:spcBef>
            </a:pPr>
            <a:r>
              <a:rPr lang="en-US" sz="2400" dirty="0">
                <a:solidFill>
                  <a:schemeClr val="accent1">
                    <a:lumMod val="50000"/>
                  </a:schemeClr>
                </a:solidFill>
              </a:rPr>
              <a:t>5. Wie </a:t>
            </a:r>
            <a:r>
              <a:rPr lang="en-US" sz="2400" dirty="0" err="1">
                <a:solidFill>
                  <a:schemeClr val="accent1">
                    <a:lumMod val="50000"/>
                  </a:schemeClr>
                </a:solidFill>
              </a:rPr>
              <a:t>viele</a:t>
            </a:r>
            <a:r>
              <a:rPr lang="en-US" sz="2400" dirty="0">
                <a:solidFill>
                  <a:schemeClr val="accent1">
                    <a:lumMod val="50000"/>
                  </a:schemeClr>
                </a:solidFill>
              </a:rPr>
              <a:t> </a:t>
            </a:r>
            <a:r>
              <a:rPr lang="en-US" sz="2400" dirty="0" err="1">
                <a:solidFill>
                  <a:schemeClr val="accent1">
                    <a:lumMod val="50000"/>
                  </a:schemeClr>
                </a:solidFill>
              </a:rPr>
              <a:t>Verben</a:t>
            </a:r>
            <a:r>
              <a:rPr lang="en-US" sz="2400" dirty="0">
                <a:solidFill>
                  <a:schemeClr val="accent1">
                    <a:lumMod val="50000"/>
                  </a:schemeClr>
                </a:solidFill>
              </a:rPr>
              <a:t> </a:t>
            </a:r>
            <a:r>
              <a:rPr lang="en-US" sz="2400" dirty="0" err="1">
                <a:solidFill>
                  <a:schemeClr val="accent1">
                    <a:lumMod val="50000"/>
                  </a:schemeClr>
                </a:solidFill>
              </a:rPr>
              <a:t>sind</a:t>
            </a:r>
            <a:r>
              <a:rPr lang="en-US" sz="2400" dirty="0">
                <a:solidFill>
                  <a:schemeClr val="accent1">
                    <a:lumMod val="50000"/>
                  </a:schemeClr>
                </a:solidFill>
              </a:rPr>
              <a:t> </a:t>
            </a:r>
            <a:r>
              <a:rPr lang="en-US" sz="2400" dirty="0" err="1">
                <a:solidFill>
                  <a:schemeClr val="accent1">
                    <a:lumMod val="50000"/>
                  </a:schemeClr>
                </a:solidFill>
              </a:rPr>
              <a:t>im</a:t>
            </a:r>
            <a:r>
              <a:rPr lang="en-US" sz="2400" dirty="0">
                <a:solidFill>
                  <a:schemeClr val="accent1">
                    <a:lumMod val="50000"/>
                  </a:schemeClr>
                </a:solidFill>
              </a:rPr>
              <a:t> Plural?</a:t>
            </a:r>
          </a:p>
        </p:txBody>
      </p:sp>
      <p:sp>
        <p:nvSpPr>
          <p:cNvPr id="19" name="Action Button: Custom 18" descr="number 1">
            <a:hlinkClick r:id="" action="ppaction://noaction" highlightClick="1">
              <a:snd r:embed="rId5" name="teil 1.wav"/>
            </a:hlinkClick>
            <a:extLst>
              <a:ext uri="{FF2B5EF4-FFF2-40B4-BE49-F238E27FC236}">
                <a16:creationId xmlns:a16="http://schemas.microsoft.com/office/drawing/2014/main" id="{333F5E00-9C37-8E4A-B79B-7501CC812CD2}"/>
              </a:ext>
            </a:extLst>
          </p:cNvPr>
          <p:cNvSpPr/>
          <p:nvPr/>
        </p:nvSpPr>
        <p:spPr>
          <a:xfrm>
            <a:off x="7568746" y="294041"/>
            <a:ext cx="1704754" cy="52322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Teil</a:t>
            </a:r>
            <a:r>
              <a:rPr lang="en-GB" sz="2400" b="1" dirty="0"/>
              <a:t> 1</a:t>
            </a:r>
          </a:p>
        </p:txBody>
      </p:sp>
      <p:sp>
        <p:nvSpPr>
          <p:cNvPr id="6" name="TextBox 5">
            <a:extLst>
              <a:ext uri="{FF2B5EF4-FFF2-40B4-BE49-F238E27FC236}">
                <a16:creationId xmlns:a16="http://schemas.microsoft.com/office/drawing/2014/main" id="{AE3E3FF1-6462-584B-A443-701FAB4057A5}"/>
              </a:ext>
            </a:extLst>
          </p:cNvPr>
          <p:cNvSpPr txBox="1"/>
          <p:nvPr/>
        </p:nvSpPr>
        <p:spPr>
          <a:xfrm>
            <a:off x="4976037" y="6426759"/>
            <a:ext cx="2436886" cy="400110"/>
          </a:xfrm>
          <a:prstGeom prst="rect">
            <a:avLst/>
          </a:prstGeom>
          <a:noFill/>
          <a:ln>
            <a:solidFill>
              <a:schemeClr val="bg1"/>
            </a:solidFill>
          </a:ln>
        </p:spPr>
        <p:txBody>
          <a:bodyPr wrap="none" rtlCol="0">
            <a:spAutoFit/>
          </a:bodyPr>
          <a:lstStyle/>
          <a:p>
            <a:r>
              <a:rPr lang="en-US" sz="2000" dirty="0">
                <a:solidFill>
                  <a:schemeClr val="bg1"/>
                </a:solidFill>
              </a:rPr>
              <a:t>*</a:t>
            </a:r>
            <a:r>
              <a:rPr lang="en-US" sz="2000" dirty="0" err="1">
                <a:solidFill>
                  <a:schemeClr val="bg1"/>
                </a:solidFill>
              </a:rPr>
              <a:t>nochmal</a:t>
            </a:r>
            <a:r>
              <a:rPr lang="en-US" sz="2000" dirty="0">
                <a:solidFill>
                  <a:schemeClr val="bg1"/>
                </a:solidFill>
              </a:rPr>
              <a:t> = again</a:t>
            </a:r>
          </a:p>
        </p:txBody>
      </p:sp>
      <p:sp>
        <p:nvSpPr>
          <p:cNvPr id="20" name="Title 11">
            <a:extLst>
              <a:ext uri="{FF2B5EF4-FFF2-40B4-BE49-F238E27FC236}">
                <a16:creationId xmlns:a16="http://schemas.microsoft.com/office/drawing/2014/main" id="{50E38C20-157D-D640-8BE0-108BCD1C6000}"/>
              </a:ext>
            </a:extLst>
          </p:cNvPr>
          <p:cNvSpPr txBox="1">
            <a:spLocks/>
          </p:cNvSpPr>
          <p:nvPr/>
        </p:nvSpPr>
        <p:spPr>
          <a:xfrm>
            <a:off x="4949708" y="2538423"/>
            <a:ext cx="4078546" cy="1542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00000"/>
              </a:lnSpc>
              <a:spcBef>
                <a:spcPts val="0"/>
              </a:spcBef>
            </a:pPr>
            <a:endParaRPr lang="en-US" sz="2400" dirty="0">
              <a:solidFill>
                <a:srgbClr val="DAA520"/>
              </a:solidFill>
            </a:endParaRPr>
          </a:p>
          <a:p>
            <a:pPr lvl="0">
              <a:lnSpc>
                <a:spcPct val="100000"/>
              </a:lnSpc>
              <a:spcBef>
                <a:spcPts val="0"/>
              </a:spcBef>
            </a:pPr>
            <a:r>
              <a:rPr lang="en-US" sz="2400" b="1" dirty="0" err="1">
                <a:solidFill>
                  <a:srgbClr val="DAA520"/>
                </a:solidFill>
              </a:rPr>
              <a:t>Nein</a:t>
            </a:r>
            <a:r>
              <a:rPr lang="en-US" sz="2400" b="1" dirty="0">
                <a:solidFill>
                  <a:srgbClr val="DAA520"/>
                </a:solidFill>
              </a:rPr>
              <a:t>, </a:t>
            </a:r>
            <a:r>
              <a:rPr lang="en-US" sz="2400" b="1" dirty="0" err="1">
                <a:solidFill>
                  <a:srgbClr val="DAA520"/>
                </a:solidFill>
              </a:rPr>
              <a:t>er</a:t>
            </a:r>
            <a:r>
              <a:rPr lang="en-US" sz="2400" b="1" dirty="0">
                <a:solidFill>
                  <a:srgbClr val="DAA520"/>
                </a:solidFill>
              </a:rPr>
              <a:t> </a:t>
            </a:r>
            <a:r>
              <a:rPr lang="en-US" sz="2400" b="1" dirty="0" err="1">
                <a:solidFill>
                  <a:srgbClr val="DAA520"/>
                </a:solidFill>
              </a:rPr>
              <a:t>spricht</a:t>
            </a:r>
            <a:r>
              <a:rPr lang="en-US" sz="2400" b="1" dirty="0">
                <a:solidFill>
                  <a:srgbClr val="DAA520"/>
                </a:solidFill>
              </a:rPr>
              <a:t> Deutsch</a:t>
            </a:r>
          </a:p>
          <a:p>
            <a:pPr lvl="0">
              <a:lnSpc>
                <a:spcPct val="100000"/>
              </a:lnSpc>
              <a:spcBef>
                <a:spcPts val="0"/>
              </a:spcBef>
            </a:pPr>
            <a:r>
              <a:rPr lang="en-US" sz="2400" b="1" dirty="0" err="1">
                <a:solidFill>
                  <a:srgbClr val="DAA520"/>
                </a:solidFill>
              </a:rPr>
              <a:t>Er</a:t>
            </a:r>
            <a:r>
              <a:rPr lang="en-US" sz="2400" b="1" dirty="0">
                <a:solidFill>
                  <a:srgbClr val="DAA520"/>
                </a:solidFill>
              </a:rPr>
              <a:t> </a:t>
            </a:r>
            <a:r>
              <a:rPr lang="en-US" sz="2400" b="1" dirty="0" err="1">
                <a:solidFill>
                  <a:srgbClr val="DAA520"/>
                </a:solidFill>
              </a:rPr>
              <a:t>findet</a:t>
            </a:r>
            <a:r>
              <a:rPr lang="en-US" sz="2400" b="1" dirty="0">
                <a:solidFill>
                  <a:srgbClr val="DAA520"/>
                </a:solidFill>
              </a:rPr>
              <a:t> seine Stadt toll</a:t>
            </a:r>
          </a:p>
          <a:p>
            <a:pPr lvl="0">
              <a:lnSpc>
                <a:spcPct val="100000"/>
              </a:lnSpc>
              <a:spcBef>
                <a:spcPts val="0"/>
              </a:spcBef>
            </a:pPr>
            <a:r>
              <a:rPr lang="en-US" sz="2400" b="1" dirty="0">
                <a:solidFill>
                  <a:srgbClr val="DAA520"/>
                </a:solidFill>
              </a:rPr>
              <a:t>Das Aquarium</a:t>
            </a:r>
          </a:p>
        </p:txBody>
      </p:sp>
      <p:sp>
        <p:nvSpPr>
          <p:cNvPr id="2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44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3DFEE1C4-613C-0B48-A92D-B77C71CA90F6}"/>
              </a:ext>
            </a:extLst>
          </p:cNvPr>
          <p:cNvSpPr txBox="1">
            <a:spLocks/>
          </p:cNvSpPr>
          <p:nvPr/>
        </p:nvSpPr>
        <p:spPr>
          <a:xfrm>
            <a:off x="252000" y="1440000"/>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rgbClr val="5B9BD5">
                    <a:lumMod val="50000"/>
                  </a:srgbClr>
                </a:solidFill>
                <a:latin typeface="Century Gothic" panose="020F0302020204030204"/>
              </a:rPr>
              <a:t>Teil</a:t>
            </a:r>
            <a:r>
              <a:rPr lang="en-GB" sz="2400" b="1" dirty="0">
                <a:solidFill>
                  <a:srgbClr val="5B9BD5">
                    <a:lumMod val="50000"/>
                  </a:srgbClr>
                </a:solidFill>
                <a:latin typeface="Century Gothic" panose="020F0302020204030204"/>
              </a:rPr>
              <a:t> 1 – Ich und </a:t>
            </a:r>
            <a:r>
              <a:rPr lang="en-GB" sz="2400" b="1" dirty="0" err="1">
                <a:solidFill>
                  <a:srgbClr val="5B9BD5">
                    <a:lumMod val="50000"/>
                  </a:srgbClr>
                </a:solidFill>
                <a:latin typeface="Century Gothic" panose="020F0302020204030204"/>
              </a:rPr>
              <a:t>meine</a:t>
            </a:r>
            <a:r>
              <a:rPr lang="en-GB" sz="2400" b="1" dirty="0">
                <a:solidFill>
                  <a:srgbClr val="5B9BD5">
                    <a:lumMod val="50000"/>
                  </a:srgbClr>
                </a:solidFill>
                <a:latin typeface="Century Gothic" panose="020F0302020204030204"/>
              </a:rPr>
              <a:t> </a:t>
            </a:r>
            <a:r>
              <a:rPr lang="en-GB" sz="2400" b="1" dirty="0" err="1">
                <a:solidFill>
                  <a:srgbClr val="5B9BD5">
                    <a:lumMod val="50000"/>
                  </a:srgbClr>
                </a:solidFill>
                <a:latin typeface="Century Gothic" panose="020F0302020204030204"/>
              </a:rPr>
              <a:t>Familie</a:t>
            </a:r>
            <a:br>
              <a:rPr lang="en-GB" sz="2400" dirty="0">
                <a:solidFill>
                  <a:srgbClr val="5B9BD5">
                    <a:lumMod val="50000"/>
                  </a:srgbClr>
                </a:solidFill>
                <a:latin typeface="Century Gothic" panose="020F0302020204030204"/>
              </a:rPr>
            </a:br>
            <a:endParaRPr lang="en-GB" sz="2400" dirty="0">
              <a:solidFill>
                <a:srgbClr val="5B9BD5">
                  <a:lumMod val="50000"/>
                </a:srgbClr>
              </a:solidFill>
              <a:latin typeface="Century Gothic" panose="020F0302020204030204"/>
            </a:endParaRPr>
          </a:p>
          <a:p>
            <a:pPr>
              <a:lnSpc>
                <a:spcPct val="100000"/>
              </a:lnSpc>
              <a:spcBef>
                <a:spcPts val="0"/>
              </a:spcBef>
            </a:pPr>
            <a:r>
              <a:rPr lang="en-GB" sz="2400" dirty="0">
                <a:solidFill>
                  <a:srgbClr val="5B9BD5">
                    <a:lumMod val="50000"/>
                  </a:srgbClr>
                </a:solidFill>
                <a:latin typeface="Century Gothic" panose="020F0302020204030204"/>
              </a:rPr>
              <a:t>Hallo, ich </a:t>
            </a:r>
            <a:r>
              <a:rPr lang="en-GB" sz="2400" dirty="0" err="1">
                <a:solidFill>
                  <a:srgbClr val="5B9BD5">
                    <a:lumMod val="50000"/>
                  </a:srgbClr>
                </a:solidFill>
                <a:latin typeface="Century Gothic" panose="020F0302020204030204"/>
              </a:rPr>
              <a:t>heiße</a:t>
            </a:r>
            <a:r>
              <a:rPr lang="en-GB" sz="2400" dirty="0">
                <a:solidFill>
                  <a:srgbClr val="5B9BD5">
                    <a:lumMod val="50000"/>
                  </a:srgbClr>
                </a:solidFill>
                <a:latin typeface="Century Gothic" panose="020F0302020204030204"/>
              </a:rPr>
              <a:t> Alex.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Familie</a:t>
            </a:r>
            <a:r>
              <a:rPr lang="en-GB" sz="2400" dirty="0">
                <a:solidFill>
                  <a:srgbClr val="5B9BD5">
                    <a:lumMod val="50000"/>
                  </a:srgbClr>
                </a:solidFill>
                <a:latin typeface="Century Gothic" panose="020F0302020204030204"/>
              </a:rPr>
              <a:t> und ich </a:t>
            </a:r>
            <a:r>
              <a:rPr lang="en-GB" sz="2400" dirty="0" err="1">
                <a:solidFill>
                  <a:srgbClr val="5B9BD5">
                    <a:lumMod val="50000"/>
                  </a:srgbClr>
                </a:solidFill>
                <a:latin typeface="Century Gothic" panose="020F0302020204030204"/>
              </a:rPr>
              <a:t>wohnen</a:t>
            </a:r>
            <a:r>
              <a:rPr lang="en-GB" sz="2400" dirty="0">
                <a:solidFill>
                  <a:srgbClr val="5B9BD5">
                    <a:lumMod val="50000"/>
                  </a:srgbClr>
                </a:solidFill>
                <a:latin typeface="Century Gothic" panose="020F0302020204030204"/>
              </a:rPr>
              <a:t> in Swakopmund, das </a:t>
            </a:r>
            <a:r>
              <a:rPr lang="en-GB" sz="2400" dirty="0" err="1">
                <a:solidFill>
                  <a:srgbClr val="5B9BD5">
                    <a:lumMod val="50000"/>
                  </a:srgbClr>
                </a:solidFill>
                <a:latin typeface="Century Gothic" panose="020F0302020204030204"/>
              </a:rPr>
              <a:t>liegt</a:t>
            </a:r>
            <a:r>
              <a:rPr lang="en-GB" sz="2400" dirty="0">
                <a:solidFill>
                  <a:srgbClr val="5B9BD5">
                    <a:lumMod val="50000"/>
                  </a:srgbClr>
                </a:solidFill>
                <a:latin typeface="Century Gothic" panose="020F0302020204030204"/>
              </a:rPr>
              <a:t> in Namibia.  Ich </a:t>
            </a:r>
            <a:r>
              <a:rPr lang="en-GB" sz="2400" dirty="0" err="1">
                <a:solidFill>
                  <a:srgbClr val="5B9BD5">
                    <a:lumMod val="50000"/>
                  </a:srgbClr>
                </a:solidFill>
                <a:latin typeface="Century Gothic" panose="020F0302020204030204"/>
              </a:rPr>
              <a:t>habe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einen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Bruder</a:t>
            </a:r>
            <a:r>
              <a:rPr lang="en-GB" sz="2400" dirty="0">
                <a:solidFill>
                  <a:srgbClr val="5B9BD5">
                    <a:lumMod val="50000"/>
                  </a:srgbClr>
                </a:solidFill>
                <a:latin typeface="Century Gothic" panose="020F0302020204030204"/>
              </a:rPr>
              <a:t>, Markus, und </a:t>
            </a:r>
            <a:r>
              <a:rPr lang="en-GB" sz="2400" dirty="0" err="1">
                <a:solidFill>
                  <a:srgbClr val="5B9BD5">
                    <a:lumMod val="50000"/>
                  </a:srgbClr>
                </a:solidFill>
                <a:latin typeface="Century Gothic" panose="020F0302020204030204"/>
              </a:rPr>
              <a:t>zwei</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Schwestern</a:t>
            </a:r>
            <a:r>
              <a:rPr lang="en-GB" sz="2400" dirty="0">
                <a:solidFill>
                  <a:srgbClr val="5B9BD5">
                    <a:lumMod val="50000"/>
                  </a:srgbClr>
                </a:solidFill>
                <a:latin typeface="Century Gothic" panose="020F0302020204030204"/>
              </a:rPr>
              <a:t>, Rosa und </a:t>
            </a:r>
            <a:r>
              <a:rPr lang="en-GB" sz="2400" dirty="0" err="1">
                <a:solidFill>
                  <a:srgbClr val="5B9BD5">
                    <a:lumMod val="50000"/>
                  </a:srgbClr>
                </a:solidFill>
                <a:latin typeface="Century Gothic" panose="020F0302020204030204"/>
              </a:rPr>
              <a:t>Lise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Oma </a:t>
            </a:r>
            <a:r>
              <a:rPr lang="en-GB" sz="2400" dirty="0" err="1">
                <a:solidFill>
                  <a:srgbClr val="5B9BD5">
                    <a:lumMod val="50000"/>
                  </a:srgbClr>
                </a:solidFill>
                <a:latin typeface="Century Gothic" panose="020F0302020204030204"/>
              </a:rPr>
              <a:t>wohnt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auch</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bei</a:t>
            </a:r>
            <a:r>
              <a:rPr lang="en-GB" sz="2400" dirty="0">
                <a:solidFill>
                  <a:srgbClr val="5B9BD5">
                    <a:lumMod val="50000"/>
                  </a:srgbClr>
                </a:solidFill>
                <a:latin typeface="Century Gothic" panose="020F0302020204030204"/>
              </a:rPr>
              <a:t> uns. </a:t>
            </a:r>
            <a:r>
              <a:rPr lang="en-GB" sz="2400" dirty="0" err="1">
                <a:solidFill>
                  <a:srgbClr val="5B9BD5">
                    <a:lumMod val="50000"/>
                  </a:srgbClr>
                </a:solidFill>
                <a:latin typeface="Century Gothic" panose="020F0302020204030204"/>
              </a:rPr>
              <a:t>Leider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lebt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mein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Opa</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nicht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mehr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Deutsch, </a:t>
            </a:r>
            <a:r>
              <a:rPr lang="en-GB" sz="2400" dirty="0" err="1">
                <a:solidFill>
                  <a:srgbClr val="5B9BD5">
                    <a:lumMod val="50000"/>
                  </a:srgbClr>
                </a:solidFill>
                <a:latin typeface="Century Gothic" panose="020F0302020204030204"/>
              </a:rPr>
              <a:t>aber</a:t>
            </a:r>
            <a:r>
              <a:rPr lang="en-GB" sz="2400" dirty="0">
                <a:solidFill>
                  <a:srgbClr val="5B9BD5">
                    <a:lumMod val="50000"/>
                  </a:srgbClr>
                </a:solidFill>
                <a:latin typeface="Century Gothic" panose="020F0302020204030204"/>
              </a:rPr>
              <a:t> in der Schule </a:t>
            </a:r>
            <a:r>
              <a:rPr lang="en-GB" sz="2400"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Englisch</a:t>
            </a:r>
            <a:r>
              <a:rPr lang="en-GB" sz="2400" dirty="0">
                <a:solidFill>
                  <a:srgbClr val="5B9BD5">
                    <a:lumMod val="50000"/>
                  </a:srgbClr>
                </a:solidFill>
                <a:latin typeface="Century Gothic" panose="020F0302020204030204"/>
              </a:rPr>
              <a:t>. Ich mag Swakopmund </a:t>
            </a:r>
            <a:r>
              <a:rPr lang="en-GB" sz="2400" dirty="0" err="1">
                <a:solidFill>
                  <a:srgbClr val="5B9BD5">
                    <a:lumMod val="50000"/>
                  </a:srgbClr>
                </a:solidFill>
                <a:latin typeface="Century Gothic" panose="020F0302020204030204"/>
              </a:rPr>
              <a:t>sehr</a:t>
            </a:r>
            <a:r>
              <a:rPr lang="en-GB" sz="2400" dirty="0">
                <a:solidFill>
                  <a:srgbClr val="5B9BD5">
                    <a:lumMod val="50000"/>
                  </a:srgbClr>
                </a:solidFill>
                <a:latin typeface="Century Gothic" panose="020F0302020204030204"/>
              </a:rPr>
              <a:t>. Der Ort </a:t>
            </a:r>
            <a:r>
              <a:rPr lang="en-GB" sz="2400" dirty="0" err="1">
                <a:solidFill>
                  <a:srgbClr val="5B9BD5">
                    <a:lumMod val="50000"/>
                  </a:srgbClr>
                </a:solidFill>
                <a:latin typeface="Century Gothic" panose="020F0302020204030204"/>
              </a:rPr>
              <a:t>ist</a:t>
            </a:r>
            <a:r>
              <a:rPr lang="en-GB" sz="2400" dirty="0">
                <a:solidFill>
                  <a:srgbClr val="5B9BD5">
                    <a:lumMod val="50000"/>
                  </a:srgbClr>
                </a:solidFill>
                <a:latin typeface="Century Gothic" panose="020F0302020204030204"/>
              </a:rPr>
              <a:t> toll. Es </a:t>
            </a:r>
            <a:r>
              <a:rPr lang="en-GB" sz="2400" dirty="0" err="1">
                <a:solidFill>
                  <a:srgbClr val="5B9BD5">
                    <a:lumMod val="50000"/>
                  </a:srgbClr>
                </a:solidFill>
                <a:latin typeface="Century Gothic" panose="020F0302020204030204"/>
              </a:rPr>
              <a:t>gibt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hier</a:t>
            </a:r>
            <a:r>
              <a:rPr lang="en-GB" sz="2400" dirty="0">
                <a:solidFill>
                  <a:srgbClr val="5B9BD5">
                    <a:lumMod val="50000"/>
                  </a:srgbClr>
                </a:solidFill>
                <a:latin typeface="Century Gothic" panose="020F0302020204030204"/>
              </a:rPr>
              <a:t> den </a:t>
            </a:r>
            <a:r>
              <a:rPr lang="en-GB" sz="2400" dirty="0" err="1">
                <a:solidFill>
                  <a:srgbClr val="5B9BD5">
                    <a:lumMod val="50000"/>
                  </a:srgbClr>
                </a:solidFill>
                <a:latin typeface="Century Gothic" panose="020F0302020204030204"/>
              </a:rPr>
              <a:t>Atlantik</a:t>
            </a:r>
            <a:r>
              <a:rPr lang="en-GB" sz="2400" dirty="0">
                <a:solidFill>
                  <a:srgbClr val="5B9BD5">
                    <a:lumMod val="50000"/>
                  </a:srgbClr>
                </a:solidFill>
                <a:latin typeface="Century Gothic" panose="020F0302020204030204"/>
              </a:rPr>
              <a:t> und die Namib-</a:t>
            </a:r>
            <a:r>
              <a:rPr lang="en-GB" sz="2400" dirty="0" err="1">
                <a:solidFill>
                  <a:srgbClr val="5B9BD5">
                    <a:lumMod val="50000"/>
                  </a:srgbClr>
                </a:solidFill>
                <a:latin typeface="Century Gothic" panose="020F0302020204030204"/>
              </a:rPr>
              <a:t>Wüste</a:t>
            </a:r>
            <a:r>
              <a:rPr lang="en-GB" sz="2400" dirty="0">
                <a:solidFill>
                  <a:srgbClr val="5B9BD5">
                    <a:lumMod val="50000"/>
                  </a:srgbClr>
                </a:solidFill>
                <a:latin typeface="Century Gothic" panose="020F0302020204030204"/>
              </a:rPr>
              <a:t>! Mein </a:t>
            </a:r>
            <a:r>
              <a:rPr lang="en-GB" sz="2400" dirty="0" err="1">
                <a:solidFill>
                  <a:srgbClr val="5B9BD5">
                    <a:lumMod val="50000"/>
                  </a:srgbClr>
                </a:solidFill>
                <a:latin typeface="Century Gothic" panose="020F0302020204030204"/>
              </a:rPr>
              <a:t>Lieblingsort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ist</a:t>
            </a:r>
            <a:r>
              <a:rPr lang="en-GB" sz="2400" dirty="0">
                <a:solidFill>
                  <a:srgbClr val="5B9BD5">
                    <a:lumMod val="50000"/>
                  </a:srgbClr>
                </a:solidFill>
                <a:latin typeface="Century Gothic" panose="020F0302020204030204"/>
              </a:rPr>
              <a:t> das Aquarium. </a:t>
            </a:r>
          </a:p>
          <a:p>
            <a:pPr>
              <a:lnSpc>
                <a:spcPct val="100000"/>
              </a:lnSpc>
              <a:spcBef>
                <a:spcPts val="0"/>
              </a:spcBef>
            </a:pPr>
            <a:endParaRPr lang="en-US" dirty="0">
              <a:solidFill>
                <a:srgbClr val="5B9BD5">
                  <a:lumMod val="50000"/>
                </a:srgbClr>
              </a:solidFill>
            </a:endParaRPr>
          </a:p>
        </p:txBody>
      </p:sp>
      <p:sp>
        <p:nvSpPr>
          <p:cNvPr id="14" name="Title 11">
            <a:extLst>
              <a:ext uri="{FF2B5EF4-FFF2-40B4-BE49-F238E27FC236}">
                <a16:creationId xmlns:a16="http://schemas.microsoft.com/office/drawing/2014/main" id="{CCBC3D76-93F8-4240-8184-872FC6F4DB06}"/>
              </a:ext>
            </a:extLst>
          </p:cNvPr>
          <p:cNvSpPr txBox="1">
            <a:spLocks/>
          </p:cNvSpPr>
          <p:nvPr/>
        </p:nvSpPr>
        <p:spPr>
          <a:xfrm>
            <a:off x="252000" y="1440000"/>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rgbClr val="5B9BD5">
                    <a:lumMod val="50000"/>
                  </a:srgbClr>
                </a:solidFill>
                <a:latin typeface="Century Gothic" panose="020F0302020204030204"/>
              </a:rPr>
              <a:t>Teil</a:t>
            </a:r>
            <a:r>
              <a:rPr lang="en-GB" sz="2400" b="1" dirty="0">
                <a:solidFill>
                  <a:srgbClr val="5B9BD5">
                    <a:lumMod val="50000"/>
                  </a:srgbClr>
                </a:solidFill>
                <a:latin typeface="Century Gothic" panose="020F0302020204030204"/>
              </a:rPr>
              <a:t> 1 – Ich und </a:t>
            </a:r>
            <a:r>
              <a:rPr lang="en-GB" sz="2400" b="1" dirty="0" err="1">
                <a:solidFill>
                  <a:srgbClr val="5B9BD5">
                    <a:lumMod val="50000"/>
                  </a:srgbClr>
                </a:solidFill>
                <a:latin typeface="Century Gothic" panose="020F0302020204030204"/>
              </a:rPr>
              <a:t>meine</a:t>
            </a:r>
            <a:r>
              <a:rPr lang="en-GB" sz="2400" b="1" dirty="0">
                <a:solidFill>
                  <a:srgbClr val="5B9BD5">
                    <a:lumMod val="50000"/>
                  </a:srgbClr>
                </a:solidFill>
                <a:latin typeface="Century Gothic" panose="020F0302020204030204"/>
              </a:rPr>
              <a:t> </a:t>
            </a:r>
            <a:r>
              <a:rPr lang="en-GB" sz="2400" b="1" dirty="0" err="1">
                <a:solidFill>
                  <a:srgbClr val="5B9BD5">
                    <a:lumMod val="50000"/>
                  </a:srgbClr>
                </a:solidFill>
                <a:latin typeface="Century Gothic" panose="020F0302020204030204"/>
              </a:rPr>
              <a:t>Familie</a:t>
            </a:r>
            <a:br>
              <a:rPr lang="en-GB" sz="2400" dirty="0">
                <a:solidFill>
                  <a:srgbClr val="5B9BD5">
                    <a:lumMod val="50000"/>
                  </a:srgbClr>
                </a:solidFill>
                <a:latin typeface="Century Gothic" panose="020F0302020204030204"/>
              </a:rPr>
            </a:br>
            <a:endParaRPr lang="en-GB" sz="2400" dirty="0">
              <a:solidFill>
                <a:srgbClr val="5B9BD5">
                  <a:lumMod val="50000"/>
                </a:srgbClr>
              </a:solidFill>
              <a:latin typeface="Century Gothic" panose="020F0302020204030204"/>
            </a:endParaRPr>
          </a:p>
          <a:p>
            <a:pPr>
              <a:lnSpc>
                <a:spcPct val="100000"/>
              </a:lnSpc>
              <a:spcBef>
                <a:spcPts val="0"/>
              </a:spcBef>
            </a:pPr>
            <a:r>
              <a:rPr lang="en-GB" sz="2400" dirty="0">
                <a:solidFill>
                  <a:srgbClr val="5B9BD5">
                    <a:lumMod val="50000"/>
                  </a:srgbClr>
                </a:solidFill>
                <a:latin typeface="Century Gothic" panose="020F0302020204030204"/>
              </a:rPr>
              <a:t>Hallo, ich </a:t>
            </a:r>
            <a:r>
              <a:rPr lang="en-GB" sz="2400" dirty="0" err="1">
                <a:solidFill>
                  <a:srgbClr val="5B9BD5">
                    <a:lumMod val="50000"/>
                  </a:srgbClr>
                </a:solidFill>
                <a:latin typeface="Century Gothic" panose="020F0302020204030204"/>
              </a:rPr>
              <a:t>heiße</a:t>
            </a:r>
            <a:r>
              <a:rPr lang="en-GB" sz="2400" dirty="0">
                <a:solidFill>
                  <a:srgbClr val="5B9BD5">
                    <a:lumMod val="50000"/>
                  </a:srgbClr>
                </a:solidFill>
                <a:latin typeface="Century Gothic" panose="020F0302020204030204"/>
              </a:rPr>
              <a:t> Alex.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Familie</a:t>
            </a:r>
            <a:r>
              <a:rPr lang="en-GB" sz="2400" dirty="0">
                <a:solidFill>
                  <a:srgbClr val="5B9BD5">
                    <a:lumMod val="50000"/>
                  </a:srgbClr>
                </a:solidFill>
                <a:latin typeface="Century Gothic" panose="020F0302020204030204"/>
              </a:rPr>
              <a:t> und ich </a:t>
            </a:r>
            <a:r>
              <a:rPr lang="en-GB" sz="2400" b="1" dirty="0" err="1">
                <a:solidFill>
                  <a:srgbClr val="5B9BD5">
                    <a:lumMod val="50000"/>
                  </a:srgbClr>
                </a:solidFill>
                <a:latin typeface="Century Gothic" panose="020F0302020204030204"/>
              </a:rPr>
              <a:t>wohnen</a:t>
            </a:r>
            <a:r>
              <a:rPr lang="en-GB" sz="2400" dirty="0">
                <a:solidFill>
                  <a:srgbClr val="5B9BD5">
                    <a:lumMod val="50000"/>
                  </a:srgbClr>
                </a:solidFill>
                <a:latin typeface="Century Gothic" panose="020F0302020204030204"/>
              </a:rPr>
              <a:t> in Swakopmund, das </a:t>
            </a:r>
            <a:r>
              <a:rPr lang="en-GB" sz="2400" dirty="0" err="1">
                <a:solidFill>
                  <a:srgbClr val="5B9BD5">
                    <a:lumMod val="50000"/>
                  </a:srgbClr>
                </a:solidFill>
                <a:latin typeface="Century Gothic" panose="020F0302020204030204"/>
              </a:rPr>
              <a:t>liegt</a:t>
            </a:r>
            <a:r>
              <a:rPr lang="en-GB" sz="2400" dirty="0">
                <a:solidFill>
                  <a:srgbClr val="5B9BD5">
                    <a:lumMod val="50000"/>
                  </a:srgbClr>
                </a:solidFill>
                <a:latin typeface="Century Gothic" panose="020F0302020204030204"/>
              </a:rPr>
              <a:t> in Namibia.  Ich </a:t>
            </a:r>
            <a:r>
              <a:rPr lang="en-GB" sz="2400" dirty="0" err="1">
                <a:solidFill>
                  <a:srgbClr val="5B9BD5">
                    <a:lumMod val="50000"/>
                  </a:srgbClr>
                </a:solidFill>
                <a:latin typeface="Century Gothic" panose="020F0302020204030204"/>
              </a:rPr>
              <a:t>habe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einen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Bruder</a:t>
            </a:r>
            <a:r>
              <a:rPr lang="en-GB" sz="2400" dirty="0">
                <a:solidFill>
                  <a:srgbClr val="5B9BD5">
                    <a:lumMod val="50000"/>
                  </a:srgbClr>
                </a:solidFill>
                <a:latin typeface="Century Gothic" panose="020F0302020204030204"/>
              </a:rPr>
              <a:t>, Markus, und </a:t>
            </a:r>
            <a:r>
              <a:rPr lang="en-GB" sz="2400" dirty="0" err="1">
                <a:solidFill>
                  <a:srgbClr val="5B9BD5">
                    <a:lumMod val="50000"/>
                  </a:srgbClr>
                </a:solidFill>
                <a:latin typeface="Century Gothic" panose="020F0302020204030204"/>
              </a:rPr>
              <a:t>zwei</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Schwestern</a:t>
            </a:r>
            <a:r>
              <a:rPr lang="en-GB" sz="2400" dirty="0">
                <a:solidFill>
                  <a:srgbClr val="5B9BD5">
                    <a:lumMod val="50000"/>
                  </a:srgbClr>
                </a:solidFill>
                <a:latin typeface="Century Gothic" panose="020F0302020204030204"/>
              </a:rPr>
              <a:t>, Rosa und </a:t>
            </a:r>
            <a:r>
              <a:rPr lang="en-GB" sz="2400" dirty="0" err="1">
                <a:solidFill>
                  <a:srgbClr val="5B9BD5">
                    <a:lumMod val="50000"/>
                  </a:srgbClr>
                </a:solidFill>
                <a:latin typeface="Century Gothic" panose="020F0302020204030204"/>
              </a:rPr>
              <a:t>Lise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Oma </a:t>
            </a:r>
            <a:r>
              <a:rPr lang="en-GB" sz="2400" dirty="0" err="1">
                <a:solidFill>
                  <a:srgbClr val="5B9BD5">
                    <a:lumMod val="50000"/>
                  </a:srgbClr>
                </a:solidFill>
                <a:latin typeface="Century Gothic" panose="020F0302020204030204"/>
              </a:rPr>
              <a:t>wohnt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auch</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bei</a:t>
            </a:r>
            <a:r>
              <a:rPr lang="en-GB" sz="2400" dirty="0">
                <a:solidFill>
                  <a:srgbClr val="5B9BD5">
                    <a:lumMod val="50000"/>
                  </a:srgbClr>
                </a:solidFill>
                <a:latin typeface="Century Gothic" panose="020F0302020204030204"/>
              </a:rPr>
              <a:t> uns. </a:t>
            </a:r>
            <a:r>
              <a:rPr lang="en-GB" sz="2400" dirty="0" err="1">
                <a:solidFill>
                  <a:srgbClr val="5B9BD5">
                    <a:lumMod val="50000"/>
                  </a:srgbClr>
                </a:solidFill>
                <a:latin typeface="Century Gothic" panose="020F0302020204030204"/>
              </a:rPr>
              <a:t>Leider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lebt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mein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Opa</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nicht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mehr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b="1"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Deutsch, </a:t>
            </a:r>
            <a:r>
              <a:rPr lang="en-GB" sz="2400" dirty="0" err="1">
                <a:solidFill>
                  <a:srgbClr val="5B9BD5">
                    <a:lumMod val="50000"/>
                  </a:srgbClr>
                </a:solidFill>
                <a:latin typeface="Century Gothic" panose="020F0302020204030204"/>
              </a:rPr>
              <a:t>aber</a:t>
            </a:r>
            <a:r>
              <a:rPr lang="en-GB" sz="2400" dirty="0">
                <a:solidFill>
                  <a:srgbClr val="5B9BD5">
                    <a:lumMod val="50000"/>
                  </a:srgbClr>
                </a:solidFill>
                <a:latin typeface="Century Gothic" panose="020F0302020204030204"/>
              </a:rPr>
              <a:t> in der Schule </a:t>
            </a:r>
            <a:r>
              <a:rPr lang="en-GB" sz="2400" b="1"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Englisch</a:t>
            </a:r>
            <a:r>
              <a:rPr lang="en-GB" sz="2400" dirty="0">
                <a:solidFill>
                  <a:srgbClr val="5B9BD5">
                    <a:lumMod val="50000"/>
                  </a:srgbClr>
                </a:solidFill>
                <a:latin typeface="Century Gothic" panose="020F0302020204030204"/>
              </a:rPr>
              <a:t>. Ich mag Swakopmund </a:t>
            </a:r>
            <a:r>
              <a:rPr lang="en-GB" sz="2400" dirty="0" err="1">
                <a:solidFill>
                  <a:srgbClr val="5B9BD5">
                    <a:lumMod val="50000"/>
                  </a:srgbClr>
                </a:solidFill>
                <a:latin typeface="Century Gothic" panose="020F0302020204030204"/>
              </a:rPr>
              <a:t>sehr</a:t>
            </a:r>
            <a:r>
              <a:rPr lang="en-GB" sz="2400" dirty="0">
                <a:solidFill>
                  <a:srgbClr val="5B9BD5">
                    <a:lumMod val="50000"/>
                  </a:srgbClr>
                </a:solidFill>
                <a:latin typeface="Century Gothic" panose="020F0302020204030204"/>
              </a:rPr>
              <a:t>. Der Ort </a:t>
            </a:r>
            <a:r>
              <a:rPr lang="en-GB" sz="2400" dirty="0" err="1">
                <a:solidFill>
                  <a:srgbClr val="5B9BD5">
                    <a:lumMod val="50000"/>
                  </a:srgbClr>
                </a:solidFill>
                <a:latin typeface="Century Gothic" panose="020F0302020204030204"/>
              </a:rPr>
              <a:t>ist</a:t>
            </a:r>
            <a:r>
              <a:rPr lang="en-GB" sz="2400" dirty="0">
                <a:solidFill>
                  <a:srgbClr val="5B9BD5">
                    <a:lumMod val="50000"/>
                  </a:srgbClr>
                </a:solidFill>
                <a:latin typeface="Century Gothic" panose="020F0302020204030204"/>
              </a:rPr>
              <a:t> toll. Es </a:t>
            </a:r>
            <a:r>
              <a:rPr lang="en-GB" sz="2400" dirty="0" err="1">
                <a:solidFill>
                  <a:srgbClr val="5B9BD5">
                    <a:lumMod val="50000"/>
                  </a:srgbClr>
                </a:solidFill>
                <a:latin typeface="Century Gothic" panose="020F0302020204030204"/>
              </a:rPr>
              <a:t>gibt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hier</a:t>
            </a:r>
            <a:r>
              <a:rPr lang="en-GB" sz="2400" dirty="0">
                <a:solidFill>
                  <a:srgbClr val="5B9BD5">
                    <a:lumMod val="50000"/>
                  </a:srgbClr>
                </a:solidFill>
                <a:latin typeface="Century Gothic" panose="020F0302020204030204"/>
              </a:rPr>
              <a:t> den </a:t>
            </a:r>
            <a:r>
              <a:rPr lang="en-GB" sz="2400" dirty="0" err="1">
                <a:solidFill>
                  <a:srgbClr val="5B9BD5">
                    <a:lumMod val="50000"/>
                  </a:srgbClr>
                </a:solidFill>
                <a:latin typeface="Century Gothic" panose="020F0302020204030204"/>
              </a:rPr>
              <a:t>Atlantik</a:t>
            </a:r>
            <a:r>
              <a:rPr lang="en-GB" sz="2400" dirty="0">
                <a:solidFill>
                  <a:srgbClr val="5B9BD5">
                    <a:lumMod val="50000"/>
                  </a:srgbClr>
                </a:solidFill>
                <a:latin typeface="Century Gothic" panose="020F0302020204030204"/>
              </a:rPr>
              <a:t> und die Namib-</a:t>
            </a:r>
            <a:r>
              <a:rPr lang="en-GB" sz="2400" dirty="0" err="1">
                <a:solidFill>
                  <a:srgbClr val="5B9BD5">
                    <a:lumMod val="50000"/>
                  </a:srgbClr>
                </a:solidFill>
                <a:latin typeface="Century Gothic" panose="020F0302020204030204"/>
              </a:rPr>
              <a:t>Wüste</a:t>
            </a:r>
            <a:r>
              <a:rPr lang="en-GB" sz="2400" dirty="0">
                <a:solidFill>
                  <a:srgbClr val="5B9BD5">
                    <a:lumMod val="50000"/>
                  </a:srgbClr>
                </a:solidFill>
                <a:latin typeface="Century Gothic" panose="020F0302020204030204"/>
              </a:rPr>
              <a:t>! Mein </a:t>
            </a:r>
            <a:r>
              <a:rPr lang="en-GB" sz="2400" dirty="0" err="1">
                <a:solidFill>
                  <a:srgbClr val="5B9BD5">
                    <a:lumMod val="50000"/>
                  </a:srgbClr>
                </a:solidFill>
                <a:latin typeface="Century Gothic" panose="020F0302020204030204"/>
              </a:rPr>
              <a:t>Lieblingsort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ist</a:t>
            </a:r>
            <a:r>
              <a:rPr lang="en-GB" sz="2400" dirty="0">
                <a:solidFill>
                  <a:srgbClr val="5B9BD5">
                    <a:lumMod val="50000"/>
                  </a:srgbClr>
                </a:solidFill>
                <a:latin typeface="Century Gothic" panose="020F0302020204030204"/>
              </a:rPr>
              <a:t> das Aquarium. </a:t>
            </a:r>
          </a:p>
          <a:p>
            <a:pPr>
              <a:lnSpc>
                <a:spcPct val="100000"/>
              </a:lnSpc>
              <a:spcBef>
                <a:spcPts val="0"/>
              </a:spcBef>
            </a:pPr>
            <a:endParaRPr lang="en-US" dirty="0">
              <a:solidFill>
                <a:srgbClr val="5B9BD5">
                  <a:lumMod val="50000"/>
                </a:srgbClr>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endParaRPr lang="en-US" sz="2000" dirty="0">
              <a:solidFill>
                <a:srgbClr val="4472C4">
                  <a:lumMod val="50000"/>
                </a:srgbClr>
              </a:solidFill>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52000" y="1440000"/>
            <a:ext cx="10515600" cy="4474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rgbClr val="5B9BD5">
                    <a:lumMod val="50000"/>
                  </a:srgbClr>
                </a:solidFill>
                <a:latin typeface="Century Gothic" panose="020F0302020204030204"/>
              </a:rPr>
              <a:t>Teil</a:t>
            </a:r>
            <a:r>
              <a:rPr lang="en-GB" sz="2400" b="1" dirty="0">
                <a:solidFill>
                  <a:srgbClr val="5B9BD5">
                    <a:lumMod val="50000"/>
                  </a:srgbClr>
                </a:solidFill>
                <a:latin typeface="Century Gothic" panose="020F0302020204030204"/>
              </a:rPr>
              <a:t> 1 – Ich und </a:t>
            </a:r>
            <a:r>
              <a:rPr lang="en-GB" sz="2400" b="1" dirty="0" err="1">
                <a:solidFill>
                  <a:srgbClr val="5B9BD5">
                    <a:lumMod val="50000"/>
                  </a:srgbClr>
                </a:solidFill>
                <a:latin typeface="Century Gothic" panose="020F0302020204030204"/>
              </a:rPr>
              <a:t>meine</a:t>
            </a:r>
            <a:r>
              <a:rPr lang="en-GB" sz="2400" b="1" dirty="0">
                <a:solidFill>
                  <a:srgbClr val="5B9BD5">
                    <a:lumMod val="50000"/>
                  </a:srgbClr>
                </a:solidFill>
                <a:latin typeface="Century Gothic" panose="020F0302020204030204"/>
              </a:rPr>
              <a:t> </a:t>
            </a:r>
            <a:r>
              <a:rPr lang="en-GB" sz="2400" b="1" dirty="0" err="1">
                <a:solidFill>
                  <a:srgbClr val="5B9BD5">
                    <a:lumMod val="50000"/>
                  </a:srgbClr>
                </a:solidFill>
                <a:latin typeface="Century Gothic" panose="020F0302020204030204"/>
              </a:rPr>
              <a:t>Familie</a:t>
            </a:r>
            <a:br>
              <a:rPr lang="en-GB" sz="2400" dirty="0">
                <a:solidFill>
                  <a:srgbClr val="5B9BD5">
                    <a:lumMod val="50000"/>
                  </a:srgbClr>
                </a:solidFill>
                <a:latin typeface="Century Gothic" panose="020F0302020204030204"/>
              </a:rPr>
            </a:br>
            <a:endParaRPr lang="en-GB" sz="2400" dirty="0">
              <a:solidFill>
                <a:srgbClr val="5B9BD5">
                  <a:lumMod val="50000"/>
                </a:srgbClr>
              </a:solidFill>
              <a:latin typeface="Century Gothic" panose="020F0302020204030204"/>
            </a:endParaRPr>
          </a:p>
          <a:p>
            <a:pPr>
              <a:lnSpc>
                <a:spcPct val="100000"/>
              </a:lnSpc>
              <a:spcBef>
                <a:spcPts val="0"/>
              </a:spcBef>
            </a:pPr>
            <a:r>
              <a:rPr lang="en-GB" sz="2400" dirty="0">
                <a:solidFill>
                  <a:srgbClr val="5B9BD5">
                    <a:lumMod val="50000"/>
                  </a:srgbClr>
                </a:solidFill>
                <a:latin typeface="Century Gothic" panose="020F0302020204030204"/>
              </a:rPr>
              <a:t>Hallo, ich </a:t>
            </a:r>
            <a:r>
              <a:rPr lang="en-GB" sz="2400" b="1" dirty="0" err="1">
                <a:solidFill>
                  <a:srgbClr val="DAA520"/>
                </a:solidFill>
                <a:latin typeface="Century Gothic" panose="020F0302020204030204"/>
              </a:rPr>
              <a:t>heiße</a:t>
            </a:r>
            <a:r>
              <a:rPr lang="en-GB" sz="2400" dirty="0">
                <a:solidFill>
                  <a:srgbClr val="4472C4">
                    <a:lumMod val="50000"/>
                  </a:srgbClr>
                </a:solidFill>
                <a:latin typeface="Century Gothic" panose="020F0302020204030204"/>
              </a:rPr>
              <a:t> </a:t>
            </a:r>
            <a:r>
              <a:rPr lang="en-GB" sz="2400" dirty="0">
                <a:solidFill>
                  <a:srgbClr val="5B9BD5">
                    <a:lumMod val="50000"/>
                  </a:srgbClr>
                </a:solidFill>
                <a:latin typeface="Century Gothic" panose="020F0302020204030204"/>
              </a:rPr>
              <a:t>Alex.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Familie</a:t>
            </a:r>
            <a:r>
              <a:rPr lang="en-GB" sz="2400" dirty="0">
                <a:solidFill>
                  <a:srgbClr val="5B9BD5">
                    <a:lumMod val="50000"/>
                  </a:srgbClr>
                </a:solidFill>
                <a:latin typeface="Century Gothic" panose="020F0302020204030204"/>
              </a:rPr>
              <a:t> und ich </a:t>
            </a:r>
            <a:r>
              <a:rPr lang="en-GB" sz="2400" dirty="0" err="1">
                <a:solidFill>
                  <a:srgbClr val="5B9BD5">
                    <a:lumMod val="50000"/>
                  </a:srgbClr>
                </a:solidFill>
                <a:latin typeface="Century Gothic" panose="020F0302020204030204"/>
              </a:rPr>
              <a:t>wohnen</a:t>
            </a:r>
            <a:r>
              <a:rPr lang="en-GB" sz="2400" dirty="0">
                <a:solidFill>
                  <a:srgbClr val="5B9BD5">
                    <a:lumMod val="50000"/>
                  </a:srgbClr>
                </a:solidFill>
                <a:latin typeface="Century Gothic" panose="020F0302020204030204"/>
              </a:rPr>
              <a:t> in Swakopmund, das </a:t>
            </a:r>
            <a:r>
              <a:rPr lang="en-GB" sz="2400" b="1" dirty="0" err="1">
                <a:solidFill>
                  <a:srgbClr val="5B9BD5">
                    <a:lumMod val="50000"/>
                  </a:srgbClr>
                </a:solidFill>
                <a:latin typeface="Century Gothic" panose="020F0302020204030204"/>
              </a:rPr>
              <a:t>liegt</a:t>
            </a:r>
            <a:r>
              <a:rPr lang="en-GB" sz="2400" dirty="0">
                <a:solidFill>
                  <a:srgbClr val="5B9BD5">
                    <a:lumMod val="50000"/>
                  </a:srgbClr>
                </a:solidFill>
                <a:latin typeface="Century Gothic" panose="020F0302020204030204"/>
              </a:rPr>
              <a:t> in Namibia.  Ich </a:t>
            </a:r>
            <a:r>
              <a:rPr lang="en-GB" sz="2400" b="1" dirty="0" err="1">
                <a:solidFill>
                  <a:srgbClr val="DAA520"/>
                </a:solidFill>
                <a:latin typeface="Century Gothic" panose="020F0302020204030204"/>
              </a:rPr>
              <a:t>habe</a:t>
            </a:r>
            <a:r>
              <a:rPr lang="en-GB" sz="2400" dirty="0">
                <a:solidFill>
                  <a:srgbClr val="4472C4">
                    <a:lumMod val="50000"/>
                  </a:srgbClr>
                </a:solidFill>
                <a:latin typeface="Century Gothic" panose="020F0302020204030204"/>
              </a:rPr>
              <a:t> </a:t>
            </a:r>
            <a:r>
              <a:rPr lang="en-GB" sz="2400" dirty="0" err="1">
                <a:solidFill>
                  <a:srgbClr val="5B9BD5">
                    <a:lumMod val="50000"/>
                  </a:srgbClr>
                </a:solidFill>
                <a:latin typeface="Century Gothic" panose="020F0302020204030204"/>
              </a:rPr>
              <a:t>einen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Bruder</a:t>
            </a:r>
            <a:r>
              <a:rPr lang="en-GB" sz="2400" dirty="0">
                <a:solidFill>
                  <a:srgbClr val="5B9BD5">
                    <a:lumMod val="50000"/>
                  </a:srgbClr>
                </a:solidFill>
                <a:latin typeface="Century Gothic" panose="020F0302020204030204"/>
              </a:rPr>
              <a:t>, Markus, und </a:t>
            </a:r>
            <a:r>
              <a:rPr lang="en-GB" sz="2400" dirty="0" err="1">
                <a:solidFill>
                  <a:srgbClr val="5B9BD5">
                    <a:lumMod val="50000"/>
                  </a:srgbClr>
                </a:solidFill>
                <a:latin typeface="Century Gothic" panose="020F0302020204030204"/>
              </a:rPr>
              <a:t>zwei</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Schwestern</a:t>
            </a:r>
            <a:r>
              <a:rPr lang="en-GB" sz="2400" dirty="0">
                <a:solidFill>
                  <a:srgbClr val="5B9BD5">
                    <a:lumMod val="50000"/>
                  </a:srgbClr>
                </a:solidFill>
                <a:latin typeface="Century Gothic" panose="020F0302020204030204"/>
              </a:rPr>
              <a:t>, Rosa und </a:t>
            </a:r>
            <a:r>
              <a:rPr lang="en-GB" sz="2400" dirty="0" err="1">
                <a:solidFill>
                  <a:srgbClr val="5B9BD5">
                    <a:lumMod val="50000"/>
                  </a:srgbClr>
                </a:solidFill>
                <a:latin typeface="Century Gothic" panose="020F0302020204030204"/>
              </a:rPr>
              <a:t>Lise</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Meine</a:t>
            </a:r>
            <a:r>
              <a:rPr lang="en-GB" sz="2400" dirty="0">
                <a:solidFill>
                  <a:srgbClr val="5B9BD5">
                    <a:lumMod val="50000"/>
                  </a:srgbClr>
                </a:solidFill>
                <a:latin typeface="Century Gothic" panose="020F0302020204030204"/>
              </a:rPr>
              <a:t> Oma </a:t>
            </a:r>
            <a:r>
              <a:rPr lang="en-GB" sz="2400" b="1" dirty="0" err="1">
                <a:solidFill>
                  <a:srgbClr val="DAA520"/>
                </a:solidFill>
                <a:latin typeface="Century Gothic" panose="020F0302020204030204"/>
              </a:rPr>
              <a:t>wohnt</a:t>
            </a:r>
            <a:r>
              <a:rPr lang="en-GB" sz="2400" b="1" dirty="0">
                <a:solidFill>
                  <a:srgbClr val="DAA520"/>
                </a:solidFill>
                <a:latin typeface="Century Gothic" panose="020F0302020204030204"/>
              </a:rPr>
              <a:t> </a:t>
            </a:r>
            <a:r>
              <a:rPr lang="en-GB" sz="2400" dirty="0" err="1">
                <a:solidFill>
                  <a:srgbClr val="5B9BD5">
                    <a:lumMod val="50000"/>
                  </a:srgbClr>
                </a:solidFill>
                <a:latin typeface="Century Gothic" panose="020F0302020204030204"/>
              </a:rPr>
              <a:t>auch</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bei</a:t>
            </a:r>
            <a:r>
              <a:rPr lang="en-GB" sz="2400" dirty="0">
                <a:solidFill>
                  <a:srgbClr val="5B9BD5">
                    <a:lumMod val="50000"/>
                  </a:srgbClr>
                </a:solidFill>
                <a:latin typeface="Century Gothic" panose="020F0302020204030204"/>
              </a:rPr>
              <a:t> uns. </a:t>
            </a:r>
            <a:r>
              <a:rPr lang="en-GB" sz="2400" dirty="0" err="1">
                <a:solidFill>
                  <a:srgbClr val="5B9BD5">
                    <a:lumMod val="50000"/>
                  </a:srgbClr>
                </a:solidFill>
                <a:latin typeface="Century Gothic" panose="020F0302020204030204"/>
              </a:rPr>
              <a:t>Leider</a:t>
            </a:r>
            <a:r>
              <a:rPr lang="en-GB" sz="2400" dirty="0">
                <a:solidFill>
                  <a:srgbClr val="5B9BD5">
                    <a:lumMod val="50000"/>
                  </a:srgbClr>
                </a:solidFill>
                <a:latin typeface="Century Gothic" panose="020F0302020204030204"/>
              </a:rPr>
              <a:t> </a:t>
            </a:r>
            <a:r>
              <a:rPr lang="en-GB" sz="2400" b="1" dirty="0" err="1">
                <a:solidFill>
                  <a:srgbClr val="DAA520"/>
                </a:solidFill>
                <a:latin typeface="Century Gothic" panose="020F0302020204030204"/>
              </a:rPr>
              <a:t>lebt</a:t>
            </a:r>
            <a:r>
              <a:rPr lang="en-GB" sz="2400" b="1" dirty="0">
                <a:solidFill>
                  <a:srgbClr val="DAA520"/>
                </a:solidFill>
                <a:latin typeface="Century Gothic" panose="020F0302020204030204"/>
              </a:rPr>
              <a:t> </a:t>
            </a:r>
            <a:r>
              <a:rPr lang="en-GB" sz="2400" dirty="0" err="1">
                <a:solidFill>
                  <a:srgbClr val="5B9BD5">
                    <a:lumMod val="50000"/>
                  </a:srgbClr>
                </a:solidFill>
                <a:latin typeface="Century Gothic" panose="020F0302020204030204"/>
              </a:rPr>
              <a:t>mein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Opa</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nicht</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mehr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Deutsch, </a:t>
            </a:r>
            <a:r>
              <a:rPr lang="en-GB" sz="2400" dirty="0" err="1">
                <a:solidFill>
                  <a:srgbClr val="5B9BD5">
                    <a:lumMod val="50000"/>
                  </a:srgbClr>
                </a:solidFill>
                <a:latin typeface="Century Gothic" panose="020F0302020204030204"/>
              </a:rPr>
              <a:t>aber</a:t>
            </a:r>
            <a:r>
              <a:rPr lang="en-GB" sz="2400" dirty="0">
                <a:solidFill>
                  <a:srgbClr val="5B9BD5">
                    <a:lumMod val="50000"/>
                  </a:srgbClr>
                </a:solidFill>
                <a:latin typeface="Century Gothic" panose="020F0302020204030204"/>
              </a:rPr>
              <a:t> in der Schule </a:t>
            </a:r>
            <a:r>
              <a:rPr lang="en-GB" sz="2400" dirty="0" err="1">
                <a:solidFill>
                  <a:srgbClr val="5B9BD5">
                    <a:lumMod val="50000"/>
                  </a:srgbClr>
                </a:solidFill>
                <a:latin typeface="Century Gothic" panose="020F0302020204030204"/>
              </a:rPr>
              <a:t>sprechen</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wir</a:t>
            </a:r>
            <a:r>
              <a:rPr lang="en-GB" sz="2400" dirty="0">
                <a:solidFill>
                  <a:srgbClr val="5B9BD5">
                    <a:lumMod val="50000"/>
                  </a:srgbClr>
                </a:solidFill>
                <a:latin typeface="Century Gothic" panose="020F0302020204030204"/>
              </a:rPr>
              <a:t> </a:t>
            </a:r>
            <a:r>
              <a:rPr lang="en-GB" sz="2400" dirty="0" err="1">
                <a:solidFill>
                  <a:srgbClr val="5B9BD5">
                    <a:lumMod val="50000"/>
                  </a:srgbClr>
                </a:solidFill>
                <a:latin typeface="Century Gothic" panose="020F0302020204030204"/>
              </a:rPr>
              <a:t>Englisch</a:t>
            </a:r>
            <a:r>
              <a:rPr lang="en-GB" sz="2400" dirty="0">
                <a:solidFill>
                  <a:srgbClr val="5B9BD5">
                    <a:lumMod val="50000"/>
                  </a:srgbClr>
                </a:solidFill>
                <a:latin typeface="Century Gothic" panose="020F0302020204030204"/>
              </a:rPr>
              <a:t>. Ich </a:t>
            </a:r>
            <a:r>
              <a:rPr lang="en-GB" sz="2400" b="1" dirty="0">
                <a:solidFill>
                  <a:srgbClr val="DAA520"/>
                </a:solidFill>
                <a:latin typeface="Century Gothic" panose="020F0302020204030204"/>
              </a:rPr>
              <a:t>mag</a:t>
            </a:r>
            <a:r>
              <a:rPr lang="en-GB" sz="2400" dirty="0">
                <a:solidFill>
                  <a:srgbClr val="4472C4">
                    <a:lumMod val="50000"/>
                  </a:srgbClr>
                </a:solidFill>
                <a:latin typeface="Century Gothic" panose="020F0302020204030204"/>
              </a:rPr>
              <a:t> </a:t>
            </a:r>
            <a:r>
              <a:rPr lang="en-GB" sz="2400" dirty="0">
                <a:solidFill>
                  <a:srgbClr val="5B9BD5">
                    <a:lumMod val="50000"/>
                  </a:srgbClr>
                </a:solidFill>
                <a:latin typeface="Century Gothic" panose="020F0302020204030204"/>
              </a:rPr>
              <a:t>Swakopmund </a:t>
            </a:r>
            <a:r>
              <a:rPr lang="en-GB" sz="2400" dirty="0" err="1">
                <a:solidFill>
                  <a:srgbClr val="5B9BD5">
                    <a:lumMod val="50000"/>
                  </a:srgbClr>
                </a:solidFill>
                <a:latin typeface="Century Gothic" panose="020F0302020204030204"/>
              </a:rPr>
              <a:t>sehr</a:t>
            </a:r>
            <a:r>
              <a:rPr lang="en-GB" sz="2400" dirty="0">
                <a:solidFill>
                  <a:srgbClr val="5B9BD5">
                    <a:lumMod val="50000"/>
                  </a:srgbClr>
                </a:solidFill>
                <a:latin typeface="Century Gothic" panose="020F0302020204030204"/>
              </a:rPr>
              <a:t>. Der Ort </a:t>
            </a:r>
            <a:r>
              <a:rPr lang="en-GB" sz="2400" b="1" dirty="0" err="1">
                <a:solidFill>
                  <a:srgbClr val="DAA520"/>
                </a:solidFill>
                <a:latin typeface="Century Gothic" panose="020F0302020204030204"/>
              </a:rPr>
              <a:t>ist</a:t>
            </a:r>
            <a:r>
              <a:rPr lang="en-GB" sz="2400" dirty="0">
                <a:solidFill>
                  <a:srgbClr val="4472C4">
                    <a:lumMod val="50000"/>
                  </a:srgbClr>
                </a:solidFill>
                <a:latin typeface="Century Gothic" panose="020F0302020204030204"/>
              </a:rPr>
              <a:t> </a:t>
            </a:r>
            <a:r>
              <a:rPr lang="en-GB" sz="2400" dirty="0">
                <a:solidFill>
                  <a:srgbClr val="5B9BD5">
                    <a:lumMod val="50000"/>
                  </a:srgbClr>
                </a:solidFill>
                <a:latin typeface="Century Gothic" panose="020F0302020204030204"/>
              </a:rPr>
              <a:t>toll. Es </a:t>
            </a:r>
            <a:r>
              <a:rPr lang="en-GB" sz="2400" b="1" dirty="0" err="1">
                <a:solidFill>
                  <a:srgbClr val="DAA520"/>
                </a:solidFill>
                <a:latin typeface="Century Gothic" panose="020F0302020204030204"/>
              </a:rPr>
              <a:t>gibt</a:t>
            </a:r>
            <a:r>
              <a:rPr lang="en-GB" sz="2400" dirty="0">
                <a:solidFill>
                  <a:srgbClr val="4472C4">
                    <a:lumMod val="50000"/>
                  </a:srgbClr>
                </a:solidFill>
                <a:latin typeface="Century Gothic" panose="020F0302020204030204"/>
              </a:rPr>
              <a:t> </a:t>
            </a:r>
            <a:r>
              <a:rPr lang="en-GB" sz="2400" dirty="0" err="1">
                <a:solidFill>
                  <a:srgbClr val="5B9BD5">
                    <a:lumMod val="50000"/>
                  </a:srgbClr>
                </a:solidFill>
                <a:latin typeface="Century Gothic" panose="020F0302020204030204"/>
              </a:rPr>
              <a:t>hier</a:t>
            </a:r>
            <a:r>
              <a:rPr lang="en-GB" sz="2400" dirty="0">
                <a:solidFill>
                  <a:srgbClr val="5B9BD5">
                    <a:lumMod val="50000"/>
                  </a:srgbClr>
                </a:solidFill>
                <a:latin typeface="Century Gothic" panose="020F0302020204030204"/>
              </a:rPr>
              <a:t> den </a:t>
            </a:r>
            <a:r>
              <a:rPr lang="en-GB" sz="2400" dirty="0" err="1">
                <a:solidFill>
                  <a:srgbClr val="5B9BD5">
                    <a:lumMod val="50000"/>
                  </a:srgbClr>
                </a:solidFill>
                <a:latin typeface="Century Gothic" panose="020F0302020204030204"/>
              </a:rPr>
              <a:t>Atlantik</a:t>
            </a:r>
            <a:r>
              <a:rPr lang="en-GB" sz="2400" dirty="0">
                <a:solidFill>
                  <a:srgbClr val="5B9BD5">
                    <a:lumMod val="50000"/>
                  </a:srgbClr>
                </a:solidFill>
                <a:latin typeface="Century Gothic" panose="020F0302020204030204"/>
              </a:rPr>
              <a:t> und die Namib-</a:t>
            </a:r>
            <a:r>
              <a:rPr lang="en-GB" sz="2400" dirty="0" err="1">
                <a:solidFill>
                  <a:srgbClr val="5B9BD5">
                    <a:lumMod val="50000"/>
                  </a:srgbClr>
                </a:solidFill>
                <a:latin typeface="Century Gothic" panose="020F0302020204030204"/>
              </a:rPr>
              <a:t>Wüste</a:t>
            </a:r>
            <a:r>
              <a:rPr lang="en-GB" sz="2400" dirty="0">
                <a:solidFill>
                  <a:srgbClr val="5B9BD5">
                    <a:lumMod val="50000"/>
                  </a:srgbClr>
                </a:solidFill>
                <a:latin typeface="Century Gothic" panose="020F0302020204030204"/>
              </a:rPr>
              <a:t>! Mein </a:t>
            </a:r>
            <a:r>
              <a:rPr lang="en-GB" sz="2400" dirty="0" err="1">
                <a:solidFill>
                  <a:srgbClr val="5B9BD5">
                    <a:lumMod val="50000"/>
                  </a:srgbClr>
                </a:solidFill>
                <a:latin typeface="Century Gothic" panose="020F0302020204030204"/>
              </a:rPr>
              <a:t>Lieblingsort</a:t>
            </a:r>
            <a:r>
              <a:rPr lang="en-GB" sz="2400" dirty="0">
                <a:solidFill>
                  <a:srgbClr val="5B9BD5">
                    <a:lumMod val="50000"/>
                  </a:srgbClr>
                </a:solidFill>
                <a:latin typeface="Century Gothic" panose="020F0302020204030204"/>
              </a:rPr>
              <a:t> </a:t>
            </a:r>
            <a:r>
              <a:rPr lang="en-GB" sz="2400" b="1" dirty="0" err="1">
                <a:solidFill>
                  <a:srgbClr val="DAA520"/>
                </a:solidFill>
                <a:latin typeface="Century Gothic" panose="020F0302020204030204"/>
              </a:rPr>
              <a:t>ist</a:t>
            </a:r>
            <a:r>
              <a:rPr lang="en-GB" sz="2400" dirty="0">
                <a:solidFill>
                  <a:srgbClr val="4472C4">
                    <a:lumMod val="50000"/>
                  </a:srgbClr>
                </a:solidFill>
                <a:latin typeface="Century Gothic" panose="020F0302020204030204"/>
              </a:rPr>
              <a:t> </a:t>
            </a:r>
            <a:r>
              <a:rPr lang="en-GB" sz="2400" dirty="0">
                <a:solidFill>
                  <a:srgbClr val="5B9BD5">
                    <a:lumMod val="50000"/>
                  </a:srgbClr>
                </a:solidFill>
                <a:latin typeface="Century Gothic" panose="020F0302020204030204"/>
              </a:rPr>
              <a:t>das Aquarium. </a:t>
            </a:r>
          </a:p>
          <a:p>
            <a:pPr>
              <a:lnSpc>
                <a:spcPct val="100000"/>
              </a:lnSpc>
              <a:spcBef>
                <a:spcPts val="0"/>
              </a:spcBef>
            </a:pPr>
            <a:endParaRPr lang="en-US" dirty="0">
              <a:solidFill>
                <a:srgbClr val="4472C4">
                  <a:lumMod val="50000"/>
                </a:srgbClr>
              </a:solidFill>
            </a:endParaRPr>
          </a:p>
        </p:txBody>
      </p:sp>
      <p:sp>
        <p:nvSpPr>
          <p:cNvPr id="8" name="Action Button: Custom 7" descr="number 1">
            <a:hlinkClick r:id="" action="ppaction://noaction" highlightClick="1">
              <a:snd r:embed="rId4" name="teil 1.wav"/>
            </a:hlinkClick>
            <a:extLst>
              <a:ext uri="{FF2B5EF4-FFF2-40B4-BE49-F238E27FC236}">
                <a16:creationId xmlns:a16="http://schemas.microsoft.com/office/drawing/2014/main" id="{C21964AE-AF6A-C345-A6C5-A007560B7BDB}"/>
              </a:ext>
            </a:extLst>
          </p:cNvPr>
          <p:cNvSpPr/>
          <p:nvPr/>
        </p:nvSpPr>
        <p:spPr>
          <a:xfrm>
            <a:off x="9524770" y="1207182"/>
            <a:ext cx="1704754" cy="52322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prstClr val="white"/>
                </a:solidFill>
              </a:rPr>
              <a:t>Teil</a:t>
            </a:r>
            <a:r>
              <a:rPr lang="en-GB" sz="2400" b="1" dirty="0">
                <a:solidFill>
                  <a:prstClr val="white"/>
                </a:solidFill>
              </a:rPr>
              <a:t> 1</a:t>
            </a:r>
          </a:p>
        </p:txBody>
      </p:sp>
      <p:sp>
        <p:nvSpPr>
          <p:cNvPr id="2" name="TextBox 1">
            <a:extLst>
              <a:ext uri="{FF2B5EF4-FFF2-40B4-BE49-F238E27FC236}">
                <a16:creationId xmlns:a16="http://schemas.microsoft.com/office/drawing/2014/main" id="{D1966AD8-C117-5F4E-8721-2A364A7D076E}"/>
              </a:ext>
            </a:extLst>
          </p:cNvPr>
          <p:cNvSpPr txBox="1"/>
          <p:nvPr/>
        </p:nvSpPr>
        <p:spPr>
          <a:xfrm>
            <a:off x="1226672" y="5719536"/>
            <a:ext cx="1965603" cy="523220"/>
          </a:xfrm>
          <a:prstGeom prst="rect">
            <a:avLst/>
          </a:prstGeom>
          <a:noFill/>
        </p:spPr>
        <p:txBody>
          <a:bodyPr wrap="none" rtlCol="0">
            <a:spAutoFit/>
          </a:bodyPr>
          <a:lstStyle/>
          <a:p>
            <a:r>
              <a:rPr lang="en-US" sz="2800" b="1" dirty="0">
                <a:solidFill>
                  <a:srgbClr val="DAA520"/>
                </a:solidFill>
              </a:rPr>
              <a:t>Singular: 9</a:t>
            </a:r>
          </a:p>
        </p:txBody>
      </p:sp>
      <p:sp>
        <p:nvSpPr>
          <p:cNvPr id="15" name="TextBox 14">
            <a:extLst>
              <a:ext uri="{FF2B5EF4-FFF2-40B4-BE49-F238E27FC236}">
                <a16:creationId xmlns:a16="http://schemas.microsoft.com/office/drawing/2014/main" id="{763B7325-E68C-964F-B2CB-59D0773F8E7C}"/>
              </a:ext>
            </a:extLst>
          </p:cNvPr>
          <p:cNvSpPr txBox="1"/>
          <p:nvPr/>
        </p:nvSpPr>
        <p:spPr>
          <a:xfrm>
            <a:off x="4041489" y="5719536"/>
            <a:ext cx="1527982" cy="523220"/>
          </a:xfrm>
          <a:prstGeom prst="rect">
            <a:avLst/>
          </a:prstGeom>
          <a:noFill/>
        </p:spPr>
        <p:txBody>
          <a:bodyPr wrap="none" rtlCol="0">
            <a:spAutoFit/>
          </a:bodyPr>
          <a:lstStyle/>
          <a:p>
            <a:r>
              <a:rPr lang="en-US" sz="2800" b="1" dirty="0">
                <a:solidFill>
                  <a:schemeClr val="accent1">
                    <a:lumMod val="50000"/>
                  </a:schemeClr>
                </a:solidFill>
              </a:rPr>
              <a:t>Plural: 3</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9524770" y="247046"/>
            <a:ext cx="24325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02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9" grpId="0"/>
      <p:bldP spid="9" grpId="1"/>
      <p:bldP spid="2" grpId="0"/>
      <p:bldP spid="2" grpId="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endParaRPr lang="en-US" sz="2000" dirty="0">
              <a:solidFill>
                <a:schemeClr val="accent5">
                  <a:lumMod val="50000"/>
                </a:schemeClr>
              </a:solidFill>
            </a:endParaRPr>
          </a:p>
        </p:txBody>
      </p:sp>
      <p:sp>
        <p:nvSpPr>
          <p:cNvPr id="8" name="Action Button: Custom 7" descr="number 2">
            <a:hlinkClick r:id="" action="ppaction://noaction" highlightClick="1">
              <a:snd r:embed="rId4" name="teil 2.wav"/>
            </a:hlinkClick>
            <a:extLst>
              <a:ext uri="{FF2B5EF4-FFF2-40B4-BE49-F238E27FC236}">
                <a16:creationId xmlns:a16="http://schemas.microsoft.com/office/drawing/2014/main" id="{F9C5F283-F9C6-5840-B6BF-6082F4A67DCB}"/>
              </a:ext>
            </a:extLst>
          </p:cNvPr>
          <p:cNvSpPr/>
          <p:nvPr/>
        </p:nvSpPr>
        <p:spPr>
          <a:xfrm>
            <a:off x="7091916" y="1051340"/>
            <a:ext cx="1704754" cy="530104"/>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Teil</a:t>
            </a:r>
            <a:r>
              <a:rPr lang="en-GB" sz="2400" b="1" dirty="0"/>
              <a:t> 2</a:t>
            </a:r>
          </a:p>
        </p:txBody>
      </p:sp>
      <p:sp>
        <p:nvSpPr>
          <p:cNvPr id="10" name="Title 11">
            <a:extLst>
              <a:ext uri="{FF2B5EF4-FFF2-40B4-BE49-F238E27FC236}">
                <a16:creationId xmlns:a16="http://schemas.microsoft.com/office/drawing/2014/main" id="{ED55B20D-7C93-E44F-8DFB-957D5B46D30F}"/>
              </a:ext>
            </a:extLst>
          </p:cNvPr>
          <p:cNvSpPr txBox="1">
            <a:spLocks/>
          </p:cNvSpPr>
          <p:nvPr/>
        </p:nvSpPr>
        <p:spPr>
          <a:xfrm>
            <a:off x="429322" y="1475195"/>
            <a:ext cx="11370792" cy="48910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00000"/>
              </a:lnSpc>
              <a:spcBef>
                <a:spcPts val="0"/>
              </a:spcBef>
            </a:pPr>
            <a:r>
              <a:rPr lang="en-GB" sz="2400" b="1" dirty="0" err="1">
                <a:solidFill>
                  <a:schemeClr val="accent1">
                    <a:lumMod val="50000"/>
                  </a:schemeClr>
                </a:solidFill>
                <a:latin typeface="Century Gothic" panose="020F0302020204030204"/>
                <a:ea typeface="+mn-ea"/>
                <a:cs typeface="+mn-cs"/>
              </a:rPr>
              <a:t>Teil</a:t>
            </a:r>
            <a:r>
              <a:rPr lang="en-GB" sz="2400" b="1" dirty="0">
                <a:solidFill>
                  <a:schemeClr val="accent1">
                    <a:lumMod val="50000"/>
                  </a:schemeClr>
                </a:solidFill>
                <a:latin typeface="Century Gothic" panose="020F0302020204030204"/>
                <a:ea typeface="+mn-ea"/>
                <a:cs typeface="+mn-cs"/>
              </a:rPr>
              <a:t> 2 – </a:t>
            </a:r>
            <a:r>
              <a:rPr lang="en-GB" sz="2400" b="1" dirty="0" err="1">
                <a:solidFill>
                  <a:schemeClr val="accent1">
                    <a:lumMod val="50000"/>
                  </a:schemeClr>
                </a:solidFill>
                <a:latin typeface="Century Gothic" panose="020F0302020204030204"/>
                <a:ea typeface="+mn-ea"/>
                <a:cs typeface="+mn-cs"/>
              </a:rPr>
              <a:t>Samstags</a:t>
            </a:r>
            <a:endParaRPr lang="en-GB" sz="2400" b="1" dirty="0">
              <a:solidFill>
                <a:schemeClr val="accent1">
                  <a:lumMod val="50000"/>
                </a:schemeClr>
              </a:solidFill>
              <a:latin typeface="Century Gothic" panose="020F0302020204030204"/>
              <a:ea typeface="+mn-ea"/>
              <a:cs typeface="+mn-cs"/>
            </a:endParaRPr>
          </a:p>
          <a:p>
            <a:pPr lvl="0">
              <a:lnSpc>
                <a:spcPct val="100000"/>
              </a:lnSpc>
              <a:spcBef>
                <a:spcPts val="0"/>
              </a:spcBef>
            </a:pPr>
            <a:r>
              <a:rPr lang="en-GB" sz="2400" b="1"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err="1">
                <a:solidFill>
                  <a:schemeClr val="accent1">
                    <a:lumMod val="50000"/>
                  </a:schemeClr>
                </a:solidFill>
                <a:latin typeface="Century Gothic" panose="020F0302020204030204"/>
                <a:ea typeface="+mn-ea"/>
                <a:cs typeface="+mn-cs"/>
              </a:rPr>
              <a:t>Samstags</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arbeitet</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sein</a:t>
            </a:r>
            <a:r>
              <a:rPr lang="en-GB" sz="2400"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Bruder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im</a:t>
            </a:r>
            <a:r>
              <a:rPr lang="en-GB" sz="2400" dirty="0">
                <a:solidFill>
                  <a:schemeClr val="accent1">
                    <a:lumMod val="50000"/>
                  </a:schemeClr>
                </a:solidFill>
                <a:latin typeface="Century Gothic" panose="020F0302020204030204"/>
                <a:ea typeface="+mn-ea"/>
                <a:cs typeface="+mn-cs"/>
              </a:rPr>
              <a:t> Aquarium. </a:t>
            </a:r>
          </a:p>
          <a:p>
            <a:pPr lvl="0">
              <a:lnSpc>
                <a:spcPct val="100000"/>
              </a:lnSpc>
              <a:spcBef>
                <a:spcPts val="0"/>
              </a:spcBef>
            </a:pPr>
            <a:r>
              <a:rPr lang="en-GB" sz="2400" b="1" dirty="0">
                <a:solidFill>
                  <a:srgbClr val="DAA520"/>
                </a:solidFill>
                <a:latin typeface="Century Gothic" panose="020F0302020204030204"/>
                <a:ea typeface="+mn-ea"/>
                <a:cs typeface="+mn-cs"/>
              </a:rPr>
              <a:t>Seine</a:t>
            </a:r>
            <a:r>
              <a:rPr lang="en-GB" sz="2400"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Schwester</a:t>
            </a:r>
            <a:r>
              <a:rPr lang="en-GB" sz="2400" dirty="0">
                <a:solidFill>
                  <a:schemeClr val="accent1">
                    <a:lumMod val="50000"/>
                  </a:schemeClr>
                </a:solidFill>
                <a:latin typeface="Century Gothic" panose="020F0302020204030204"/>
                <a:ea typeface="+mn-ea"/>
                <a:cs typeface="+mn-cs"/>
              </a:rPr>
              <a:t> Rosa </a:t>
            </a:r>
            <a:r>
              <a:rPr lang="en-GB" sz="2400" dirty="0" err="1">
                <a:solidFill>
                  <a:schemeClr val="accent1">
                    <a:lumMod val="50000"/>
                  </a:schemeClr>
                </a:solidFill>
                <a:latin typeface="Century Gothic" panose="020F0302020204030204"/>
                <a:ea typeface="+mn-ea"/>
                <a:cs typeface="+mn-cs"/>
              </a:rPr>
              <a:t>arbeitet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auch</a:t>
            </a:r>
            <a:r>
              <a:rPr lang="en-GB" sz="2400" dirty="0">
                <a:solidFill>
                  <a:schemeClr val="accent1">
                    <a:lumMod val="50000"/>
                  </a:schemeClr>
                </a:solidFill>
                <a:latin typeface="Century Gothic" panose="020F0302020204030204"/>
                <a:ea typeface="+mn-ea"/>
                <a:cs typeface="+mn-cs"/>
              </a:rPr>
              <a:t>.</a:t>
            </a:r>
          </a:p>
          <a:p>
            <a:pPr lvl="0">
              <a:lnSpc>
                <a:spcPct val="100000"/>
              </a:lnSpc>
              <a:spcBef>
                <a:spcPts val="0"/>
              </a:spcBef>
            </a:pPr>
            <a:r>
              <a:rPr lang="en-GB" sz="2400" dirty="0" err="1">
                <a:solidFill>
                  <a:schemeClr val="accent1">
                    <a:lumMod val="50000"/>
                  </a:schemeClr>
                </a:solidFill>
                <a:latin typeface="Century Gothic" panose="020F0302020204030204"/>
                <a:ea typeface="+mn-ea"/>
                <a:cs typeface="+mn-cs"/>
              </a:rPr>
              <a:t>Ihr</a:t>
            </a:r>
            <a:r>
              <a:rPr lang="en-GB" sz="2400" dirty="0">
                <a:solidFill>
                  <a:schemeClr val="accent1">
                    <a:lumMod val="50000"/>
                  </a:schemeClr>
                </a:solidFill>
                <a:latin typeface="Century Gothic" panose="020F0302020204030204"/>
                <a:ea typeface="+mn-ea"/>
                <a:cs typeface="+mn-cs"/>
              </a:rPr>
              <a:t> Job </a:t>
            </a:r>
            <a:r>
              <a:rPr lang="en-GB" sz="2400" dirty="0" err="1">
                <a:solidFill>
                  <a:schemeClr val="accent1">
                    <a:lumMod val="50000"/>
                  </a:schemeClr>
                </a:solidFill>
                <a:latin typeface="Century Gothic" panose="020F0302020204030204"/>
                <a:ea typeface="+mn-ea"/>
                <a:cs typeface="+mn-cs"/>
              </a:rPr>
              <a:t>ist</a:t>
            </a:r>
            <a:r>
              <a:rPr lang="en-GB" sz="2400" dirty="0">
                <a:solidFill>
                  <a:schemeClr val="accent1">
                    <a:lumMod val="50000"/>
                  </a:schemeClr>
                </a:solidFill>
                <a:latin typeface="Century Gothic" panose="020F0302020204030204"/>
                <a:ea typeface="+mn-ea"/>
                <a:cs typeface="+mn-cs"/>
              </a:rPr>
              <a:t> toll. Sie </a:t>
            </a:r>
            <a:r>
              <a:rPr lang="en-GB" sz="2400" dirty="0" err="1">
                <a:solidFill>
                  <a:schemeClr val="accent1">
                    <a:lumMod val="50000"/>
                  </a:schemeClr>
                </a:solidFill>
                <a:latin typeface="Century Gothic" panose="020F0302020204030204"/>
                <a:ea typeface="+mn-ea"/>
                <a:cs typeface="+mn-cs"/>
              </a:rPr>
              <a:t>schwimmt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mit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Delphinen</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b="1" dirty="0">
                <a:solidFill>
                  <a:srgbClr val="DAA520"/>
                </a:solidFill>
                <a:latin typeface="Century Gothic" panose="020F0302020204030204"/>
                <a:ea typeface="+mn-ea"/>
                <a:cs typeface="+mn-cs"/>
              </a:rPr>
              <a:t>Seine</a:t>
            </a:r>
            <a:r>
              <a:rPr lang="en-GB" sz="2400" b="1"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Schwester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Lise</a:t>
            </a:r>
            <a:r>
              <a:rPr lang="en-GB" sz="2400" dirty="0">
                <a:solidFill>
                  <a:schemeClr val="accent1">
                    <a:lumMod val="50000"/>
                  </a:schemeClr>
                </a:solidFill>
                <a:latin typeface="Century Gothic" panose="020F0302020204030204"/>
                <a:ea typeface="+mn-ea"/>
                <a:cs typeface="+mn-cs"/>
              </a:rPr>
              <a:t> und</a:t>
            </a:r>
            <a:r>
              <a:rPr lang="en-GB" sz="2400" b="1"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er</a:t>
            </a:r>
            <a:r>
              <a:rPr lang="en-GB" sz="2400" b="1"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mögen</a:t>
            </a:r>
            <a:r>
              <a:rPr lang="en-GB" sz="2400" dirty="0">
                <a:solidFill>
                  <a:schemeClr val="accent1">
                    <a:lumMod val="50000"/>
                  </a:schemeClr>
                </a:solidFill>
                <a:latin typeface="Century Gothic" panose="020F0302020204030204"/>
                <a:ea typeface="+mn-ea"/>
                <a:cs typeface="+mn-cs"/>
              </a:rPr>
              <a:t> das Wasser </a:t>
            </a:r>
            <a:r>
              <a:rPr lang="en-GB" sz="2400" dirty="0" err="1">
                <a:solidFill>
                  <a:schemeClr val="accent1">
                    <a:lumMod val="50000"/>
                  </a:schemeClr>
                </a:solidFill>
                <a:latin typeface="Century Gothic" panose="020F0302020204030204"/>
                <a:ea typeface="+mn-ea"/>
                <a:cs typeface="+mn-cs"/>
              </a:rPr>
              <a:t>auch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sehr</a:t>
            </a:r>
            <a:r>
              <a:rPr lang="en-GB" sz="2400" dirty="0">
                <a:solidFill>
                  <a:schemeClr val="accent1">
                    <a:lumMod val="50000"/>
                  </a:schemeClr>
                </a:solidFill>
                <a:latin typeface="Century Gothic" panose="020F0302020204030204"/>
                <a:ea typeface="+mn-ea"/>
                <a:cs typeface="+mn-cs"/>
              </a:rPr>
              <a:t>!</a:t>
            </a:r>
          </a:p>
          <a:p>
            <a:pPr lvl="0">
              <a:lnSpc>
                <a:spcPct val="100000"/>
              </a:lnSpc>
              <a:spcBef>
                <a:spcPts val="0"/>
              </a:spcBef>
            </a:pPr>
            <a:r>
              <a:rPr lang="en-GB" sz="2400" dirty="0" err="1">
                <a:solidFill>
                  <a:schemeClr val="accent1">
                    <a:lumMod val="50000"/>
                  </a:schemeClr>
                </a:solidFill>
                <a:latin typeface="Century Gothic" panose="020F0302020204030204"/>
                <a:ea typeface="+mn-ea"/>
                <a:cs typeface="+mn-cs"/>
              </a:rPr>
              <a:t>Manchmal</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schwimmen</a:t>
            </a:r>
            <a:r>
              <a:rPr lang="en-GB" sz="2400" dirty="0">
                <a:solidFill>
                  <a:schemeClr val="accent1">
                    <a:lumMod val="50000"/>
                  </a:schemeClr>
                </a:solidFill>
                <a:latin typeface="Century Gothic" panose="020F0302020204030204"/>
                <a:ea typeface="+mn-ea"/>
                <a:cs typeface="+mn-cs"/>
              </a:rPr>
              <a:t> und </a:t>
            </a:r>
            <a:r>
              <a:rPr lang="en-GB" sz="2400" dirty="0" err="1">
                <a:solidFill>
                  <a:schemeClr val="accent1">
                    <a:lumMod val="50000"/>
                  </a:schemeClr>
                </a:solidFill>
                <a:latin typeface="Century Gothic" panose="020F0302020204030204"/>
                <a:ea typeface="+mn-ea"/>
                <a:cs typeface="+mn-cs"/>
              </a:rPr>
              <a:t>surfen</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sie</a:t>
            </a:r>
            <a:r>
              <a:rPr lang="en-GB" sz="2400"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zusammen</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err="1">
                <a:solidFill>
                  <a:schemeClr val="accent1">
                    <a:lumMod val="50000"/>
                  </a:schemeClr>
                </a:solidFill>
                <a:latin typeface="Century Gothic" panose="020F0302020204030204"/>
                <a:ea typeface="+mn-ea"/>
                <a:cs typeface="+mn-cs"/>
              </a:rPr>
              <a:t>Danach</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isst</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er</a:t>
            </a:r>
            <a:r>
              <a:rPr lang="en-GB" sz="2400" b="1" dirty="0">
                <a:solidFill>
                  <a:srgbClr val="DAA520"/>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immer</a:t>
            </a:r>
            <a:r>
              <a:rPr lang="en-GB" sz="2400" dirty="0">
                <a:solidFill>
                  <a:schemeClr val="accent1">
                    <a:lumMod val="50000"/>
                  </a:schemeClr>
                </a:solidFill>
                <a:latin typeface="Century Gothic" panose="020F0302020204030204"/>
                <a:ea typeface="+mn-ea"/>
                <a:cs typeface="+mn-cs"/>
              </a:rPr>
              <a:t> Biltong.</a:t>
            </a:r>
          </a:p>
          <a:p>
            <a:pPr lvl="0">
              <a:lnSpc>
                <a:spcPct val="100000"/>
              </a:lnSpc>
              <a:spcBef>
                <a:spcPts val="0"/>
              </a:spcBef>
            </a:pP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a:solidFill>
                  <a:schemeClr val="accent1">
                    <a:lumMod val="50000"/>
                  </a:schemeClr>
                </a:solidFill>
                <a:latin typeface="Century Gothic" panose="020F0302020204030204"/>
                <a:ea typeface="+mn-ea"/>
                <a:cs typeface="+mn-cs"/>
              </a:rPr>
              <a:t>Abends </a:t>
            </a:r>
            <a:r>
              <a:rPr lang="en-GB" sz="2400" dirty="0" err="1">
                <a:solidFill>
                  <a:schemeClr val="accent1">
                    <a:lumMod val="50000"/>
                  </a:schemeClr>
                </a:solidFill>
                <a:latin typeface="Century Gothic" panose="020F0302020204030204"/>
                <a:ea typeface="+mn-ea"/>
                <a:cs typeface="+mn-cs"/>
              </a:rPr>
              <a:t>kocht</a:t>
            </a:r>
            <a:r>
              <a:rPr lang="en-GB" sz="2400" dirty="0">
                <a:solidFill>
                  <a:schemeClr val="accent1">
                    <a:lumMod val="50000"/>
                  </a:schemeClr>
                </a:solidFill>
                <a:latin typeface="Century Gothic" panose="020F0302020204030204"/>
                <a:ea typeface="+mn-ea"/>
                <a:cs typeface="+mn-cs"/>
              </a:rPr>
              <a:t> die </a:t>
            </a:r>
            <a:r>
              <a:rPr lang="en-GB" sz="2400" dirty="0" err="1">
                <a:solidFill>
                  <a:schemeClr val="accent1">
                    <a:lumMod val="50000"/>
                  </a:schemeClr>
                </a:solidFill>
                <a:latin typeface="Century Gothic" panose="020F0302020204030204"/>
                <a:ea typeface="+mn-ea"/>
                <a:cs typeface="+mn-cs"/>
              </a:rPr>
              <a:t>Familie</a:t>
            </a:r>
            <a:r>
              <a:rPr lang="en-GB" sz="2400" dirty="0">
                <a:solidFill>
                  <a:schemeClr val="accent1">
                    <a:lumMod val="50000"/>
                  </a:schemeClr>
                </a:solidFill>
                <a:latin typeface="Century Gothic" panose="020F0302020204030204"/>
                <a:ea typeface="+mn-ea"/>
                <a:cs typeface="+mn-cs"/>
              </a:rPr>
              <a:t> Braai </a:t>
            </a:r>
            <a:r>
              <a:rPr lang="en-GB" sz="2400" dirty="0" err="1">
                <a:solidFill>
                  <a:schemeClr val="accent1">
                    <a:lumMod val="50000"/>
                  </a:schemeClr>
                </a:solidFill>
                <a:latin typeface="Century Gothic" panose="020F0302020204030204"/>
                <a:ea typeface="+mn-ea"/>
                <a:cs typeface="+mn-cs"/>
              </a:rPr>
              <a:t>zusammen</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a:solidFill>
                  <a:schemeClr val="accent1">
                    <a:lumMod val="50000"/>
                  </a:schemeClr>
                </a:solidFill>
                <a:latin typeface="Century Gothic" panose="020F0302020204030204"/>
                <a:ea typeface="+mn-ea"/>
                <a:cs typeface="+mn-cs"/>
              </a:rPr>
              <a:t>Das </a:t>
            </a:r>
            <a:r>
              <a:rPr lang="en-GB" sz="2400" dirty="0" err="1">
                <a:solidFill>
                  <a:schemeClr val="accent1">
                    <a:lumMod val="50000"/>
                  </a:schemeClr>
                </a:solidFill>
                <a:latin typeface="Century Gothic" panose="020F0302020204030204"/>
                <a:ea typeface="+mn-ea"/>
                <a:cs typeface="+mn-cs"/>
              </a:rPr>
              <a:t>heißt</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sie</a:t>
            </a:r>
            <a:r>
              <a:rPr lang="en-GB" sz="2400"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grillen</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b="1" dirty="0" err="1">
                <a:solidFill>
                  <a:srgbClr val="DAA520"/>
                </a:solidFill>
                <a:latin typeface="Century Gothic" panose="020F0302020204030204"/>
                <a:ea typeface="+mn-ea"/>
                <a:cs typeface="+mn-cs"/>
              </a:rPr>
              <a:t>Er</a:t>
            </a:r>
            <a:r>
              <a:rPr lang="en-GB" sz="2400" b="1" dirty="0">
                <a:solidFill>
                  <a:srgbClr val="4472C4">
                    <a:lumMod val="50000"/>
                  </a:srgb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sagt</a:t>
            </a:r>
            <a:r>
              <a:rPr lang="en-GB" sz="2400" b="1" dirty="0">
                <a:solidFill>
                  <a:srgbClr val="DAA520"/>
                </a:solidFill>
                <a:latin typeface="Century Gothic" panose="020F0302020204030204"/>
                <a:ea typeface="+mn-ea"/>
                <a:cs typeface="+mn-cs"/>
              </a:rPr>
              <a:t> </a:t>
            </a:r>
            <a:r>
              <a:rPr lang="en-GB" sz="2400" dirty="0">
                <a:solidFill>
                  <a:srgbClr val="DAA520"/>
                </a:solidFill>
                <a:latin typeface="Century Gothic" panose="020F0302020204030204"/>
                <a:ea typeface="+mn-ea"/>
                <a:cs typeface="+mn-cs"/>
              </a:rPr>
              <a:t>‚</a:t>
            </a:r>
            <a:r>
              <a:rPr lang="en-GB" sz="2400" b="1" dirty="0" err="1">
                <a:solidFill>
                  <a:srgbClr val="DAA520"/>
                </a:solidFill>
                <a:latin typeface="Century Gothic" panose="020F0302020204030204"/>
                <a:ea typeface="+mn-ea"/>
                <a:cs typeface="+mn-cs"/>
              </a:rPr>
              <a:t>sie</a:t>
            </a:r>
            <a:r>
              <a:rPr lang="en-GB" sz="2400" dirty="0">
                <a:solidFill>
                  <a:srgbClr val="DAA520"/>
                </a:solidFill>
                <a:latin typeface="Century Gothic" panose="020F0302020204030204"/>
                <a:ea typeface="+mn-ea"/>
                <a:cs typeface="+mn-cs"/>
              </a:rPr>
              <a: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aber</a:t>
            </a:r>
            <a:r>
              <a:rPr lang="en-GB" sz="2400" dirty="0">
                <a:solidFill>
                  <a:schemeClr val="accent1">
                    <a:lumMod val="50000"/>
                  </a:schemeClr>
                </a:solidFill>
                <a:latin typeface="Century Gothic" panose="020F0302020204030204"/>
                <a:ea typeface="+mn-ea"/>
                <a:cs typeface="+mn-cs"/>
              </a:rPr>
              <a:t> oft </a:t>
            </a:r>
            <a:r>
              <a:rPr lang="en-GB" sz="2400" dirty="0" err="1">
                <a:solidFill>
                  <a:schemeClr val="accent1">
                    <a:lumMod val="50000"/>
                  </a:schemeClr>
                </a:solidFill>
                <a:latin typeface="Century Gothic" panose="020F0302020204030204"/>
                <a:ea typeface="+mn-ea"/>
                <a:cs typeface="+mn-cs"/>
              </a:rPr>
              <a:t>grillt</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sein</a:t>
            </a:r>
            <a:r>
              <a:rPr lang="en-GB" sz="2400" dirty="0">
                <a:solidFill>
                  <a:srgbClr val="DAA520"/>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Vater</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a:solidFill>
                  <a:schemeClr val="accent1">
                    <a:lumMod val="50000"/>
                  </a:schemeClr>
                </a:solidFill>
                <a:latin typeface="Century Gothic" panose="020F0302020204030204"/>
                <a:ea typeface="+mn-ea"/>
                <a:cs typeface="+mn-cs"/>
              </a:rPr>
              <a:t>Das </a:t>
            </a:r>
            <a:r>
              <a:rPr lang="en-GB" sz="2400" dirty="0" err="1">
                <a:solidFill>
                  <a:schemeClr val="accent1">
                    <a:lumMod val="50000"/>
                  </a:schemeClr>
                </a:solidFill>
                <a:latin typeface="Century Gothic" panose="020F0302020204030204"/>
                <a:ea typeface="+mn-ea"/>
                <a:cs typeface="+mn-cs"/>
              </a:rPr>
              <a:t>Fleisch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ist</a:t>
            </a:r>
            <a:r>
              <a:rPr lang="en-GB" sz="2400" dirty="0">
                <a:solidFill>
                  <a:schemeClr val="accent1">
                    <a:lumMod val="50000"/>
                  </a:schemeClr>
                </a:solidFill>
                <a:latin typeface="Century Gothic" panose="020F0302020204030204"/>
                <a:ea typeface="+mn-ea"/>
                <a:cs typeface="+mn-cs"/>
              </a:rPr>
              <a:t> oft </a:t>
            </a:r>
            <a:r>
              <a:rPr lang="en-GB" sz="2400" dirty="0" err="1">
                <a:solidFill>
                  <a:schemeClr val="accent1">
                    <a:lumMod val="50000"/>
                  </a:schemeClr>
                </a:solidFill>
                <a:latin typeface="Century Gothic" panose="020F0302020204030204"/>
                <a:ea typeface="+mn-ea"/>
                <a:cs typeface="+mn-cs"/>
              </a:rPr>
              <a:t>Wildfleisch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zum</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Beispiel</a:t>
            </a:r>
            <a:r>
              <a:rPr lang="en-GB" sz="2400" dirty="0">
                <a:solidFill>
                  <a:schemeClr val="accent1">
                    <a:lumMod val="50000"/>
                  </a:schemeClr>
                </a:solidFill>
                <a:latin typeface="Century Gothic" panose="020F0302020204030204"/>
                <a:ea typeface="+mn-ea"/>
                <a:cs typeface="+mn-cs"/>
              </a:rPr>
              <a:t>, Kudu </a:t>
            </a:r>
            <a:r>
              <a:rPr lang="en-GB" sz="2400" dirty="0" err="1">
                <a:solidFill>
                  <a:schemeClr val="accent1">
                    <a:lumMod val="50000"/>
                  </a:schemeClr>
                </a:solidFill>
                <a:latin typeface="Century Gothic" panose="020F0302020204030204"/>
                <a:ea typeface="+mn-ea"/>
                <a:cs typeface="+mn-cs"/>
              </a:rPr>
              <a:t>oder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Springbock</a:t>
            </a:r>
            <a:r>
              <a:rPr lang="en-GB" sz="2400" dirty="0">
                <a:solidFill>
                  <a:schemeClr val="accent1">
                    <a:lumMod val="50000"/>
                  </a:schemeClr>
                </a:solidFill>
                <a:latin typeface="Century Gothic" panose="020F0302020204030204"/>
                <a:ea typeface="+mn-ea"/>
                <a:cs typeface="+mn-cs"/>
              </a:rPr>
              <a:t>. </a:t>
            </a:r>
          </a:p>
          <a:p>
            <a:pPr lvl="0">
              <a:lnSpc>
                <a:spcPct val="100000"/>
              </a:lnSpc>
              <a:spcBef>
                <a:spcPts val="0"/>
              </a:spcBef>
            </a:pPr>
            <a:r>
              <a:rPr lang="en-GB" sz="2400" dirty="0" err="1">
                <a:solidFill>
                  <a:schemeClr val="accent1">
                    <a:lumMod val="50000"/>
                  </a:schemeClr>
                </a:solidFill>
                <a:latin typeface="Century Gothic" panose="020F0302020204030204"/>
                <a:ea typeface="+mn-ea"/>
                <a:cs typeface="+mn-cs"/>
              </a:rPr>
              <a:t>Obst</a:t>
            </a:r>
            <a:r>
              <a:rPr lang="en-GB" sz="2400" dirty="0">
                <a:solidFill>
                  <a:schemeClr val="accent1">
                    <a:lumMod val="50000"/>
                  </a:schemeClr>
                </a:solidFill>
                <a:latin typeface="Century Gothic" panose="020F0302020204030204"/>
                <a:ea typeface="+mn-ea"/>
                <a:cs typeface="+mn-cs"/>
              </a:rPr>
              <a:t> und </a:t>
            </a:r>
            <a:r>
              <a:rPr lang="en-GB" sz="2400" dirty="0" err="1">
                <a:solidFill>
                  <a:schemeClr val="accent1">
                    <a:lumMod val="50000"/>
                  </a:schemeClr>
                </a:solidFill>
                <a:latin typeface="Century Gothic" panose="020F0302020204030204"/>
                <a:ea typeface="+mn-ea"/>
                <a:cs typeface="+mn-cs"/>
              </a:rPr>
              <a:t>Gemüse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essen</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sie</a:t>
            </a:r>
            <a:r>
              <a:rPr lang="en-GB" sz="2400" b="1" dirty="0">
                <a:solidFill>
                  <a:srgbClr val="4472C4">
                    <a:lumMod val="50000"/>
                  </a:srgb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selten</a:t>
            </a:r>
            <a:r>
              <a:rPr lang="en-GB" sz="2400" dirty="0">
                <a:solidFill>
                  <a:schemeClr val="accent1">
                    <a:lumMod val="50000"/>
                  </a:schemeClr>
                </a:solidFill>
                <a:latin typeface="Century Gothic" panose="020F0302020204030204"/>
                <a:ea typeface="+mn-ea"/>
                <a:cs typeface="+mn-cs"/>
              </a:rPr>
              <a:t>.</a:t>
            </a:r>
          </a:p>
          <a:p>
            <a:pPr lvl="0">
              <a:lnSpc>
                <a:spcPct val="100000"/>
              </a:lnSpc>
              <a:spcBef>
                <a:spcPts val="0"/>
              </a:spcBef>
            </a:pPr>
            <a:endParaRPr lang="en-US" dirty="0"/>
          </a:p>
        </p:txBody>
      </p:sp>
      <p:sp>
        <p:nvSpPr>
          <p:cNvPr id="9" name="Rounded Rectangle 11">
            <a:extLst>
              <a:ext uri="{FF2B5EF4-FFF2-40B4-BE49-F238E27FC236}">
                <a16:creationId xmlns:a16="http://schemas.microsoft.com/office/drawing/2014/main" id="{483D7EB9-C2AA-4190-98DE-925F861600E9}"/>
              </a:ext>
            </a:extLst>
          </p:cNvPr>
          <p:cNvSpPr/>
          <p:nvPr/>
        </p:nvSpPr>
        <p:spPr>
          <a:xfrm>
            <a:off x="9524770" y="247046"/>
            <a:ext cx="24325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688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endParaRPr lang="en-US" sz="2000" dirty="0">
              <a:solidFill>
                <a:schemeClr val="accent5">
                  <a:lumMod val="50000"/>
                </a:schemeClr>
              </a:solidFill>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71913" y="1741714"/>
            <a:ext cx="10515600" cy="4419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chemeClr val="accent1">
                    <a:lumMod val="50000"/>
                  </a:schemeClr>
                </a:solidFill>
                <a:latin typeface="Century Gothic" panose="020F0302020204030204"/>
                <a:ea typeface="+mn-ea"/>
                <a:cs typeface="+mn-cs"/>
              </a:rPr>
              <a:t>Teil</a:t>
            </a:r>
            <a:r>
              <a:rPr lang="en-GB" sz="2400" b="1" dirty="0">
                <a:solidFill>
                  <a:schemeClr val="accent1">
                    <a:lumMod val="50000"/>
                  </a:schemeClr>
                </a:solidFill>
                <a:latin typeface="Century Gothic" panose="020F0302020204030204"/>
                <a:ea typeface="+mn-ea"/>
                <a:cs typeface="+mn-cs"/>
              </a:rPr>
              <a:t> 3 – </a:t>
            </a:r>
            <a:r>
              <a:rPr lang="en-GB" sz="2400" b="1" dirty="0" err="1">
                <a:solidFill>
                  <a:schemeClr val="accent1">
                    <a:lumMod val="50000"/>
                  </a:schemeClr>
                </a:solidFill>
                <a:latin typeface="Century Gothic" panose="020F0302020204030204"/>
                <a:ea typeface="+mn-ea"/>
                <a:cs typeface="+mn-cs"/>
              </a:rPr>
              <a:t>Sonntags</a:t>
            </a:r>
            <a:endParaRPr lang="en-GB" sz="2400" b="1" dirty="0">
              <a:solidFill>
                <a:schemeClr val="accent1">
                  <a:lumMod val="50000"/>
                </a:schemeClr>
              </a:solidFill>
              <a:latin typeface="Century Gothic" panose="020F0302020204030204"/>
              <a:ea typeface="+mn-ea"/>
              <a:cs typeface="+mn-cs"/>
            </a:endParaRPr>
          </a:p>
          <a:p>
            <a:pPr>
              <a:lnSpc>
                <a:spcPct val="100000"/>
              </a:lnSpc>
              <a:spcBef>
                <a:spcPts val="0"/>
              </a:spcBef>
            </a:pPr>
            <a:r>
              <a:rPr lang="en-GB" sz="2400" dirty="0">
                <a:solidFill>
                  <a:schemeClr val="accent1">
                    <a:lumMod val="50000"/>
                  </a:schemeClr>
                </a:solidFill>
                <a:latin typeface="Century Gothic" panose="020F0302020204030204"/>
                <a:ea typeface="+mn-ea"/>
                <a:cs typeface="+mn-cs"/>
              </a:rPr>
              <a:t> </a:t>
            </a:r>
          </a:p>
          <a:p>
            <a:pPr>
              <a:lnSpc>
                <a:spcPct val="100000"/>
              </a:lnSpc>
              <a:spcBef>
                <a:spcPts val="0"/>
              </a:spcBef>
            </a:pPr>
            <a:r>
              <a:rPr lang="en-GB" sz="2400" dirty="0" err="1">
                <a:solidFill>
                  <a:schemeClr val="accent1">
                    <a:lumMod val="50000"/>
                  </a:schemeClr>
                </a:solidFill>
                <a:latin typeface="Century Gothic" panose="020F0302020204030204"/>
                <a:ea typeface="+mn-ea"/>
                <a:cs typeface="+mn-cs"/>
              </a:rPr>
              <a:t>Sonntags</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gehen</a:t>
            </a:r>
            <a:r>
              <a:rPr lang="en-GB" sz="2400" dirty="0">
                <a:solidFill>
                  <a:schemeClr val="accent1">
                    <a:lumMod val="50000"/>
                  </a:schemeClr>
                </a:solidFill>
                <a:latin typeface="Century Gothic" panose="020F0302020204030204"/>
                <a:ea typeface="+mn-ea"/>
                <a:cs typeface="+mn-cs"/>
              </a:rPr>
              <a:t> Oma und </a:t>
            </a:r>
            <a:r>
              <a:rPr lang="en-GB" sz="2400" dirty="0" err="1">
                <a:solidFill>
                  <a:schemeClr val="accent1">
                    <a:lumMod val="50000"/>
                  </a:schemeClr>
                </a:solidFill>
                <a:latin typeface="Century Gothic" panose="020F0302020204030204"/>
                <a:ea typeface="+mn-ea"/>
                <a:cs typeface="+mn-cs"/>
              </a:rPr>
              <a:t>mein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Vater</a:t>
            </a:r>
            <a:r>
              <a:rPr lang="en-GB" sz="2400" dirty="0">
                <a:solidFill>
                  <a:schemeClr val="accent1">
                    <a:lumMod val="50000"/>
                  </a:schemeClr>
                </a:solidFill>
                <a:latin typeface="Century Gothic" panose="020F0302020204030204"/>
                <a:ea typeface="+mn-ea"/>
                <a:cs typeface="+mn-cs"/>
              </a:rPr>
              <a:t> in die </a:t>
            </a:r>
            <a:r>
              <a:rPr lang="en-GB" sz="2400" dirty="0" err="1">
                <a:solidFill>
                  <a:schemeClr val="accent1">
                    <a:lumMod val="50000"/>
                  </a:schemeClr>
                </a:solidFill>
                <a:latin typeface="Century Gothic" panose="020F0302020204030204"/>
                <a:ea typeface="+mn-ea"/>
                <a:cs typeface="+mn-cs"/>
              </a:rPr>
              <a:t>Kirche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aber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meine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Geschwister</a:t>
            </a:r>
            <a:r>
              <a:rPr lang="en-GB" sz="2400" dirty="0">
                <a:solidFill>
                  <a:schemeClr val="accent1">
                    <a:lumMod val="50000"/>
                  </a:schemeClr>
                </a:solidFill>
                <a:latin typeface="Century Gothic" panose="020F0302020204030204"/>
                <a:ea typeface="+mn-ea"/>
                <a:cs typeface="+mn-cs"/>
              </a:rPr>
              <a:t> und ich </a:t>
            </a:r>
            <a:r>
              <a:rPr lang="en-GB" sz="2400" dirty="0" err="1">
                <a:solidFill>
                  <a:schemeClr val="accent1">
                    <a:lumMod val="50000"/>
                  </a:schemeClr>
                </a:solidFill>
                <a:latin typeface="Century Gothic" panose="020F0302020204030204"/>
                <a:ea typeface="+mn-ea"/>
                <a:cs typeface="+mn-cs"/>
              </a:rPr>
              <a:t>gehen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nicht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mit</a:t>
            </a:r>
            <a:r>
              <a:rPr lang="en-GB" sz="2400" dirty="0">
                <a:solidFill>
                  <a:schemeClr val="accent1">
                    <a:lumMod val="50000"/>
                  </a:schemeClr>
                </a:solidFill>
                <a:latin typeface="Century Gothic" panose="020F0302020204030204"/>
                <a:ea typeface="+mn-ea"/>
                <a:cs typeface="+mn-cs"/>
              </a:rPr>
              <a:t>. Morgens </a:t>
            </a:r>
            <a:r>
              <a:rPr lang="en-GB" sz="2400" dirty="0" err="1">
                <a:solidFill>
                  <a:schemeClr val="accent1">
                    <a:lumMod val="50000"/>
                  </a:schemeClr>
                </a:solidFill>
                <a:latin typeface="Century Gothic" panose="020F0302020204030204"/>
                <a:ea typeface="+mn-ea"/>
                <a:cs typeface="+mn-cs"/>
              </a:rPr>
              <a:t>gehen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wir</a:t>
            </a:r>
            <a:r>
              <a:rPr lang="en-GB" sz="2400" dirty="0">
                <a:solidFill>
                  <a:schemeClr val="accent1">
                    <a:lumMod val="50000"/>
                  </a:schemeClr>
                </a:solidFill>
                <a:latin typeface="Century Gothic" panose="020F0302020204030204"/>
                <a:ea typeface="+mn-ea"/>
                <a:cs typeface="+mn-cs"/>
              </a:rPr>
              <a:t> oft </a:t>
            </a:r>
            <a:r>
              <a:rPr lang="en-GB" sz="2400" dirty="0" err="1">
                <a:solidFill>
                  <a:schemeClr val="accent1">
                    <a:lumMod val="50000"/>
                  </a:schemeClr>
                </a:solidFill>
                <a:latin typeface="Century Gothic" panose="020F0302020204030204"/>
                <a:ea typeface="+mn-ea"/>
                <a:cs typeface="+mn-cs"/>
              </a:rPr>
              <a:t>zusammen</a:t>
            </a:r>
            <a:r>
              <a:rPr lang="en-GB" sz="2400" dirty="0">
                <a:solidFill>
                  <a:schemeClr val="accent1">
                    <a:lumMod val="50000"/>
                  </a:schemeClr>
                </a:solidFill>
                <a:latin typeface="Century Gothic" panose="020F0302020204030204"/>
                <a:ea typeface="+mn-ea"/>
                <a:cs typeface="+mn-cs"/>
              </a:rPr>
              <a:t> in die </a:t>
            </a:r>
            <a:r>
              <a:rPr lang="en-GB" sz="2400" dirty="0" err="1">
                <a:solidFill>
                  <a:schemeClr val="accent1">
                    <a:lumMod val="50000"/>
                  </a:schemeClr>
                </a:solidFill>
                <a:latin typeface="Century Gothic" panose="020F0302020204030204"/>
                <a:ea typeface="+mn-ea"/>
                <a:cs typeface="+mn-cs"/>
              </a:rPr>
              <a:t>Wüste</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Meine</a:t>
            </a:r>
            <a:r>
              <a:rPr lang="en-GB" sz="2400" b="1" dirty="0">
                <a:solidFill>
                  <a:srgbClr val="DAA520"/>
                </a:solidFill>
                <a:latin typeface="Century Gothic" panose="020F0302020204030204"/>
                <a:ea typeface="+mn-ea"/>
                <a:cs typeface="+mn-cs"/>
              </a:rPr>
              <a:t> Mutter und </a:t>
            </a:r>
            <a:r>
              <a:rPr lang="en-GB" sz="2400" b="1" dirty="0" err="1">
                <a:solidFill>
                  <a:srgbClr val="DAA520"/>
                </a:solidFill>
                <a:latin typeface="Century Gothic" panose="020F0302020204030204"/>
                <a:ea typeface="+mn-ea"/>
                <a:cs typeface="+mn-cs"/>
              </a:rPr>
              <a:t>Schwester</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sind</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Extremsportlerinnen</a:t>
            </a:r>
            <a:r>
              <a:rPr lang="en-GB" sz="2400" b="1" dirty="0">
                <a:solidFill>
                  <a:srgbClr val="DAA520"/>
                </a:solidFill>
                <a:latin typeface="Century Gothic" panose="020F0302020204030204"/>
                <a:ea typeface="+mn-ea"/>
                <a:cs typeface="+mn-cs"/>
              </a:rPr>
              <a:t> und </a:t>
            </a:r>
            <a:r>
              <a:rPr lang="en-GB" sz="2400" b="1" dirty="0" err="1">
                <a:solidFill>
                  <a:srgbClr val="DAA520"/>
                </a:solidFill>
                <a:latin typeface="Century Gothic" panose="020F0302020204030204"/>
                <a:ea typeface="+mn-ea"/>
                <a:cs typeface="+mn-cs"/>
              </a:rPr>
              <a:t>laufen</a:t>
            </a:r>
            <a:r>
              <a:rPr lang="en-GB" sz="2400" b="1" dirty="0">
                <a:solidFill>
                  <a:srgbClr val="DAA520"/>
                </a:solidFill>
                <a:latin typeface="Century Gothic" panose="020F0302020204030204"/>
                <a:ea typeface="+mn-ea"/>
                <a:cs typeface="+mn-cs"/>
              </a:rPr>
              <a:t> in der </a:t>
            </a:r>
            <a:r>
              <a:rPr lang="en-GB" sz="2400" b="1" dirty="0" err="1">
                <a:solidFill>
                  <a:srgbClr val="DAA520"/>
                </a:solidFill>
                <a:latin typeface="Century Gothic" panose="020F0302020204030204"/>
                <a:ea typeface="+mn-ea"/>
                <a:cs typeface="+mn-cs"/>
              </a:rPr>
              <a:t>Wüste</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Lise</a:t>
            </a:r>
            <a:r>
              <a:rPr lang="en-GB" sz="2400" b="1" dirty="0">
                <a:solidFill>
                  <a:srgbClr val="DAA520"/>
                </a:solidFill>
                <a:latin typeface="Century Gothic" panose="020F0302020204030204"/>
                <a:ea typeface="+mn-ea"/>
                <a:cs typeface="+mn-cs"/>
              </a:rPr>
              <a:t> und ich </a:t>
            </a:r>
            <a:r>
              <a:rPr lang="en-GB" sz="2400" b="1" dirty="0" err="1">
                <a:solidFill>
                  <a:srgbClr val="DAA520"/>
                </a:solidFill>
                <a:latin typeface="Century Gothic" panose="020F0302020204030204"/>
                <a:ea typeface="+mn-ea"/>
                <a:cs typeface="+mn-cs"/>
              </a:rPr>
              <a:t>gehen</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manchmal</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sandboarden</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Das </a:t>
            </a:r>
            <a:r>
              <a:rPr lang="en-GB" sz="2400" b="1" dirty="0" err="1">
                <a:solidFill>
                  <a:srgbClr val="DAA520"/>
                </a:solidFill>
                <a:latin typeface="Century Gothic" panose="020F0302020204030204"/>
                <a:ea typeface="+mn-ea"/>
                <a:cs typeface="+mn-cs"/>
              </a:rPr>
              <a:t>ist</a:t>
            </a:r>
            <a:r>
              <a:rPr lang="en-GB" sz="2400" b="1" dirty="0">
                <a:solidFill>
                  <a:srgbClr val="DAA520"/>
                </a:solidFill>
                <a:latin typeface="Century Gothic" panose="020F0302020204030204"/>
                <a:ea typeface="+mn-ea"/>
                <a:cs typeface="+mn-cs"/>
              </a:rPr>
              <a:t> super toll</a:t>
            </a:r>
            <a:r>
              <a:rPr lang="en-GB" sz="2400" dirty="0">
                <a:solidFill>
                  <a:schemeClr val="accent1">
                    <a:lumMod val="50000"/>
                  </a:schemeClr>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Meine</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Schwester</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kann</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sehr</a:t>
            </a:r>
            <a:r>
              <a:rPr lang="en-GB" sz="2400" b="1" dirty="0">
                <a:solidFill>
                  <a:srgbClr val="DAA520"/>
                </a:solidFill>
                <a:latin typeface="Century Gothic" panose="020F0302020204030204"/>
                <a:ea typeface="+mn-ea"/>
                <a:cs typeface="+mn-cs"/>
              </a:rPr>
              <a:t> gut </a:t>
            </a:r>
            <a:r>
              <a:rPr lang="en-GB" sz="2400" b="1" dirty="0" err="1">
                <a:solidFill>
                  <a:srgbClr val="DAA520"/>
                </a:solidFill>
                <a:latin typeface="Century Gothic" panose="020F0302020204030204"/>
                <a:ea typeface="+mn-ea"/>
                <a:cs typeface="+mn-cs"/>
              </a:rPr>
              <a:t>sandboarden</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aber</a:t>
            </a:r>
            <a:r>
              <a:rPr lang="en-GB" sz="2400" b="1" dirty="0">
                <a:solidFill>
                  <a:srgbClr val="DAA520"/>
                </a:solidFill>
                <a:latin typeface="Century Gothic" panose="020F0302020204030204"/>
                <a:ea typeface="+mn-ea"/>
                <a:cs typeface="+mn-cs"/>
              </a:rPr>
              <a:t> ich </a:t>
            </a:r>
            <a:r>
              <a:rPr lang="en-GB" sz="2400" b="1" dirty="0" err="1">
                <a:solidFill>
                  <a:srgbClr val="DAA520"/>
                </a:solidFill>
                <a:latin typeface="Century Gothic" panose="020F0302020204030204"/>
                <a:ea typeface="+mn-ea"/>
                <a:cs typeface="+mn-cs"/>
              </a:rPr>
              <a:t>lerne</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noch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Nachmittags</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helfen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wir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im</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Elefantenpark</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Mein </a:t>
            </a:r>
            <a:r>
              <a:rPr lang="en-GB" sz="2400" b="1" dirty="0" err="1">
                <a:solidFill>
                  <a:srgbClr val="DAA520"/>
                </a:solidFill>
                <a:latin typeface="Century Gothic" panose="020F0302020204030204"/>
                <a:ea typeface="+mn-ea"/>
                <a:cs typeface="+mn-cs"/>
              </a:rPr>
              <a:t>Bruder</a:t>
            </a:r>
            <a:r>
              <a:rPr lang="en-GB" sz="2400" b="1" dirty="0">
                <a:solidFill>
                  <a:srgbClr val="DAA520"/>
                </a:solidFill>
                <a:latin typeface="Century Gothic" panose="020F0302020204030204"/>
                <a:ea typeface="+mn-ea"/>
                <a:cs typeface="+mn-cs"/>
              </a:rPr>
              <a:t> und seine </a:t>
            </a:r>
            <a:r>
              <a:rPr lang="en-GB" sz="2400" b="1" dirty="0" err="1">
                <a:solidFill>
                  <a:srgbClr val="DAA520"/>
                </a:solidFill>
                <a:latin typeface="Century Gothic" panose="020F0302020204030204"/>
                <a:ea typeface="+mn-ea"/>
                <a:cs typeface="+mn-cs"/>
              </a:rPr>
              <a:t>Freundin</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gehen</a:t>
            </a:r>
            <a:r>
              <a:rPr lang="en-GB" sz="2400" b="1" dirty="0">
                <a:solidFill>
                  <a:srgbClr val="DAA520"/>
                </a:solidFill>
                <a:latin typeface="Century Gothic" panose="020F0302020204030204"/>
                <a:ea typeface="+mn-ea"/>
                <a:cs typeface="+mn-cs"/>
              </a:rPr>
              <a:t> Quad </a:t>
            </a:r>
            <a:r>
              <a:rPr lang="en-GB" sz="2400" b="1" dirty="0" err="1">
                <a:solidFill>
                  <a:srgbClr val="DAA520"/>
                </a:solidFill>
                <a:latin typeface="Century Gothic" panose="020F0302020204030204"/>
                <a:ea typeface="+mn-ea"/>
                <a:cs typeface="+mn-cs"/>
              </a:rPr>
              <a:t>fahren</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Sie </a:t>
            </a:r>
            <a:r>
              <a:rPr lang="en-GB" sz="2400" b="1" dirty="0" err="1">
                <a:solidFill>
                  <a:srgbClr val="DAA520"/>
                </a:solidFill>
                <a:latin typeface="Century Gothic" panose="020F0302020204030204"/>
                <a:ea typeface="+mn-ea"/>
                <a:cs typeface="+mn-cs"/>
              </a:rPr>
              <a:t>fahren</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sehr</a:t>
            </a:r>
            <a:r>
              <a:rPr lang="en-GB" sz="2400" b="1" dirty="0">
                <a:solidFill>
                  <a:srgbClr val="DAA520"/>
                </a:solidFill>
                <a:latin typeface="Century Gothic" panose="020F0302020204030204"/>
                <a:ea typeface="+mn-ea"/>
                <a:cs typeface="+mn-cs"/>
              </a:rPr>
              <a:t> schnell</a:t>
            </a:r>
            <a:r>
              <a:rPr lang="en-GB" sz="2400" dirty="0">
                <a:solidFill>
                  <a:schemeClr val="accent1">
                    <a:lumMod val="50000"/>
                  </a:schemeClr>
                </a:solidFill>
                <a:latin typeface="Century Gothic" panose="020F0302020204030204"/>
                <a:ea typeface="+mn-ea"/>
                <a:cs typeface="+mn-cs"/>
              </a:rPr>
              <a:t>!]</a:t>
            </a:r>
            <a:r>
              <a:rPr lang="en-GB" sz="2400" b="1" dirty="0">
                <a:solidFill>
                  <a:srgbClr val="DAA520"/>
                </a:solidFill>
                <a:latin typeface="Century Gothic" panose="020F0302020204030204"/>
                <a:ea typeface="+mn-ea"/>
                <a:cs typeface="+mn-cs"/>
              </a:rPr>
              <a:t> </a:t>
            </a:r>
          </a:p>
          <a:p>
            <a:pPr>
              <a:lnSpc>
                <a:spcPct val="100000"/>
              </a:lnSpc>
              <a:spcBef>
                <a:spcPts val="0"/>
              </a:spcBef>
            </a:pPr>
            <a:r>
              <a:rPr lang="en-GB" sz="2400" dirty="0">
                <a:solidFill>
                  <a:srgbClr val="4472C4">
                    <a:lumMod val="50000"/>
                  </a:srgbClr>
                </a:solidFill>
                <a:latin typeface="Century Gothic" panose="020F0302020204030204"/>
                <a:ea typeface="+mn-ea"/>
                <a:cs typeface="+mn-cs"/>
              </a:rPr>
              <a:t> </a:t>
            </a:r>
          </a:p>
          <a:p>
            <a:pPr>
              <a:lnSpc>
                <a:spcPct val="100000"/>
              </a:lnSpc>
              <a:spcBef>
                <a:spcPts val="0"/>
              </a:spcBef>
            </a:pPr>
            <a:r>
              <a:rPr lang="en-GB" sz="2400" dirty="0">
                <a:solidFill>
                  <a:schemeClr val="accent1">
                    <a:lumMod val="50000"/>
                  </a:schemeClr>
                </a:solidFill>
                <a:latin typeface="Century Gothic" panose="020F0302020204030204"/>
                <a:ea typeface="+mn-ea"/>
                <a:cs typeface="+mn-cs"/>
              </a:rPr>
              <a:t>Abends </a:t>
            </a:r>
            <a:r>
              <a:rPr lang="en-GB" sz="2400" dirty="0" err="1">
                <a:solidFill>
                  <a:schemeClr val="accent1">
                    <a:lumMod val="50000"/>
                  </a:schemeClr>
                </a:solidFill>
                <a:latin typeface="Century Gothic" panose="020F0302020204030204"/>
                <a:ea typeface="+mn-ea"/>
                <a:cs typeface="+mn-cs"/>
              </a:rPr>
              <a:t>kocht</a:t>
            </a:r>
            <a:r>
              <a:rPr lang="en-GB" sz="2400" dirty="0">
                <a:solidFill>
                  <a:schemeClr val="accent1">
                    <a:lumMod val="50000"/>
                  </a:schemeClr>
                </a:solidFill>
                <a:latin typeface="Century Gothic" panose="020F0302020204030204"/>
                <a:ea typeface="+mn-ea"/>
                <a:cs typeface="+mn-cs"/>
              </a:rPr>
              <a:t> Oma Fisch. [</a:t>
            </a:r>
            <a:r>
              <a:rPr lang="en-GB" sz="2400" b="1" dirty="0" err="1">
                <a:solidFill>
                  <a:srgbClr val="DAA520"/>
                </a:solidFill>
                <a:latin typeface="Century Gothic" panose="020F0302020204030204"/>
                <a:ea typeface="+mn-ea"/>
                <a:cs typeface="+mn-cs"/>
              </a:rPr>
              <a:t>Ihr</a:t>
            </a:r>
            <a:r>
              <a:rPr lang="en-GB" sz="2400" b="1" dirty="0">
                <a:solidFill>
                  <a:srgbClr val="DAA520"/>
                </a:solidFill>
                <a:latin typeface="Century Gothic" panose="020F0302020204030204"/>
                <a:ea typeface="+mn-ea"/>
                <a:cs typeface="+mn-cs"/>
              </a:rPr>
              <a:t> Essen </a:t>
            </a:r>
            <a:r>
              <a:rPr lang="en-GB" sz="2400" b="1" dirty="0" err="1">
                <a:solidFill>
                  <a:srgbClr val="DAA520"/>
                </a:solidFill>
                <a:latin typeface="Century Gothic" panose="020F0302020204030204"/>
                <a:ea typeface="+mn-ea"/>
                <a:cs typeface="+mn-cs"/>
              </a:rPr>
              <a:t>ist</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sehr</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lecker</a:t>
            </a:r>
            <a:r>
              <a:rPr lang="en-GB" sz="2400" dirty="0">
                <a:solidFill>
                  <a:schemeClr val="accent1">
                    <a:lumMod val="50000"/>
                  </a:schemeClr>
                </a:solidFill>
                <a:latin typeface="Century Gothic" panose="020F0302020204030204"/>
                <a:ea typeface="+mn-ea"/>
                <a:cs typeface="+mn-cs"/>
              </a:rPr>
              <a:t>!] [</a:t>
            </a:r>
            <a:r>
              <a:rPr lang="en-GB" sz="2400" b="1" dirty="0">
                <a:solidFill>
                  <a:srgbClr val="DAA520"/>
                </a:solidFill>
                <a:latin typeface="Century Gothic" panose="020F0302020204030204"/>
                <a:ea typeface="+mn-ea"/>
                <a:cs typeface="+mn-cs"/>
              </a:rPr>
              <a:t>Mein </a:t>
            </a:r>
            <a:r>
              <a:rPr lang="en-GB" sz="2400" b="1" dirty="0" err="1">
                <a:solidFill>
                  <a:srgbClr val="DAA520"/>
                </a:solidFill>
                <a:latin typeface="Century Gothic" panose="020F0302020204030204"/>
                <a:ea typeface="+mn-ea"/>
                <a:cs typeface="+mn-cs"/>
              </a:rPr>
              <a:t>Lieblingsfisch</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ist</a:t>
            </a:r>
            <a:r>
              <a:rPr lang="en-GB" sz="2400" b="1" dirty="0">
                <a:solidFill>
                  <a:srgbClr val="DAA520"/>
                </a:solidFill>
                <a:latin typeface="Century Gothic" panose="020F0302020204030204"/>
                <a:ea typeface="+mn-ea"/>
                <a:cs typeface="+mn-cs"/>
              </a:rPr>
              <a:t> </a:t>
            </a:r>
            <a:r>
              <a:rPr lang="en-GB" sz="2400" b="1" dirty="0" err="1">
                <a:solidFill>
                  <a:srgbClr val="DAA520"/>
                </a:solidFill>
                <a:latin typeface="Century Gothic" panose="020F0302020204030204"/>
                <a:ea typeface="+mn-ea"/>
                <a:cs typeface="+mn-cs"/>
              </a:rPr>
              <a:t>Thunfisch</a:t>
            </a:r>
            <a:r>
              <a:rPr lang="en-GB" sz="2400" dirty="0">
                <a:solidFill>
                  <a:schemeClr val="accent1">
                    <a:lumMod val="50000"/>
                  </a:schemeClr>
                </a:solidFill>
                <a:latin typeface="Century Gothic" panose="020F0302020204030204"/>
                <a:ea typeface="+mn-ea"/>
                <a:cs typeface="+mn-cs"/>
              </a:rPr>
              <a:t>.]</a:t>
            </a:r>
            <a:r>
              <a:rPr lang="en-GB" sz="2400" b="1" dirty="0">
                <a:solidFill>
                  <a:srgbClr val="DAA520"/>
                </a:solidFill>
                <a:latin typeface="Century Gothic" panose="020F0302020204030204"/>
                <a:ea typeface="+mn-ea"/>
                <a:cs typeface="+mn-cs"/>
              </a:rPr>
              <a:t> </a:t>
            </a:r>
          </a:p>
          <a:p>
            <a:pPr>
              <a:lnSpc>
                <a:spcPct val="100000"/>
              </a:lnSpc>
              <a:spcBef>
                <a:spcPts val="0"/>
              </a:spcBef>
            </a:pPr>
            <a:endParaRPr lang="en-US" dirty="0"/>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Teil</a:t>
            </a:r>
            <a:r>
              <a:rPr lang="en-GB" sz="2400" b="1" dirty="0"/>
              <a:t> 3</a:t>
            </a:r>
          </a:p>
        </p:txBody>
      </p:sp>
      <p:sp>
        <p:nvSpPr>
          <p:cNvPr id="13" name="TextBox 12">
            <a:extLst>
              <a:ext uri="{FF2B5EF4-FFF2-40B4-BE49-F238E27FC236}">
                <a16:creationId xmlns:a16="http://schemas.microsoft.com/office/drawing/2014/main" id="{35213B23-3006-2445-A79D-2BCE27343B8A}"/>
              </a:ext>
            </a:extLst>
          </p:cNvPr>
          <p:cNvSpPr txBox="1"/>
          <p:nvPr/>
        </p:nvSpPr>
        <p:spPr>
          <a:xfrm>
            <a:off x="4013908" y="5741333"/>
            <a:ext cx="1412566" cy="523220"/>
          </a:xfrm>
          <a:prstGeom prst="rect">
            <a:avLst/>
          </a:prstGeom>
          <a:noFill/>
        </p:spPr>
        <p:txBody>
          <a:bodyPr wrap="none" rtlCol="0">
            <a:spAutoFit/>
          </a:bodyPr>
          <a:lstStyle/>
          <a:p>
            <a:r>
              <a:rPr lang="en-US" sz="2800" b="1" dirty="0">
                <a:solidFill>
                  <a:srgbClr val="DAA520"/>
                </a:solidFill>
              </a:rPr>
              <a:t>WO1: 8</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9524770" y="247046"/>
            <a:ext cx="24325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18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endParaRPr lang="en-US" sz="2000" dirty="0">
              <a:solidFill>
                <a:schemeClr val="accent5">
                  <a:lumMod val="50000"/>
                </a:schemeClr>
              </a:solidFill>
            </a:endParaRPr>
          </a:p>
        </p:txBody>
      </p:sp>
      <p:sp>
        <p:nvSpPr>
          <p:cNvPr id="9" name="Title 11">
            <a:extLst>
              <a:ext uri="{FF2B5EF4-FFF2-40B4-BE49-F238E27FC236}">
                <a16:creationId xmlns:a16="http://schemas.microsoft.com/office/drawing/2014/main" id="{05BFAD05-57D4-124F-9CAF-FE1845FEA682}"/>
              </a:ext>
            </a:extLst>
          </p:cNvPr>
          <p:cNvSpPr txBox="1">
            <a:spLocks/>
          </p:cNvSpPr>
          <p:nvPr/>
        </p:nvSpPr>
        <p:spPr>
          <a:xfrm>
            <a:off x="271913" y="1741714"/>
            <a:ext cx="10515600" cy="4419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chemeClr val="accent1">
                    <a:lumMod val="50000"/>
                  </a:schemeClr>
                </a:solidFill>
                <a:latin typeface="Century Gothic" panose="020F0302020204030204"/>
                <a:ea typeface="+mn-ea"/>
                <a:cs typeface="+mn-cs"/>
              </a:rPr>
              <a:t>Teil</a:t>
            </a:r>
            <a:r>
              <a:rPr lang="en-GB" sz="2400" b="1" dirty="0">
                <a:solidFill>
                  <a:schemeClr val="accent1">
                    <a:lumMod val="50000"/>
                  </a:schemeClr>
                </a:solidFill>
                <a:latin typeface="Century Gothic" panose="020F0302020204030204"/>
                <a:ea typeface="+mn-ea"/>
                <a:cs typeface="+mn-cs"/>
              </a:rPr>
              <a:t> 3 – </a:t>
            </a:r>
            <a:r>
              <a:rPr lang="en-GB" sz="2400" b="1" dirty="0" err="1">
                <a:solidFill>
                  <a:schemeClr val="accent1">
                    <a:lumMod val="50000"/>
                  </a:schemeClr>
                </a:solidFill>
                <a:latin typeface="Century Gothic" panose="020F0302020204030204"/>
                <a:ea typeface="+mn-ea"/>
                <a:cs typeface="+mn-cs"/>
              </a:rPr>
              <a:t>Sonntags</a:t>
            </a:r>
            <a:endParaRPr lang="en-GB" sz="2400" b="1" dirty="0">
              <a:solidFill>
                <a:schemeClr val="accent1">
                  <a:lumMod val="50000"/>
                </a:schemeClr>
              </a:solidFill>
              <a:latin typeface="Century Gothic" panose="020F0302020204030204"/>
              <a:ea typeface="+mn-ea"/>
              <a:cs typeface="+mn-cs"/>
            </a:endParaRPr>
          </a:p>
          <a:p>
            <a:pPr>
              <a:lnSpc>
                <a:spcPct val="100000"/>
              </a:lnSpc>
              <a:spcBef>
                <a:spcPts val="0"/>
              </a:spcBef>
            </a:pPr>
            <a:r>
              <a:rPr lang="en-GB" sz="2400" dirty="0">
                <a:solidFill>
                  <a:schemeClr val="accent1">
                    <a:lumMod val="50000"/>
                  </a:schemeClr>
                </a:solidFill>
                <a:latin typeface="Century Gothic" panose="020F0302020204030204"/>
                <a:ea typeface="+mn-ea"/>
                <a:cs typeface="+mn-cs"/>
              </a:rPr>
              <a:t> </a:t>
            </a:r>
          </a:p>
          <a:p>
            <a:pPr>
              <a:lnSpc>
                <a:spcPct val="100000"/>
              </a:lnSpc>
              <a:spcBef>
                <a:spcPts val="0"/>
              </a:spcBef>
            </a:pPr>
            <a:r>
              <a:rPr lang="en-GB" sz="2400" dirty="0">
                <a:solidFill>
                  <a:schemeClr val="accent1">
                    <a:lumMod val="50000"/>
                  </a:schemeClr>
                </a:solidFill>
                <a:latin typeface="Century Gothic" panose="020F0302020204030204"/>
                <a:ea typeface="+mn-ea"/>
                <a:cs typeface="+mn-cs"/>
              </a:rPr>
              <a:t>[</a:t>
            </a:r>
            <a:r>
              <a:rPr lang="en-GB" sz="2400" b="1" dirty="0" err="1">
                <a:solidFill>
                  <a:schemeClr val="accent1">
                    <a:lumMod val="50000"/>
                  </a:schemeClr>
                </a:solidFill>
                <a:latin typeface="Century Gothic" panose="020F0302020204030204"/>
                <a:ea typeface="+mn-ea"/>
                <a:cs typeface="+mn-cs"/>
              </a:rPr>
              <a:t>Sonntags</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gehen</a:t>
            </a:r>
            <a:r>
              <a:rPr lang="en-GB" sz="2400" b="1" dirty="0">
                <a:solidFill>
                  <a:schemeClr val="accent1">
                    <a:lumMod val="50000"/>
                  </a:schemeClr>
                </a:solidFill>
                <a:latin typeface="Century Gothic" panose="020F0302020204030204"/>
                <a:ea typeface="+mn-ea"/>
                <a:cs typeface="+mn-cs"/>
              </a:rPr>
              <a:t> Oma und </a:t>
            </a:r>
            <a:r>
              <a:rPr lang="en-GB" sz="2400" b="1" dirty="0" err="1">
                <a:solidFill>
                  <a:schemeClr val="accent1">
                    <a:lumMod val="50000"/>
                  </a:schemeClr>
                </a:solidFill>
                <a:latin typeface="Century Gothic" panose="020F0302020204030204"/>
                <a:ea typeface="+mn-ea"/>
                <a:cs typeface="+mn-cs"/>
              </a:rPr>
              <a:t>mein</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Vater</a:t>
            </a:r>
            <a:r>
              <a:rPr lang="en-GB" sz="2400" b="1" dirty="0">
                <a:solidFill>
                  <a:schemeClr val="accent1">
                    <a:lumMod val="50000"/>
                  </a:schemeClr>
                </a:solidFill>
                <a:latin typeface="Century Gothic" panose="020F0302020204030204"/>
                <a:ea typeface="+mn-ea"/>
                <a:cs typeface="+mn-cs"/>
              </a:rPr>
              <a:t> in die </a:t>
            </a:r>
            <a:r>
              <a:rPr lang="en-GB" sz="2400" b="1" dirty="0" err="1">
                <a:solidFill>
                  <a:schemeClr val="accent1">
                    <a:lumMod val="50000"/>
                  </a:schemeClr>
                </a:solidFill>
                <a:latin typeface="Century Gothic" panose="020F0302020204030204"/>
                <a:ea typeface="+mn-ea"/>
                <a:cs typeface="+mn-cs"/>
              </a:rPr>
              <a:t>Kirche</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aber</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meine</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Geschwister</a:t>
            </a:r>
            <a:r>
              <a:rPr lang="en-GB" sz="2400" b="1" dirty="0">
                <a:solidFill>
                  <a:schemeClr val="accent1">
                    <a:lumMod val="50000"/>
                  </a:schemeClr>
                </a:solidFill>
                <a:latin typeface="Century Gothic" panose="020F0302020204030204"/>
                <a:ea typeface="+mn-ea"/>
                <a:cs typeface="+mn-cs"/>
              </a:rPr>
              <a:t> und ich </a:t>
            </a:r>
            <a:r>
              <a:rPr lang="en-GB" sz="2400" b="1" dirty="0" err="1">
                <a:solidFill>
                  <a:schemeClr val="accent1">
                    <a:lumMod val="50000"/>
                  </a:schemeClr>
                </a:solidFill>
                <a:latin typeface="Century Gothic" panose="020F0302020204030204"/>
                <a:ea typeface="+mn-ea"/>
                <a:cs typeface="+mn-cs"/>
              </a:rPr>
              <a:t>gehen</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nicht</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mit</a:t>
            </a:r>
            <a:r>
              <a:rPr lang="en-GB" sz="2400" dirty="0">
                <a:solidFill>
                  <a:schemeClr val="accent1">
                    <a:lumMod val="50000"/>
                  </a:schemeClr>
                </a:solidFill>
                <a:latin typeface="Century Gothic" panose="020F0302020204030204"/>
                <a:ea typeface="+mn-ea"/>
                <a:cs typeface="+mn-cs"/>
              </a:rPr>
              <a:t>.] [</a:t>
            </a:r>
            <a:r>
              <a:rPr lang="en-GB" sz="2400" b="1" dirty="0">
                <a:solidFill>
                  <a:schemeClr val="accent1">
                    <a:lumMod val="50000"/>
                  </a:schemeClr>
                </a:solidFill>
                <a:latin typeface="Century Gothic" panose="020F0302020204030204"/>
                <a:ea typeface="+mn-ea"/>
                <a:cs typeface="+mn-cs"/>
              </a:rPr>
              <a:t>Morgens </a:t>
            </a:r>
            <a:r>
              <a:rPr lang="en-GB" sz="2400" b="1" dirty="0" err="1">
                <a:solidFill>
                  <a:schemeClr val="accent1">
                    <a:lumMod val="50000"/>
                  </a:schemeClr>
                </a:solidFill>
                <a:latin typeface="Century Gothic" panose="020F0302020204030204"/>
                <a:ea typeface="+mn-ea"/>
                <a:cs typeface="+mn-cs"/>
              </a:rPr>
              <a:t>gehen</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wir</a:t>
            </a:r>
            <a:r>
              <a:rPr lang="en-GB" sz="2400" b="1" dirty="0">
                <a:solidFill>
                  <a:schemeClr val="accent1">
                    <a:lumMod val="50000"/>
                  </a:schemeClr>
                </a:solidFill>
                <a:latin typeface="Century Gothic" panose="020F0302020204030204"/>
                <a:ea typeface="+mn-ea"/>
                <a:cs typeface="+mn-cs"/>
              </a:rPr>
              <a:t> oft </a:t>
            </a:r>
            <a:r>
              <a:rPr lang="en-GB" sz="2400" b="1" dirty="0" err="1">
                <a:solidFill>
                  <a:schemeClr val="accent1">
                    <a:lumMod val="50000"/>
                  </a:schemeClr>
                </a:solidFill>
                <a:latin typeface="Century Gothic" panose="020F0302020204030204"/>
                <a:ea typeface="+mn-ea"/>
                <a:cs typeface="+mn-cs"/>
              </a:rPr>
              <a:t>zusammen</a:t>
            </a:r>
            <a:r>
              <a:rPr lang="en-GB" sz="2400" b="1" dirty="0">
                <a:solidFill>
                  <a:schemeClr val="accent1">
                    <a:lumMod val="50000"/>
                  </a:schemeClr>
                </a:solidFill>
                <a:latin typeface="Century Gothic" panose="020F0302020204030204"/>
                <a:ea typeface="+mn-ea"/>
                <a:cs typeface="+mn-cs"/>
              </a:rPr>
              <a:t> in die </a:t>
            </a:r>
            <a:r>
              <a:rPr lang="en-GB" sz="2400" b="1" dirty="0" err="1">
                <a:solidFill>
                  <a:schemeClr val="accent1">
                    <a:lumMod val="50000"/>
                  </a:schemeClr>
                </a:solidFill>
                <a:latin typeface="Century Gothic" panose="020F0302020204030204"/>
                <a:ea typeface="+mn-ea"/>
                <a:cs typeface="+mn-cs"/>
              </a:rPr>
              <a:t>Wüste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Meine</a:t>
            </a:r>
            <a:r>
              <a:rPr lang="en-GB" sz="2400" dirty="0">
                <a:solidFill>
                  <a:schemeClr val="accent1">
                    <a:lumMod val="50000"/>
                  </a:schemeClr>
                </a:solidFill>
                <a:latin typeface="Century Gothic" panose="020F0302020204030204"/>
                <a:ea typeface="+mn-ea"/>
                <a:cs typeface="+mn-cs"/>
              </a:rPr>
              <a:t> Mutter und </a:t>
            </a:r>
            <a:r>
              <a:rPr lang="en-GB" sz="2400" dirty="0" err="1">
                <a:solidFill>
                  <a:schemeClr val="accent1">
                    <a:lumMod val="50000"/>
                  </a:schemeClr>
                </a:solidFill>
                <a:latin typeface="Century Gothic" panose="020F0302020204030204"/>
                <a:ea typeface="+mn-ea"/>
                <a:cs typeface="+mn-cs"/>
              </a:rPr>
              <a:t>Schwester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sind</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Extremsportlerinnen</a:t>
            </a:r>
            <a:r>
              <a:rPr lang="en-GB" sz="2400" dirty="0">
                <a:solidFill>
                  <a:schemeClr val="accent1">
                    <a:lumMod val="50000"/>
                  </a:schemeClr>
                </a:solidFill>
                <a:latin typeface="Century Gothic" panose="020F0302020204030204"/>
                <a:ea typeface="+mn-ea"/>
                <a:cs typeface="+mn-cs"/>
              </a:rPr>
              <a:t> und </a:t>
            </a:r>
            <a:r>
              <a:rPr lang="en-GB" sz="2400" dirty="0" err="1">
                <a:solidFill>
                  <a:schemeClr val="accent1">
                    <a:lumMod val="50000"/>
                  </a:schemeClr>
                </a:solidFill>
                <a:latin typeface="Century Gothic" panose="020F0302020204030204"/>
                <a:ea typeface="+mn-ea"/>
                <a:cs typeface="+mn-cs"/>
              </a:rPr>
              <a:t>laufen</a:t>
            </a:r>
            <a:r>
              <a:rPr lang="en-GB" sz="2400" dirty="0">
                <a:solidFill>
                  <a:schemeClr val="accent1">
                    <a:lumMod val="50000"/>
                  </a:schemeClr>
                </a:solidFill>
                <a:latin typeface="Century Gothic" panose="020F0302020204030204"/>
                <a:ea typeface="+mn-ea"/>
                <a:cs typeface="+mn-cs"/>
              </a:rPr>
              <a:t> in der </a:t>
            </a:r>
            <a:r>
              <a:rPr lang="en-GB" sz="2400" dirty="0" err="1">
                <a:solidFill>
                  <a:schemeClr val="accent1">
                    <a:lumMod val="50000"/>
                  </a:schemeClr>
                </a:solidFill>
                <a:latin typeface="Century Gothic" panose="020F0302020204030204"/>
                <a:ea typeface="+mn-ea"/>
                <a:cs typeface="+mn-cs"/>
              </a:rPr>
              <a:t>Wüste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Lise</a:t>
            </a:r>
            <a:r>
              <a:rPr lang="en-GB" sz="2400" dirty="0">
                <a:solidFill>
                  <a:schemeClr val="accent1">
                    <a:lumMod val="50000"/>
                  </a:schemeClr>
                </a:solidFill>
                <a:latin typeface="Century Gothic" panose="020F0302020204030204"/>
                <a:ea typeface="+mn-ea"/>
                <a:cs typeface="+mn-cs"/>
              </a:rPr>
              <a:t> und ich </a:t>
            </a:r>
            <a:r>
              <a:rPr lang="en-GB" sz="2400" dirty="0" err="1">
                <a:solidFill>
                  <a:schemeClr val="accent1">
                    <a:lumMod val="50000"/>
                  </a:schemeClr>
                </a:solidFill>
                <a:latin typeface="Century Gothic" panose="020F0302020204030204"/>
                <a:ea typeface="+mn-ea"/>
                <a:cs typeface="+mn-cs"/>
              </a:rPr>
              <a:t>gehen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manchmal</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sandboarden</a:t>
            </a:r>
            <a:r>
              <a:rPr lang="en-GB" sz="2400" dirty="0">
                <a:solidFill>
                  <a:schemeClr val="accent1">
                    <a:lumMod val="50000"/>
                  </a:schemeClr>
                </a:solidFill>
                <a:latin typeface="Century Gothic" panose="020F0302020204030204"/>
                <a:ea typeface="+mn-ea"/>
                <a:cs typeface="+mn-cs"/>
              </a:rPr>
              <a:t>. Das </a:t>
            </a:r>
            <a:r>
              <a:rPr lang="en-GB" sz="2400" dirty="0" err="1">
                <a:solidFill>
                  <a:schemeClr val="accent1">
                    <a:lumMod val="50000"/>
                  </a:schemeClr>
                </a:solidFill>
                <a:latin typeface="Century Gothic" panose="020F0302020204030204"/>
                <a:ea typeface="+mn-ea"/>
                <a:cs typeface="+mn-cs"/>
              </a:rPr>
              <a:t>ist</a:t>
            </a:r>
            <a:r>
              <a:rPr lang="en-GB" sz="2400" dirty="0">
                <a:solidFill>
                  <a:schemeClr val="accent1">
                    <a:lumMod val="50000"/>
                  </a:schemeClr>
                </a:solidFill>
                <a:latin typeface="Century Gothic" panose="020F0302020204030204"/>
                <a:ea typeface="+mn-ea"/>
                <a:cs typeface="+mn-cs"/>
              </a:rPr>
              <a:t> super toll! </a:t>
            </a:r>
            <a:r>
              <a:rPr lang="en-GB" sz="2400" dirty="0" err="1">
                <a:solidFill>
                  <a:schemeClr val="accent1">
                    <a:lumMod val="50000"/>
                  </a:schemeClr>
                </a:solidFill>
                <a:latin typeface="Century Gothic" panose="020F0302020204030204"/>
                <a:ea typeface="+mn-ea"/>
                <a:cs typeface="+mn-cs"/>
              </a:rPr>
              <a:t>Meine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Schwester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kann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sehr</a:t>
            </a:r>
            <a:r>
              <a:rPr lang="en-GB" sz="2400" dirty="0">
                <a:solidFill>
                  <a:schemeClr val="accent1">
                    <a:lumMod val="50000"/>
                  </a:schemeClr>
                </a:solidFill>
                <a:latin typeface="Century Gothic" panose="020F0302020204030204"/>
                <a:ea typeface="+mn-ea"/>
                <a:cs typeface="+mn-cs"/>
              </a:rPr>
              <a:t> gut </a:t>
            </a:r>
            <a:r>
              <a:rPr lang="en-GB" sz="2400" dirty="0" err="1">
                <a:solidFill>
                  <a:schemeClr val="accent1">
                    <a:lumMod val="50000"/>
                  </a:schemeClr>
                </a:solidFill>
                <a:latin typeface="Century Gothic" panose="020F0302020204030204"/>
                <a:ea typeface="+mn-ea"/>
                <a:cs typeface="+mn-cs"/>
              </a:rPr>
              <a:t>sandboarden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aber</a:t>
            </a:r>
            <a:r>
              <a:rPr lang="en-GB" sz="2400" dirty="0">
                <a:solidFill>
                  <a:schemeClr val="accent1">
                    <a:lumMod val="50000"/>
                  </a:schemeClr>
                </a:solidFill>
                <a:latin typeface="Century Gothic" panose="020F0302020204030204"/>
                <a:ea typeface="+mn-ea"/>
                <a:cs typeface="+mn-cs"/>
              </a:rPr>
              <a:t> ich </a:t>
            </a:r>
            <a:r>
              <a:rPr lang="en-GB" sz="2400" dirty="0" err="1">
                <a:solidFill>
                  <a:schemeClr val="accent1">
                    <a:lumMod val="50000"/>
                  </a:schemeClr>
                </a:solidFill>
                <a:latin typeface="Century Gothic" panose="020F0302020204030204"/>
                <a:ea typeface="+mn-ea"/>
                <a:cs typeface="+mn-cs"/>
              </a:rPr>
              <a:t>lerne</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noch</a:t>
            </a:r>
            <a:r>
              <a:rPr lang="en-GB" sz="2400"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Nachmittags</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helfen</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wir</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im</a:t>
            </a:r>
            <a:r>
              <a:rPr lang="en-GB" sz="2400" b="1" dirty="0">
                <a:solidFill>
                  <a:schemeClr val="accent1">
                    <a:lumMod val="50000"/>
                  </a:schemeClr>
                </a:solidFill>
                <a:latin typeface="Century Gothic" panose="020F0302020204030204"/>
                <a:ea typeface="+mn-ea"/>
                <a:cs typeface="+mn-cs"/>
              </a:rPr>
              <a:t> </a:t>
            </a:r>
            <a:r>
              <a:rPr lang="en-GB" sz="2400" b="1" dirty="0" err="1">
                <a:solidFill>
                  <a:schemeClr val="accent1">
                    <a:lumMod val="50000"/>
                  </a:schemeClr>
                </a:solidFill>
                <a:latin typeface="Century Gothic" panose="020F0302020204030204"/>
                <a:ea typeface="+mn-ea"/>
                <a:cs typeface="+mn-cs"/>
              </a:rPr>
              <a:t>Elefantenpark</a:t>
            </a:r>
            <a:r>
              <a:rPr lang="en-GB" sz="2400" b="1" dirty="0">
                <a:solidFill>
                  <a:schemeClr val="accent1">
                    <a:lumMod val="50000"/>
                  </a:schemeClr>
                </a:solidFill>
                <a:latin typeface="Century Gothic" panose="020F0302020204030204"/>
                <a:ea typeface="+mn-ea"/>
                <a:cs typeface="+mn-cs"/>
              </a:rPr>
              <a:t>.]</a:t>
            </a:r>
            <a:r>
              <a:rPr lang="en-GB" sz="2400" dirty="0">
                <a:solidFill>
                  <a:schemeClr val="accent1">
                    <a:lumMod val="50000"/>
                  </a:schemeClr>
                </a:solidFill>
                <a:latin typeface="Century Gothic" panose="020F0302020204030204"/>
                <a:ea typeface="+mn-ea"/>
                <a:cs typeface="+mn-cs"/>
              </a:rPr>
              <a:t> Mein </a:t>
            </a:r>
            <a:r>
              <a:rPr lang="en-GB" sz="2400" dirty="0" err="1">
                <a:solidFill>
                  <a:schemeClr val="accent1">
                    <a:lumMod val="50000"/>
                  </a:schemeClr>
                </a:solidFill>
                <a:latin typeface="Century Gothic" panose="020F0302020204030204"/>
                <a:ea typeface="+mn-ea"/>
                <a:cs typeface="+mn-cs"/>
              </a:rPr>
              <a:t>Bruder</a:t>
            </a:r>
            <a:r>
              <a:rPr lang="en-GB" sz="2400" dirty="0">
                <a:solidFill>
                  <a:schemeClr val="accent1">
                    <a:lumMod val="50000"/>
                  </a:schemeClr>
                </a:solidFill>
                <a:latin typeface="Century Gothic" panose="020F0302020204030204"/>
                <a:ea typeface="+mn-ea"/>
                <a:cs typeface="+mn-cs"/>
              </a:rPr>
              <a:t> und seine </a:t>
            </a:r>
            <a:r>
              <a:rPr lang="en-GB" sz="2400" dirty="0" err="1">
                <a:solidFill>
                  <a:schemeClr val="accent1">
                    <a:lumMod val="50000"/>
                  </a:schemeClr>
                </a:solidFill>
                <a:latin typeface="Century Gothic" panose="020F0302020204030204"/>
                <a:ea typeface="+mn-ea"/>
                <a:cs typeface="+mn-cs"/>
              </a:rPr>
              <a:t>Freundin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gehen</a:t>
            </a:r>
            <a:r>
              <a:rPr lang="en-GB" sz="2400" dirty="0">
                <a:solidFill>
                  <a:schemeClr val="accent1">
                    <a:lumMod val="50000"/>
                  </a:schemeClr>
                </a:solidFill>
                <a:latin typeface="Century Gothic" panose="020F0302020204030204"/>
                <a:ea typeface="+mn-ea"/>
                <a:cs typeface="+mn-cs"/>
              </a:rPr>
              <a:t> Quad </a:t>
            </a:r>
            <a:r>
              <a:rPr lang="en-GB" sz="2400" dirty="0" err="1">
                <a:solidFill>
                  <a:schemeClr val="accent1">
                    <a:lumMod val="50000"/>
                  </a:schemeClr>
                </a:solidFill>
                <a:latin typeface="Century Gothic" panose="020F0302020204030204"/>
                <a:ea typeface="+mn-ea"/>
                <a:cs typeface="+mn-cs"/>
              </a:rPr>
              <a:t>fahren</a:t>
            </a:r>
            <a:r>
              <a:rPr lang="en-GB" sz="2400" dirty="0">
                <a:solidFill>
                  <a:schemeClr val="accent1">
                    <a:lumMod val="50000"/>
                  </a:schemeClr>
                </a:solidFill>
                <a:latin typeface="Century Gothic" panose="020F0302020204030204"/>
                <a:ea typeface="+mn-ea"/>
                <a:cs typeface="+mn-cs"/>
              </a:rPr>
              <a:t>. Sie </a:t>
            </a:r>
            <a:r>
              <a:rPr lang="en-GB" sz="2400" dirty="0" err="1">
                <a:solidFill>
                  <a:schemeClr val="accent1">
                    <a:lumMod val="50000"/>
                  </a:schemeClr>
                </a:solidFill>
                <a:latin typeface="Century Gothic" panose="020F0302020204030204"/>
                <a:ea typeface="+mn-ea"/>
                <a:cs typeface="+mn-cs"/>
              </a:rPr>
              <a:t>fahren</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sehr</a:t>
            </a:r>
            <a:r>
              <a:rPr lang="en-GB" sz="2400" dirty="0">
                <a:solidFill>
                  <a:schemeClr val="accent1">
                    <a:lumMod val="50000"/>
                  </a:schemeClr>
                </a:solidFill>
                <a:latin typeface="Century Gothic" panose="020F0302020204030204"/>
                <a:ea typeface="+mn-ea"/>
                <a:cs typeface="+mn-cs"/>
              </a:rPr>
              <a:t> schnell! </a:t>
            </a:r>
          </a:p>
          <a:p>
            <a:pPr>
              <a:lnSpc>
                <a:spcPct val="100000"/>
              </a:lnSpc>
              <a:spcBef>
                <a:spcPts val="0"/>
              </a:spcBef>
            </a:pPr>
            <a:r>
              <a:rPr lang="en-GB" sz="2400" dirty="0">
                <a:solidFill>
                  <a:schemeClr val="accent1">
                    <a:lumMod val="50000"/>
                  </a:schemeClr>
                </a:solidFill>
                <a:latin typeface="Century Gothic" panose="020F0302020204030204"/>
                <a:ea typeface="+mn-ea"/>
                <a:cs typeface="+mn-cs"/>
              </a:rPr>
              <a:t> </a:t>
            </a:r>
          </a:p>
          <a:p>
            <a:pPr>
              <a:lnSpc>
                <a:spcPct val="100000"/>
              </a:lnSpc>
              <a:spcBef>
                <a:spcPts val="0"/>
              </a:spcBef>
            </a:pPr>
            <a:r>
              <a:rPr lang="en-GB" sz="2400" b="1" dirty="0">
                <a:solidFill>
                  <a:schemeClr val="accent1">
                    <a:lumMod val="50000"/>
                  </a:schemeClr>
                </a:solidFill>
                <a:latin typeface="Century Gothic" panose="020F0302020204030204"/>
                <a:ea typeface="+mn-ea"/>
                <a:cs typeface="+mn-cs"/>
              </a:rPr>
              <a:t>[Abends </a:t>
            </a:r>
            <a:r>
              <a:rPr lang="en-GB" sz="2400" b="1" dirty="0" err="1">
                <a:solidFill>
                  <a:schemeClr val="accent1">
                    <a:lumMod val="50000"/>
                  </a:schemeClr>
                </a:solidFill>
                <a:latin typeface="Century Gothic" panose="020F0302020204030204"/>
                <a:ea typeface="+mn-ea"/>
                <a:cs typeface="+mn-cs"/>
              </a:rPr>
              <a:t>kocht</a:t>
            </a:r>
            <a:r>
              <a:rPr lang="en-GB" sz="2400" b="1" dirty="0">
                <a:solidFill>
                  <a:schemeClr val="accent1">
                    <a:lumMod val="50000"/>
                  </a:schemeClr>
                </a:solidFill>
                <a:latin typeface="Century Gothic" panose="020F0302020204030204"/>
                <a:ea typeface="+mn-ea"/>
                <a:cs typeface="+mn-cs"/>
              </a:rPr>
              <a:t> Oma Fisch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Ihr</a:t>
            </a:r>
            <a:r>
              <a:rPr lang="en-GB" sz="2400" dirty="0">
                <a:solidFill>
                  <a:schemeClr val="accent1">
                    <a:lumMod val="50000"/>
                  </a:schemeClr>
                </a:solidFill>
                <a:latin typeface="Century Gothic" panose="020F0302020204030204"/>
                <a:ea typeface="+mn-ea"/>
                <a:cs typeface="+mn-cs"/>
              </a:rPr>
              <a:t> Essen </a:t>
            </a:r>
            <a:r>
              <a:rPr lang="en-GB" sz="2400" dirty="0" err="1">
                <a:solidFill>
                  <a:schemeClr val="accent1">
                    <a:lumMod val="50000"/>
                  </a:schemeClr>
                </a:solidFill>
                <a:latin typeface="Century Gothic" panose="020F0302020204030204"/>
                <a:ea typeface="+mn-ea"/>
                <a:cs typeface="+mn-cs"/>
              </a:rPr>
              <a:t>ist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sehr</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lecker</a:t>
            </a:r>
            <a:r>
              <a:rPr lang="en-GB" sz="2400" dirty="0">
                <a:solidFill>
                  <a:schemeClr val="accent1">
                    <a:lumMod val="50000"/>
                  </a:schemeClr>
                </a:solidFill>
                <a:latin typeface="Century Gothic" panose="020F0302020204030204"/>
                <a:ea typeface="+mn-ea"/>
                <a:cs typeface="+mn-cs"/>
              </a:rPr>
              <a:t>! Mein </a:t>
            </a:r>
            <a:r>
              <a:rPr lang="en-GB" sz="2400" dirty="0" err="1">
                <a:solidFill>
                  <a:schemeClr val="accent1">
                    <a:lumMod val="50000"/>
                  </a:schemeClr>
                </a:solidFill>
                <a:latin typeface="Century Gothic" panose="020F0302020204030204"/>
                <a:ea typeface="+mn-ea"/>
                <a:cs typeface="+mn-cs"/>
              </a:rPr>
              <a:t>Lieblingsfisch</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ist</a:t>
            </a:r>
            <a:r>
              <a:rPr lang="en-GB" sz="2400" dirty="0">
                <a:solidFill>
                  <a:schemeClr val="accent1">
                    <a:lumMod val="50000"/>
                  </a:schemeClr>
                </a:solidFill>
                <a:latin typeface="Century Gothic" panose="020F0302020204030204"/>
                <a:ea typeface="+mn-ea"/>
                <a:cs typeface="+mn-cs"/>
              </a:rPr>
              <a:t> </a:t>
            </a:r>
            <a:r>
              <a:rPr lang="en-GB" sz="2400" dirty="0" err="1">
                <a:solidFill>
                  <a:schemeClr val="accent1">
                    <a:lumMod val="50000"/>
                  </a:schemeClr>
                </a:solidFill>
                <a:latin typeface="Century Gothic" panose="020F0302020204030204"/>
                <a:ea typeface="+mn-ea"/>
                <a:cs typeface="+mn-cs"/>
              </a:rPr>
              <a:t>Thunfisch</a:t>
            </a:r>
            <a:r>
              <a:rPr lang="en-GB" sz="2400" dirty="0">
                <a:solidFill>
                  <a:schemeClr val="accent1">
                    <a:lumMod val="50000"/>
                  </a:schemeClr>
                </a:solidFill>
                <a:latin typeface="Century Gothic" panose="020F0302020204030204"/>
                <a:ea typeface="+mn-ea"/>
                <a:cs typeface="+mn-cs"/>
              </a:rPr>
              <a:t>. </a:t>
            </a:r>
          </a:p>
          <a:p>
            <a:pPr>
              <a:lnSpc>
                <a:spcPct val="100000"/>
              </a:lnSpc>
              <a:spcBef>
                <a:spcPts val="0"/>
              </a:spcBef>
            </a:pPr>
            <a:endParaRPr lang="en-US" dirty="0"/>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Teil</a:t>
            </a:r>
            <a:r>
              <a:rPr lang="en-GB" sz="2400" b="1" dirty="0"/>
              <a:t> 3</a:t>
            </a:r>
          </a:p>
        </p:txBody>
      </p:sp>
      <p:sp>
        <p:nvSpPr>
          <p:cNvPr id="11" name="TextBox 10">
            <a:extLst>
              <a:ext uri="{FF2B5EF4-FFF2-40B4-BE49-F238E27FC236}">
                <a16:creationId xmlns:a16="http://schemas.microsoft.com/office/drawing/2014/main" id="{DFBD9C8A-B428-A243-9635-BC59C17E2F28}"/>
              </a:ext>
            </a:extLst>
          </p:cNvPr>
          <p:cNvSpPr txBox="1"/>
          <p:nvPr/>
        </p:nvSpPr>
        <p:spPr>
          <a:xfrm>
            <a:off x="6007092" y="5638094"/>
            <a:ext cx="1412566" cy="523220"/>
          </a:xfrm>
          <a:prstGeom prst="rect">
            <a:avLst/>
          </a:prstGeom>
          <a:noFill/>
        </p:spPr>
        <p:txBody>
          <a:bodyPr wrap="none" rtlCol="0">
            <a:spAutoFit/>
          </a:bodyPr>
          <a:lstStyle/>
          <a:p>
            <a:r>
              <a:rPr lang="en-US" sz="2800" b="1" dirty="0">
                <a:solidFill>
                  <a:schemeClr val="accent1">
                    <a:lumMod val="50000"/>
                  </a:schemeClr>
                </a:solidFill>
              </a:rPr>
              <a:t>WO2: 4</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9524770" y="247046"/>
            <a:ext cx="24325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276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234673" y="294041"/>
            <a:ext cx="5452449" cy="707849"/>
          </a:xfrm>
        </p:spPr>
        <p:txBody>
          <a:bodyPr>
            <a:normAutofit fontScale="90000"/>
          </a:bodyPr>
          <a:lstStyle/>
          <a:p>
            <a:r>
              <a:rPr lang="en-GB" sz="3600" b="1" dirty="0">
                <a:solidFill>
                  <a:schemeClr val="bg1"/>
                </a:solidFill>
              </a:rPr>
              <a:t>Ein Tag in </a:t>
            </a:r>
            <a:r>
              <a:rPr lang="en-GB" sz="3600" b="1" dirty="0" err="1">
                <a:solidFill>
                  <a:schemeClr val="bg1"/>
                </a:solidFill>
              </a:rPr>
              <a:t>meinem</a:t>
            </a:r>
            <a:r>
              <a:rPr lang="en-GB" sz="3600" b="1" dirty="0">
                <a:solidFill>
                  <a:schemeClr val="bg1"/>
                </a:solidFill>
              </a:rPr>
              <a:t> Leben</a:t>
            </a:r>
          </a:p>
        </p:txBody>
      </p:sp>
      <p:sp>
        <p:nvSpPr>
          <p:cNvPr id="7" name="TextBox 6">
            <a:extLst>
              <a:ext uri="{FF2B5EF4-FFF2-40B4-BE49-F238E27FC236}">
                <a16:creationId xmlns:a16="http://schemas.microsoft.com/office/drawing/2014/main" id="{F7BFC796-A387-3148-8364-3B1481B62F0B}"/>
              </a:ext>
            </a:extLst>
          </p:cNvPr>
          <p:cNvSpPr txBox="1"/>
          <p:nvPr/>
        </p:nvSpPr>
        <p:spPr>
          <a:xfrm>
            <a:off x="2024743" y="2895600"/>
            <a:ext cx="184731" cy="400110"/>
          </a:xfrm>
          <a:prstGeom prst="rect">
            <a:avLst/>
          </a:prstGeom>
          <a:noFill/>
        </p:spPr>
        <p:txBody>
          <a:bodyPr wrap="none" rtlCol="0">
            <a:spAutoFit/>
          </a:bodyPr>
          <a:lstStyle/>
          <a:p>
            <a:endParaRPr lang="en-US" sz="2000" dirty="0">
              <a:solidFill>
                <a:schemeClr val="accent5">
                  <a:lumMod val="50000"/>
                </a:schemeClr>
              </a:solidFill>
            </a:endParaRPr>
          </a:p>
        </p:txBody>
      </p:sp>
      <p:sp>
        <p:nvSpPr>
          <p:cNvPr id="8" name="Action Button: Custom 7" descr="number 3">
            <a:hlinkClick r:id="" action="ppaction://noaction" highlightClick="1">
              <a:snd r:embed="rId4" name="teil 3.wav"/>
            </a:hlinkClick>
            <a:extLst>
              <a:ext uri="{FF2B5EF4-FFF2-40B4-BE49-F238E27FC236}">
                <a16:creationId xmlns:a16="http://schemas.microsoft.com/office/drawing/2014/main" id="{5735C1F7-E034-ED4D-89AB-E9CB17C44402}"/>
              </a:ext>
            </a:extLst>
          </p:cNvPr>
          <p:cNvSpPr/>
          <p:nvPr/>
        </p:nvSpPr>
        <p:spPr>
          <a:xfrm>
            <a:off x="6837801" y="1067370"/>
            <a:ext cx="1704754"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Teil</a:t>
            </a:r>
            <a:r>
              <a:rPr lang="en-GB" sz="2400" b="1" dirty="0"/>
              <a:t> 3</a:t>
            </a:r>
          </a:p>
        </p:txBody>
      </p:sp>
      <p:sp>
        <p:nvSpPr>
          <p:cNvPr id="10" name="Title 11">
            <a:extLst>
              <a:ext uri="{FF2B5EF4-FFF2-40B4-BE49-F238E27FC236}">
                <a16:creationId xmlns:a16="http://schemas.microsoft.com/office/drawing/2014/main" id="{5A21660B-1181-3344-BED8-782761DC14E5}"/>
              </a:ext>
            </a:extLst>
          </p:cNvPr>
          <p:cNvSpPr txBox="1">
            <a:spLocks/>
          </p:cNvSpPr>
          <p:nvPr/>
        </p:nvSpPr>
        <p:spPr>
          <a:xfrm>
            <a:off x="429322" y="817261"/>
            <a:ext cx="10515600" cy="441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800" dirty="0">
                <a:solidFill>
                  <a:schemeClr val="accent1">
                    <a:lumMod val="50000"/>
                  </a:schemeClr>
                </a:solidFill>
                <a:latin typeface="Century Gothic" panose="020F0302020204030204"/>
                <a:ea typeface="+mn-ea"/>
                <a:cs typeface="+mn-cs"/>
              </a:rPr>
              <a:t>Morgens </a:t>
            </a:r>
            <a:r>
              <a:rPr lang="en-GB" sz="2800" dirty="0" err="1">
                <a:solidFill>
                  <a:schemeClr val="accent1">
                    <a:lumMod val="50000"/>
                  </a:schemeClr>
                </a:solidFill>
                <a:latin typeface="Century Gothic" panose="020F0302020204030204"/>
                <a:ea typeface="+mn-ea"/>
                <a:cs typeface="+mn-cs"/>
              </a:rPr>
              <a:t>gehen</a:t>
            </a:r>
            <a:r>
              <a:rPr lang="en-GB" sz="2800" dirty="0">
                <a:solidFill>
                  <a:schemeClr val="accent1">
                    <a:lumMod val="50000"/>
                  </a:schemeClr>
                </a:solidFill>
                <a:latin typeface="Century Gothic" panose="020F0302020204030204"/>
                <a:ea typeface="+mn-ea"/>
                <a:cs typeface="+mn-cs"/>
              </a:rPr>
              <a:t> </a:t>
            </a:r>
            <a:r>
              <a:rPr lang="en-GB" sz="2800" dirty="0" err="1">
                <a:solidFill>
                  <a:schemeClr val="accent1">
                    <a:lumMod val="50000"/>
                  </a:schemeClr>
                </a:solidFill>
                <a:latin typeface="Century Gothic" panose="020F0302020204030204"/>
                <a:ea typeface="+mn-ea"/>
                <a:cs typeface="+mn-cs"/>
              </a:rPr>
              <a:t>wir</a:t>
            </a:r>
            <a:r>
              <a:rPr lang="en-GB" sz="2800" dirty="0">
                <a:solidFill>
                  <a:schemeClr val="accent1">
                    <a:lumMod val="50000"/>
                  </a:schemeClr>
                </a:solidFill>
                <a:latin typeface="Century Gothic" panose="020F0302020204030204"/>
                <a:ea typeface="+mn-ea"/>
                <a:cs typeface="+mn-cs"/>
              </a:rPr>
              <a:t> oft </a:t>
            </a:r>
            <a:r>
              <a:rPr lang="en-GB" sz="2800" dirty="0" err="1">
                <a:solidFill>
                  <a:schemeClr val="accent1">
                    <a:lumMod val="50000"/>
                  </a:schemeClr>
                </a:solidFill>
                <a:latin typeface="Century Gothic" panose="020F0302020204030204"/>
                <a:ea typeface="+mn-ea"/>
                <a:cs typeface="+mn-cs"/>
              </a:rPr>
              <a:t>zusammen</a:t>
            </a:r>
            <a:r>
              <a:rPr lang="en-GB" sz="2800" dirty="0">
                <a:solidFill>
                  <a:schemeClr val="accent1">
                    <a:lumMod val="50000"/>
                  </a:schemeClr>
                </a:solidFill>
                <a:latin typeface="Century Gothic" panose="020F0302020204030204"/>
                <a:ea typeface="+mn-ea"/>
                <a:cs typeface="+mn-cs"/>
              </a:rPr>
              <a:t> </a:t>
            </a:r>
            <a:r>
              <a:rPr lang="en-GB" sz="2800" u="sng" dirty="0">
                <a:solidFill>
                  <a:schemeClr val="accent1">
                    <a:lumMod val="50000"/>
                  </a:schemeClr>
                </a:solidFill>
                <a:latin typeface="Century Gothic" panose="020F0302020204030204"/>
                <a:ea typeface="+mn-ea"/>
                <a:cs typeface="+mn-cs"/>
              </a:rPr>
              <a:t>in die </a:t>
            </a:r>
            <a:r>
              <a:rPr lang="en-GB" sz="2800" u="sng" dirty="0" err="1">
                <a:solidFill>
                  <a:schemeClr val="accent1">
                    <a:lumMod val="50000"/>
                  </a:schemeClr>
                </a:solidFill>
                <a:latin typeface="Century Gothic" panose="020F0302020204030204"/>
                <a:ea typeface="+mn-ea"/>
                <a:cs typeface="+mn-cs"/>
              </a:rPr>
              <a:t>Wüste</a:t>
            </a:r>
            <a:r>
              <a:rPr lang="en-GB" sz="2800" dirty="0">
                <a:solidFill>
                  <a:schemeClr val="accent1">
                    <a:lumMod val="50000"/>
                  </a:schemeClr>
                </a:solidFill>
                <a:latin typeface="Century Gothic" panose="020F0302020204030204"/>
                <a:ea typeface="+mn-ea"/>
                <a:cs typeface="+mn-cs"/>
              </a:rPr>
              <a:t>. </a:t>
            </a:r>
          </a:p>
          <a:p>
            <a:pPr>
              <a:lnSpc>
                <a:spcPct val="100000"/>
              </a:lnSpc>
              <a:spcBef>
                <a:spcPts val="0"/>
              </a:spcBef>
            </a:pPr>
            <a:endParaRPr lang="en-GB" sz="2800" dirty="0">
              <a:solidFill>
                <a:schemeClr val="accent1">
                  <a:lumMod val="50000"/>
                </a:schemeClr>
              </a:solidFill>
              <a:latin typeface="Century Gothic" panose="020F0302020204030204"/>
              <a:ea typeface="+mn-ea"/>
              <a:cs typeface="+mn-cs"/>
            </a:endParaRPr>
          </a:p>
          <a:p>
            <a:pPr>
              <a:lnSpc>
                <a:spcPct val="100000"/>
              </a:lnSpc>
              <a:spcBef>
                <a:spcPts val="0"/>
              </a:spcBef>
            </a:pPr>
            <a:r>
              <a:rPr lang="en-GB" sz="2800" dirty="0" err="1">
                <a:solidFill>
                  <a:schemeClr val="accent1">
                    <a:lumMod val="50000"/>
                  </a:schemeClr>
                </a:solidFill>
                <a:latin typeface="Century Gothic" panose="020F0302020204030204"/>
                <a:ea typeface="+mn-ea"/>
                <a:cs typeface="+mn-cs"/>
              </a:rPr>
              <a:t>Meine</a:t>
            </a:r>
            <a:r>
              <a:rPr lang="en-GB" sz="2800" dirty="0">
                <a:solidFill>
                  <a:schemeClr val="accent1">
                    <a:lumMod val="50000"/>
                  </a:schemeClr>
                </a:solidFill>
                <a:latin typeface="Century Gothic" panose="020F0302020204030204"/>
                <a:ea typeface="+mn-ea"/>
                <a:cs typeface="+mn-cs"/>
              </a:rPr>
              <a:t> Mutter und </a:t>
            </a:r>
            <a:r>
              <a:rPr lang="en-GB" sz="2800" dirty="0" err="1">
                <a:solidFill>
                  <a:schemeClr val="accent1">
                    <a:lumMod val="50000"/>
                  </a:schemeClr>
                </a:solidFill>
                <a:latin typeface="Century Gothic" panose="020F0302020204030204"/>
                <a:ea typeface="+mn-ea"/>
                <a:cs typeface="+mn-cs"/>
              </a:rPr>
              <a:t>Schwester</a:t>
            </a:r>
            <a:r>
              <a:rPr lang="en-GB" sz="2800" dirty="0">
                <a:solidFill>
                  <a:schemeClr val="accent1">
                    <a:lumMod val="50000"/>
                  </a:schemeClr>
                </a:solidFill>
                <a:latin typeface="Century Gothic" panose="020F0302020204030204"/>
                <a:ea typeface="+mn-ea"/>
                <a:cs typeface="+mn-cs"/>
              </a:rPr>
              <a:t> </a:t>
            </a:r>
            <a:r>
              <a:rPr lang="en-GB" sz="2800" dirty="0" err="1">
                <a:solidFill>
                  <a:schemeClr val="accent1">
                    <a:lumMod val="50000"/>
                  </a:schemeClr>
                </a:solidFill>
                <a:latin typeface="Century Gothic" panose="020F0302020204030204"/>
                <a:ea typeface="+mn-ea"/>
                <a:cs typeface="+mn-cs"/>
              </a:rPr>
              <a:t>sind</a:t>
            </a:r>
            <a:r>
              <a:rPr lang="en-GB" sz="2800" dirty="0">
                <a:solidFill>
                  <a:schemeClr val="accent1">
                    <a:lumMod val="50000"/>
                  </a:schemeClr>
                </a:solidFill>
                <a:latin typeface="Century Gothic" panose="020F0302020204030204"/>
                <a:ea typeface="+mn-ea"/>
                <a:cs typeface="+mn-cs"/>
              </a:rPr>
              <a:t> </a:t>
            </a:r>
            <a:r>
              <a:rPr lang="en-GB" sz="2800" dirty="0" err="1">
                <a:solidFill>
                  <a:schemeClr val="accent1">
                    <a:lumMod val="50000"/>
                  </a:schemeClr>
                </a:solidFill>
                <a:latin typeface="Century Gothic" panose="020F0302020204030204"/>
                <a:ea typeface="+mn-ea"/>
                <a:cs typeface="+mn-cs"/>
              </a:rPr>
              <a:t>Extremsportlerinnen</a:t>
            </a:r>
            <a:r>
              <a:rPr lang="en-GB" sz="2800" dirty="0">
                <a:solidFill>
                  <a:schemeClr val="accent1">
                    <a:lumMod val="50000"/>
                  </a:schemeClr>
                </a:solidFill>
                <a:latin typeface="Century Gothic" panose="020F0302020204030204"/>
                <a:ea typeface="+mn-ea"/>
                <a:cs typeface="+mn-cs"/>
              </a:rPr>
              <a:t> und </a:t>
            </a:r>
            <a:r>
              <a:rPr lang="en-GB" sz="2800" dirty="0" err="1">
                <a:solidFill>
                  <a:schemeClr val="accent1">
                    <a:lumMod val="50000"/>
                  </a:schemeClr>
                </a:solidFill>
                <a:latin typeface="Century Gothic" panose="020F0302020204030204"/>
                <a:ea typeface="+mn-ea"/>
                <a:cs typeface="+mn-cs"/>
              </a:rPr>
              <a:t>laufen</a:t>
            </a:r>
            <a:r>
              <a:rPr lang="en-GB" sz="2800" dirty="0">
                <a:solidFill>
                  <a:schemeClr val="accent1">
                    <a:lumMod val="50000"/>
                  </a:schemeClr>
                </a:solidFill>
                <a:latin typeface="Century Gothic" panose="020F0302020204030204"/>
                <a:ea typeface="+mn-ea"/>
                <a:cs typeface="+mn-cs"/>
              </a:rPr>
              <a:t> </a:t>
            </a:r>
            <a:r>
              <a:rPr lang="en-GB" sz="2800" u="sng" dirty="0">
                <a:solidFill>
                  <a:schemeClr val="accent1">
                    <a:lumMod val="50000"/>
                  </a:schemeClr>
                </a:solidFill>
                <a:latin typeface="Century Gothic" panose="020F0302020204030204"/>
                <a:ea typeface="+mn-ea"/>
                <a:cs typeface="+mn-cs"/>
              </a:rPr>
              <a:t>in der </a:t>
            </a:r>
            <a:r>
              <a:rPr lang="en-GB" sz="2800" u="sng" dirty="0" err="1">
                <a:solidFill>
                  <a:schemeClr val="accent1">
                    <a:lumMod val="50000"/>
                  </a:schemeClr>
                </a:solidFill>
                <a:latin typeface="Century Gothic" panose="020F0302020204030204"/>
                <a:ea typeface="+mn-ea"/>
                <a:cs typeface="+mn-cs"/>
              </a:rPr>
              <a:t>Wüste</a:t>
            </a:r>
            <a:r>
              <a:rPr lang="en-GB" sz="2800" u="sng" dirty="0">
                <a:solidFill>
                  <a:schemeClr val="accent1">
                    <a:lumMod val="50000"/>
                  </a:schemeClr>
                </a:solidFill>
                <a:latin typeface="Century Gothic" panose="020F0302020204030204"/>
                <a:ea typeface="+mn-ea"/>
                <a:cs typeface="+mn-cs"/>
              </a:rPr>
              <a:t>.</a:t>
            </a:r>
            <a:endParaRPr lang="en-US" sz="2800" u="sng" dirty="0">
              <a:solidFill>
                <a:schemeClr val="accent1">
                  <a:lumMod val="50000"/>
                </a:schemeClr>
              </a:solidFill>
            </a:endParaRPr>
          </a:p>
        </p:txBody>
      </p:sp>
      <p:grpSp>
        <p:nvGrpSpPr>
          <p:cNvPr id="24" name="Group 23">
            <a:extLst>
              <a:ext uri="{FF2B5EF4-FFF2-40B4-BE49-F238E27FC236}">
                <a16:creationId xmlns:a16="http://schemas.microsoft.com/office/drawing/2014/main" id="{1591C6F1-0BCA-8140-B3E2-4042DA26F543}"/>
              </a:ext>
            </a:extLst>
          </p:cNvPr>
          <p:cNvGrpSpPr/>
          <p:nvPr/>
        </p:nvGrpSpPr>
        <p:grpSpPr>
          <a:xfrm>
            <a:off x="8871530" y="1279488"/>
            <a:ext cx="2553863" cy="1046440"/>
            <a:chOff x="8871530" y="1279488"/>
            <a:chExt cx="2553863" cy="1046440"/>
          </a:xfrm>
        </p:grpSpPr>
        <p:cxnSp>
          <p:nvCxnSpPr>
            <p:cNvPr id="6" name="Straight Arrow Connector 5">
              <a:extLst>
                <a:ext uri="{FF2B5EF4-FFF2-40B4-BE49-F238E27FC236}">
                  <a16:creationId xmlns:a16="http://schemas.microsoft.com/office/drawing/2014/main" id="{B08D736F-766B-AC41-82A9-6DF493E7D3F7}"/>
                </a:ext>
              </a:extLst>
            </p:cNvPr>
            <p:cNvCxnSpPr>
              <a:cxnSpLocks/>
            </p:cNvCxnSpPr>
            <p:nvPr/>
          </p:nvCxnSpPr>
          <p:spPr>
            <a:xfrm flipH="1">
              <a:off x="8871530" y="1621139"/>
              <a:ext cx="653240" cy="704789"/>
            </a:xfrm>
            <a:prstGeom prst="straightConnector1">
              <a:avLst/>
            </a:prstGeom>
            <a:ln w="76200">
              <a:solidFill>
                <a:srgbClr val="DAA52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8E9A2E-224B-A049-8ADE-01CACD9CC697}"/>
                </a:ext>
              </a:extLst>
            </p:cNvPr>
            <p:cNvSpPr txBox="1"/>
            <p:nvPr/>
          </p:nvSpPr>
          <p:spPr>
            <a:xfrm>
              <a:off x="9323536" y="1279488"/>
              <a:ext cx="2101857" cy="523220"/>
            </a:xfrm>
            <a:prstGeom prst="rect">
              <a:avLst/>
            </a:prstGeom>
            <a:solidFill>
              <a:srgbClr val="DAA520"/>
            </a:solidFill>
          </p:spPr>
          <p:txBody>
            <a:bodyPr wrap="none" rtlCol="0">
              <a:spAutoFit/>
            </a:bodyPr>
            <a:lstStyle/>
            <a:p>
              <a:r>
                <a:rPr lang="en-US" sz="2800" dirty="0">
                  <a:solidFill>
                    <a:schemeClr val="accent1">
                      <a:lumMod val="50000"/>
                    </a:schemeClr>
                  </a:solidFill>
                </a:rPr>
                <a:t>movement</a:t>
              </a:r>
            </a:p>
          </p:txBody>
        </p:sp>
      </p:grpSp>
      <p:grpSp>
        <p:nvGrpSpPr>
          <p:cNvPr id="25" name="Group 24">
            <a:extLst>
              <a:ext uri="{FF2B5EF4-FFF2-40B4-BE49-F238E27FC236}">
                <a16:creationId xmlns:a16="http://schemas.microsoft.com/office/drawing/2014/main" id="{D277E2A3-EBB7-AE45-BDAC-11CB565A8FF4}"/>
              </a:ext>
            </a:extLst>
          </p:cNvPr>
          <p:cNvGrpSpPr/>
          <p:nvPr/>
        </p:nvGrpSpPr>
        <p:grpSpPr>
          <a:xfrm>
            <a:off x="3976899" y="3944772"/>
            <a:ext cx="2099824" cy="987452"/>
            <a:chOff x="3976899" y="3944772"/>
            <a:chExt cx="2099824" cy="987452"/>
          </a:xfrm>
        </p:grpSpPr>
        <p:cxnSp>
          <p:nvCxnSpPr>
            <p:cNvPr id="19" name="Straight Arrow Connector 18">
              <a:extLst>
                <a:ext uri="{FF2B5EF4-FFF2-40B4-BE49-F238E27FC236}">
                  <a16:creationId xmlns:a16="http://schemas.microsoft.com/office/drawing/2014/main" id="{D770D59E-3A96-7144-ACA5-591B5F6E22B3}"/>
                </a:ext>
              </a:extLst>
            </p:cNvPr>
            <p:cNvCxnSpPr>
              <a:cxnSpLocks/>
            </p:cNvCxnSpPr>
            <p:nvPr/>
          </p:nvCxnSpPr>
          <p:spPr>
            <a:xfrm flipH="1" flipV="1">
              <a:off x="3976899" y="3944772"/>
              <a:ext cx="786487" cy="725842"/>
            </a:xfrm>
            <a:prstGeom prst="straightConnector1">
              <a:avLst/>
            </a:prstGeom>
            <a:ln w="76200">
              <a:solidFill>
                <a:srgbClr val="DAA52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4FB7DD-F4FC-B141-9511-709A834AA1A4}"/>
                </a:ext>
              </a:extLst>
            </p:cNvPr>
            <p:cNvSpPr txBox="1"/>
            <p:nvPr/>
          </p:nvSpPr>
          <p:spPr>
            <a:xfrm>
              <a:off x="4457369" y="4409004"/>
              <a:ext cx="1619354" cy="523220"/>
            </a:xfrm>
            <a:prstGeom prst="rect">
              <a:avLst/>
            </a:prstGeom>
            <a:solidFill>
              <a:srgbClr val="DAA520"/>
            </a:solidFill>
          </p:spPr>
          <p:txBody>
            <a:bodyPr wrap="none" rtlCol="0">
              <a:spAutoFit/>
            </a:bodyPr>
            <a:lstStyle/>
            <a:p>
              <a:r>
                <a:rPr lang="en-US" sz="2800" dirty="0">
                  <a:solidFill>
                    <a:schemeClr val="accent1">
                      <a:lumMod val="50000"/>
                    </a:schemeClr>
                  </a:solidFill>
                </a:rPr>
                <a:t>location</a:t>
              </a:r>
            </a:p>
          </p:txBody>
        </p:sp>
      </p:grpSp>
      <p:sp>
        <p:nvSpPr>
          <p:cNvPr id="15" name="Rounded Rectangle 11">
            <a:extLst>
              <a:ext uri="{FF2B5EF4-FFF2-40B4-BE49-F238E27FC236}">
                <a16:creationId xmlns:a16="http://schemas.microsoft.com/office/drawing/2014/main" id="{483D7EB9-C2AA-4190-98DE-925F861600E9}"/>
              </a:ext>
            </a:extLst>
          </p:cNvPr>
          <p:cNvSpPr/>
          <p:nvPr/>
        </p:nvSpPr>
        <p:spPr>
          <a:xfrm>
            <a:off x="9524770" y="247046"/>
            <a:ext cx="24325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50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0F5DF55-56E1-429C-838B-0F0D871B4E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2" y="2292609"/>
            <a:ext cx="1280271" cy="1737511"/>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F27C2FDF-16CC-4AE0-AC3C-9EB1DFB1AC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spTree>
    <p:extLst>
      <p:ext uri="{BB962C8B-B14F-4D97-AF65-F5344CB8AC3E}">
        <p14:creationId xmlns:p14="http://schemas.microsoft.com/office/powerpoint/2010/main" val="2413551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1102" y="309539"/>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328630"/>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3.1, Week 6)</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3.1 Week 1</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2.1 Week 5</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2F010C31-B49E-C64F-83C3-3F5BAA4A59D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250524" y="2490392"/>
            <a:ext cx="1200974" cy="1191693"/>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09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9369DE-E9D7-E94A-B515-AE9D4334A0FC}"/>
              </a:ext>
            </a:extLst>
          </p:cNvPr>
          <p:cNvSpPr>
            <a:spLocks noGrp="1"/>
          </p:cNvSpPr>
          <p:nvPr>
            <p:ph type="title"/>
          </p:nvPr>
        </p:nvSpPr>
        <p:spPr>
          <a:xfrm>
            <a:off x="4799674" y="215479"/>
            <a:ext cx="2290011" cy="1498723"/>
          </a:xfrm>
        </p:spPr>
        <p:txBody>
          <a:bodyPr>
            <a:noAutofit/>
          </a:bodyPr>
          <a:lstStyle/>
          <a:p>
            <a:pPr algn="ctr"/>
            <a:r>
              <a:rPr lang="en-GB" sz="12000" b="1"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
        <p:nvSpPr>
          <p:cNvPr id="2" name="Oval 1" descr="blue dot"/>
          <p:cNvSpPr/>
          <p:nvPr/>
        </p:nvSpPr>
        <p:spPr>
          <a:xfrm>
            <a:off x="1488610" y="1495481"/>
            <a:ext cx="1362957" cy="1352391"/>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1" name="Picture 4" descr="countrysid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40942" y="1941798"/>
            <a:ext cx="1173019" cy="879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ermany"/>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1071" y="1529536"/>
            <a:ext cx="1562569" cy="1562569"/>
          </a:xfrm>
          <a:prstGeom prst="rect">
            <a:avLst/>
          </a:prstGeom>
        </p:spPr>
      </p:pic>
      <p:pic>
        <p:nvPicPr>
          <p:cNvPr id="3" name="Picture 2" descr="h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89341" y="4326602"/>
            <a:ext cx="1309188" cy="1524818"/>
          </a:xfrm>
          <a:prstGeom prst="rect">
            <a:avLst/>
          </a:prstGeom>
        </p:spPr>
      </p:pic>
      <p:pic>
        <p:nvPicPr>
          <p:cNvPr id="13" name="Picture 12" descr="kind f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13575" y="4360712"/>
            <a:ext cx="1560131" cy="1586663"/>
          </a:xfrm>
          <a:prstGeom prst="rect">
            <a:avLst/>
          </a:prstGeom>
        </p:spPr>
      </p:pic>
      <p:sp>
        <p:nvSpPr>
          <p:cNvPr id="14" name="TextBox 13"/>
          <p:cNvSpPr txBox="1"/>
          <p:nvPr/>
        </p:nvSpPr>
        <p:spPr>
          <a:xfrm>
            <a:off x="4914158" y="5630360"/>
            <a:ext cx="2516777"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[reason]</a:t>
            </a:r>
          </a:p>
        </p:txBody>
      </p:sp>
    </p:spTree>
    <p:extLst>
      <p:ext uri="{BB962C8B-B14F-4D97-AF65-F5344CB8AC3E}">
        <p14:creationId xmlns:p14="http://schemas.microsoft.com/office/powerpoint/2010/main" val="23152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ru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and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Ha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Ha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Grund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Grund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Kind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5" grpId="0"/>
      <p:bldP spid="6" grpId="0"/>
      <p:bldP spid="7" grpId="0"/>
      <p:bldP spid="8" grpId="0"/>
      <p:bldP spid="9" grpId="0"/>
      <p:bldP spid="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4013F-3095-134A-A93C-6F2FD3A37CC6}"/>
              </a:ext>
            </a:extLst>
          </p:cNvPr>
          <p:cNvSpPr>
            <a:spLocks noGrp="1"/>
          </p:cNvSpPr>
          <p:nvPr>
            <p:ph type="title"/>
          </p:nvPr>
        </p:nvSpPr>
        <p:spPr>
          <a:xfrm>
            <a:off x="4442345" y="73743"/>
            <a:ext cx="3004670" cy="1777247"/>
          </a:xfrm>
        </p:spPr>
        <p:txBody>
          <a:bodyPr>
            <a:noAutofit/>
          </a:bodyPr>
          <a:lstStyle/>
          <a:p>
            <a:pPr algn="ctr"/>
            <a:r>
              <a:rPr lang="en-GB" sz="12000" b="1"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Tree>
    <p:extLst>
      <p:ext uri="{BB962C8B-B14F-4D97-AF65-F5344CB8AC3E}">
        <p14:creationId xmlns:p14="http://schemas.microsoft.com/office/powerpoint/2010/main" val="246716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La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H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Grund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9336-15EB-CD4F-AA35-A18A0151B018}"/>
              </a:ext>
            </a:extLst>
          </p:cNvPr>
          <p:cNvSpPr>
            <a:spLocks noGrp="1"/>
          </p:cNvSpPr>
          <p:nvPr>
            <p:ph type="title"/>
          </p:nvPr>
        </p:nvSpPr>
        <p:spPr>
          <a:xfrm>
            <a:off x="4667969" y="14990"/>
            <a:ext cx="2559455" cy="1915114"/>
          </a:xfrm>
        </p:spPr>
        <p:txBody>
          <a:bodyPr>
            <a:noAutofit/>
          </a:bodyPr>
          <a:lstStyle/>
          <a:p>
            <a:pPr algn="ctr"/>
            <a:r>
              <a:rPr lang="en-GB" sz="12000" b="1"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Tree>
    <p:extLst>
      <p:ext uri="{BB962C8B-B14F-4D97-AF65-F5344CB8AC3E}">
        <p14:creationId xmlns:p14="http://schemas.microsoft.com/office/powerpoint/2010/main" val="16033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1143281" y="450227"/>
            <a:ext cx="130588" cy="45719"/>
          </a:xfrm>
        </p:spPr>
        <p:txBody>
          <a:bodyPr>
            <a:normAutofit fontScale="90000"/>
          </a:bodyPr>
          <a:lstStyle/>
          <a:p>
            <a:r>
              <a:rPr lang="en-GB" sz="100" b="1" dirty="0" err="1">
                <a:solidFill>
                  <a:prstClr val="white"/>
                </a:solidFill>
              </a:rPr>
              <a:t>Phonetik</a:t>
            </a:r>
            <a:endParaRPr lang="en-US" sz="100" dirty="0"/>
          </a:p>
        </p:txBody>
      </p:sp>
      <p:sp>
        <p:nvSpPr>
          <p:cNvPr id="3" name="TextBox 2">
            <a:extLst>
              <a:ext uri="{FF2B5EF4-FFF2-40B4-BE49-F238E27FC236}">
                <a16:creationId xmlns:a16="http://schemas.microsoft.com/office/drawing/2014/main" id="{E34FDD09-8A13-3A4D-8196-2367A448B271}"/>
              </a:ext>
            </a:extLst>
          </p:cNvPr>
          <p:cNvSpPr txBox="1"/>
          <p:nvPr/>
        </p:nvSpPr>
        <p:spPr>
          <a:xfrm>
            <a:off x="1074005" y="835351"/>
            <a:ext cx="2258952" cy="523220"/>
          </a:xfrm>
          <a:prstGeom prst="rect">
            <a:avLst/>
          </a:prstGeom>
          <a:noFill/>
        </p:spPr>
        <p:txBody>
          <a:bodyPr wrap="none" rtlCol="0">
            <a:spAutoFit/>
          </a:bodyPr>
          <a:lstStyle/>
          <a:p>
            <a:r>
              <a:rPr lang="en-US" sz="2800" dirty="0">
                <a:solidFill>
                  <a:schemeClr val="accent1">
                    <a:lumMod val="50000"/>
                  </a:schemeClr>
                </a:solidFill>
              </a:rPr>
              <a:t>das </a:t>
            </a:r>
            <a:r>
              <a:rPr lang="en-US" sz="2800" dirty="0" err="1">
                <a:solidFill>
                  <a:schemeClr val="accent1">
                    <a:lumMod val="50000"/>
                  </a:schemeClr>
                </a:solidFill>
              </a:rPr>
              <a:t>Fahrra</a:t>
            </a:r>
            <a:r>
              <a:rPr lang="en-US" sz="2800" b="1" dirty="0" err="1">
                <a:solidFill>
                  <a:srgbClr val="DAA520"/>
                </a:solidFill>
              </a:rPr>
              <a:t>d</a:t>
            </a:r>
            <a:endParaRPr lang="en-US" sz="2800" b="1" dirty="0">
              <a:solidFill>
                <a:srgbClr val="DAA520"/>
              </a:solidFill>
            </a:endParaRPr>
          </a:p>
        </p:txBody>
      </p:sp>
      <p:sp>
        <p:nvSpPr>
          <p:cNvPr id="5" name="TextBox 4">
            <a:extLst>
              <a:ext uri="{FF2B5EF4-FFF2-40B4-BE49-F238E27FC236}">
                <a16:creationId xmlns:a16="http://schemas.microsoft.com/office/drawing/2014/main" id="{294FC029-8E68-1C44-951B-77A27F891D64}"/>
              </a:ext>
            </a:extLst>
          </p:cNvPr>
          <p:cNvSpPr txBox="1"/>
          <p:nvPr/>
        </p:nvSpPr>
        <p:spPr>
          <a:xfrm>
            <a:off x="1066607" y="4750195"/>
            <a:ext cx="1662635" cy="523220"/>
          </a:xfrm>
          <a:prstGeom prst="rect">
            <a:avLst/>
          </a:prstGeom>
          <a:noFill/>
        </p:spPr>
        <p:txBody>
          <a:bodyPr wrap="none" rtlCol="0">
            <a:spAutoFit/>
          </a:bodyPr>
          <a:lstStyle/>
          <a:p>
            <a:r>
              <a:rPr lang="en-US" sz="2800" dirty="0">
                <a:solidFill>
                  <a:schemeClr val="accent1">
                    <a:lumMod val="50000"/>
                  </a:schemeClr>
                </a:solidFill>
              </a:rPr>
              <a:t>das Kin</a:t>
            </a:r>
            <a:r>
              <a:rPr lang="en-US" sz="2800" b="1" dirty="0">
                <a:solidFill>
                  <a:srgbClr val="DAA520"/>
                </a:solidFill>
              </a:rPr>
              <a:t>d</a:t>
            </a:r>
          </a:p>
        </p:txBody>
      </p:sp>
      <p:sp>
        <p:nvSpPr>
          <p:cNvPr id="6" name="TextBox 5">
            <a:extLst>
              <a:ext uri="{FF2B5EF4-FFF2-40B4-BE49-F238E27FC236}">
                <a16:creationId xmlns:a16="http://schemas.microsoft.com/office/drawing/2014/main" id="{76BC4486-2FA5-464D-BF40-9454EC546F4A}"/>
              </a:ext>
            </a:extLst>
          </p:cNvPr>
          <p:cNvSpPr txBox="1"/>
          <p:nvPr/>
        </p:nvSpPr>
        <p:spPr>
          <a:xfrm>
            <a:off x="1066607" y="1813676"/>
            <a:ext cx="1789272" cy="523220"/>
          </a:xfrm>
          <a:prstGeom prst="rect">
            <a:avLst/>
          </a:prstGeom>
          <a:noFill/>
        </p:spPr>
        <p:txBody>
          <a:bodyPr wrap="none" rtlCol="0">
            <a:spAutoFit/>
          </a:bodyPr>
          <a:lstStyle/>
          <a:p>
            <a:r>
              <a:rPr lang="en-US" sz="2800" dirty="0">
                <a:solidFill>
                  <a:schemeClr val="accent1">
                    <a:lumMod val="50000"/>
                  </a:schemeClr>
                </a:solidFill>
              </a:rPr>
              <a:t>das Lan</a:t>
            </a:r>
            <a:r>
              <a:rPr lang="en-US" sz="2800" b="1" dirty="0">
                <a:solidFill>
                  <a:srgbClr val="DAA520"/>
                </a:solidFill>
              </a:rPr>
              <a:t>d</a:t>
            </a:r>
          </a:p>
        </p:txBody>
      </p:sp>
      <p:sp>
        <p:nvSpPr>
          <p:cNvPr id="7" name="TextBox 6">
            <a:extLst>
              <a:ext uri="{FF2B5EF4-FFF2-40B4-BE49-F238E27FC236}">
                <a16:creationId xmlns:a16="http://schemas.microsoft.com/office/drawing/2014/main" id="{0CF14B84-E7DB-6A49-9A3F-E1FD11683341}"/>
              </a:ext>
            </a:extLst>
          </p:cNvPr>
          <p:cNvSpPr txBox="1"/>
          <p:nvPr/>
        </p:nvSpPr>
        <p:spPr>
          <a:xfrm>
            <a:off x="1052585" y="3765616"/>
            <a:ext cx="2206053" cy="523220"/>
          </a:xfrm>
          <a:prstGeom prst="rect">
            <a:avLst/>
          </a:prstGeom>
          <a:noFill/>
        </p:spPr>
        <p:txBody>
          <a:bodyPr wrap="none" rtlCol="0">
            <a:spAutoFit/>
          </a:bodyPr>
          <a:lstStyle/>
          <a:p>
            <a:r>
              <a:rPr lang="en-US" sz="2800" dirty="0">
                <a:solidFill>
                  <a:schemeClr val="accent1">
                    <a:lumMod val="50000"/>
                  </a:schemeClr>
                </a:solidFill>
              </a:rPr>
              <a:t>die </a:t>
            </a:r>
            <a:r>
              <a:rPr lang="en-US" sz="2800" dirty="0" err="1">
                <a:solidFill>
                  <a:schemeClr val="accent1">
                    <a:lumMod val="50000"/>
                  </a:schemeClr>
                </a:solidFill>
              </a:rPr>
              <a:t>Antwor</a:t>
            </a:r>
            <a:r>
              <a:rPr lang="en-US" sz="2800" b="1" dirty="0" err="1">
                <a:solidFill>
                  <a:srgbClr val="DAA520"/>
                </a:solidFill>
              </a:rPr>
              <a:t>t</a:t>
            </a:r>
            <a:endParaRPr lang="en-US" sz="2800" b="1" dirty="0">
              <a:solidFill>
                <a:srgbClr val="DAA520"/>
              </a:solidFill>
            </a:endParaRPr>
          </a:p>
        </p:txBody>
      </p:sp>
      <p:sp>
        <p:nvSpPr>
          <p:cNvPr id="8" name="TextBox 7">
            <a:extLst>
              <a:ext uri="{FF2B5EF4-FFF2-40B4-BE49-F238E27FC236}">
                <a16:creationId xmlns:a16="http://schemas.microsoft.com/office/drawing/2014/main" id="{EB24BBC8-A606-CF40-95F7-0E39A1D89731}"/>
              </a:ext>
            </a:extLst>
          </p:cNvPr>
          <p:cNvSpPr txBox="1"/>
          <p:nvPr/>
        </p:nvSpPr>
        <p:spPr>
          <a:xfrm>
            <a:off x="1057690" y="2831558"/>
            <a:ext cx="1455848" cy="523220"/>
          </a:xfrm>
          <a:prstGeom prst="rect">
            <a:avLst/>
          </a:prstGeom>
          <a:noFill/>
        </p:spPr>
        <p:txBody>
          <a:bodyPr wrap="none" rtlCol="0">
            <a:spAutoFit/>
          </a:bodyPr>
          <a:lstStyle/>
          <a:p>
            <a:r>
              <a:rPr lang="en-US" sz="2800" dirty="0">
                <a:solidFill>
                  <a:schemeClr val="accent1">
                    <a:lumMod val="50000"/>
                  </a:schemeClr>
                </a:solidFill>
              </a:rPr>
              <a:t>der Hu</a:t>
            </a:r>
            <a:r>
              <a:rPr lang="en-US" sz="2800" b="1" dirty="0">
                <a:solidFill>
                  <a:srgbClr val="DAA520"/>
                </a:solidFill>
              </a:rPr>
              <a:t>t</a:t>
            </a:r>
          </a:p>
        </p:txBody>
      </p:sp>
      <p:sp>
        <p:nvSpPr>
          <p:cNvPr id="9" name="TextBox 8">
            <a:extLst>
              <a:ext uri="{FF2B5EF4-FFF2-40B4-BE49-F238E27FC236}">
                <a16:creationId xmlns:a16="http://schemas.microsoft.com/office/drawing/2014/main" id="{E5466E9C-23E0-2D4F-88B0-D69259294773}"/>
              </a:ext>
            </a:extLst>
          </p:cNvPr>
          <p:cNvSpPr txBox="1"/>
          <p:nvPr/>
        </p:nvSpPr>
        <p:spPr>
          <a:xfrm>
            <a:off x="1066607" y="5699628"/>
            <a:ext cx="1608133" cy="523220"/>
          </a:xfrm>
          <a:prstGeom prst="rect">
            <a:avLst/>
          </a:prstGeom>
          <a:noFill/>
        </p:spPr>
        <p:txBody>
          <a:bodyPr wrap="none" rtlCol="0">
            <a:spAutoFit/>
          </a:bodyPr>
          <a:lstStyle/>
          <a:p>
            <a:r>
              <a:rPr lang="en-US" sz="2800" dirty="0">
                <a:solidFill>
                  <a:schemeClr val="accent1">
                    <a:lumMod val="50000"/>
                  </a:schemeClr>
                </a:solidFill>
              </a:rPr>
              <a:t>die Wel</a:t>
            </a:r>
            <a:r>
              <a:rPr lang="en-US" sz="2800" b="1" dirty="0">
                <a:solidFill>
                  <a:srgbClr val="DAA520"/>
                </a:solidFill>
              </a:rPr>
              <a:t>t</a:t>
            </a:r>
          </a:p>
        </p:txBody>
      </p:sp>
      <p:sp>
        <p:nvSpPr>
          <p:cNvPr id="11" name="TextBox 10">
            <a:extLst>
              <a:ext uri="{FF2B5EF4-FFF2-40B4-BE49-F238E27FC236}">
                <a16:creationId xmlns:a16="http://schemas.microsoft.com/office/drawing/2014/main" id="{8383DB2E-51ED-2A47-88AA-51F5E73394CE}"/>
              </a:ext>
            </a:extLst>
          </p:cNvPr>
          <p:cNvSpPr txBox="1"/>
          <p:nvPr/>
        </p:nvSpPr>
        <p:spPr>
          <a:xfrm>
            <a:off x="7058893" y="875371"/>
            <a:ext cx="2847254" cy="523220"/>
          </a:xfrm>
          <a:prstGeom prst="rect">
            <a:avLst/>
          </a:prstGeom>
          <a:noFill/>
        </p:spPr>
        <p:txBody>
          <a:bodyPr wrap="none" rtlCol="0">
            <a:spAutoFit/>
          </a:bodyPr>
          <a:lstStyle/>
          <a:p>
            <a:r>
              <a:rPr lang="en-US" sz="2800" dirty="0">
                <a:solidFill>
                  <a:schemeClr val="accent1">
                    <a:lumMod val="50000"/>
                  </a:schemeClr>
                </a:solidFill>
              </a:rPr>
              <a:t>die </a:t>
            </a:r>
            <a:r>
              <a:rPr lang="en-US" sz="2800" dirty="0" err="1">
                <a:solidFill>
                  <a:schemeClr val="accent1">
                    <a:lumMod val="50000"/>
                  </a:schemeClr>
                </a:solidFill>
              </a:rPr>
              <a:t>Möglichkei</a:t>
            </a:r>
            <a:r>
              <a:rPr lang="en-US" sz="2800" b="1" dirty="0" err="1">
                <a:solidFill>
                  <a:srgbClr val="DAA520"/>
                </a:solidFill>
              </a:rPr>
              <a:t>t</a:t>
            </a:r>
            <a:endParaRPr lang="en-US" sz="2800" b="1" dirty="0">
              <a:solidFill>
                <a:srgbClr val="DAA520"/>
              </a:solidFill>
            </a:endParaRPr>
          </a:p>
        </p:txBody>
      </p:sp>
      <p:sp>
        <p:nvSpPr>
          <p:cNvPr id="12" name="TextBox 11">
            <a:extLst>
              <a:ext uri="{FF2B5EF4-FFF2-40B4-BE49-F238E27FC236}">
                <a16:creationId xmlns:a16="http://schemas.microsoft.com/office/drawing/2014/main" id="{44A7EDF6-070A-614B-89DC-331EFB97F216}"/>
              </a:ext>
            </a:extLst>
          </p:cNvPr>
          <p:cNvSpPr txBox="1"/>
          <p:nvPr/>
        </p:nvSpPr>
        <p:spPr>
          <a:xfrm>
            <a:off x="7058893" y="1796458"/>
            <a:ext cx="2303836" cy="523220"/>
          </a:xfrm>
          <a:prstGeom prst="rect">
            <a:avLst/>
          </a:prstGeom>
          <a:noFill/>
        </p:spPr>
        <p:txBody>
          <a:bodyPr wrap="none" rtlCol="0">
            <a:spAutoFit/>
          </a:bodyPr>
          <a:lstStyle/>
          <a:p>
            <a:r>
              <a:rPr lang="en-US" sz="2800" dirty="0">
                <a:solidFill>
                  <a:schemeClr val="accent1">
                    <a:lumMod val="50000"/>
                  </a:schemeClr>
                </a:solidFill>
              </a:rPr>
              <a:t>das </a:t>
            </a:r>
            <a:r>
              <a:rPr lang="en-US" sz="2800" dirty="0" err="1">
                <a:solidFill>
                  <a:schemeClr val="accent1">
                    <a:lumMod val="50000"/>
                  </a:schemeClr>
                </a:solidFill>
              </a:rPr>
              <a:t>Mitglie</a:t>
            </a:r>
            <a:r>
              <a:rPr lang="en-US" sz="2800" b="1" dirty="0" err="1">
                <a:solidFill>
                  <a:srgbClr val="DAA520"/>
                </a:solidFill>
              </a:rPr>
              <a:t>d</a:t>
            </a:r>
            <a:endParaRPr lang="en-US" sz="2800" b="1" dirty="0">
              <a:solidFill>
                <a:srgbClr val="DAA520"/>
              </a:solidFill>
            </a:endParaRPr>
          </a:p>
        </p:txBody>
      </p:sp>
      <p:sp>
        <p:nvSpPr>
          <p:cNvPr id="13" name="TextBox 12">
            <a:extLst>
              <a:ext uri="{FF2B5EF4-FFF2-40B4-BE49-F238E27FC236}">
                <a16:creationId xmlns:a16="http://schemas.microsoft.com/office/drawing/2014/main" id="{3F4F58E4-1524-7144-97B8-10C487219B12}"/>
              </a:ext>
            </a:extLst>
          </p:cNvPr>
          <p:cNvSpPr txBox="1"/>
          <p:nvPr/>
        </p:nvSpPr>
        <p:spPr>
          <a:xfrm>
            <a:off x="7058893" y="2781037"/>
            <a:ext cx="1452642" cy="523220"/>
          </a:xfrm>
          <a:prstGeom prst="rect">
            <a:avLst/>
          </a:prstGeom>
          <a:noFill/>
        </p:spPr>
        <p:txBody>
          <a:bodyPr wrap="none" rtlCol="0">
            <a:spAutoFit/>
          </a:bodyPr>
          <a:lstStyle/>
          <a:p>
            <a:r>
              <a:rPr lang="en-US" sz="2800" dirty="0">
                <a:solidFill>
                  <a:schemeClr val="accent1">
                    <a:lumMod val="50000"/>
                  </a:schemeClr>
                </a:solidFill>
              </a:rPr>
              <a:t>die </a:t>
            </a:r>
            <a:r>
              <a:rPr lang="en-US" sz="2800" dirty="0" err="1">
                <a:solidFill>
                  <a:schemeClr val="accent1">
                    <a:lumMod val="50000"/>
                  </a:schemeClr>
                </a:solidFill>
              </a:rPr>
              <a:t>Luf</a:t>
            </a:r>
            <a:r>
              <a:rPr lang="en-US" sz="2800" b="1" dirty="0" err="1">
                <a:solidFill>
                  <a:srgbClr val="DAA520"/>
                </a:solidFill>
              </a:rPr>
              <a:t>t</a:t>
            </a:r>
            <a:endParaRPr lang="en-US" sz="2800" b="1" dirty="0">
              <a:solidFill>
                <a:srgbClr val="DAA520"/>
              </a:solidFill>
            </a:endParaRPr>
          </a:p>
        </p:txBody>
      </p:sp>
      <p:sp>
        <p:nvSpPr>
          <p:cNvPr id="14" name="TextBox 13">
            <a:extLst>
              <a:ext uri="{FF2B5EF4-FFF2-40B4-BE49-F238E27FC236}">
                <a16:creationId xmlns:a16="http://schemas.microsoft.com/office/drawing/2014/main" id="{E6171183-9DCE-3D49-9BFA-B95A6060990E}"/>
              </a:ext>
            </a:extLst>
          </p:cNvPr>
          <p:cNvSpPr txBox="1"/>
          <p:nvPr/>
        </p:nvSpPr>
        <p:spPr>
          <a:xfrm>
            <a:off x="7058893" y="3777143"/>
            <a:ext cx="3023585" cy="523220"/>
          </a:xfrm>
          <a:prstGeom prst="rect">
            <a:avLst/>
          </a:prstGeom>
          <a:noFill/>
        </p:spPr>
        <p:txBody>
          <a:bodyPr wrap="none" rtlCol="0">
            <a:spAutoFit/>
          </a:bodyPr>
          <a:lstStyle/>
          <a:p>
            <a:r>
              <a:rPr lang="en-US" sz="2800" dirty="0">
                <a:solidFill>
                  <a:schemeClr val="accent1">
                    <a:lumMod val="50000"/>
                  </a:schemeClr>
                </a:solidFill>
              </a:rPr>
              <a:t>der  </a:t>
            </a:r>
            <a:r>
              <a:rPr lang="en-US" sz="2800" dirty="0" err="1">
                <a:solidFill>
                  <a:schemeClr val="accent1">
                    <a:lumMod val="50000"/>
                  </a:schemeClr>
                </a:solidFill>
              </a:rPr>
              <a:t>Unterschie</a:t>
            </a:r>
            <a:r>
              <a:rPr lang="en-US" sz="2800" b="1" dirty="0" err="1">
                <a:solidFill>
                  <a:srgbClr val="DAA520"/>
                </a:solidFill>
              </a:rPr>
              <a:t>d</a:t>
            </a:r>
            <a:endParaRPr lang="en-US" sz="2800" b="1" dirty="0">
              <a:solidFill>
                <a:srgbClr val="DAA520"/>
              </a:solidFill>
            </a:endParaRPr>
          </a:p>
        </p:txBody>
      </p:sp>
      <p:sp>
        <p:nvSpPr>
          <p:cNvPr id="15" name="TextBox 14">
            <a:extLst>
              <a:ext uri="{FF2B5EF4-FFF2-40B4-BE49-F238E27FC236}">
                <a16:creationId xmlns:a16="http://schemas.microsoft.com/office/drawing/2014/main" id="{9EFAB3CC-C13E-CB41-B76C-DA393DF8E8EA}"/>
              </a:ext>
            </a:extLst>
          </p:cNvPr>
          <p:cNvSpPr txBox="1"/>
          <p:nvPr/>
        </p:nvSpPr>
        <p:spPr>
          <a:xfrm>
            <a:off x="7058893" y="4750195"/>
            <a:ext cx="2414444" cy="523220"/>
          </a:xfrm>
          <a:prstGeom prst="rect">
            <a:avLst/>
          </a:prstGeom>
          <a:noFill/>
        </p:spPr>
        <p:txBody>
          <a:bodyPr wrap="none" rtlCol="0">
            <a:spAutoFit/>
          </a:bodyPr>
          <a:lstStyle/>
          <a:p>
            <a:r>
              <a:rPr lang="en-US" sz="2800" dirty="0">
                <a:solidFill>
                  <a:schemeClr val="accent1">
                    <a:lumMod val="50000"/>
                  </a:schemeClr>
                </a:solidFill>
              </a:rPr>
              <a:t>der </a:t>
            </a:r>
            <a:r>
              <a:rPr lang="en-US" sz="2800" dirty="0" err="1">
                <a:solidFill>
                  <a:schemeClr val="accent1">
                    <a:lumMod val="50000"/>
                  </a:schemeClr>
                </a:solidFill>
              </a:rPr>
              <a:t>Umstan</a:t>
            </a:r>
            <a:r>
              <a:rPr lang="en-US" sz="2800" b="1" dirty="0" err="1">
                <a:solidFill>
                  <a:srgbClr val="DAA520"/>
                </a:solidFill>
              </a:rPr>
              <a:t>d</a:t>
            </a:r>
            <a:endParaRPr lang="en-US" sz="2800" b="1" dirty="0">
              <a:solidFill>
                <a:srgbClr val="DAA520"/>
              </a:solidFill>
            </a:endParaRPr>
          </a:p>
        </p:txBody>
      </p:sp>
      <p:sp>
        <p:nvSpPr>
          <p:cNvPr id="17" name="TextBox 16">
            <a:extLst>
              <a:ext uri="{FF2B5EF4-FFF2-40B4-BE49-F238E27FC236}">
                <a16:creationId xmlns:a16="http://schemas.microsoft.com/office/drawing/2014/main" id="{C3FB55D3-4EDF-6847-BE62-86A93CA23F0B}"/>
              </a:ext>
            </a:extLst>
          </p:cNvPr>
          <p:cNvSpPr txBox="1"/>
          <p:nvPr/>
        </p:nvSpPr>
        <p:spPr>
          <a:xfrm>
            <a:off x="7058119" y="5699628"/>
            <a:ext cx="2023311" cy="523220"/>
          </a:xfrm>
          <a:prstGeom prst="rect">
            <a:avLst/>
          </a:prstGeom>
          <a:noFill/>
        </p:spPr>
        <p:txBody>
          <a:bodyPr wrap="none" rtlCol="0">
            <a:spAutoFit/>
          </a:bodyPr>
          <a:lstStyle/>
          <a:p>
            <a:r>
              <a:rPr lang="en-US" sz="2800" dirty="0">
                <a:solidFill>
                  <a:schemeClr val="accent1">
                    <a:lumMod val="50000"/>
                  </a:schemeClr>
                </a:solidFill>
              </a:rPr>
              <a:t>der Mona</a:t>
            </a:r>
            <a:r>
              <a:rPr lang="en-US" sz="2800" b="1" dirty="0">
                <a:solidFill>
                  <a:srgbClr val="DAA520"/>
                </a:solidFill>
              </a:rPr>
              <a:t>t</a:t>
            </a:r>
          </a:p>
        </p:txBody>
      </p:sp>
      <p:sp>
        <p:nvSpPr>
          <p:cNvPr id="18" name="Action Button: Custom 17">
            <a:hlinkClick r:id="" action="ppaction://noaction" highlightClick="1">
              <a:snd r:embed="rId3" name="die fahrraeder.wav"/>
            </a:hlinkClick>
            <a:extLst>
              <a:ext uri="{FF2B5EF4-FFF2-40B4-BE49-F238E27FC236}">
                <a16:creationId xmlns:a16="http://schemas.microsoft.com/office/drawing/2014/main" id="{2D8FFB1C-4454-404F-806C-B6323A08EF60}"/>
              </a:ext>
            </a:extLst>
          </p:cNvPr>
          <p:cNvSpPr/>
          <p:nvPr/>
        </p:nvSpPr>
        <p:spPr>
          <a:xfrm>
            <a:off x="374615" y="847026"/>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9" name="Action Button: Custom 18">
            <a:hlinkClick r:id="" action="ppaction://noaction" highlightClick="1">
              <a:snd r:embed="rId4" name="die laender.wav"/>
            </a:hlinkClick>
            <a:extLst>
              <a:ext uri="{FF2B5EF4-FFF2-40B4-BE49-F238E27FC236}">
                <a16:creationId xmlns:a16="http://schemas.microsoft.com/office/drawing/2014/main" id="{6C27AD1C-094F-4B4A-8420-5E8ECE295139}"/>
              </a:ext>
            </a:extLst>
          </p:cNvPr>
          <p:cNvSpPr/>
          <p:nvPr/>
        </p:nvSpPr>
        <p:spPr>
          <a:xfrm>
            <a:off x="374615" y="1831605"/>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5" name="die hute.wav"/>
            </a:hlinkClick>
            <a:extLst>
              <a:ext uri="{FF2B5EF4-FFF2-40B4-BE49-F238E27FC236}">
                <a16:creationId xmlns:a16="http://schemas.microsoft.com/office/drawing/2014/main" id="{CA7EE9C7-ECEE-3F49-86D8-B32F544E1E70}"/>
              </a:ext>
            </a:extLst>
          </p:cNvPr>
          <p:cNvSpPr/>
          <p:nvPr/>
        </p:nvSpPr>
        <p:spPr>
          <a:xfrm>
            <a:off x="374615" y="2816184"/>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1" name="Action Button: Custom 20">
            <a:hlinkClick r:id="" action="ppaction://noaction" highlightClick="1">
              <a:snd r:embed="rId6" name="die antworten.wav"/>
            </a:hlinkClick>
            <a:extLst>
              <a:ext uri="{FF2B5EF4-FFF2-40B4-BE49-F238E27FC236}">
                <a16:creationId xmlns:a16="http://schemas.microsoft.com/office/drawing/2014/main" id="{AAD53B5A-B38D-2C4D-846C-F2DF7E996DDD}"/>
              </a:ext>
            </a:extLst>
          </p:cNvPr>
          <p:cNvSpPr/>
          <p:nvPr/>
        </p:nvSpPr>
        <p:spPr>
          <a:xfrm>
            <a:off x="374615" y="3800763"/>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2" name="Action Button: Custom 21">
            <a:hlinkClick r:id="" action="ppaction://noaction" highlightClick="1">
              <a:snd r:embed="rId7" name="die kinder.wav"/>
            </a:hlinkClick>
            <a:extLst>
              <a:ext uri="{FF2B5EF4-FFF2-40B4-BE49-F238E27FC236}">
                <a16:creationId xmlns:a16="http://schemas.microsoft.com/office/drawing/2014/main" id="{2169CADF-6F92-7A4C-958E-1C6720E1184A}"/>
              </a:ext>
            </a:extLst>
          </p:cNvPr>
          <p:cNvSpPr/>
          <p:nvPr/>
        </p:nvSpPr>
        <p:spPr>
          <a:xfrm>
            <a:off x="374615" y="4785342"/>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3" name="Action Button: Custom 22">
            <a:hlinkClick r:id="" action="ppaction://noaction" highlightClick="1">
              <a:snd r:embed="rId8" name="die welten.wav"/>
            </a:hlinkClick>
            <a:extLst>
              <a:ext uri="{FF2B5EF4-FFF2-40B4-BE49-F238E27FC236}">
                <a16:creationId xmlns:a16="http://schemas.microsoft.com/office/drawing/2014/main" id="{40258A6A-1BC3-D445-A1EC-C3E2296686B1}"/>
              </a:ext>
            </a:extLst>
          </p:cNvPr>
          <p:cNvSpPr/>
          <p:nvPr/>
        </p:nvSpPr>
        <p:spPr>
          <a:xfrm>
            <a:off x="374615" y="576992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4" name="Action Button: Custom 23">
            <a:hlinkClick r:id="" action="ppaction://noaction" highlightClick="1">
              <a:snd r:embed="rId9" name="die moeglichkeiten.wav"/>
            </a:hlinkClick>
            <a:extLst>
              <a:ext uri="{FF2B5EF4-FFF2-40B4-BE49-F238E27FC236}">
                <a16:creationId xmlns:a16="http://schemas.microsoft.com/office/drawing/2014/main" id="{7C459D51-ECC8-6B4C-81B0-C6157AB55035}"/>
              </a:ext>
            </a:extLst>
          </p:cNvPr>
          <p:cNvSpPr/>
          <p:nvPr/>
        </p:nvSpPr>
        <p:spPr>
          <a:xfrm>
            <a:off x="6355062" y="870497"/>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25" name="Action Button: Custom 24">
            <a:hlinkClick r:id="" action="ppaction://noaction" highlightClick="1">
              <a:snd r:embed="rId10" name="die mitglieder.wav"/>
            </a:hlinkClick>
            <a:extLst>
              <a:ext uri="{FF2B5EF4-FFF2-40B4-BE49-F238E27FC236}">
                <a16:creationId xmlns:a16="http://schemas.microsoft.com/office/drawing/2014/main" id="{A9CF61A9-91C5-044D-88B2-ED75B2E24172}"/>
              </a:ext>
            </a:extLst>
          </p:cNvPr>
          <p:cNvSpPr/>
          <p:nvPr/>
        </p:nvSpPr>
        <p:spPr>
          <a:xfrm>
            <a:off x="6355062" y="1813676"/>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26" name="Action Button: Custom 25">
            <a:hlinkClick r:id="" action="ppaction://noaction" highlightClick="1">
              <a:snd r:embed="rId11" name="die luefte.wav"/>
            </a:hlinkClick>
            <a:extLst>
              <a:ext uri="{FF2B5EF4-FFF2-40B4-BE49-F238E27FC236}">
                <a16:creationId xmlns:a16="http://schemas.microsoft.com/office/drawing/2014/main" id="{79E182E1-B675-C34A-8BB6-AE016B4B740B}"/>
              </a:ext>
            </a:extLst>
          </p:cNvPr>
          <p:cNvSpPr/>
          <p:nvPr/>
        </p:nvSpPr>
        <p:spPr>
          <a:xfrm>
            <a:off x="6387681" y="2816184"/>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27" name="Action Button: Custom 26">
            <a:hlinkClick r:id="" action="ppaction://noaction" highlightClick="1">
              <a:snd r:embed="rId12" name="die unterschiede.wav"/>
            </a:hlinkClick>
            <a:extLst>
              <a:ext uri="{FF2B5EF4-FFF2-40B4-BE49-F238E27FC236}">
                <a16:creationId xmlns:a16="http://schemas.microsoft.com/office/drawing/2014/main" id="{ED6C2750-07DD-9E4B-A7B8-970EA4751DE5}"/>
              </a:ext>
            </a:extLst>
          </p:cNvPr>
          <p:cNvSpPr/>
          <p:nvPr/>
        </p:nvSpPr>
        <p:spPr>
          <a:xfrm>
            <a:off x="6366762" y="382724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t>10</a:t>
            </a:r>
          </a:p>
        </p:txBody>
      </p:sp>
      <p:sp>
        <p:nvSpPr>
          <p:cNvPr id="28" name="Action Button: Custom 27">
            <a:hlinkClick r:id="" action="ppaction://noaction" highlightClick="1">
              <a:snd r:embed="rId13" name="die umstaende.wav"/>
            </a:hlinkClick>
            <a:extLst>
              <a:ext uri="{FF2B5EF4-FFF2-40B4-BE49-F238E27FC236}">
                <a16:creationId xmlns:a16="http://schemas.microsoft.com/office/drawing/2014/main" id="{7C33F7D4-2E8B-FA42-868A-F6C335CFBF99}"/>
              </a:ext>
            </a:extLst>
          </p:cNvPr>
          <p:cNvSpPr/>
          <p:nvPr/>
        </p:nvSpPr>
        <p:spPr>
          <a:xfrm>
            <a:off x="6353159" y="4788622"/>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t>11</a:t>
            </a:r>
          </a:p>
        </p:txBody>
      </p:sp>
      <p:sp>
        <p:nvSpPr>
          <p:cNvPr id="29" name="Action Button: Custom 28">
            <a:hlinkClick r:id="" action="ppaction://noaction" highlightClick="1">
              <a:snd r:embed="rId14" name="die monate.wav"/>
            </a:hlinkClick>
            <a:extLst>
              <a:ext uri="{FF2B5EF4-FFF2-40B4-BE49-F238E27FC236}">
                <a16:creationId xmlns:a16="http://schemas.microsoft.com/office/drawing/2014/main" id="{B19712AE-0D58-0E4B-A0E3-7E9A79F602D7}"/>
              </a:ext>
            </a:extLst>
          </p:cNvPr>
          <p:cNvSpPr/>
          <p:nvPr/>
        </p:nvSpPr>
        <p:spPr>
          <a:xfrm>
            <a:off x="6366762" y="5769921"/>
            <a:ext cx="489600"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t>12</a:t>
            </a:r>
          </a:p>
        </p:txBody>
      </p:sp>
      <p:sp>
        <p:nvSpPr>
          <p:cNvPr id="42" name="TextBox 41">
            <a:extLst>
              <a:ext uri="{FF2B5EF4-FFF2-40B4-BE49-F238E27FC236}">
                <a16:creationId xmlns:a16="http://schemas.microsoft.com/office/drawing/2014/main" id="{1872E525-2E80-A145-B2A1-04E40DE3B6C7}"/>
              </a:ext>
            </a:extLst>
          </p:cNvPr>
          <p:cNvSpPr txBox="1"/>
          <p:nvPr/>
        </p:nvSpPr>
        <p:spPr>
          <a:xfrm>
            <a:off x="342314" y="199585"/>
            <a:ext cx="8324715" cy="461665"/>
          </a:xfrm>
          <a:prstGeom prst="rect">
            <a:avLst/>
          </a:prstGeom>
          <a:noFill/>
        </p:spPr>
        <p:txBody>
          <a:bodyPr wrap="none" rtlCol="0">
            <a:spAutoFit/>
          </a:bodyPr>
          <a:lstStyle/>
          <a:p>
            <a:r>
              <a:rPr lang="en-US" sz="2400" dirty="0" err="1">
                <a:solidFill>
                  <a:schemeClr val="accent1">
                    <a:lumMod val="50000"/>
                  </a:schemeClr>
                </a:solidFill>
              </a:rPr>
              <a:t>Hör</a:t>
            </a:r>
            <a:r>
              <a:rPr lang="en-US" sz="2400" dirty="0">
                <a:solidFill>
                  <a:schemeClr val="accent1">
                    <a:lumMod val="50000"/>
                  </a:schemeClr>
                </a:solidFill>
              </a:rPr>
              <a:t> die </a:t>
            </a:r>
            <a:r>
              <a:rPr lang="en-US" sz="2400" dirty="0" err="1">
                <a:solidFill>
                  <a:schemeClr val="accent1">
                    <a:lumMod val="50000"/>
                  </a:schemeClr>
                </a:solidFill>
              </a:rPr>
              <a:t>Pluralformen</a:t>
            </a:r>
            <a:r>
              <a:rPr lang="en-US" sz="2400" dirty="0">
                <a:solidFill>
                  <a:schemeClr val="accent1">
                    <a:lumMod val="50000"/>
                  </a:schemeClr>
                </a:solidFill>
              </a:rPr>
              <a:t> an. </a:t>
            </a:r>
            <a:r>
              <a:rPr lang="en-US" sz="2400" dirty="0" err="1">
                <a:solidFill>
                  <a:schemeClr val="accent1">
                    <a:lumMod val="50000"/>
                  </a:schemeClr>
                </a:solidFill>
              </a:rPr>
              <a:t>Endet</a:t>
            </a:r>
            <a:r>
              <a:rPr lang="en-US" sz="2400" dirty="0">
                <a:solidFill>
                  <a:schemeClr val="accent1">
                    <a:lumMod val="50000"/>
                  </a:schemeClr>
                </a:solidFill>
              </a:rPr>
              <a:t> das Wort </a:t>
            </a:r>
            <a:r>
              <a:rPr lang="en-US" sz="2400" dirty="0" err="1">
                <a:solidFill>
                  <a:schemeClr val="accent1">
                    <a:lumMod val="50000"/>
                  </a:schemeClr>
                </a:solidFill>
              </a:rPr>
              <a:t>mit</a:t>
            </a:r>
            <a:r>
              <a:rPr lang="en-US" sz="2400" dirty="0">
                <a:solidFill>
                  <a:schemeClr val="accent1">
                    <a:lumMod val="50000"/>
                  </a:schemeClr>
                </a:solidFill>
              </a:rPr>
              <a:t> </a:t>
            </a:r>
            <a:r>
              <a:rPr lang="en-US" sz="2400" b="1" dirty="0">
                <a:solidFill>
                  <a:schemeClr val="accent1">
                    <a:lumMod val="50000"/>
                  </a:schemeClr>
                </a:solidFill>
              </a:rPr>
              <a:t>-d </a:t>
            </a:r>
            <a:r>
              <a:rPr lang="en-US" sz="2400" dirty="0" err="1">
                <a:solidFill>
                  <a:schemeClr val="accent1">
                    <a:lumMod val="50000"/>
                  </a:schemeClr>
                </a:solidFill>
              </a:rPr>
              <a:t>oder</a:t>
            </a:r>
            <a:r>
              <a:rPr lang="en-US" sz="2400" dirty="0">
                <a:solidFill>
                  <a:schemeClr val="accent1">
                    <a:lumMod val="50000"/>
                  </a:schemeClr>
                </a:solidFill>
              </a:rPr>
              <a:t> </a:t>
            </a:r>
            <a:r>
              <a:rPr lang="en-US" sz="2400" b="1" dirty="0">
                <a:solidFill>
                  <a:schemeClr val="accent1">
                    <a:lumMod val="50000"/>
                  </a:schemeClr>
                </a:solidFill>
              </a:rPr>
              <a:t>-t</a:t>
            </a:r>
            <a:r>
              <a:rPr lang="en-US" sz="2400" dirty="0">
                <a:solidFill>
                  <a:schemeClr val="accent1">
                    <a:lumMod val="50000"/>
                  </a:schemeClr>
                </a:solidFill>
              </a:rPr>
              <a:t>?</a:t>
            </a:r>
          </a:p>
        </p:txBody>
      </p:sp>
      <p:grpSp>
        <p:nvGrpSpPr>
          <p:cNvPr id="44" name="Group 43"/>
          <p:cNvGrpSpPr/>
          <p:nvPr/>
        </p:nvGrpSpPr>
        <p:grpSpPr>
          <a:xfrm>
            <a:off x="2975081" y="861486"/>
            <a:ext cx="252000" cy="442903"/>
            <a:chOff x="2975081" y="861486"/>
            <a:chExt cx="252000" cy="442903"/>
          </a:xfrm>
        </p:grpSpPr>
        <p:sp>
          <p:nvSpPr>
            <p:cNvPr id="16" name="Rectangle 1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2502108" y="1840049"/>
            <a:ext cx="252000" cy="442903"/>
            <a:chOff x="2975081" y="861486"/>
            <a:chExt cx="252000" cy="442903"/>
          </a:xfrm>
        </p:grpSpPr>
        <p:sp>
          <p:nvSpPr>
            <p:cNvPr id="46" name="Rectangle 4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2290711" y="2857544"/>
            <a:ext cx="105779" cy="442903"/>
            <a:chOff x="2975081" y="861486"/>
            <a:chExt cx="252000" cy="442903"/>
          </a:xfrm>
        </p:grpSpPr>
        <p:sp>
          <p:nvSpPr>
            <p:cNvPr id="49" name="Rectangle 48"/>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3021277" y="3790079"/>
            <a:ext cx="144000" cy="442903"/>
            <a:chOff x="2975081" y="861486"/>
            <a:chExt cx="252000" cy="442903"/>
          </a:xfrm>
        </p:grpSpPr>
        <p:sp>
          <p:nvSpPr>
            <p:cNvPr id="52" name="Rectangle 51"/>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2376108" y="4776590"/>
            <a:ext cx="252000" cy="442903"/>
            <a:chOff x="2975081" y="861486"/>
            <a:chExt cx="252000" cy="442903"/>
          </a:xfrm>
        </p:grpSpPr>
        <p:sp>
          <p:nvSpPr>
            <p:cNvPr id="55" name="Rectangle 54"/>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2444720" y="5721366"/>
            <a:ext cx="127030" cy="442903"/>
            <a:chOff x="2975081" y="861486"/>
            <a:chExt cx="252000" cy="442903"/>
          </a:xfrm>
        </p:grpSpPr>
        <p:sp>
          <p:nvSpPr>
            <p:cNvPr id="58" name="Rectangle 57"/>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p:cNvGrpSpPr/>
          <p:nvPr/>
        </p:nvGrpSpPr>
        <p:grpSpPr>
          <a:xfrm>
            <a:off x="9665733" y="901542"/>
            <a:ext cx="127030" cy="442903"/>
            <a:chOff x="2975081" y="861486"/>
            <a:chExt cx="252000" cy="442903"/>
          </a:xfrm>
        </p:grpSpPr>
        <p:sp>
          <p:nvSpPr>
            <p:cNvPr id="61" name="Rectangle 60"/>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p:nvPr/>
        </p:nvGrpSpPr>
        <p:grpSpPr>
          <a:xfrm>
            <a:off x="9008130" y="1825058"/>
            <a:ext cx="252000" cy="442903"/>
            <a:chOff x="2975081" y="861486"/>
            <a:chExt cx="252000" cy="442903"/>
          </a:xfrm>
        </p:grpSpPr>
        <p:sp>
          <p:nvSpPr>
            <p:cNvPr id="64" name="Rectangle 63"/>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8278283" y="2810786"/>
            <a:ext cx="127030" cy="442903"/>
            <a:chOff x="2975081" y="861486"/>
            <a:chExt cx="252000" cy="442903"/>
          </a:xfrm>
        </p:grpSpPr>
        <p:sp>
          <p:nvSpPr>
            <p:cNvPr id="67" name="Rectangle 66"/>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2975081" y="126249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p:cNvGrpSpPr/>
          <p:nvPr/>
        </p:nvGrpSpPr>
        <p:grpSpPr>
          <a:xfrm>
            <a:off x="9723165" y="3804671"/>
            <a:ext cx="252000" cy="442903"/>
            <a:chOff x="2975081" y="861486"/>
            <a:chExt cx="252000" cy="442903"/>
          </a:xfrm>
        </p:grpSpPr>
        <p:sp>
          <p:nvSpPr>
            <p:cNvPr id="70" name="Rectangle 69"/>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p:cNvGrpSpPr/>
          <p:nvPr/>
        </p:nvGrpSpPr>
        <p:grpSpPr>
          <a:xfrm>
            <a:off x="9112173" y="4778112"/>
            <a:ext cx="252000" cy="442903"/>
            <a:chOff x="2975081" y="861486"/>
            <a:chExt cx="252000" cy="442903"/>
          </a:xfrm>
        </p:grpSpPr>
        <p:sp>
          <p:nvSpPr>
            <p:cNvPr id="73" name="Rectangle 72"/>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p:cNvGrpSpPr/>
          <p:nvPr/>
        </p:nvGrpSpPr>
        <p:grpSpPr>
          <a:xfrm>
            <a:off x="8843833" y="5726230"/>
            <a:ext cx="127030" cy="442903"/>
            <a:chOff x="2975081" y="861486"/>
            <a:chExt cx="252000" cy="442903"/>
          </a:xfrm>
        </p:grpSpPr>
        <p:sp>
          <p:nvSpPr>
            <p:cNvPr id="76" name="Rectangle 75"/>
            <p:cNvSpPr/>
            <p:nvPr/>
          </p:nvSpPr>
          <p:spPr>
            <a:xfrm>
              <a:off x="2975081" y="861486"/>
              <a:ext cx="252000" cy="4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2975081" y="126249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8" name="Oval Callout 77">
            <a:extLst>
              <a:ext uri="{FF2B5EF4-FFF2-40B4-BE49-F238E27FC236}">
                <a16:creationId xmlns:a16="http://schemas.microsoft.com/office/drawing/2014/main" id="{25121052-222D-0141-BE99-127A9BCD4E24}"/>
              </a:ext>
            </a:extLst>
          </p:cNvPr>
          <p:cNvSpPr/>
          <p:nvPr/>
        </p:nvSpPr>
        <p:spPr>
          <a:xfrm>
            <a:off x="1814052" y="1688704"/>
            <a:ext cx="6909542" cy="2820516"/>
          </a:xfrm>
          <a:prstGeom prst="wedgeEllipseCallout">
            <a:avLst>
              <a:gd name="adj1" fmla="val -37045"/>
              <a:gd name="adj2" fmla="val 64265"/>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Some of these plurals use rule 4: add -</a:t>
            </a:r>
            <a:r>
              <a:rPr lang="en-US" sz="2400" dirty="0" err="1"/>
              <a:t>er</a:t>
            </a:r>
            <a:r>
              <a:rPr lang="en-US" sz="2400" dirty="0"/>
              <a:t> plus umlaut if possible:</a:t>
            </a:r>
          </a:p>
          <a:p>
            <a:pPr algn="ctr"/>
            <a:r>
              <a:rPr lang="en-US" sz="2400" dirty="0" err="1"/>
              <a:t>Mitglieder</a:t>
            </a:r>
            <a:r>
              <a:rPr lang="en-US" sz="2400" dirty="0"/>
              <a:t>, </a:t>
            </a:r>
            <a:r>
              <a:rPr lang="en-US" sz="2400" dirty="0" err="1"/>
              <a:t>Fahrräder</a:t>
            </a:r>
            <a:r>
              <a:rPr lang="en-US" sz="2400" dirty="0"/>
              <a:t>, Länder, Kinder</a:t>
            </a:r>
          </a:p>
        </p:txBody>
      </p:sp>
      <p:sp>
        <p:nvSpPr>
          <p:cNvPr id="79" name="Rounded Rectangle 11">
            <a:extLst>
              <a:ext uri="{FF2B5EF4-FFF2-40B4-BE49-F238E27FC236}">
                <a16:creationId xmlns:a16="http://schemas.microsoft.com/office/drawing/2014/main" id="{483D7EB9-C2AA-4190-98DE-925F861600E9}"/>
              </a:ext>
            </a:extLst>
          </p:cNvPr>
          <p:cNvSpPr/>
          <p:nvPr/>
        </p:nvSpPr>
        <p:spPr>
          <a:xfrm>
            <a:off x="10569844" y="247046"/>
            <a:ext cx="13874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34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5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5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6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6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6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7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7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3" grpId="0"/>
      <p:bldP spid="14" grpId="0"/>
      <p:bldP spid="15" grpId="0"/>
      <p:bldP spid="17" grpId="0"/>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09102489"/>
              </p:ext>
            </p:extLst>
          </p:nvPr>
        </p:nvGraphicFramePr>
        <p:xfrm>
          <a:off x="247975" y="2156339"/>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B</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dirty="0">
                          <a:solidFill>
                            <a:schemeClr val="accent1">
                              <a:lumMod val="50000"/>
                            </a:schemeClr>
                          </a:solidFill>
                        </a:rPr>
                        <a:t>Später am Nachmittag arbeite ich nochmal im Café.</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129311783"/>
              </p:ext>
            </p:extLst>
          </p:nvPr>
        </p:nvGraphicFramePr>
        <p:xfrm>
          <a:off x="247975" y="3052658"/>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C</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dirty="0">
                          <a:solidFill>
                            <a:schemeClr val="accent1">
                              <a:lumMod val="50000"/>
                            </a:schemeClr>
                          </a:solidFill>
                        </a:rPr>
                        <a:t>Schließlich spiele ich mit Freunden im Park Volleyball.</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265776451"/>
              </p:ext>
            </p:extLst>
          </p:nvPr>
        </p:nvGraphicFramePr>
        <p:xfrm>
          <a:off x="247975" y="3898189"/>
          <a:ext cx="11709356" cy="648997"/>
        </p:xfrm>
        <a:graphic>
          <a:graphicData uri="http://schemas.openxmlformats.org/drawingml/2006/table">
            <a:tbl>
              <a:tblPr firstRow="1" bandRow="1">
                <a:tableStyleId>{D27102A9-8310-4765-A935-A1911B00CA55}</a:tableStyleId>
              </a:tblPr>
              <a:tblGrid>
                <a:gridCol w="712920">
                  <a:extLst>
                    <a:ext uri="{9D8B030D-6E8A-4147-A177-3AD203B41FA5}">
                      <a16:colId xmlns:a16="http://schemas.microsoft.com/office/drawing/2014/main" val="20000"/>
                    </a:ext>
                  </a:extLst>
                </a:gridCol>
                <a:gridCol w="10996436">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D</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Danach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rede</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ich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mit</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Oma,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wie</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immer</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nach</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dem</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 </a:t>
                      </a:r>
                      <a:r>
                        <a:rPr kumimoji="0" lang="en-US" sz="2800" b="0" i="0" u="none" strike="noStrike" kern="1200" cap="none" spc="0" normalizeH="0" baseline="0" noProof="0" dirty="0" err="1">
                          <a:ln>
                            <a:noFill/>
                          </a:ln>
                          <a:solidFill>
                            <a:schemeClr val="accent1">
                              <a:lumMod val="50000"/>
                            </a:schemeClr>
                          </a:solidFill>
                          <a:effectLst/>
                          <a:uLnTx/>
                          <a:uFillTx/>
                          <a:latin typeface="+mn-lt"/>
                          <a:ea typeface="+mn-ea"/>
                          <a:cs typeface="+mn-cs"/>
                        </a:rPr>
                        <a:t>Mittagessen</a:t>
                      </a:r>
                      <a:r>
                        <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rPr>
                        <a:t>.</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305530706"/>
              </p:ext>
            </p:extLst>
          </p:nvPr>
        </p:nvGraphicFramePr>
        <p:xfrm>
          <a:off x="247974" y="4743720"/>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E</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dirty="0">
                          <a:solidFill>
                            <a:schemeClr val="accent1">
                              <a:lumMod val="50000"/>
                            </a:schemeClr>
                          </a:solidFill>
                        </a:rPr>
                        <a:t>Dann esse ich zusammen mit meiner Familie.</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724646310"/>
              </p:ext>
            </p:extLst>
          </p:nvPr>
        </p:nvGraphicFramePr>
        <p:xfrm>
          <a:off x="247974" y="1295291"/>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a:solidFill>
                            <a:schemeClr val="accent1">
                              <a:lumMod val="50000"/>
                            </a:schemeClr>
                          </a:solidFill>
                        </a:rPr>
                        <a:t>A</a:t>
                      </a:r>
                      <a:endParaRPr lang="en-GB" sz="2800" dirty="0">
                        <a:solidFill>
                          <a:schemeClr val="accent1">
                            <a:lumMod val="50000"/>
                          </a:schemeClr>
                        </a:solidFill>
                      </a:endParaRP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dirty="0">
                          <a:solidFill>
                            <a:schemeClr val="accent1">
                              <a:lumMod val="50000"/>
                            </a:schemeClr>
                          </a:solidFill>
                        </a:rPr>
                        <a:t>Am Morgen arbeite ich zuerst im Café.</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373767979"/>
              </p:ext>
            </p:extLst>
          </p:nvPr>
        </p:nvGraphicFramePr>
        <p:xfrm>
          <a:off x="247974" y="5589251"/>
          <a:ext cx="11709356" cy="648997"/>
        </p:xfrm>
        <a:graphic>
          <a:graphicData uri="http://schemas.openxmlformats.org/drawingml/2006/table">
            <a:tbl>
              <a:tblPr firstRow="1" bandRow="1">
                <a:tableStyleId>{D27102A9-8310-4765-A935-A1911B00CA55}</a:tableStyleId>
              </a:tblPr>
              <a:tblGrid>
                <a:gridCol w="712921">
                  <a:extLst>
                    <a:ext uri="{9D8B030D-6E8A-4147-A177-3AD203B41FA5}">
                      <a16:colId xmlns:a16="http://schemas.microsoft.com/office/drawing/2014/main" val="20000"/>
                    </a:ext>
                  </a:extLst>
                </a:gridCol>
                <a:gridCol w="10996435">
                  <a:extLst>
                    <a:ext uri="{9D8B030D-6E8A-4147-A177-3AD203B41FA5}">
                      <a16:colId xmlns:a16="http://schemas.microsoft.com/office/drawing/2014/main" val="20001"/>
                    </a:ext>
                  </a:extLst>
                </a:gridCol>
              </a:tblGrid>
              <a:tr h="648997">
                <a:tc>
                  <a:txBody>
                    <a:bodyPr/>
                    <a:lstStyle/>
                    <a:p>
                      <a:pPr algn="ctr"/>
                      <a:r>
                        <a:rPr lang="en-GB" sz="2800" dirty="0">
                          <a:solidFill>
                            <a:schemeClr val="accent1">
                              <a:lumMod val="50000"/>
                            </a:schemeClr>
                          </a:solidFill>
                        </a:rPr>
                        <a:t>F</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chemeClr val="bg1"/>
                    </a:solidFill>
                  </a:tcPr>
                </a:tc>
                <a:tc>
                  <a:txBody>
                    <a:bodyPr/>
                    <a:lstStyle/>
                    <a:p>
                      <a:pPr algn="l"/>
                      <a:r>
                        <a:rPr lang="de-DE" sz="2800" b="0">
                          <a:solidFill>
                            <a:schemeClr val="accent1">
                              <a:lumMod val="50000"/>
                            </a:schemeClr>
                          </a:solidFill>
                        </a:rPr>
                        <a:t>Und voil</a:t>
                      </a:r>
                      <a:r>
                        <a:rPr lang="en-GB" sz="2800" b="0" i="0" u="none" strike="noStrike" kern="1200">
                          <a:solidFill>
                            <a:srgbClr val="115076"/>
                          </a:solidFill>
                          <a:effectLst/>
                          <a:latin typeface="+mn-lt"/>
                          <a:ea typeface="+mn-ea"/>
                          <a:cs typeface="+mn-cs"/>
                        </a:rPr>
                        <a:t>à</a:t>
                      </a:r>
                      <a:r>
                        <a:rPr lang="de-DE" sz="2800" b="0">
                          <a:solidFill>
                            <a:schemeClr val="accent1">
                              <a:lumMod val="50000"/>
                            </a:schemeClr>
                          </a:solidFill>
                        </a:rPr>
                        <a:t>, </a:t>
                      </a:r>
                      <a:r>
                        <a:rPr lang="de-DE" sz="2800" b="0" dirty="0">
                          <a:solidFill>
                            <a:schemeClr val="accent1">
                              <a:lumMod val="50000"/>
                            </a:schemeClr>
                          </a:solidFill>
                        </a:rPr>
                        <a:t>das ist mein Samstag!</a:t>
                      </a:r>
                    </a:p>
                  </a:txBody>
                  <a:tcPr anchor="ctr">
                    <a:lnL w="12700" cap="flat" cmpd="sng" algn="ctr">
                      <a:solidFill>
                        <a:srgbClr val="DAA520"/>
                      </a:solidFill>
                      <a:prstDash val="solid"/>
                      <a:round/>
                      <a:headEnd type="none" w="med" len="med"/>
                      <a:tailEnd type="none" w="med" len="med"/>
                    </a:lnL>
                    <a:lnR w="12700" cap="flat" cmpd="sng" algn="ctr">
                      <a:solidFill>
                        <a:srgbClr val="DAA520"/>
                      </a:solidFill>
                      <a:prstDash val="solid"/>
                      <a:round/>
                      <a:headEnd type="none" w="med" len="med"/>
                      <a:tailEnd type="none" w="med" len="med"/>
                    </a:lnR>
                    <a:lnT w="12700" cap="flat" cmpd="sng" algn="ctr">
                      <a:solidFill>
                        <a:srgbClr val="DAA520"/>
                      </a:solidFill>
                      <a:prstDash val="solid"/>
                      <a:round/>
                      <a:headEnd type="none" w="med" len="med"/>
                      <a:tailEnd type="none" w="med" len="med"/>
                    </a:lnT>
                    <a:lnB w="12700" cap="flat" cmpd="sng" algn="ctr">
                      <a:solidFill>
                        <a:srgbClr val="DAA520"/>
                      </a:solidFill>
                      <a:prstDash val="solid"/>
                      <a:round/>
                      <a:headEnd type="none" w="med" len="med"/>
                      <a:tailEnd type="none" w="med" len="med"/>
                    </a:lnB>
                    <a:solidFill>
                      <a:srgbClr val="FBF0D5"/>
                    </a:solidFill>
                  </a:tcPr>
                </a:tc>
                <a:extLst>
                  <a:ext uri="{0D108BD9-81ED-4DB2-BD59-A6C34878D82A}">
                    <a16:rowId xmlns:a16="http://schemas.microsoft.com/office/drawing/2014/main" val="10000"/>
                  </a:ext>
                </a:extLst>
              </a:tr>
            </a:tbl>
          </a:graphicData>
        </a:graphic>
      </p:graphicFrame>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 name="Title 2"/>
          <p:cNvSpPr>
            <a:spLocks noGrp="1"/>
          </p:cNvSpPr>
          <p:nvPr>
            <p:ph type="title"/>
          </p:nvPr>
        </p:nvSpPr>
        <p:spPr>
          <a:xfrm>
            <a:off x="131388" y="35238"/>
            <a:ext cx="10515600" cy="1325563"/>
          </a:xfrm>
        </p:spPr>
        <p:txBody>
          <a:bodyPr>
            <a:normAutofit/>
          </a:bodyPr>
          <a:lstStyle/>
          <a:p>
            <a:r>
              <a:rPr lang="en-US" sz="4000" b="1" dirty="0">
                <a:solidFill>
                  <a:schemeClr val="bg1"/>
                </a:solidFill>
              </a:rPr>
              <a:t>Mein Tag </a:t>
            </a:r>
            <a:r>
              <a:rPr lang="en-US" sz="4000" b="1" dirty="0" err="1">
                <a:solidFill>
                  <a:schemeClr val="bg1"/>
                </a:solidFill>
              </a:rPr>
              <a:t>heute</a:t>
            </a:r>
            <a:endParaRPr lang="en-GB" sz="4000" dirty="0">
              <a:solidFill>
                <a:schemeClr val="bg1"/>
              </a:solidFill>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99175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28161</TotalTime>
  <Words>7392</Words>
  <Application>Microsoft Macintosh PowerPoint</Application>
  <PresentationFormat>Widescreen</PresentationFormat>
  <Paragraphs>1031</Paragraphs>
  <Slides>38</Slides>
  <Notes>38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Century Gothic</vt:lpstr>
      <vt:lpstr>1_Office Theme</vt:lpstr>
      <vt:lpstr>3_Office Theme</vt:lpstr>
      <vt:lpstr>Ein Tag in meinem Leben</vt:lpstr>
      <vt:lpstr>-d</vt:lpstr>
      <vt:lpstr>-d</vt:lpstr>
      <vt:lpstr>-d</vt:lpstr>
      <vt:lpstr>-d</vt:lpstr>
      <vt:lpstr>-d</vt:lpstr>
      <vt:lpstr>-d</vt:lpstr>
      <vt:lpstr>Phonetik</vt:lpstr>
      <vt:lpstr>Mein Tag heute</vt:lpstr>
      <vt:lpstr>Mein Tag heute</vt:lpstr>
      <vt:lpstr>Vokabeln</vt:lpstr>
      <vt:lpstr>Present tense endings and subject pronouns</vt:lpstr>
      <vt:lpstr>Am Wochenende</vt:lpstr>
      <vt:lpstr>German</vt:lpstr>
      <vt:lpstr>Am Wochenende</vt:lpstr>
      <vt:lpstr>PERSON A</vt:lpstr>
      <vt:lpstr>German</vt:lpstr>
      <vt:lpstr>Am Wochenende</vt:lpstr>
      <vt:lpstr>PERSON B</vt:lpstr>
      <vt:lpstr>German</vt:lpstr>
      <vt:lpstr>Und du? Was machst du am Wochenende? </vt:lpstr>
      <vt:lpstr>Ein Tag in meinem Leben</vt:lpstr>
      <vt:lpstr>Vokabeln</vt:lpstr>
      <vt:lpstr>Vokabeln</vt:lpstr>
      <vt:lpstr>Vokabeln</vt:lpstr>
      <vt:lpstr>Phonetik</vt:lpstr>
      <vt:lpstr>Ein Tag in meinem Leben</vt:lpstr>
      <vt:lpstr>Vokabeln</vt:lpstr>
      <vt:lpstr>Ein Tag in meinem Leben</vt:lpstr>
      <vt:lpstr>Ein Tag in meinem Leben</vt:lpstr>
      <vt:lpstr>Ein Tag in meinem Leben</vt:lpstr>
      <vt:lpstr>Ein Tag in meinem Leben</vt:lpstr>
      <vt:lpstr>Ein Tag in meinem Leben</vt:lpstr>
      <vt:lpstr>Ein Tag in meinem Leben</vt:lpstr>
      <vt:lpstr>Ein Tag in meinem Leben</vt:lpstr>
      <vt:lpstr>Ein Tag in meinem Leben</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Mary Richardson</cp:lastModifiedBy>
  <cp:revision>421</cp:revision>
  <dcterms:created xsi:type="dcterms:W3CDTF">2020-04-04T15:34:24Z</dcterms:created>
  <dcterms:modified xsi:type="dcterms:W3CDTF">2021-12-20T12:23:11Z</dcterms:modified>
</cp:coreProperties>
</file>