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94505"/>
  </p:normalViewPr>
  <p:slideViewPr>
    <p:cSldViewPr snapToGrid="0">
      <p:cViewPr varScale="1">
        <p:scale>
          <a:sx n="82" d="100"/>
          <a:sy n="82" d="100"/>
        </p:scale>
        <p:origin x="29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">
            <a:extLst>
              <a:ext uri="{FF2B5EF4-FFF2-40B4-BE49-F238E27FC236}">
                <a16:creationId xmlns:a16="http://schemas.microsoft.com/office/drawing/2014/main" id="{62759416-441D-2148-85DB-B7B01E2B16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1888"/>
            <a:ext cx="4482791" cy="46718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07037E-390C-0E49-B9E0-1EB24FBFAC7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6692"/>
            <a:ext cx="6858000" cy="37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7965"/>
            <a:ext cx="4255477" cy="5549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928"/>
            <a:ext cx="3769112" cy="391915"/>
          </a:xfrm>
        </p:spPr>
        <p:txBody>
          <a:bodyPr>
            <a:normAutofit/>
          </a:bodyPr>
          <a:lstStyle/>
          <a:p>
            <a:r>
              <a:rPr lang="en-US" dirty="0"/>
              <a:t>Person A Speaking Cards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7D3EB19-A63D-4BD0-91E3-8202FA46C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60057"/>
            <a:ext cx="6891624" cy="3672930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6A3EE1D1-E855-4A3E-8431-BEA75B1B5705}"/>
              </a:ext>
            </a:extLst>
          </p:cNvPr>
          <p:cNvSpPr txBox="1">
            <a:spLocks/>
          </p:cNvSpPr>
          <p:nvPr/>
        </p:nvSpPr>
        <p:spPr>
          <a:xfrm>
            <a:off x="0" y="4596036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Person B Speaking Cards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90B1675-0B67-4D58-9A1A-0D799EADC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24" y="5102929"/>
            <a:ext cx="6858000" cy="366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Spanish_Portrait_Template" id="{B425C7FE-D76D-AF4C-96ED-23DC6A4740AA}" vid="{1B8A4A7B-B23F-C646-9A43-949187866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NCELP_Spanish_Portrait_Template</Template>
  <TotalTime>58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Person A Speaking Cards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 Speaking Cards</dc:title>
  <dc:creator>Cath</dc:creator>
  <cp:lastModifiedBy>Nicholas Avery</cp:lastModifiedBy>
  <cp:revision>2</cp:revision>
  <dcterms:created xsi:type="dcterms:W3CDTF">2020-06-05T14:25:55Z</dcterms:created>
  <dcterms:modified xsi:type="dcterms:W3CDTF">2020-06-05T15:31:15Z</dcterms:modified>
</cp:coreProperties>
</file>