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C40AD0-595D-4AC7-8E4F-67238F7289E7}" v="35" dt="2020-04-02T14:44:17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4" autoAdjust="0"/>
    <p:restoredTop sz="86376"/>
  </p:normalViewPr>
  <p:slideViewPr>
    <p:cSldViewPr snapToGrid="0">
      <p:cViewPr varScale="1">
        <p:scale>
          <a:sx n="93" d="100"/>
          <a:sy n="93" d="100"/>
        </p:scale>
        <p:origin x="232" y="4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lafalie@gmail.com" userId="1dbfc56e662127cb" providerId="LiveId" clId="{17C40AD0-595D-4AC7-8E4F-67238F7289E7}"/>
    <pc:docChg chg="undo redo custSel addSld delSld modSld">
      <pc:chgData name="falafalie@gmail.com" userId="1dbfc56e662127cb" providerId="LiveId" clId="{17C40AD0-595D-4AC7-8E4F-67238F7289E7}" dt="2020-04-02T14:44:21.376" v="213" actId="1076"/>
      <pc:docMkLst>
        <pc:docMk/>
      </pc:docMkLst>
      <pc:sldChg chg="addSp delSp modSp">
        <pc:chgData name="falafalie@gmail.com" userId="1dbfc56e662127cb" providerId="LiveId" clId="{17C40AD0-595D-4AC7-8E4F-67238F7289E7}" dt="2020-04-02T14:44:21.376" v="213" actId="1076"/>
        <pc:sldMkLst>
          <pc:docMk/>
          <pc:sldMk cId="2932614409" sldId="256"/>
        </pc:sldMkLst>
        <pc:spChg chg="add del">
          <ac:chgData name="falafalie@gmail.com" userId="1dbfc56e662127cb" providerId="LiveId" clId="{17C40AD0-595D-4AC7-8E4F-67238F7289E7}" dt="2020-04-02T14:36:07.824" v="39" actId="478"/>
          <ac:spMkLst>
            <pc:docMk/>
            <pc:sldMk cId="2932614409" sldId="256"/>
            <ac:spMk id="2" creationId="{281DDCDE-2491-4418-8245-5D68705ABAB9}"/>
          </ac:spMkLst>
        </pc:spChg>
        <pc:spChg chg="add del">
          <ac:chgData name="falafalie@gmail.com" userId="1dbfc56e662127cb" providerId="LiveId" clId="{17C40AD0-595D-4AC7-8E4F-67238F7289E7}" dt="2020-04-02T14:36:07.923" v="40" actId="478"/>
          <ac:spMkLst>
            <pc:docMk/>
            <pc:sldMk cId="2932614409" sldId="256"/>
            <ac:spMk id="3" creationId="{BDBD2EFB-B380-4A31-ACAE-7225D0887206}"/>
          </ac:spMkLst>
        </pc:spChg>
        <pc:spChg chg="add del mod">
          <ac:chgData name="falafalie@gmail.com" userId="1dbfc56e662127cb" providerId="LiveId" clId="{17C40AD0-595D-4AC7-8E4F-67238F7289E7}" dt="2020-04-02T14:34:29.092" v="31" actId="767"/>
          <ac:spMkLst>
            <pc:docMk/>
            <pc:sldMk cId="2932614409" sldId="256"/>
            <ac:spMk id="11" creationId="{7E71B979-F033-4FB1-A5A1-0FB601B57C5D}"/>
          </ac:spMkLst>
        </pc:spChg>
        <pc:spChg chg="add mod">
          <ac:chgData name="falafalie@gmail.com" userId="1dbfc56e662127cb" providerId="LiveId" clId="{17C40AD0-595D-4AC7-8E4F-67238F7289E7}" dt="2020-04-02T14:41:22.260" v="180" actId="20577"/>
          <ac:spMkLst>
            <pc:docMk/>
            <pc:sldMk cId="2932614409" sldId="256"/>
            <ac:spMk id="12" creationId="{743485F2-87DB-4A73-8726-B05DF611E617}"/>
          </ac:spMkLst>
        </pc:spChg>
        <pc:graphicFrameChg chg="add del mod">
          <ac:chgData name="falafalie@gmail.com" userId="1dbfc56e662127cb" providerId="LiveId" clId="{17C40AD0-595D-4AC7-8E4F-67238F7289E7}" dt="2020-04-02T14:33:28.518" v="6"/>
          <ac:graphicFrameMkLst>
            <pc:docMk/>
            <pc:sldMk cId="2932614409" sldId="256"/>
            <ac:graphicFrameMk id="4" creationId="{6A5D0EF2-0FA0-458D-96FD-7A03DC885DA4}"/>
          </ac:graphicFrameMkLst>
        </pc:graphicFrameChg>
        <pc:picChg chg="add del mod">
          <ac:chgData name="falafalie@gmail.com" userId="1dbfc56e662127cb" providerId="LiveId" clId="{17C40AD0-595D-4AC7-8E4F-67238F7289E7}" dt="2020-04-02T14:33:28.518" v="6"/>
          <ac:picMkLst>
            <pc:docMk/>
            <pc:sldMk cId="2932614409" sldId="256"/>
            <ac:picMk id="5" creationId="{6F34F78F-B603-437E-8250-4CAF737EA0F2}"/>
          </ac:picMkLst>
        </pc:picChg>
        <pc:picChg chg="add del mod">
          <ac:chgData name="falafalie@gmail.com" userId="1dbfc56e662127cb" providerId="LiveId" clId="{17C40AD0-595D-4AC7-8E4F-67238F7289E7}" dt="2020-04-02T14:33:28.518" v="6"/>
          <ac:picMkLst>
            <pc:docMk/>
            <pc:sldMk cId="2932614409" sldId="256"/>
            <ac:picMk id="6" creationId="{6B640ADF-27CC-4E35-9D3D-0E75663A7C6D}"/>
          </ac:picMkLst>
        </pc:picChg>
        <pc:picChg chg="add del mod">
          <ac:chgData name="falafalie@gmail.com" userId="1dbfc56e662127cb" providerId="LiveId" clId="{17C40AD0-595D-4AC7-8E4F-67238F7289E7}" dt="2020-04-02T14:33:28.518" v="6"/>
          <ac:picMkLst>
            <pc:docMk/>
            <pc:sldMk cId="2932614409" sldId="256"/>
            <ac:picMk id="7" creationId="{5F95C898-2391-4091-B5BE-929EE5DE0A33}"/>
          </ac:picMkLst>
        </pc:picChg>
        <pc:picChg chg="add del mod">
          <ac:chgData name="falafalie@gmail.com" userId="1dbfc56e662127cb" providerId="LiveId" clId="{17C40AD0-595D-4AC7-8E4F-67238F7289E7}" dt="2020-04-02T14:33:28.518" v="6"/>
          <ac:picMkLst>
            <pc:docMk/>
            <pc:sldMk cId="2932614409" sldId="256"/>
            <ac:picMk id="8" creationId="{6380A4F8-E8DC-4B1A-BEE1-246299B80596}"/>
          </ac:picMkLst>
        </pc:picChg>
        <pc:picChg chg="add del mod">
          <ac:chgData name="falafalie@gmail.com" userId="1dbfc56e662127cb" providerId="LiveId" clId="{17C40AD0-595D-4AC7-8E4F-67238F7289E7}" dt="2020-04-02T14:33:28.518" v="6"/>
          <ac:picMkLst>
            <pc:docMk/>
            <pc:sldMk cId="2932614409" sldId="256"/>
            <ac:picMk id="9" creationId="{5DC88174-E48B-4914-A028-A586F6CEAC94}"/>
          </ac:picMkLst>
        </pc:picChg>
        <pc:picChg chg="add del mod">
          <ac:chgData name="falafalie@gmail.com" userId="1dbfc56e662127cb" providerId="LiveId" clId="{17C40AD0-595D-4AC7-8E4F-67238F7289E7}" dt="2020-04-02T14:33:28.518" v="6"/>
          <ac:picMkLst>
            <pc:docMk/>
            <pc:sldMk cId="2932614409" sldId="256"/>
            <ac:picMk id="10" creationId="{65C03A46-285D-4383-A1D2-40E4963E9247}"/>
          </ac:picMkLst>
        </pc:picChg>
        <pc:picChg chg="add mod">
          <ac:chgData name="falafalie@gmail.com" userId="1dbfc56e662127cb" providerId="LiveId" clId="{17C40AD0-595D-4AC7-8E4F-67238F7289E7}" dt="2020-04-02T14:41:44.488" v="187" actId="1076"/>
          <ac:picMkLst>
            <pc:docMk/>
            <pc:sldMk cId="2932614409" sldId="256"/>
            <ac:picMk id="13" creationId="{26BE8E2A-5594-4600-AC26-034EF794382D}"/>
          </ac:picMkLst>
        </pc:picChg>
        <pc:picChg chg="add del mod">
          <ac:chgData name="falafalie@gmail.com" userId="1dbfc56e662127cb" providerId="LiveId" clId="{17C40AD0-595D-4AC7-8E4F-67238F7289E7}" dt="2020-04-02T14:37:40.460" v="66" actId="478"/>
          <ac:picMkLst>
            <pc:docMk/>
            <pc:sldMk cId="2932614409" sldId="256"/>
            <ac:picMk id="14" creationId="{C9124F04-09D5-4074-9B36-3381CF25A800}"/>
          </ac:picMkLst>
        </pc:picChg>
        <pc:picChg chg="add del mod">
          <ac:chgData name="falafalie@gmail.com" userId="1dbfc56e662127cb" providerId="LiveId" clId="{17C40AD0-595D-4AC7-8E4F-67238F7289E7}" dt="2020-04-02T14:37:49.383" v="71" actId="478"/>
          <ac:picMkLst>
            <pc:docMk/>
            <pc:sldMk cId="2932614409" sldId="256"/>
            <ac:picMk id="15" creationId="{B7862756-310D-4236-BA96-148B210FF88B}"/>
          </ac:picMkLst>
        </pc:picChg>
        <pc:picChg chg="add del mod">
          <ac:chgData name="falafalie@gmail.com" userId="1dbfc56e662127cb" providerId="LiveId" clId="{17C40AD0-595D-4AC7-8E4F-67238F7289E7}" dt="2020-04-02T14:38:18.741" v="80" actId="478"/>
          <ac:picMkLst>
            <pc:docMk/>
            <pc:sldMk cId="2932614409" sldId="256"/>
            <ac:picMk id="16" creationId="{22E86C6E-EE91-42F5-81A1-67430E0CC494}"/>
          </ac:picMkLst>
        </pc:picChg>
        <pc:picChg chg="add del mod">
          <ac:chgData name="falafalie@gmail.com" userId="1dbfc56e662127cb" providerId="LiveId" clId="{17C40AD0-595D-4AC7-8E4F-67238F7289E7}" dt="2020-04-02T14:38:17.434" v="79" actId="478"/>
          <ac:picMkLst>
            <pc:docMk/>
            <pc:sldMk cId="2932614409" sldId="256"/>
            <ac:picMk id="17" creationId="{ABA4D209-F92E-4D43-BB53-988F3DB073E3}"/>
          </ac:picMkLst>
        </pc:picChg>
        <pc:picChg chg="add mod">
          <ac:chgData name="falafalie@gmail.com" userId="1dbfc56e662127cb" providerId="LiveId" clId="{17C40AD0-595D-4AC7-8E4F-67238F7289E7}" dt="2020-04-02T14:43:03.926" v="201" actId="1076"/>
          <ac:picMkLst>
            <pc:docMk/>
            <pc:sldMk cId="2932614409" sldId="256"/>
            <ac:picMk id="18" creationId="{3EDC9096-DA00-4045-A1A1-CC4DFB1FD5AF}"/>
          </ac:picMkLst>
        </pc:picChg>
        <pc:picChg chg="add mod">
          <ac:chgData name="falafalie@gmail.com" userId="1dbfc56e662127cb" providerId="LiveId" clId="{17C40AD0-595D-4AC7-8E4F-67238F7289E7}" dt="2020-04-02T14:41:44.488" v="187" actId="1076"/>
          <ac:picMkLst>
            <pc:docMk/>
            <pc:sldMk cId="2932614409" sldId="256"/>
            <ac:picMk id="19" creationId="{0B0D4A3E-1800-412A-A8AD-3062FC444453}"/>
          </ac:picMkLst>
        </pc:picChg>
        <pc:picChg chg="add del mod">
          <ac:chgData name="falafalie@gmail.com" userId="1dbfc56e662127cb" providerId="LiveId" clId="{17C40AD0-595D-4AC7-8E4F-67238F7289E7}" dt="2020-04-02T14:42:01.376" v="189" actId="478"/>
          <ac:picMkLst>
            <pc:docMk/>
            <pc:sldMk cId="2932614409" sldId="256"/>
            <ac:picMk id="20" creationId="{3EAD4D7F-EE1E-4390-A1C8-83959A49C188}"/>
          </ac:picMkLst>
        </pc:picChg>
        <pc:picChg chg="add del mod">
          <ac:chgData name="falafalie@gmail.com" userId="1dbfc56e662127cb" providerId="LiveId" clId="{17C40AD0-595D-4AC7-8E4F-67238F7289E7}" dt="2020-04-02T14:42:01.376" v="189" actId="478"/>
          <ac:picMkLst>
            <pc:docMk/>
            <pc:sldMk cId="2932614409" sldId="256"/>
            <ac:picMk id="21" creationId="{9D770DBD-7107-4004-8EA7-93DBAFE2B324}"/>
          </ac:picMkLst>
        </pc:picChg>
        <pc:picChg chg="add del mod">
          <ac:chgData name="falafalie@gmail.com" userId="1dbfc56e662127cb" providerId="LiveId" clId="{17C40AD0-595D-4AC7-8E4F-67238F7289E7}" dt="2020-04-02T14:42:01.376" v="189" actId="478"/>
          <ac:picMkLst>
            <pc:docMk/>
            <pc:sldMk cId="2932614409" sldId="256"/>
            <ac:picMk id="22" creationId="{C901A13A-4651-4E06-B89A-80BDB697C98E}"/>
          </ac:picMkLst>
        </pc:picChg>
        <pc:picChg chg="add del mod">
          <ac:chgData name="falafalie@gmail.com" userId="1dbfc56e662127cb" providerId="LiveId" clId="{17C40AD0-595D-4AC7-8E4F-67238F7289E7}" dt="2020-04-02T14:43:09.698" v="202"/>
          <ac:picMkLst>
            <pc:docMk/>
            <pc:sldMk cId="2932614409" sldId="256"/>
            <ac:picMk id="23" creationId="{390054DE-4D31-4168-99D0-0527049E1D5F}"/>
          </ac:picMkLst>
        </pc:picChg>
        <pc:picChg chg="add del mod">
          <ac:chgData name="falafalie@gmail.com" userId="1dbfc56e662127cb" providerId="LiveId" clId="{17C40AD0-595D-4AC7-8E4F-67238F7289E7}" dt="2020-04-02T14:43:09.698" v="202"/>
          <ac:picMkLst>
            <pc:docMk/>
            <pc:sldMk cId="2932614409" sldId="256"/>
            <ac:picMk id="24" creationId="{AD37B020-9813-4F45-9E49-7BB1C9EA1D7D}"/>
          </ac:picMkLst>
        </pc:picChg>
        <pc:picChg chg="add del mod">
          <ac:chgData name="falafalie@gmail.com" userId="1dbfc56e662127cb" providerId="LiveId" clId="{17C40AD0-595D-4AC7-8E4F-67238F7289E7}" dt="2020-04-02T14:43:09.698" v="202"/>
          <ac:picMkLst>
            <pc:docMk/>
            <pc:sldMk cId="2932614409" sldId="256"/>
            <ac:picMk id="25" creationId="{9B1E4715-FECE-4810-9A56-57ABC66FE0AD}"/>
          </ac:picMkLst>
        </pc:picChg>
        <pc:picChg chg="add mod">
          <ac:chgData name="falafalie@gmail.com" userId="1dbfc56e662127cb" providerId="LiveId" clId="{17C40AD0-595D-4AC7-8E4F-67238F7289E7}" dt="2020-04-02T14:44:10.151" v="209" actId="1076"/>
          <ac:picMkLst>
            <pc:docMk/>
            <pc:sldMk cId="2932614409" sldId="256"/>
            <ac:picMk id="26" creationId="{B65DD4C4-E94A-438A-9C9C-94B290177404}"/>
          </ac:picMkLst>
        </pc:picChg>
        <pc:picChg chg="add mod">
          <ac:chgData name="falafalie@gmail.com" userId="1dbfc56e662127cb" providerId="LiveId" clId="{17C40AD0-595D-4AC7-8E4F-67238F7289E7}" dt="2020-04-02T14:44:16.167" v="211" actId="1076"/>
          <ac:picMkLst>
            <pc:docMk/>
            <pc:sldMk cId="2932614409" sldId="256"/>
            <ac:picMk id="27" creationId="{F47525B6-E066-4504-A4B9-5F77E96F9981}"/>
          </ac:picMkLst>
        </pc:picChg>
        <pc:picChg chg="add mod">
          <ac:chgData name="falafalie@gmail.com" userId="1dbfc56e662127cb" providerId="LiveId" clId="{17C40AD0-595D-4AC7-8E4F-67238F7289E7}" dt="2020-04-02T14:44:21.376" v="213" actId="1076"/>
          <ac:picMkLst>
            <pc:docMk/>
            <pc:sldMk cId="2932614409" sldId="256"/>
            <ac:picMk id="28" creationId="{04F250CB-5274-4304-ACA7-A9FD03655CB4}"/>
          </ac:picMkLst>
        </pc:picChg>
      </pc:sldChg>
      <pc:sldChg chg="add del">
        <pc:chgData name="falafalie@gmail.com" userId="1dbfc56e662127cb" providerId="LiveId" clId="{17C40AD0-595D-4AC7-8E4F-67238F7289E7}" dt="2020-04-02T14:34:29.231" v="32"/>
        <pc:sldMkLst>
          <pc:docMk/>
          <pc:sldMk cId="691471743" sldId="257"/>
        </pc:sldMkLst>
      </pc:sldChg>
      <pc:sldChg chg="addSp modSp add">
        <pc:chgData name="falafalie@gmail.com" userId="1dbfc56e662127cb" providerId="LiveId" clId="{17C40AD0-595D-4AC7-8E4F-67238F7289E7}" dt="2020-04-02T14:43:19.764" v="204" actId="1076"/>
        <pc:sldMkLst>
          <pc:docMk/>
          <pc:sldMk cId="830390831" sldId="257"/>
        </pc:sldMkLst>
        <pc:spChg chg="mod">
          <ac:chgData name="falafalie@gmail.com" userId="1dbfc56e662127cb" providerId="LiveId" clId="{17C40AD0-595D-4AC7-8E4F-67238F7289E7}" dt="2020-04-02T14:41:33.120" v="186" actId="20577"/>
          <ac:spMkLst>
            <pc:docMk/>
            <pc:sldMk cId="830390831" sldId="257"/>
            <ac:spMk id="12" creationId="{743485F2-87DB-4A73-8726-B05DF611E617}"/>
          </ac:spMkLst>
        </pc:spChg>
        <pc:picChg chg="add">
          <ac:chgData name="falafalie@gmail.com" userId="1dbfc56e662127cb" providerId="LiveId" clId="{17C40AD0-595D-4AC7-8E4F-67238F7289E7}" dt="2020-04-02T14:41:50.914" v="188"/>
          <ac:picMkLst>
            <pc:docMk/>
            <pc:sldMk cId="830390831" sldId="257"/>
            <ac:picMk id="3" creationId="{E2117E81-521E-495A-8365-CFDFFD328ED8}"/>
          </ac:picMkLst>
        </pc:picChg>
        <pc:picChg chg="add mod">
          <ac:chgData name="falafalie@gmail.com" userId="1dbfc56e662127cb" providerId="LiveId" clId="{17C40AD0-595D-4AC7-8E4F-67238F7289E7}" dt="2020-04-02T14:42:59.590" v="199" actId="1076"/>
          <ac:picMkLst>
            <pc:docMk/>
            <pc:sldMk cId="830390831" sldId="257"/>
            <ac:picMk id="4" creationId="{39B8C5E2-E759-4DE2-9C57-AA6468032270}"/>
          </ac:picMkLst>
        </pc:picChg>
        <pc:picChg chg="add">
          <ac:chgData name="falafalie@gmail.com" userId="1dbfc56e662127cb" providerId="LiveId" clId="{17C40AD0-595D-4AC7-8E4F-67238F7289E7}" dt="2020-04-02T14:41:50.914" v="188"/>
          <ac:picMkLst>
            <pc:docMk/>
            <pc:sldMk cId="830390831" sldId="257"/>
            <ac:picMk id="5" creationId="{9B38907B-BE79-4E53-8F45-43B5F9F5FD1B}"/>
          </ac:picMkLst>
        </pc:picChg>
        <pc:picChg chg="add mod">
          <ac:chgData name="falafalie@gmail.com" userId="1dbfc56e662127cb" providerId="LiveId" clId="{17C40AD0-595D-4AC7-8E4F-67238F7289E7}" dt="2020-04-02T14:43:19.764" v="204" actId="1076"/>
          <ac:picMkLst>
            <pc:docMk/>
            <pc:sldMk cId="830390831" sldId="257"/>
            <ac:picMk id="6" creationId="{A63A6317-4DB9-49D8-BBBC-3CD6E3A9161D}"/>
          </ac:picMkLst>
        </pc:picChg>
        <pc:picChg chg="add mod">
          <ac:chgData name="falafalie@gmail.com" userId="1dbfc56e662127cb" providerId="LiveId" clId="{17C40AD0-595D-4AC7-8E4F-67238F7289E7}" dt="2020-04-02T14:43:19.764" v="204" actId="1076"/>
          <ac:picMkLst>
            <pc:docMk/>
            <pc:sldMk cId="830390831" sldId="257"/>
            <ac:picMk id="7" creationId="{BB4F2B07-AFC9-496C-86F1-DE7065A12602}"/>
          </ac:picMkLst>
        </pc:picChg>
        <pc:picChg chg="add mod">
          <ac:chgData name="falafalie@gmail.com" userId="1dbfc56e662127cb" providerId="LiveId" clId="{17C40AD0-595D-4AC7-8E4F-67238F7289E7}" dt="2020-04-02T14:43:19.764" v="204" actId="1076"/>
          <ac:picMkLst>
            <pc:docMk/>
            <pc:sldMk cId="830390831" sldId="257"/>
            <ac:picMk id="8" creationId="{11629C53-21B6-432F-A642-6917D838E481}"/>
          </ac:picMkLst>
        </pc:picChg>
      </pc:sldChg>
      <pc:sldChg chg="modSp add del">
        <pc:chgData name="falafalie@gmail.com" userId="1dbfc56e662127cb" providerId="LiveId" clId="{17C40AD0-595D-4AC7-8E4F-67238F7289E7}" dt="2020-04-02T14:34:27.781" v="26"/>
        <pc:sldMkLst>
          <pc:docMk/>
          <pc:sldMk cId="2324624620" sldId="258"/>
        </pc:sldMkLst>
        <pc:spChg chg="mod">
          <ac:chgData name="falafalie@gmail.com" userId="1dbfc56e662127cb" providerId="LiveId" clId="{17C40AD0-595D-4AC7-8E4F-67238F7289E7}" dt="2020-04-02T14:34:27.509" v="24" actId="20577"/>
          <ac:spMkLst>
            <pc:docMk/>
            <pc:sldMk cId="2324624620" sldId="258"/>
            <ac:spMk id="11" creationId="{7E71B979-F033-4FB1-A5A1-0FB601B57C5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3875C-63CD-0F4C-B3FD-4FEF7F389183}" type="datetimeFigureOut">
              <a:rPr lang="en-US" smtClean="0"/>
              <a:t>4/13/20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6A302-599A-1F46-BACE-AAAE15F8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11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A302-599A-1F46-BACE-AAAE15F8C7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92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A302-599A-1F46-BACE-AAAE15F8C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99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37CED-5CD5-4A74-A6F0-F0022D206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956E15-856C-492D-9C6A-8D8C094ED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ECA6A-9256-478F-A229-10AF3E62C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31-FF7C-4774-AC9E-69CBB470661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4277D-8FD7-46D2-8E43-82314629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18504-FBDF-40C5-A79B-2DB58D171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146A-59BC-439F-A62B-EDD37730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00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0E8BD-9093-40FD-AB2B-B6C5B001F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EC6417-01FF-46C0-9541-6A2DCFD0C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E242D-C42B-4553-8C94-157C1F77D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31-FF7C-4774-AC9E-69CBB470661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3DBA9-E3A1-44A8-8B49-B731FD653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E2D64-F0F9-4E88-90E4-F73BE307D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146A-59BC-439F-A62B-EDD37730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38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C2F8EB-828D-41BA-9285-BE9F938B57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AD3DC-72C3-4F06-A5C8-73ADDF7C9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823FB-B43D-4B73-96B1-CE713282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31-FF7C-4774-AC9E-69CBB470661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07B11-C21E-447A-9A71-A078C899E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E8BC4-E522-4DF2-84A7-FDE5213B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146A-59BC-439F-A62B-EDD37730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06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BECDC-D2D4-4E61-8A9A-D9B4796E0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CF03C-A36B-4006-A98B-67B971C3A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F13A7-0C97-472A-9936-E1388F4B2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31-FF7C-4774-AC9E-69CBB470661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51FAA-A5CE-4391-A87A-B0238D36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68D49-615C-486B-A507-1895FC46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146A-59BC-439F-A62B-EDD37730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61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C2DD-8D71-4143-8628-BE571F806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D1421-9551-45DC-B9AA-FFD32C57C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977FD-D714-4855-9BC3-A4D0B84A9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31-FF7C-4774-AC9E-69CBB470661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7DA64-0D03-4F42-9379-B27CEA4A2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D8F8D-D597-425F-A97B-25951DFC3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146A-59BC-439F-A62B-EDD37730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37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5F4B6-CD58-42EA-89D3-D1750AC17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D3F16-6C82-45E6-B8BC-31E6358DD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D81A8-A06F-4D63-9881-312781EB3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CCBCCA-02B1-4654-A872-A26992BA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31-FF7C-4774-AC9E-69CBB470661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7F04C-0E79-4558-9CA5-13A2EB803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E10EA-2EE6-4B1F-8FF7-B1709A3EC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146A-59BC-439F-A62B-EDD37730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05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7DABB-3011-4A9E-AFBD-CA6A4D210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43BDC-A8DE-4890-83D9-975C6EF69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E95A24-B275-4379-BF9F-5E2E0DE58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EE193B-380D-46BE-9EEB-CDC9625817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036B30-1CD9-4371-B098-400DE272A2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C5293D-DFB1-4810-B46D-7E3028DCC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31-FF7C-4774-AC9E-69CBB470661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69C544-DFAF-4D23-805E-D8343CE9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0CC9C3-7420-4C6D-8C15-EA26772BE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146A-59BC-439F-A62B-EDD37730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8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5BA44-1211-48C1-951C-8A87C63A7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3B8653-380B-4B52-8F1C-69D66532D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31-FF7C-4774-AC9E-69CBB470661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500C7C-318B-43A5-8221-0182EA063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235E66-35C1-4259-986A-BB633925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146A-59BC-439F-A62B-EDD37730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69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00CEC-4896-48D9-80EA-3A9D09E97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31-FF7C-4774-AC9E-69CBB470661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61370-79C8-487E-803F-B2166D8E3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A1544-D0A5-4FEE-8E39-22AD431D1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146A-59BC-439F-A62B-EDD37730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38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121A7-E03E-4556-B2C0-261BD4FB7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49E8E-857B-48C7-A550-1C4254DCB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CD5BF0-168F-402D-94A3-99B5774B9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2C0AD-FEC0-4610-B7DF-E71CC81E9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31-FF7C-4774-AC9E-69CBB470661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BB92F-68E5-4CD0-957E-03D23BC5D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0384B-00D3-4A79-8D5B-0D830E3CE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146A-59BC-439F-A62B-EDD37730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78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2EF10-11F1-4DCA-ADA1-F018818D0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7051B7-6101-4D00-A801-02BC14AD1F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B3F62-F311-4670-841E-C7F3A36DC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F0E50-883A-48E4-86C1-80D5E0475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31-FF7C-4774-AC9E-69CBB470661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3B383-E051-47A5-9469-C6F06FE6C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BEDCC-1713-4AB1-8791-BE6FA5F10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146A-59BC-439F-A62B-EDD37730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40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6F9A85-1E06-4CDD-9739-AC5681234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41127-FA92-499A-A0F6-467B08D5F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0D183-3D9D-4F51-8323-2AA083F9D7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ECA31-FF7C-4774-AC9E-69CBB470661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60820-93B5-4C3B-9309-BDB5657F86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9FFA4-72CC-4DD7-ACC3-E619E63FEF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4146A-59BC-439F-A62B-EDD37730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12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743485F2-87DB-4A73-8726-B05DF611E617}"/>
              </a:ext>
            </a:extLst>
          </p:cNvPr>
          <p:cNvSpPr txBox="1"/>
          <p:nvPr/>
        </p:nvSpPr>
        <p:spPr>
          <a:xfrm>
            <a:off x="226031" y="492074"/>
            <a:ext cx="11801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2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Print and fold to create double-sided cue/answer cards for Partner A.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6BE8E2A-5594-4600-AC26-034EF7943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031" y="1808251"/>
            <a:ext cx="3813915" cy="204782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EDC9096-DA00-4045-A1A1-CC4DFB1FD5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1968" y="1808251"/>
            <a:ext cx="3813915" cy="204782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B0D4A3E-1800-412A-A8AD-3062FC4444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3702" y="1808251"/>
            <a:ext cx="3813915" cy="204782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65DD4C4-E94A-438A-9C9C-94B2901774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031" y="4049889"/>
            <a:ext cx="3813915" cy="204782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47525B6-E066-4504-A4B9-5F77E96F99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1968" y="4049889"/>
            <a:ext cx="3813915" cy="204782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4F250CB-5274-4304-ACA7-A9FD03655C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3702" y="4049889"/>
            <a:ext cx="3813915" cy="20478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54046A-29DD-B440-8CBF-E8D9D0D99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031" y="149130"/>
            <a:ext cx="2036618" cy="492074"/>
          </a:xfrm>
        </p:spPr>
        <p:txBody>
          <a:bodyPr>
            <a:normAutofit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GB" sz="22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Partner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61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743485F2-87DB-4A73-8726-B05DF611E617}"/>
              </a:ext>
            </a:extLst>
          </p:cNvPr>
          <p:cNvSpPr txBox="1"/>
          <p:nvPr/>
        </p:nvSpPr>
        <p:spPr>
          <a:xfrm>
            <a:off x="226030" y="133564"/>
            <a:ext cx="112399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2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2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Print and fold to create double-sided cue/answer cards for Partner B. </a:t>
            </a:r>
          </a:p>
          <a:p>
            <a:endParaRPr lang="en-GB" sz="22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117E81-521E-495A-8365-CFDFFD328E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855" y="4108420"/>
            <a:ext cx="3783091" cy="20354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9B8C5E2-E759-4DE2-9C57-AA64680322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0690" y="4108419"/>
            <a:ext cx="3783091" cy="20354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38907B-BE79-4E53-8F45-43B5F9F5FD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4526" y="4108419"/>
            <a:ext cx="3783091" cy="20354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3A6317-4DB9-49D8-BBBC-3CD6E3A916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855" y="1820354"/>
            <a:ext cx="3818119" cy="20478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B4F2B07-AFC9-496C-86F1-DE7065A126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8588" y="1820354"/>
            <a:ext cx="3818119" cy="20478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629C53-21B6-432F-A642-6917D838E4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2423" y="1820354"/>
            <a:ext cx="3818119" cy="20478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6F3BE7-CEDA-B249-BB0E-EAE21EFBA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855" y="256386"/>
            <a:ext cx="1524000" cy="457749"/>
          </a:xfrm>
        </p:spPr>
        <p:txBody>
          <a:bodyPr/>
          <a:lstStyle/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GB" sz="22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Partner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90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34</Words>
  <Application>Microsoft Macintosh PowerPoint</Application>
  <PresentationFormat>Widescreen</PresentationFormat>
  <Paragraphs>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Partner A</vt:lpstr>
      <vt:lpstr>Partner 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falafalie@gmail.com</dc:creator>
  <cp:lastModifiedBy>Helen Thomas</cp:lastModifiedBy>
  <cp:revision>2</cp:revision>
  <dcterms:created xsi:type="dcterms:W3CDTF">2020-04-02T14:32:37Z</dcterms:created>
  <dcterms:modified xsi:type="dcterms:W3CDTF">2020-04-13T12:19:51Z</dcterms:modified>
</cp:coreProperties>
</file>