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10" r:id="rId3"/>
    <p:sldMasterId id="2147483722" r:id="rId4"/>
    <p:sldMasterId id="2147483734" r:id="rId5"/>
  </p:sldMasterIdLst>
  <p:notesMasterIdLst>
    <p:notesMasterId r:id="rId37"/>
  </p:notesMasterIdLst>
  <p:sldIdLst>
    <p:sldId id="429" r:id="rId6"/>
    <p:sldId id="432" r:id="rId7"/>
    <p:sldId id="433" r:id="rId8"/>
    <p:sldId id="434" r:id="rId9"/>
    <p:sldId id="435" r:id="rId10"/>
    <p:sldId id="436" r:id="rId11"/>
    <p:sldId id="437" r:id="rId12"/>
    <p:sldId id="270" r:id="rId13"/>
    <p:sldId id="426" r:id="rId14"/>
    <p:sldId id="427" r:id="rId15"/>
    <p:sldId id="411" r:id="rId16"/>
    <p:sldId id="412" r:id="rId17"/>
    <p:sldId id="280" r:id="rId18"/>
    <p:sldId id="428" r:id="rId19"/>
    <p:sldId id="402" r:id="rId20"/>
    <p:sldId id="403" r:id="rId21"/>
    <p:sldId id="285" r:id="rId22"/>
    <p:sldId id="430" r:id="rId23"/>
    <p:sldId id="271" r:id="rId24"/>
    <p:sldId id="278" r:id="rId25"/>
    <p:sldId id="281" r:id="rId26"/>
    <p:sldId id="413" r:id="rId27"/>
    <p:sldId id="414" r:id="rId28"/>
    <p:sldId id="415" r:id="rId29"/>
    <p:sldId id="416" r:id="rId30"/>
    <p:sldId id="397" r:id="rId31"/>
    <p:sldId id="419" r:id="rId32"/>
    <p:sldId id="410" r:id="rId33"/>
    <p:sldId id="417" r:id="rId34"/>
    <p:sldId id="277" r:id="rId35"/>
    <p:sldId id="27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5" clrIdx="0">
    <p:extLst>
      <p:ext uri="{19B8F6BF-5375-455C-9EA6-DF929625EA0E}">
        <p15:presenceInfo xmlns:p15="http://schemas.microsoft.com/office/powerpoint/2012/main" userId="Natalie Finlayson" providerId="None"/>
      </p:ext>
    </p:extLst>
  </p:cmAuthor>
  <p:cmAuthor id="2" name="falafalie@gmail.com" initials="f" lastIdx="1" clrIdx="1">
    <p:extLst>
      <p:ext uri="{19B8F6BF-5375-455C-9EA6-DF929625EA0E}">
        <p15:presenceInfo xmlns:p15="http://schemas.microsoft.com/office/powerpoint/2012/main" userId="1dbfc56e662127c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BC1F7"/>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85" autoAdjust="0"/>
    <p:restoredTop sz="57330" autoAdjust="0"/>
  </p:normalViewPr>
  <p:slideViewPr>
    <p:cSldViewPr snapToGrid="0">
      <p:cViewPr varScale="1">
        <p:scale>
          <a:sx n="41" d="100"/>
          <a:sy n="41" d="100"/>
        </p:scale>
        <p:origin x="1290" y="3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7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28/06/2022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a:t>
            </a:r>
            <a:r>
              <a:rPr lang="en-GB" sz="1200" b="1" dirty="0" err="1"/>
              <a:t>th</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word order 2</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dirty="0">
                <a:solidFill>
                  <a:schemeClr val="tx1"/>
                </a:solidFill>
                <a:effectLst/>
                <a:latin typeface="+mn-lt"/>
                <a:ea typeface="Calibri"/>
                <a:cs typeface="Calibri"/>
                <a:sym typeface="Calibri"/>
              </a:rPr>
              <a:t>7.3.1.1</a:t>
            </a:r>
            <a:r>
              <a:rPr lang="de-DE" sz="1200" b="1" i="0" u="none" strike="noStrike" kern="1200" cap="none" baseline="0" dirty="0">
                <a:solidFill>
                  <a:schemeClr val="tx1"/>
                </a:solidFill>
                <a:effectLst/>
                <a:latin typeface="+mn-lt"/>
                <a:ea typeface="Calibri"/>
                <a:cs typeface="Calibri"/>
                <a:sym typeface="Calibri"/>
              </a:rPr>
              <a:t> (</a:t>
            </a:r>
            <a:r>
              <a:rPr lang="de-DE" sz="1200" b="1" i="0" u="none" strike="noStrike" kern="1200" cap="none" baseline="0" dirty="0" err="1">
                <a:solidFill>
                  <a:schemeClr val="tx1"/>
                </a:solidFill>
                <a:effectLst/>
                <a:latin typeface="+mn-lt"/>
                <a:ea typeface="Calibri"/>
                <a:cs typeface="Calibri"/>
                <a:sym typeface="Calibri"/>
              </a:rPr>
              <a:t>introduce</a:t>
            </a:r>
            <a:r>
              <a:rPr lang="de-DE"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Dienstag [1356] Mittwoch [1187] Donnerstag [1244] Freitag [981] Samstag [1112] Sonntag [804] wann? [657] am Morgen [311] Morgen [621] im Orchester [2553] Orchester [4113] im Chor [3714] Chor [&gt;5009] Bibliothek [2366] Theater [1086] Verein [899] </a:t>
            </a:r>
            <a:br>
              <a:rPr lang="de-DE" b="0" dirty="0"/>
            </a:br>
            <a:r>
              <a:rPr lang="de-DE" b="1" dirty="0"/>
              <a:t>7.</a:t>
            </a:r>
            <a:r>
              <a:rPr lang="en-GB" sz="1200" b="1" i="0" u="none" strike="noStrike" kern="1200" cap="none" dirty="0">
                <a:solidFill>
                  <a:schemeClr val="tx1"/>
                </a:solidFill>
                <a:effectLst/>
                <a:latin typeface="+mn-lt"/>
                <a:ea typeface="Calibri"/>
                <a:cs typeface="Calibri"/>
                <a:sym typeface="Calibri"/>
              </a:rPr>
              <a:t>2.2.2 (revisit) </a:t>
            </a:r>
            <a:r>
              <a:rPr lang="de-DE" sz="1200" b="0" i="0" u="none" strike="noStrike" kern="1200" cap="none" dirty="0">
                <a:solidFill>
                  <a:schemeClr val="tx1"/>
                </a:solidFill>
                <a:effectLst/>
                <a:latin typeface="+mn-lt"/>
                <a:ea typeface="Calibri"/>
                <a:cs typeface="Calibri"/>
                <a:sym typeface="Calibri"/>
              </a:rPr>
              <a:t>benutzen [1119] essen [323] können, kann, kannst [23] sehen [79] tragen1&amp;2 [271] trinken [634] etwas [100] Butterbrot [&gt;5009] Hose [2156] Hut [2763] Keks [4083] Leute [224] Obst [4980]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denken [128] er2 [15] es [12] sie2 [7] Fahrrad / Rad [2138] Geschenk [2595] Gutschein [&gt;5009] Handy [1693] Jacke [3287] hässlich [3542] toll [972] ganz [69] jetzt [72] ziemlich [605] in Ordnung [</a:t>
            </a:r>
            <a:r>
              <a:rPr lang="de-DE" sz="1200" b="0" i="0" u="none" strike="noStrike" kern="1200" cap="none" baseline="0" dirty="0" err="1">
                <a:solidFill>
                  <a:schemeClr val="tx1"/>
                </a:solidFill>
                <a:effectLst/>
                <a:latin typeface="+mn-lt"/>
                <a:ea typeface="Calibri"/>
                <a:cs typeface="Calibri"/>
                <a:sym typeface="Calibri"/>
              </a:rPr>
              <a:t>n</a:t>
            </a:r>
            <a:r>
              <a:rPr lang="de-DE" sz="1200" b="0" i="0" u="none" strike="noStrike" kern="1200" cap="none" baseline="0" dirty="0">
                <a:solidFill>
                  <a:schemeClr val="tx1"/>
                </a:solidFill>
                <a:effectLst/>
                <a:latin typeface="+mn-lt"/>
                <a:ea typeface="Calibri"/>
                <a:cs typeface="Calibri"/>
                <a:sym typeface="Calibri"/>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mn-lt"/>
              <a:ea typeface="Calibri"/>
              <a:cs typeface="Calibri"/>
              <a:sym typeface="Calibri"/>
            </a:endParaRPr>
          </a:p>
          <a:p>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a:t>
            </a:r>
            <a:r>
              <a:rPr lang="en-GB" sz="1200">
                <a:solidFill>
                  <a:sysClr val="windowText" lastClr="000000"/>
                </a:solidFill>
                <a:effectLst/>
                <a:latin typeface="+mn-lt"/>
                <a:ea typeface="+mn-ea"/>
                <a:cs typeface="+mn-cs"/>
              </a:rPr>
              <a:t>London: Routledge.</a:t>
            </a:r>
            <a:endParaRPr lang="en-GB" sz="1200" baseline="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771221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is a still faster version of the previous slide.</a:t>
            </a: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10</a:t>
            </a:fld>
            <a:endParaRPr lang="en-GB">
              <a:solidFill>
                <a:prstClr val="black"/>
              </a:solidFill>
            </a:endParaRPr>
          </a:p>
        </p:txBody>
      </p:sp>
    </p:spTree>
    <p:extLst>
      <p:ext uri="{BB962C8B-B14F-4D97-AF65-F5344CB8AC3E}">
        <p14:creationId xmlns:p14="http://schemas.microsoft.com/office/powerpoint/2010/main" val="3223401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baseline="0" dirty="0"/>
              <a:t>To practise written production of some of this week’s vocabulary in response to aural clues.</a:t>
            </a:r>
            <a:br>
              <a:rPr lang="en-GB" b="0" baseline="0" dirty="0"/>
            </a:br>
            <a:endParaRPr lang="en-GB" b="0" baseline="0" dirty="0"/>
          </a:p>
          <a:p>
            <a:r>
              <a:rPr lang="en-GB" b="0" baseline="0" dirty="0"/>
              <a:t>In this exercise, students listen to spoken crossword clues, and write the solutions. All solutions are words found in this week’s vocabulary set. The clues are constructed from words in this week’s and previous weeks’ vocabulary sets, in addition to two cognates, </a:t>
            </a:r>
            <a:r>
              <a:rPr lang="en-GB" b="1" baseline="0" dirty="0" err="1"/>
              <a:t>Konzert</a:t>
            </a:r>
            <a:r>
              <a:rPr lang="en-GB" b="0" baseline="0" dirty="0"/>
              <a:t> [1716] and </a:t>
            </a:r>
            <a:r>
              <a:rPr lang="en-GB" b="1" baseline="0" dirty="0"/>
              <a:t>Show</a:t>
            </a:r>
            <a:r>
              <a:rPr lang="en-GB" b="0" baseline="0" dirty="0"/>
              <a:t> [3125].</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A less challenging version of this activity, in which some letters are displayed as hints, can be found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Students listen to the crossword clues, and write the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to bring up the answers, one word at a time.</a:t>
            </a:r>
            <a:endParaRPr lang="en-GB" b="0" dirty="0"/>
          </a:p>
          <a:p>
            <a:endParaRPr lang="en-GB" b="1" baseline="0" dirty="0"/>
          </a:p>
          <a:p>
            <a:r>
              <a:rPr lang="en-GB" b="1" baseline="0" dirty="0"/>
              <a:t>Transcript:</a:t>
            </a:r>
            <a:endParaRPr lang="en-GB" b="0" baseline="0" dirty="0"/>
          </a:p>
          <a:p>
            <a:r>
              <a:rPr lang="en-GB" b="0" baseline="0" dirty="0"/>
              <a:t>1. Es </a:t>
            </a:r>
            <a:r>
              <a:rPr lang="en-GB" b="0" baseline="0" dirty="0" err="1"/>
              <a:t>ist</a:t>
            </a:r>
            <a:r>
              <a:rPr lang="en-GB" b="0" baseline="0" dirty="0"/>
              <a:t> fast </a:t>
            </a:r>
            <a:r>
              <a:rPr lang="en-GB" b="0" baseline="0" dirty="0" err="1"/>
              <a:t>Wochenende</a:t>
            </a:r>
            <a:r>
              <a:rPr lang="en-GB" b="0" baseline="0" dirty="0"/>
              <a:t>! </a:t>
            </a:r>
            <a:r>
              <a:rPr lang="en-GB" b="0" baseline="0" dirty="0" err="1"/>
              <a:t>Heute</a:t>
            </a:r>
            <a:r>
              <a:rPr lang="en-GB" b="0" baseline="0" dirty="0"/>
              <a:t> </a:t>
            </a:r>
            <a:r>
              <a:rPr lang="en-GB" b="0" baseline="0" dirty="0" err="1"/>
              <a:t>ist</a:t>
            </a:r>
            <a:r>
              <a:rPr lang="en-GB" b="0" baseline="0" dirty="0"/>
              <a:t> …</a:t>
            </a:r>
          </a:p>
          <a:p>
            <a:r>
              <a:rPr lang="en-GB" b="0" baseline="0" dirty="0"/>
              <a:t>2. </a:t>
            </a:r>
            <a:r>
              <a:rPr lang="en-GB" b="0" baseline="0" dirty="0" err="1"/>
              <a:t>Heute</a:t>
            </a:r>
            <a:r>
              <a:rPr lang="en-GB" b="0" baseline="0" dirty="0"/>
              <a:t> </a:t>
            </a:r>
            <a:r>
              <a:rPr lang="en-GB" b="0" baseline="0" dirty="0" err="1"/>
              <a:t>ist</a:t>
            </a:r>
            <a:r>
              <a:rPr lang="en-GB" b="0" baseline="0" dirty="0"/>
              <a:t> der </a:t>
            </a:r>
            <a:r>
              <a:rPr lang="en-GB" b="0" baseline="0" dirty="0" err="1"/>
              <a:t>erste</a:t>
            </a:r>
            <a:r>
              <a:rPr lang="en-GB" b="0" baseline="0" dirty="0"/>
              <a:t> Tag der </a:t>
            </a:r>
            <a:r>
              <a:rPr lang="en-GB" b="0" baseline="0" dirty="0" err="1"/>
              <a:t>Woche</a:t>
            </a:r>
            <a:r>
              <a:rPr lang="en-GB" b="0" baseline="0" dirty="0"/>
              <a:t>. Es </a:t>
            </a:r>
            <a:r>
              <a:rPr lang="en-GB" b="0" baseline="0" dirty="0" err="1"/>
              <a:t>ist</a:t>
            </a:r>
            <a:r>
              <a:rPr lang="en-GB" b="0" baseline="0" dirty="0"/>
              <a:t> …</a:t>
            </a:r>
          </a:p>
          <a:p>
            <a:r>
              <a:rPr lang="en-GB" b="0" baseline="0" dirty="0"/>
              <a:t>3. Ich lese </a:t>
            </a:r>
            <a:r>
              <a:rPr lang="en-GB" b="0" baseline="0" dirty="0" err="1"/>
              <a:t>hier</a:t>
            </a:r>
            <a:r>
              <a:rPr lang="en-GB" b="0" baseline="0" dirty="0"/>
              <a:t> </a:t>
            </a:r>
            <a:r>
              <a:rPr lang="en-GB" b="0" baseline="0" dirty="0" err="1"/>
              <a:t>Bücher</a:t>
            </a:r>
            <a:r>
              <a:rPr lang="en-GB" b="0" baseline="0" dirty="0"/>
              <a:t>. Das </a:t>
            </a:r>
            <a:r>
              <a:rPr lang="en-GB" b="0" baseline="0" dirty="0" err="1"/>
              <a:t>ist</a:t>
            </a:r>
            <a:r>
              <a:rPr lang="en-GB" b="0" baseline="0" dirty="0"/>
              <a:t> …</a:t>
            </a:r>
          </a:p>
          <a:p>
            <a:r>
              <a:rPr lang="en-GB" b="0" baseline="0" dirty="0"/>
              <a:t>4. In </a:t>
            </a:r>
            <a:r>
              <a:rPr lang="en-GB" b="0" baseline="0" dirty="0" err="1"/>
              <a:t>zwei</a:t>
            </a:r>
            <a:r>
              <a:rPr lang="en-GB" b="0" baseline="0" dirty="0"/>
              <a:t> </a:t>
            </a:r>
            <a:r>
              <a:rPr lang="en-GB" b="0" baseline="0" dirty="0" err="1"/>
              <a:t>Tagen</a:t>
            </a:r>
            <a:r>
              <a:rPr lang="en-GB" b="0" baseline="0" dirty="0"/>
              <a:t> </a:t>
            </a:r>
            <a:r>
              <a:rPr lang="en-GB" b="0" baseline="0" dirty="0" err="1"/>
              <a:t>ist</a:t>
            </a:r>
            <a:r>
              <a:rPr lang="en-GB" b="0" baseline="0" dirty="0"/>
              <a:t> </a:t>
            </a:r>
            <a:r>
              <a:rPr lang="en-GB" b="0" baseline="0" dirty="0" err="1"/>
              <a:t>Wochenende</a:t>
            </a:r>
            <a:r>
              <a:rPr lang="en-GB" b="0" baseline="0" dirty="0"/>
              <a:t>. </a:t>
            </a:r>
            <a:r>
              <a:rPr lang="en-GB" b="0" baseline="0" dirty="0" err="1"/>
              <a:t>Heute</a:t>
            </a:r>
            <a:r>
              <a:rPr lang="en-GB" b="0" baseline="0" dirty="0"/>
              <a:t> </a:t>
            </a:r>
            <a:r>
              <a:rPr lang="en-GB" b="0" baseline="0" dirty="0" err="1"/>
              <a:t>ist</a:t>
            </a:r>
            <a:r>
              <a:rPr lang="en-GB" b="0" baseline="0" dirty="0"/>
              <a:t> …</a:t>
            </a:r>
          </a:p>
          <a:p>
            <a:r>
              <a:rPr lang="en-GB" b="0" baseline="0" dirty="0"/>
              <a:t>5. Ich singe </a:t>
            </a:r>
            <a:r>
              <a:rPr lang="en-GB" b="0" baseline="0" dirty="0" err="1"/>
              <a:t>mit</a:t>
            </a:r>
            <a:r>
              <a:rPr lang="en-GB" b="0" baseline="0" dirty="0"/>
              <a:t> </a:t>
            </a:r>
            <a:r>
              <a:rPr lang="en-GB" b="0" baseline="0" dirty="0" err="1"/>
              <a:t>Freunden</a:t>
            </a:r>
            <a:r>
              <a:rPr lang="en-GB" b="0" baseline="0" dirty="0"/>
              <a:t> </a:t>
            </a:r>
            <a:r>
              <a:rPr lang="en-GB" b="0" baseline="0" dirty="0" err="1"/>
              <a:t>zusammen</a:t>
            </a:r>
            <a:r>
              <a:rPr lang="en-GB" b="0" baseline="0" dirty="0"/>
              <a:t> in der Schule. Ich bin …</a:t>
            </a:r>
          </a:p>
          <a:p>
            <a:r>
              <a:rPr lang="en-GB" b="0" baseline="0" dirty="0"/>
              <a:t>6. In </a:t>
            </a:r>
            <a:r>
              <a:rPr lang="en-GB" b="0" baseline="0" dirty="0" err="1"/>
              <a:t>vier</a:t>
            </a:r>
            <a:r>
              <a:rPr lang="en-GB" b="0" baseline="0" dirty="0"/>
              <a:t> </a:t>
            </a:r>
            <a:r>
              <a:rPr lang="en-GB" b="0" baseline="0" dirty="0" err="1"/>
              <a:t>Tagen</a:t>
            </a:r>
            <a:r>
              <a:rPr lang="en-GB" b="0" baseline="0" dirty="0"/>
              <a:t> </a:t>
            </a:r>
            <a:r>
              <a:rPr lang="en-GB" b="0" baseline="0" dirty="0" err="1"/>
              <a:t>ist</a:t>
            </a:r>
            <a:r>
              <a:rPr lang="en-GB" b="0" baseline="0" dirty="0"/>
              <a:t> Sonntag. </a:t>
            </a:r>
            <a:r>
              <a:rPr lang="en-GB" b="0" baseline="0" dirty="0" err="1"/>
              <a:t>Heute</a:t>
            </a:r>
            <a:r>
              <a:rPr lang="en-GB" b="0" baseline="0" dirty="0"/>
              <a:t> </a:t>
            </a:r>
            <a:r>
              <a:rPr lang="en-GB" b="0" baseline="0" dirty="0" err="1"/>
              <a:t>ist</a:t>
            </a:r>
            <a:r>
              <a:rPr lang="en-GB" b="0" baseline="0" dirty="0"/>
              <a:t> …</a:t>
            </a:r>
          </a:p>
          <a:p>
            <a:r>
              <a:rPr lang="en-GB" b="0" baseline="0" dirty="0"/>
              <a:t>7. </a:t>
            </a:r>
            <a:r>
              <a:rPr lang="en-GB" b="0" baseline="0" dirty="0" err="1"/>
              <a:t>Heute</a:t>
            </a:r>
            <a:r>
              <a:rPr lang="en-GB" b="0" baseline="0" dirty="0"/>
              <a:t> </a:t>
            </a:r>
            <a:r>
              <a:rPr lang="en-GB" b="0" baseline="0" dirty="0" err="1"/>
              <a:t>ist</a:t>
            </a:r>
            <a:r>
              <a:rPr lang="en-GB" b="0" baseline="0" dirty="0"/>
              <a:t> Sonntag. Der Tag </a:t>
            </a:r>
            <a:r>
              <a:rPr lang="en-GB" b="0" baseline="0" dirty="0" err="1"/>
              <a:t>danach</a:t>
            </a:r>
            <a:r>
              <a:rPr lang="en-GB" b="0" baseline="0" dirty="0"/>
              <a:t> </a:t>
            </a:r>
            <a:r>
              <a:rPr lang="en-GB" b="0" baseline="0" dirty="0" err="1"/>
              <a:t>ist</a:t>
            </a:r>
            <a:r>
              <a:rPr lang="en-GB" b="0" baseline="0" dirty="0"/>
              <a:t> …</a:t>
            </a:r>
          </a:p>
          <a:p>
            <a:r>
              <a:rPr lang="en-GB" b="0" baseline="0" dirty="0"/>
              <a:t>8. Es </a:t>
            </a:r>
            <a:r>
              <a:rPr lang="en-GB" b="0" baseline="0" dirty="0" err="1"/>
              <a:t>ist</a:t>
            </a:r>
            <a:r>
              <a:rPr lang="en-GB" b="0" baseline="0" dirty="0"/>
              <a:t> </a:t>
            </a:r>
            <a:r>
              <a:rPr lang="en-GB" b="0" baseline="0" dirty="0" err="1"/>
              <a:t>heute</a:t>
            </a:r>
            <a:r>
              <a:rPr lang="en-GB" b="0" baseline="0" dirty="0"/>
              <a:t> </a:t>
            </a:r>
            <a:r>
              <a:rPr lang="en-GB" b="0" baseline="0" dirty="0" err="1"/>
              <a:t>keine</a:t>
            </a:r>
            <a:r>
              <a:rPr lang="en-GB" b="0" baseline="0" dirty="0"/>
              <a:t> Schule – es </a:t>
            </a:r>
            <a:r>
              <a:rPr lang="en-GB" b="0" baseline="0" dirty="0" err="1"/>
              <a:t>ist</a:t>
            </a:r>
            <a:r>
              <a:rPr lang="en-GB" b="0" baseline="0" dirty="0"/>
              <a:t> </a:t>
            </a:r>
            <a:r>
              <a:rPr lang="en-GB" b="0" baseline="0" dirty="0" err="1"/>
              <a:t>jetzt</a:t>
            </a:r>
            <a:r>
              <a:rPr lang="en-GB" b="0" baseline="0" dirty="0"/>
              <a:t> </a:t>
            </a:r>
            <a:r>
              <a:rPr lang="en-GB" b="0" baseline="0" dirty="0" err="1"/>
              <a:t>Wochenende</a:t>
            </a:r>
            <a:r>
              <a:rPr lang="en-GB" b="0" baseline="0" dirty="0"/>
              <a:t>! </a:t>
            </a:r>
            <a:r>
              <a:rPr lang="en-GB" b="0" baseline="0" dirty="0" err="1"/>
              <a:t>Heute</a:t>
            </a:r>
            <a:r>
              <a:rPr lang="en-GB" b="0" baseline="0" dirty="0"/>
              <a:t> </a:t>
            </a:r>
            <a:r>
              <a:rPr lang="en-GB" b="0" baseline="0" dirty="0" err="1"/>
              <a:t>ist</a:t>
            </a:r>
            <a:r>
              <a:rPr lang="en-GB" b="0" baseline="0" dirty="0"/>
              <a:t> …</a:t>
            </a:r>
          </a:p>
          <a:p>
            <a:r>
              <a:rPr lang="en-GB" b="0" baseline="0" dirty="0"/>
              <a:t>9. Ich </a:t>
            </a:r>
            <a:r>
              <a:rPr lang="en-GB" b="0" baseline="0" dirty="0" err="1"/>
              <a:t>gehe</a:t>
            </a:r>
            <a:r>
              <a:rPr lang="en-GB" b="0" baseline="0" dirty="0"/>
              <a:t> </a:t>
            </a:r>
            <a:r>
              <a:rPr lang="en-GB" b="0" baseline="0" dirty="0" err="1"/>
              <a:t>heute</a:t>
            </a:r>
            <a:r>
              <a:rPr lang="en-GB" b="0" baseline="0" dirty="0"/>
              <a:t> in die </a:t>
            </a:r>
            <a:r>
              <a:rPr lang="en-GB" b="0" baseline="0" dirty="0" err="1"/>
              <a:t>Kirche</a:t>
            </a:r>
            <a:r>
              <a:rPr lang="en-GB" b="0" baseline="0" dirty="0"/>
              <a:t>. Es </a:t>
            </a:r>
            <a:r>
              <a:rPr lang="en-GB" b="0" baseline="0" dirty="0" err="1"/>
              <a:t>ist</a:t>
            </a:r>
            <a:r>
              <a:rPr lang="en-GB" b="0" baseline="0" dirty="0"/>
              <a:t> …</a:t>
            </a:r>
          </a:p>
          <a:p>
            <a:r>
              <a:rPr lang="en-GB" b="0" baseline="0" dirty="0"/>
              <a:t>10. Es </a:t>
            </a:r>
            <a:r>
              <a:rPr lang="en-GB" b="0" baseline="0" dirty="0" err="1"/>
              <a:t>gibt</a:t>
            </a:r>
            <a:r>
              <a:rPr lang="en-GB" b="0" baseline="0" dirty="0"/>
              <a:t> </a:t>
            </a:r>
            <a:r>
              <a:rPr lang="en-GB" b="0" baseline="0" dirty="0" err="1"/>
              <a:t>hier</a:t>
            </a:r>
            <a:r>
              <a:rPr lang="en-GB" b="0" baseline="0" dirty="0"/>
              <a:t> </a:t>
            </a:r>
            <a:r>
              <a:rPr lang="en-GB" b="0" baseline="0" dirty="0" err="1"/>
              <a:t>Konzerte</a:t>
            </a:r>
            <a:r>
              <a:rPr lang="en-GB" b="0" baseline="0" dirty="0"/>
              <a:t> und Shows. Das </a:t>
            </a:r>
            <a:r>
              <a:rPr lang="en-GB" b="0" baseline="0" dirty="0" err="1"/>
              <a:t>ist</a:t>
            </a:r>
            <a:r>
              <a:rPr lang="en-GB" b="0" baseline="0" dirty="0"/>
              <a:t> …</a:t>
            </a:r>
          </a:p>
          <a:p>
            <a:r>
              <a:rPr lang="en-GB" b="0" baseline="0" dirty="0"/>
              <a:t>11. </a:t>
            </a:r>
            <a:r>
              <a:rPr lang="de-DE" b="0" baseline="0" dirty="0"/>
              <a:t>Wir machen oft </a:t>
            </a:r>
            <a:r>
              <a:rPr lang="en-GB" b="0" baseline="0" dirty="0" err="1"/>
              <a:t>zusammen</a:t>
            </a:r>
            <a:r>
              <a:rPr lang="en-GB" b="0" baseline="0" dirty="0"/>
              <a:t> Sport. Das </a:t>
            </a:r>
            <a:r>
              <a:rPr lang="en-GB" b="0" baseline="0" dirty="0" err="1"/>
              <a:t>ist</a:t>
            </a:r>
            <a:r>
              <a:rPr lang="en-GB" b="0" baseline="0"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076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written production of some of this week’s vocabulary in response to aural clues.</a:t>
            </a:r>
            <a:br>
              <a:rPr lang="en-GB" b="0" baseline="0" dirty="0"/>
            </a:br>
            <a:endParaRPr lang="en-GB" b="0" baseline="0" dirty="0"/>
          </a:p>
          <a:p>
            <a:r>
              <a:rPr lang="en-GB" b="0" baseline="0" dirty="0"/>
              <a:t>In this exercise, students listen to spoken crossword clues, and write the solutions. All solutions are words found in this week’s vocabulary set. The clues are constructed from words in this weeks’ and previous weeks’ vocabulary sets, in addition to two cognates, </a:t>
            </a:r>
            <a:r>
              <a:rPr lang="en-GB" b="1" baseline="0" dirty="0" err="1"/>
              <a:t>Konzert</a:t>
            </a:r>
            <a:r>
              <a:rPr lang="en-GB" b="0" baseline="0" dirty="0"/>
              <a:t> [1716] and [</a:t>
            </a:r>
            <a:r>
              <a:rPr lang="en-GB" b="1" baseline="0" dirty="0"/>
              <a:t>Show</a:t>
            </a:r>
            <a:r>
              <a:rPr lang="en-GB" b="0" baseline="0" dirty="0"/>
              <a:t> [3125].</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Note: </a:t>
            </a:r>
            <a:r>
              <a:rPr lang="en-GB" b="0" baseline="0" dirty="0"/>
              <a:t>A more challenging version of this activity, in which no letters are displayed as hints, can be found on the previous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r>
              <a:rPr lang="en-GB" b="0" baseline="0" dirty="0"/>
              <a:t>1. Students listen to the crossword clues, and write the solutions. Teacher can add or remove more letters from the grid as appropriate for the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to bring up the answers, one word at a time. </a:t>
            </a:r>
            <a:endParaRPr lang="en-GB" b="0" dirty="0"/>
          </a:p>
          <a:p>
            <a:endParaRPr lang="en-GB" b="1" baseline="0" dirty="0"/>
          </a:p>
          <a:p>
            <a:r>
              <a:rPr lang="en-GB" b="1" baseline="0" dirty="0"/>
              <a:t>Transcript:</a:t>
            </a:r>
            <a:endParaRPr lang="en-GB" b="0" baseline="0" dirty="0"/>
          </a:p>
          <a:p>
            <a:r>
              <a:rPr lang="en-GB" b="0" baseline="0" dirty="0"/>
              <a:t>1. Es </a:t>
            </a:r>
            <a:r>
              <a:rPr lang="en-GB" b="0" baseline="0" dirty="0" err="1"/>
              <a:t>ist</a:t>
            </a:r>
            <a:r>
              <a:rPr lang="en-GB" b="0" baseline="0" dirty="0"/>
              <a:t> fast </a:t>
            </a:r>
            <a:r>
              <a:rPr lang="en-GB" b="0" baseline="0" dirty="0" err="1"/>
              <a:t>Wochenende</a:t>
            </a:r>
            <a:r>
              <a:rPr lang="en-GB" b="0" baseline="0" dirty="0"/>
              <a:t>! </a:t>
            </a:r>
            <a:r>
              <a:rPr lang="en-GB" b="0" baseline="0" dirty="0" err="1"/>
              <a:t>Heute</a:t>
            </a:r>
            <a:r>
              <a:rPr lang="en-GB" b="0" baseline="0" dirty="0"/>
              <a:t> </a:t>
            </a:r>
            <a:r>
              <a:rPr lang="en-GB" b="0" baseline="0" dirty="0" err="1"/>
              <a:t>ist</a:t>
            </a:r>
            <a:r>
              <a:rPr lang="en-GB" b="0" baseline="0" dirty="0"/>
              <a:t> …</a:t>
            </a:r>
          </a:p>
          <a:p>
            <a:r>
              <a:rPr lang="en-GB" b="0" baseline="0" dirty="0"/>
              <a:t>2. </a:t>
            </a:r>
            <a:r>
              <a:rPr lang="en-GB" b="0" baseline="0" dirty="0" err="1"/>
              <a:t>Heute</a:t>
            </a:r>
            <a:r>
              <a:rPr lang="en-GB" b="0" baseline="0" dirty="0"/>
              <a:t> </a:t>
            </a:r>
            <a:r>
              <a:rPr lang="en-GB" b="0" baseline="0" dirty="0" err="1"/>
              <a:t>ist</a:t>
            </a:r>
            <a:r>
              <a:rPr lang="en-GB" b="0" baseline="0" dirty="0"/>
              <a:t> der </a:t>
            </a:r>
            <a:r>
              <a:rPr lang="en-GB" b="0" baseline="0" dirty="0" err="1"/>
              <a:t>erste</a:t>
            </a:r>
            <a:r>
              <a:rPr lang="en-GB" b="0" baseline="0" dirty="0"/>
              <a:t> Tag der </a:t>
            </a:r>
            <a:r>
              <a:rPr lang="en-GB" b="0" baseline="0" dirty="0" err="1"/>
              <a:t>Woche</a:t>
            </a:r>
            <a:r>
              <a:rPr lang="en-GB" b="0" baseline="0" dirty="0"/>
              <a:t>. Es </a:t>
            </a:r>
            <a:r>
              <a:rPr lang="en-GB" b="0" baseline="0" dirty="0" err="1"/>
              <a:t>ist</a:t>
            </a:r>
            <a:r>
              <a:rPr lang="en-GB" b="0" baseline="0" dirty="0"/>
              <a:t> …</a:t>
            </a:r>
          </a:p>
          <a:p>
            <a:r>
              <a:rPr lang="en-GB" b="0" baseline="0" dirty="0"/>
              <a:t>3. Ich lese </a:t>
            </a:r>
            <a:r>
              <a:rPr lang="en-GB" b="0" baseline="0" dirty="0" err="1"/>
              <a:t>hier</a:t>
            </a:r>
            <a:r>
              <a:rPr lang="en-GB" b="0" baseline="0" dirty="0"/>
              <a:t> </a:t>
            </a:r>
            <a:r>
              <a:rPr lang="en-GB" b="0" baseline="0" dirty="0" err="1"/>
              <a:t>Bücher</a:t>
            </a:r>
            <a:r>
              <a:rPr lang="en-GB" b="0" baseline="0" dirty="0"/>
              <a:t>. Das </a:t>
            </a:r>
            <a:r>
              <a:rPr lang="en-GB" b="0" baseline="0" dirty="0" err="1"/>
              <a:t>ist</a:t>
            </a:r>
            <a:r>
              <a:rPr lang="en-GB" b="0" baseline="0" dirty="0"/>
              <a:t> …</a:t>
            </a:r>
          </a:p>
          <a:p>
            <a:r>
              <a:rPr lang="en-GB" b="0" baseline="0" dirty="0"/>
              <a:t>4. In </a:t>
            </a:r>
            <a:r>
              <a:rPr lang="en-GB" b="0" baseline="0" dirty="0" err="1"/>
              <a:t>zwei</a:t>
            </a:r>
            <a:r>
              <a:rPr lang="en-GB" b="0" baseline="0" dirty="0"/>
              <a:t> </a:t>
            </a:r>
            <a:r>
              <a:rPr lang="en-GB" b="0" baseline="0" dirty="0" err="1"/>
              <a:t>Tagen</a:t>
            </a:r>
            <a:r>
              <a:rPr lang="en-GB" b="0" baseline="0" dirty="0"/>
              <a:t> </a:t>
            </a:r>
            <a:r>
              <a:rPr lang="en-GB" b="0" baseline="0" dirty="0" err="1"/>
              <a:t>ist</a:t>
            </a:r>
            <a:r>
              <a:rPr lang="en-GB" b="0" baseline="0" dirty="0"/>
              <a:t> </a:t>
            </a:r>
            <a:r>
              <a:rPr lang="en-GB" b="0" baseline="0" dirty="0" err="1"/>
              <a:t>Wochenende</a:t>
            </a:r>
            <a:r>
              <a:rPr lang="en-GB" b="0" baseline="0" dirty="0"/>
              <a:t>. </a:t>
            </a:r>
            <a:r>
              <a:rPr lang="en-GB" b="0" baseline="0" dirty="0" err="1"/>
              <a:t>Heute</a:t>
            </a:r>
            <a:r>
              <a:rPr lang="en-GB" b="0" baseline="0" dirty="0"/>
              <a:t> </a:t>
            </a:r>
            <a:r>
              <a:rPr lang="en-GB" b="0" baseline="0" dirty="0" err="1"/>
              <a:t>ist</a:t>
            </a:r>
            <a:r>
              <a:rPr lang="en-GB" b="0" baseline="0" dirty="0"/>
              <a:t> …</a:t>
            </a:r>
          </a:p>
          <a:p>
            <a:r>
              <a:rPr lang="en-GB" b="0" baseline="0" dirty="0"/>
              <a:t>5. Ich singe </a:t>
            </a:r>
            <a:r>
              <a:rPr lang="en-GB" b="0" baseline="0" dirty="0" err="1"/>
              <a:t>mit</a:t>
            </a:r>
            <a:r>
              <a:rPr lang="en-GB" b="0" baseline="0" dirty="0"/>
              <a:t> </a:t>
            </a:r>
            <a:r>
              <a:rPr lang="en-GB" b="0" baseline="0" dirty="0" err="1"/>
              <a:t>Freunden</a:t>
            </a:r>
            <a:r>
              <a:rPr lang="en-GB" b="0" baseline="0" dirty="0"/>
              <a:t> </a:t>
            </a:r>
            <a:r>
              <a:rPr lang="en-GB" b="0" baseline="0" dirty="0" err="1"/>
              <a:t>zusammen</a:t>
            </a:r>
            <a:r>
              <a:rPr lang="en-GB" b="0" baseline="0" dirty="0"/>
              <a:t> in der Schule. Ich bin …</a:t>
            </a:r>
          </a:p>
          <a:p>
            <a:r>
              <a:rPr lang="en-GB" b="0" baseline="0" dirty="0"/>
              <a:t>6. In </a:t>
            </a:r>
            <a:r>
              <a:rPr lang="en-GB" b="0" baseline="0" dirty="0" err="1"/>
              <a:t>vier</a:t>
            </a:r>
            <a:r>
              <a:rPr lang="en-GB" b="0" baseline="0" dirty="0"/>
              <a:t> </a:t>
            </a:r>
            <a:r>
              <a:rPr lang="en-GB" b="0" baseline="0" dirty="0" err="1"/>
              <a:t>Tagen</a:t>
            </a:r>
            <a:r>
              <a:rPr lang="en-GB" b="0" baseline="0" dirty="0"/>
              <a:t> </a:t>
            </a:r>
            <a:r>
              <a:rPr lang="en-GB" b="0" baseline="0" dirty="0" err="1"/>
              <a:t>ist</a:t>
            </a:r>
            <a:r>
              <a:rPr lang="en-GB" b="0" baseline="0" dirty="0"/>
              <a:t> Sonntag. </a:t>
            </a:r>
            <a:r>
              <a:rPr lang="en-GB" b="0" baseline="0" dirty="0" err="1"/>
              <a:t>Heute</a:t>
            </a:r>
            <a:r>
              <a:rPr lang="en-GB" b="0" baseline="0" dirty="0"/>
              <a:t> </a:t>
            </a:r>
            <a:r>
              <a:rPr lang="en-GB" b="0" baseline="0" dirty="0" err="1"/>
              <a:t>ist</a:t>
            </a:r>
            <a:r>
              <a:rPr lang="en-GB" b="0" baseline="0" dirty="0"/>
              <a:t> …</a:t>
            </a:r>
          </a:p>
          <a:p>
            <a:r>
              <a:rPr lang="en-GB" b="0" baseline="0" dirty="0"/>
              <a:t>7. </a:t>
            </a:r>
            <a:r>
              <a:rPr lang="en-GB" b="0" baseline="0" dirty="0" err="1"/>
              <a:t>Heute</a:t>
            </a:r>
            <a:r>
              <a:rPr lang="en-GB" b="0" baseline="0" dirty="0"/>
              <a:t> </a:t>
            </a:r>
            <a:r>
              <a:rPr lang="en-GB" b="0" baseline="0" dirty="0" err="1"/>
              <a:t>ist</a:t>
            </a:r>
            <a:r>
              <a:rPr lang="en-GB" b="0" baseline="0" dirty="0"/>
              <a:t> Sonntag. Der Tag </a:t>
            </a:r>
            <a:r>
              <a:rPr lang="en-GB" b="0" baseline="0" dirty="0" err="1"/>
              <a:t>danach</a:t>
            </a:r>
            <a:r>
              <a:rPr lang="en-GB" b="0" baseline="0" dirty="0"/>
              <a:t> </a:t>
            </a:r>
            <a:r>
              <a:rPr lang="en-GB" b="0" baseline="0" dirty="0" err="1"/>
              <a:t>ist</a:t>
            </a:r>
            <a:r>
              <a:rPr lang="en-GB" b="0" baseline="0" dirty="0"/>
              <a:t> …</a:t>
            </a:r>
          </a:p>
          <a:p>
            <a:r>
              <a:rPr lang="en-GB" b="0" baseline="0" dirty="0"/>
              <a:t>8. Es </a:t>
            </a:r>
            <a:r>
              <a:rPr lang="en-GB" b="0" baseline="0" dirty="0" err="1"/>
              <a:t>ist</a:t>
            </a:r>
            <a:r>
              <a:rPr lang="en-GB" b="0" baseline="0" dirty="0"/>
              <a:t> </a:t>
            </a:r>
            <a:r>
              <a:rPr lang="en-GB" b="0" baseline="0" dirty="0" err="1"/>
              <a:t>heute</a:t>
            </a:r>
            <a:r>
              <a:rPr lang="en-GB" b="0" baseline="0" dirty="0"/>
              <a:t> </a:t>
            </a:r>
            <a:r>
              <a:rPr lang="en-GB" b="0" baseline="0" dirty="0" err="1"/>
              <a:t>keine</a:t>
            </a:r>
            <a:r>
              <a:rPr lang="en-GB" b="0" baseline="0" dirty="0"/>
              <a:t> Schule – es </a:t>
            </a:r>
            <a:r>
              <a:rPr lang="en-GB" b="0" baseline="0" dirty="0" err="1"/>
              <a:t>ist</a:t>
            </a:r>
            <a:r>
              <a:rPr lang="en-GB" b="0" baseline="0" dirty="0"/>
              <a:t> </a:t>
            </a:r>
            <a:r>
              <a:rPr lang="en-GB" b="0" baseline="0" dirty="0" err="1"/>
              <a:t>jetzt</a:t>
            </a:r>
            <a:r>
              <a:rPr lang="en-GB" b="0" baseline="0" dirty="0"/>
              <a:t> </a:t>
            </a:r>
            <a:r>
              <a:rPr lang="en-GB" b="0" baseline="0" dirty="0" err="1"/>
              <a:t>Wochenende</a:t>
            </a:r>
            <a:r>
              <a:rPr lang="en-GB" b="0" baseline="0" dirty="0"/>
              <a:t>! </a:t>
            </a:r>
            <a:r>
              <a:rPr lang="en-GB" b="0" baseline="0" dirty="0" err="1"/>
              <a:t>Heute</a:t>
            </a:r>
            <a:r>
              <a:rPr lang="en-GB" b="0" baseline="0" dirty="0"/>
              <a:t> </a:t>
            </a:r>
            <a:r>
              <a:rPr lang="en-GB" b="0" baseline="0" dirty="0" err="1"/>
              <a:t>ist</a:t>
            </a:r>
            <a:r>
              <a:rPr lang="en-GB" b="0" baseline="0" dirty="0"/>
              <a:t> …</a:t>
            </a:r>
          </a:p>
          <a:p>
            <a:r>
              <a:rPr lang="en-GB" b="0" baseline="0" dirty="0"/>
              <a:t>9. Ich </a:t>
            </a:r>
            <a:r>
              <a:rPr lang="en-GB" b="0" baseline="0" dirty="0" err="1"/>
              <a:t>gehe</a:t>
            </a:r>
            <a:r>
              <a:rPr lang="en-GB" b="0" baseline="0" dirty="0"/>
              <a:t> </a:t>
            </a:r>
            <a:r>
              <a:rPr lang="en-GB" b="0" baseline="0" dirty="0" err="1"/>
              <a:t>heute</a:t>
            </a:r>
            <a:r>
              <a:rPr lang="en-GB" b="0" baseline="0" dirty="0"/>
              <a:t> in die </a:t>
            </a:r>
            <a:r>
              <a:rPr lang="en-GB" b="0" baseline="0" dirty="0" err="1"/>
              <a:t>Kirche</a:t>
            </a:r>
            <a:r>
              <a:rPr lang="en-GB" b="0" baseline="0" dirty="0"/>
              <a:t>. Es </a:t>
            </a:r>
            <a:r>
              <a:rPr lang="en-GB" b="0" baseline="0" dirty="0" err="1"/>
              <a:t>ist</a:t>
            </a:r>
            <a:r>
              <a:rPr lang="en-GB" b="0" baseline="0" dirty="0"/>
              <a:t> …</a:t>
            </a:r>
          </a:p>
          <a:p>
            <a:r>
              <a:rPr lang="en-GB" b="0" baseline="0" dirty="0"/>
              <a:t>10. Es </a:t>
            </a:r>
            <a:r>
              <a:rPr lang="en-GB" b="0" baseline="0" dirty="0" err="1"/>
              <a:t>gibt</a:t>
            </a:r>
            <a:r>
              <a:rPr lang="en-GB" b="0" baseline="0" dirty="0"/>
              <a:t> </a:t>
            </a:r>
            <a:r>
              <a:rPr lang="en-GB" b="0" baseline="0" dirty="0" err="1"/>
              <a:t>hier</a:t>
            </a:r>
            <a:r>
              <a:rPr lang="en-GB" b="0" baseline="0" dirty="0"/>
              <a:t> </a:t>
            </a:r>
            <a:r>
              <a:rPr lang="en-GB" b="0" baseline="0" dirty="0" err="1"/>
              <a:t>Konzerte</a:t>
            </a:r>
            <a:r>
              <a:rPr lang="en-GB" b="0" baseline="0" dirty="0"/>
              <a:t> und Shows. Das </a:t>
            </a:r>
            <a:r>
              <a:rPr lang="en-GB" b="0" baseline="0" dirty="0" err="1"/>
              <a:t>ist</a:t>
            </a:r>
            <a:r>
              <a:rPr lang="en-GB" b="0" baseline="0" dirty="0"/>
              <a:t> …</a:t>
            </a:r>
          </a:p>
          <a:p>
            <a:r>
              <a:rPr lang="en-GB" b="0" baseline="0" dirty="0"/>
              <a:t>11. </a:t>
            </a:r>
            <a:r>
              <a:rPr lang="en-GB" b="0" baseline="0" dirty="0" err="1"/>
              <a:t>Wir</a:t>
            </a:r>
            <a:r>
              <a:rPr lang="en-GB" b="0" baseline="0" dirty="0"/>
              <a:t> </a:t>
            </a:r>
            <a:r>
              <a:rPr lang="en-GB" b="0" baseline="0" dirty="0" err="1"/>
              <a:t>machen</a:t>
            </a:r>
            <a:r>
              <a:rPr lang="en-GB" b="0" baseline="0" dirty="0"/>
              <a:t> oft </a:t>
            </a:r>
            <a:r>
              <a:rPr lang="en-GB" b="0" baseline="0" dirty="0" err="1"/>
              <a:t>zusammen</a:t>
            </a:r>
            <a:r>
              <a:rPr lang="en-GB" b="0" baseline="0" dirty="0"/>
              <a:t> Sport. Das </a:t>
            </a:r>
            <a:r>
              <a:rPr lang="en-GB" b="0" baseline="0" dirty="0" err="1"/>
              <a:t>ist</a:t>
            </a:r>
            <a:r>
              <a:rPr lang="en-GB" b="0" baseline="0"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911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US" b="0" dirty="0"/>
              <a:t>To explain the order of words in a German sentence,</a:t>
            </a:r>
            <a:r>
              <a:rPr lang="en-US" b="0" baseline="0" dirty="0"/>
              <a:t> and how this is affected by an initial adverb.</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0" lvl="0" indent="0" algn="l" rtl="0">
              <a:lnSpc>
                <a:spcPct val="100000"/>
              </a:lnSpc>
              <a:spcBef>
                <a:spcPts val="0"/>
              </a:spcBef>
              <a:spcAft>
                <a:spcPts val="0"/>
              </a:spcAft>
              <a:buSzPts val="1400"/>
              <a:buNone/>
            </a:pPr>
            <a:r>
              <a:rPr lang="en-GB" b="0" dirty="0"/>
              <a:t>1.</a:t>
            </a:r>
            <a:r>
              <a:rPr lang="en-GB" b="0" baseline="0" dirty="0"/>
              <a:t> Cycle through the information on the slide using the animation sequence.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039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7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use knowledge of word order to decide </a:t>
            </a:r>
            <a:r>
              <a:rPr lang="en-GB" baseline="0" dirty="0"/>
              <a:t>whether a time phrase is included in the sentence or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Explain that the </a:t>
            </a:r>
            <a:r>
              <a:rPr lang="en-GB" b="1" baseline="0" dirty="0"/>
              <a:t>word order</a:t>
            </a:r>
            <a:r>
              <a:rPr lang="en-GB" b="0" baseline="0" dirty="0"/>
              <a:t> will tell them whether or not </a:t>
            </a:r>
            <a:r>
              <a:rPr lang="en-GB" baseline="0" dirty="0"/>
              <a:t>whether a time phrase is included in the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Students select between the time phrase shown in each case, or a blank (indicated by a dash), in order to complete </a:t>
            </a:r>
            <a:r>
              <a:rPr lang="en-GB" baseline="0"/>
              <a:t>the sentence</a:t>
            </a:r>
            <a:r>
              <a:rPr lang="en-GB" baseline="0"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Answers revealed on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Capital letters have been removed from all sentences so as not to give lexical clues. Teachers to note that Wolfgang und Mehmet should have used capital letters at the beginning of sentences 1 and 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2.</a:t>
            </a:r>
            <a:r>
              <a:rPr lang="en-GB" sz="1200" b="0" i="0" u="none" strike="noStrike" kern="1200" cap="none" baseline="0" dirty="0">
                <a:solidFill>
                  <a:schemeClr val="tx1"/>
                </a:solidFill>
                <a:effectLst/>
                <a:latin typeface="+mn-lt"/>
                <a:ea typeface="Calibri"/>
                <a:cs typeface="Calibri"/>
                <a:sym typeface="Calibri"/>
              </a:rPr>
              <a:t> </a:t>
            </a:r>
            <a:r>
              <a:rPr lang="en-GB" b="0" i="0" baseline="0" dirty="0"/>
              <a:t>This week’s SSC ‘TH’ appears in the word ‘</a:t>
            </a:r>
            <a:r>
              <a:rPr lang="en-GB" b="0" i="0" baseline="0" dirty="0" err="1"/>
              <a:t>Mathe</a:t>
            </a:r>
            <a:r>
              <a:rPr lang="en-GB" b="0" i="0" baseline="0" dirty="0"/>
              <a:t>’ - it is worth pointing this out to students. </a:t>
            </a:r>
            <a:r>
              <a:rPr lang="en-GB" b="0" i="0" baseline="0" dirty="0">
                <a:sym typeface="Wingdings" panose="05000000000000000000" pitchFamily="2" charset="2"/>
              </a:rPr>
              <a:t>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err="1"/>
              <a:t>chillen</a:t>
            </a:r>
            <a:r>
              <a:rPr lang="en-GB" i="0" baseline="0" dirty="0"/>
              <a:t> [&gt;4034] </a:t>
            </a:r>
            <a:r>
              <a:rPr lang="en-GB" i="0" baseline="0" dirty="0" err="1"/>
              <a:t>shoppen</a:t>
            </a:r>
            <a:r>
              <a:rPr lang="en-GB" i="0" baseline="0" dirty="0"/>
              <a:t> [&gt;4034]</a:t>
            </a:r>
            <a:br>
              <a:rPr lang="en-GB" i="0" baseline="0" dirty="0"/>
            </a:b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GB" sz="1200" b="0" i="0" u="none" strike="noStrike" cap="none" dirty="0">
                <a:solidFill>
                  <a:sysClr val="windowText" lastClr="000000"/>
                </a:solidFill>
                <a:effectLst/>
                <a:latin typeface="+mn-lt"/>
                <a:ea typeface="Calibri"/>
                <a:cs typeface="Calibri"/>
                <a:sym typeface="Calibri"/>
              </a:rPr>
              <a:t>Jones, R.L &amp; </a:t>
            </a:r>
            <a:r>
              <a:rPr lang="en-GB" sz="1200" b="0" i="0" u="none" strike="noStrike" cap="none" dirty="0" err="1">
                <a:solidFill>
                  <a:sysClr val="windowText" lastClr="000000"/>
                </a:solidFill>
                <a:effectLst/>
                <a:latin typeface="+mn-lt"/>
                <a:ea typeface="Calibri"/>
                <a:cs typeface="Calibri"/>
                <a:sym typeface="Calibri"/>
              </a:rPr>
              <a:t>Tschirner</a:t>
            </a:r>
            <a:r>
              <a:rPr lang="en-GB" sz="1200" b="0" i="0" u="none" strike="noStrike" cap="none" dirty="0">
                <a:solidFill>
                  <a:sysClr val="windowText" lastClr="000000"/>
                </a:solidFill>
                <a:effectLst/>
                <a:latin typeface="+mn-lt"/>
                <a:ea typeface="Calibri"/>
                <a:cs typeface="Calibri"/>
                <a:sym typeface="Calibri"/>
              </a:rPr>
              <a:t>, E. (2011).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14</a:t>
            </a:fld>
            <a:endParaRPr lang="en-GB">
              <a:solidFill>
                <a:prstClr val="black"/>
              </a:solidFill>
            </a:endParaRPr>
          </a:p>
        </p:txBody>
      </p:sp>
    </p:spTree>
    <p:extLst>
      <p:ext uri="{BB962C8B-B14F-4D97-AF65-F5344CB8AC3E}">
        <p14:creationId xmlns:p14="http://schemas.microsoft.com/office/powerpoint/2010/main" val="4087054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use knowledge of word order to decide </a:t>
            </a:r>
            <a:r>
              <a:rPr lang="en-GB" baseline="0" dirty="0"/>
              <a:t>whether a time phrase is included in the sentence or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Again, teacher to remind students that </a:t>
            </a:r>
            <a:r>
              <a:rPr lang="en-GB" b="1" baseline="0" dirty="0"/>
              <a:t>word order</a:t>
            </a:r>
            <a:r>
              <a:rPr lang="en-GB" b="0" baseline="0" dirty="0"/>
              <a:t> will tell them whether or not the sentence starts with a time phrase.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Students may need reminding that </a:t>
            </a:r>
            <a:r>
              <a:rPr lang="en-GB" b="0" i="1" baseline="0" dirty="0" err="1"/>
              <a:t>dann</a:t>
            </a:r>
            <a:r>
              <a:rPr lang="en-GB" b="0" i="1" baseline="0" dirty="0"/>
              <a:t> </a:t>
            </a:r>
            <a:r>
              <a:rPr lang="en-GB" b="0" i="0" baseline="0" dirty="0"/>
              <a:t>and </a:t>
            </a:r>
            <a:r>
              <a:rPr lang="en-GB" b="0" i="1" baseline="0" dirty="0" err="1"/>
              <a:t>danach</a:t>
            </a:r>
            <a:r>
              <a:rPr lang="en-GB" b="0" i="0" baseline="0" dirty="0"/>
              <a:t>, which students met in 2.2.5, also count as time phrases.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Audio plays on number clicks (with time phrases blanked out – and ‘decoy’ beeps where there are no time phrases missing, to avoid the beep itself becoming the clue).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Guten</a:t>
            </a:r>
            <a:r>
              <a:rPr lang="en-GB" baseline="0" dirty="0"/>
              <a:t> Tag. [beep] </a:t>
            </a:r>
            <a:r>
              <a:rPr lang="en-GB" baseline="0" dirty="0" err="1"/>
              <a:t>Wir</a:t>
            </a:r>
            <a:r>
              <a:rPr lang="en-GB" baseline="0" dirty="0"/>
              <a:t> </a:t>
            </a:r>
            <a:r>
              <a:rPr lang="en-GB" baseline="0" dirty="0" err="1"/>
              <a:t>haben</a:t>
            </a:r>
            <a:r>
              <a:rPr lang="en-GB" baseline="0" dirty="0"/>
              <a:t> </a:t>
            </a:r>
            <a:r>
              <a:rPr lang="en-GB" baseline="0" dirty="0" err="1"/>
              <a:t>ein</a:t>
            </a:r>
            <a:r>
              <a:rPr lang="en-GB" baseline="0" dirty="0"/>
              <a:t> Problem.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a:t>
            </a:r>
            <a:r>
              <a:rPr lang="en-GB" baseline="0" dirty="0" err="1"/>
              <a:t>sitzt</a:t>
            </a:r>
            <a:r>
              <a:rPr lang="en-GB" baseline="0" dirty="0"/>
              <a:t> Wolfgang </a:t>
            </a:r>
            <a:r>
              <a:rPr lang="en-GB" baseline="0" dirty="0" err="1"/>
              <a:t>im</a:t>
            </a:r>
            <a:r>
              <a:rPr lang="en-GB" baseline="0" dirty="0"/>
              <a:t> </a:t>
            </a:r>
            <a:r>
              <a:rPr lang="en-GB" baseline="0" dirty="0" err="1"/>
              <a:t>Klassenzimmer</a:t>
            </a:r>
            <a:r>
              <a:rPr lang="en-GB" baseline="0" dirty="0"/>
              <a:t> und </a:t>
            </a:r>
            <a:r>
              <a:rPr lang="en-GB" baseline="0" dirty="0" err="1"/>
              <a:t>macht</a:t>
            </a:r>
            <a:r>
              <a:rPr lang="en-GB" baseline="0" dirty="0"/>
              <a:t> </a:t>
            </a:r>
            <a:r>
              <a:rPr lang="en-GB" baseline="0" dirty="0" err="1"/>
              <a:t>nichts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a:t>
            </a:r>
            <a:r>
              <a:rPr lang="en-GB" baseline="0" dirty="0" err="1"/>
              <a:t>redet</a:t>
            </a:r>
            <a:r>
              <a:rPr lang="en-GB" baseline="0" dirty="0"/>
              <a:t> </a:t>
            </a:r>
            <a:r>
              <a:rPr lang="en-GB" baseline="0" dirty="0" err="1"/>
              <a:t>er</a:t>
            </a:r>
            <a:r>
              <a:rPr lang="en-GB" baseline="0" dirty="0"/>
              <a:t> </a:t>
            </a:r>
            <a:r>
              <a:rPr lang="en-GB" baseline="0" dirty="0" err="1"/>
              <a:t>mit</a:t>
            </a:r>
            <a:r>
              <a:rPr lang="en-GB" baseline="0" dirty="0"/>
              <a:t> Mehmet </a:t>
            </a:r>
            <a:r>
              <a:rPr lang="en-GB" baseline="0" dirty="0" err="1"/>
              <a:t>im</a:t>
            </a:r>
            <a:r>
              <a:rPr lang="en-GB" baseline="0" dirty="0"/>
              <a:t> </a:t>
            </a:r>
            <a:r>
              <a:rPr lang="en-GB" baseline="0" dirty="0" err="1"/>
              <a:t>Unterricht</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a:t>
            </a:r>
            <a:r>
              <a:rPr lang="en-GB" baseline="0" dirty="0" err="1"/>
              <a:t>vergisst</a:t>
            </a:r>
            <a:r>
              <a:rPr lang="en-GB" baseline="0" dirty="0"/>
              <a:t> </a:t>
            </a:r>
            <a:r>
              <a:rPr lang="en-GB" baseline="0" dirty="0" err="1"/>
              <a:t>er</a:t>
            </a:r>
            <a:r>
              <a:rPr lang="en-GB" baseline="0" dirty="0"/>
              <a:t> die </a:t>
            </a:r>
            <a:r>
              <a:rPr lang="en-GB" baseline="0" dirty="0" err="1"/>
              <a:t>Hausaufgaben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Ich </a:t>
            </a:r>
            <a:r>
              <a:rPr lang="en-GB" baseline="0" dirty="0" err="1"/>
              <a:t>denke</a:t>
            </a:r>
            <a:r>
              <a:rPr lang="en-GB" baseline="0" dirty="0"/>
              <a:t>, ich </a:t>
            </a:r>
            <a:r>
              <a:rPr lang="en-GB" baseline="0" dirty="0" err="1"/>
              <a:t>habe</a:t>
            </a:r>
            <a:r>
              <a:rPr lang="en-GB" baseline="0" dirty="0"/>
              <a:t> die </a:t>
            </a:r>
            <a:r>
              <a:rPr lang="en-GB" baseline="0" dirty="0" err="1"/>
              <a:t>Antwort</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Wolfgang und Mehmet </a:t>
            </a:r>
            <a:r>
              <a:rPr lang="en-GB" baseline="0" dirty="0" err="1"/>
              <a:t>können</a:t>
            </a:r>
            <a:r>
              <a:rPr lang="en-GB" baseline="0" dirty="0"/>
              <a:t> </a:t>
            </a:r>
            <a:r>
              <a:rPr lang="en-GB" baseline="0" dirty="0" err="1"/>
              <a:t>nicht</a:t>
            </a:r>
            <a:r>
              <a:rPr lang="en-GB" baseline="0" dirty="0"/>
              <a:t> </a:t>
            </a:r>
            <a:r>
              <a:rPr lang="en-GB" baseline="0" dirty="0" err="1"/>
              <a:t>zusammen</a:t>
            </a:r>
            <a:r>
              <a:rPr lang="en-GB" baseline="0" dirty="0"/>
              <a:t> </a:t>
            </a:r>
            <a:r>
              <a:rPr lang="en-GB" baseline="0" dirty="0" err="1"/>
              <a:t>sitzen</a:t>
            </a:r>
            <a:r>
              <a:rPr lang="en-GB" baseline="0" dirty="0"/>
              <a:t>. Das </a:t>
            </a:r>
            <a:r>
              <a:rPr lang="en-GB" baseline="0" dirty="0" err="1"/>
              <a:t>ist</a:t>
            </a:r>
            <a:r>
              <a:rPr lang="en-GB" baseline="0" dirty="0"/>
              <a:t> </a:t>
            </a:r>
            <a:r>
              <a:rPr lang="en-GB" baseline="0" dirty="0" err="1"/>
              <a:t>klar</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a:t>
            </a:r>
            <a:r>
              <a:rPr lang="en-GB" baseline="0" dirty="0" err="1"/>
              <a:t>sitzt</a:t>
            </a:r>
            <a:r>
              <a:rPr lang="en-GB" baseline="0" dirty="0"/>
              <a:t> Wolfgang </a:t>
            </a:r>
            <a:r>
              <a:rPr lang="en-GB" baseline="0" dirty="0" err="1"/>
              <a:t>allein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a:t>
            </a:r>
            <a:r>
              <a:rPr lang="en-GB" baseline="0" dirty="0" err="1"/>
              <a:t>kann</a:t>
            </a:r>
            <a:r>
              <a:rPr lang="en-GB" baseline="0" dirty="0"/>
              <a:t> </a:t>
            </a:r>
            <a:r>
              <a:rPr lang="en-GB" baseline="0" dirty="0" err="1"/>
              <a:t>er</a:t>
            </a:r>
            <a:r>
              <a:rPr lang="en-GB" baseline="0" dirty="0"/>
              <a:t> </a:t>
            </a:r>
            <a:r>
              <a:rPr lang="en-GB" baseline="0" dirty="0" err="1"/>
              <a:t>ja</a:t>
            </a:r>
            <a:r>
              <a:rPr lang="en-GB" baseline="0" dirty="0"/>
              <a:t> den Kopf </a:t>
            </a:r>
            <a:r>
              <a:rPr lang="en-GB" baseline="0" dirty="0" err="1"/>
              <a:t>benutzen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214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aseline="0"/>
              <a:t>To provide the answers to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1. Full </a:t>
            </a:r>
            <a:r>
              <a:rPr lang="en-GB" baseline="0" dirty="0"/>
              <a:t>answers, including time phrases, play on </a:t>
            </a:r>
            <a:r>
              <a:rPr lang="en-GB" baseline="0"/>
              <a:t>number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Transcript:</a:t>
            </a:r>
            <a:endParaRPr lang="en-GB" b="1"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Guten</a:t>
            </a:r>
            <a:r>
              <a:rPr lang="en-GB" baseline="0" dirty="0"/>
              <a:t> Tag. </a:t>
            </a:r>
            <a:r>
              <a:rPr lang="en-GB" baseline="0" dirty="0" err="1"/>
              <a:t>Wir</a:t>
            </a:r>
            <a:r>
              <a:rPr lang="en-GB" baseline="0" dirty="0"/>
              <a:t> </a:t>
            </a:r>
            <a:r>
              <a:rPr lang="en-GB" baseline="0" dirty="0" err="1"/>
              <a:t>haben</a:t>
            </a:r>
            <a:r>
              <a:rPr lang="en-GB" baseline="0" dirty="0"/>
              <a:t> </a:t>
            </a:r>
            <a:r>
              <a:rPr lang="en-GB" baseline="0" dirty="0" err="1"/>
              <a:t>ein</a:t>
            </a:r>
            <a:r>
              <a:rPr lang="en-GB" baseline="0" dirty="0"/>
              <a:t> Problem.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Jeden</a:t>
            </a:r>
            <a:r>
              <a:rPr lang="en-GB" baseline="0" dirty="0"/>
              <a:t> Tag </a:t>
            </a:r>
            <a:r>
              <a:rPr lang="en-GB" baseline="0" dirty="0" err="1"/>
              <a:t>sitzt</a:t>
            </a:r>
            <a:r>
              <a:rPr lang="en-GB" baseline="0" dirty="0"/>
              <a:t> Wolfgang </a:t>
            </a:r>
            <a:r>
              <a:rPr lang="en-GB" baseline="0" dirty="0" err="1"/>
              <a:t>im</a:t>
            </a:r>
            <a:r>
              <a:rPr lang="en-GB" baseline="0" dirty="0"/>
              <a:t> </a:t>
            </a:r>
            <a:r>
              <a:rPr lang="en-GB" baseline="0" dirty="0" err="1"/>
              <a:t>Klassenzimmer</a:t>
            </a:r>
            <a:r>
              <a:rPr lang="en-GB" baseline="0" dirty="0"/>
              <a:t> und </a:t>
            </a:r>
            <a:r>
              <a:rPr lang="en-GB" baseline="0" dirty="0" err="1"/>
              <a:t>macht</a:t>
            </a:r>
            <a:r>
              <a:rPr lang="en-GB" baseline="0" dirty="0"/>
              <a:t> </a:t>
            </a:r>
            <a:r>
              <a:rPr lang="en-GB" baseline="0" dirty="0" err="1"/>
              <a:t>nichts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Oft </a:t>
            </a:r>
            <a:r>
              <a:rPr lang="en-GB" baseline="0" dirty="0" err="1"/>
              <a:t>redet</a:t>
            </a:r>
            <a:r>
              <a:rPr lang="en-GB" baseline="0" dirty="0"/>
              <a:t> </a:t>
            </a:r>
            <a:r>
              <a:rPr lang="en-GB" baseline="0" dirty="0" err="1"/>
              <a:t>er</a:t>
            </a:r>
            <a:r>
              <a:rPr lang="en-GB" baseline="0" dirty="0"/>
              <a:t> </a:t>
            </a:r>
            <a:r>
              <a:rPr lang="en-GB" baseline="0" dirty="0" err="1"/>
              <a:t>mit</a:t>
            </a:r>
            <a:r>
              <a:rPr lang="en-GB" baseline="0" dirty="0"/>
              <a:t> Mehmet </a:t>
            </a:r>
            <a:r>
              <a:rPr lang="en-GB" baseline="0" dirty="0" err="1"/>
              <a:t>im</a:t>
            </a:r>
            <a:r>
              <a:rPr lang="en-GB" baseline="0" dirty="0"/>
              <a:t> </a:t>
            </a:r>
            <a:r>
              <a:rPr lang="en-GB" baseline="0" dirty="0" err="1"/>
              <a:t>Unterricht</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Immer</a:t>
            </a:r>
            <a:r>
              <a:rPr lang="en-GB" baseline="0" dirty="0"/>
              <a:t> </a:t>
            </a:r>
            <a:r>
              <a:rPr lang="en-GB" baseline="0" dirty="0" err="1"/>
              <a:t>vergisst</a:t>
            </a:r>
            <a:r>
              <a:rPr lang="en-GB" baseline="0" dirty="0"/>
              <a:t> </a:t>
            </a:r>
            <a:r>
              <a:rPr lang="en-GB" baseline="0" dirty="0" err="1"/>
              <a:t>er</a:t>
            </a:r>
            <a:r>
              <a:rPr lang="en-GB" baseline="0" dirty="0"/>
              <a:t> die </a:t>
            </a:r>
            <a:r>
              <a:rPr lang="en-GB" baseline="0" dirty="0" err="1"/>
              <a:t>Hausaufgaben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Ich </a:t>
            </a:r>
            <a:r>
              <a:rPr lang="en-GB" baseline="0" dirty="0" err="1"/>
              <a:t>denke</a:t>
            </a:r>
            <a:r>
              <a:rPr lang="en-GB" baseline="0" dirty="0"/>
              <a:t>, ich </a:t>
            </a:r>
            <a:r>
              <a:rPr lang="en-GB" baseline="0" dirty="0" err="1"/>
              <a:t>habe</a:t>
            </a:r>
            <a:r>
              <a:rPr lang="en-GB" baseline="0" dirty="0"/>
              <a:t> die </a:t>
            </a:r>
            <a:r>
              <a:rPr lang="en-GB" baseline="0" dirty="0" err="1"/>
              <a:t>Antwort</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Wolfgang und Mehmet </a:t>
            </a:r>
            <a:r>
              <a:rPr lang="en-GB" baseline="0" dirty="0" err="1"/>
              <a:t>können</a:t>
            </a:r>
            <a:r>
              <a:rPr lang="en-GB" baseline="0" dirty="0"/>
              <a:t> </a:t>
            </a:r>
            <a:r>
              <a:rPr lang="en-GB" baseline="0" dirty="0" err="1"/>
              <a:t>nicht</a:t>
            </a:r>
            <a:r>
              <a:rPr lang="en-GB" baseline="0" dirty="0"/>
              <a:t> </a:t>
            </a:r>
            <a:r>
              <a:rPr lang="en-GB" baseline="0" dirty="0" err="1"/>
              <a:t>zusammen</a:t>
            </a:r>
            <a:r>
              <a:rPr lang="en-GB" baseline="0" dirty="0"/>
              <a:t> </a:t>
            </a:r>
            <a:r>
              <a:rPr lang="en-GB" baseline="0" dirty="0" err="1"/>
              <a:t>sitzen</a:t>
            </a:r>
            <a:r>
              <a:rPr lang="en-GB" baseline="0" dirty="0"/>
              <a:t>. Das </a:t>
            </a:r>
            <a:r>
              <a:rPr lang="en-GB" baseline="0" dirty="0" err="1"/>
              <a:t>ist</a:t>
            </a:r>
            <a:r>
              <a:rPr lang="en-GB" baseline="0" dirty="0"/>
              <a:t> </a:t>
            </a:r>
            <a:r>
              <a:rPr lang="en-GB" baseline="0" dirty="0" err="1"/>
              <a:t>klar</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Am Montag </a:t>
            </a:r>
            <a:r>
              <a:rPr lang="en-GB" baseline="0" dirty="0" err="1"/>
              <a:t>sitzt</a:t>
            </a:r>
            <a:r>
              <a:rPr lang="en-GB" baseline="0" dirty="0"/>
              <a:t> Wolfgang </a:t>
            </a:r>
            <a:r>
              <a:rPr lang="en-GB" baseline="0" dirty="0" err="1"/>
              <a:t>allein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Dann </a:t>
            </a:r>
            <a:r>
              <a:rPr lang="en-GB" baseline="0" dirty="0" err="1"/>
              <a:t>kann</a:t>
            </a:r>
            <a:r>
              <a:rPr lang="en-GB" baseline="0" dirty="0"/>
              <a:t> </a:t>
            </a:r>
            <a:r>
              <a:rPr lang="en-GB" baseline="0" dirty="0" err="1"/>
              <a:t>er</a:t>
            </a:r>
            <a:r>
              <a:rPr lang="en-GB" baseline="0" dirty="0"/>
              <a:t> </a:t>
            </a:r>
            <a:r>
              <a:rPr lang="en-GB" baseline="0" dirty="0" err="1"/>
              <a:t>ja</a:t>
            </a:r>
            <a:r>
              <a:rPr lang="en-GB" baseline="0" dirty="0"/>
              <a:t> den Kopf </a:t>
            </a:r>
            <a:r>
              <a:rPr lang="en-GB" baseline="0" dirty="0" err="1"/>
              <a:t>benutzen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18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written production of sentences using both WO1 and WO2.</a:t>
            </a:r>
            <a:br>
              <a:rPr lang="en-GB" b="1" baseline="0" dirty="0"/>
            </a:br>
            <a:r>
              <a:rPr lang="en-GB" baseline="0" dirty="0"/>
              <a:t>This exercise is a scaffolded task that prepares students for the freer spoken and written exercises in the next lesson. The starts of the German sentences are given so that students must practise both WO1 and WO2.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Teacher to note the use of the present continuous in English throughout, and highlight to students.</a:t>
            </a:r>
            <a:br>
              <a:rPr lang="en-GB" baseline="0" dirty="0"/>
            </a:br>
            <a:r>
              <a:rPr lang="en-GB" baseline="0" dirty="0"/>
              <a:t>2. Students translate each sentence into German, following the start indicated.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Note: </a:t>
            </a:r>
            <a:r>
              <a:rPr lang="en-GB" baseline="0" dirty="0"/>
              <a:t>Students may be inclined to reproduce English word order (i.e. put the days of the week at the end of the sentence).</a:t>
            </a:r>
            <a:br>
              <a:rPr lang="en-GB" baseline="0" dirty="0"/>
            </a:br>
            <a:r>
              <a:rPr lang="en-GB" baseline="0" dirty="0"/>
              <a:t>It is worth perhaps doing the first two sentences and then providing whole class feedback, reminding students that the adverb (here it is an adverbial time expression - on Monday etc..) goes straight after the verb in WO1, as they have previously learnt </a:t>
            </a:r>
            <a:r>
              <a:rPr lang="en-GB" sz="1200" kern="1200" dirty="0">
                <a:solidFill>
                  <a:schemeClr val="tx1"/>
                </a:solidFill>
                <a:effectLst/>
                <a:latin typeface="+mn-lt"/>
                <a:ea typeface="+mn-ea"/>
                <a:cs typeface="+mn-cs"/>
              </a:rPr>
              <a:t>and practised with other adverbs.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924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a:t>
            </a:r>
            <a:r>
              <a:rPr lang="en-GB" sz="1200" b="0" dirty="0"/>
              <a:t>of SSC </a:t>
            </a:r>
            <a:r>
              <a:rPr lang="en-GB" sz="1200" b="1" dirty="0"/>
              <a:t>[</a:t>
            </a:r>
            <a:r>
              <a:rPr lang="en-GB" sz="1200" b="1" dirty="0" err="1"/>
              <a:t>th</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a:t>
            </a:r>
            <a:r>
              <a:rPr lang="en-GB" sz="1200" b="0" baseline="0" dirty="0"/>
              <a:t>of word order 2</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dirty="0">
                <a:solidFill>
                  <a:schemeClr val="tx1"/>
                </a:solidFill>
                <a:effectLst/>
                <a:latin typeface="+mn-lt"/>
                <a:ea typeface="Calibri"/>
                <a:cs typeface="Calibri"/>
                <a:sym typeface="Calibri"/>
              </a:rPr>
              <a:t>7.3.1.1</a:t>
            </a:r>
            <a:r>
              <a:rPr lang="de-DE" sz="1200" b="1" i="0" u="none" strike="noStrike" kern="1200" cap="none" baseline="0" dirty="0">
                <a:solidFill>
                  <a:schemeClr val="tx1"/>
                </a:solidFill>
                <a:effectLst/>
                <a:latin typeface="+mn-lt"/>
                <a:ea typeface="Calibri"/>
                <a:cs typeface="Calibri"/>
                <a:sym typeface="Calibri"/>
              </a:rPr>
              <a:t> (introduce) </a:t>
            </a:r>
            <a:r>
              <a:rPr lang="de-DE" sz="1200" b="0" i="0" u="none" strike="noStrike" kern="1200" cap="none" dirty="0">
                <a:solidFill>
                  <a:schemeClr val="tx1"/>
                </a:solidFill>
                <a:effectLst/>
                <a:latin typeface="+mn-lt"/>
                <a:ea typeface="Calibri"/>
                <a:cs typeface="Calibri"/>
                <a:sym typeface="Calibri"/>
              </a:rPr>
              <a:t>Dienstag [1356] Mittwoch [1187] Donnerstag [1244] Freitag [981] Samstag [1112] Sonntag [804] wann? [657] am Morgen [311] Morgen [621] im Orchester [2553] Orchester [4113] im Chor [3714] Chor [&gt;5009] Bibliothek [2366] Theater [1086] Verein [899] </a:t>
            </a:r>
            <a:br>
              <a:rPr lang="de-DE" b="0" dirty="0"/>
            </a:br>
            <a:r>
              <a:rPr lang="de-DE" b="1" dirty="0"/>
              <a:t>7.</a:t>
            </a:r>
            <a:r>
              <a:rPr lang="en-GB" sz="1200" b="1" i="0" u="none" strike="noStrike" kern="1200" cap="none" dirty="0">
                <a:solidFill>
                  <a:schemeClr val="tx1"/>
                </a:solidFill>
                <a:effectLst/>
                <a:latin typeface="+mn-lt"/>
                <a:ea typeface="Calibri"/>
                <a:cs typeface="Calibri"/>
                <a:sym typeface="Calibri"/>
              </a:rPr>
              <a:t>2.2.2 (revisit) </a:t>
            </a:r>
            <a:r>
              <a:rPr lang="de-DE" sz="1200" b="0" i="0" u="none" strike="noStrike" kern="1200" cap="none" dirty="0">
                <a:solidFill>
                  <a:schemeClr val="tx1"/>
                </a:solidFill>
                <a:effectLst/>
                <a:latin typeface="+mn-lt"/>
                <a:ea typeface="Calibri"/>
                <a:cs typeface="Calibri"/>
                <a:sym typeface="Calibri"/>
              </a:rPr>
              <a:t>benutzen [1119] essen [323] können, kann, kannst [23] sehen [79] tragen1&amp;2 [271] trinken [634] etwas [100] Butterbrot [&gt;5009] Hose [2156] Hut [2763] Keks [4083] Leute [224] Obst [4980]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denken [128] er2 [15] es [12] sie2 [7] Fahrrad / Rad [2138] Geschenk [2595] Gutschein [&gt;5009] Handy [1693] Jacke [3287] hässlich [3542] toll [972] ganz [69] jetzt [72] ziemlich [605] in Ordnung [</a:t>
            </a:r>
            <a:r>
              <a:rPr lang="de-DE" sz="1200" b="0" i="0" u="none" strike="noStrike" kern="1200" cap="none" baseline="0" dirty="0" err="1">
                <a:solidFill>
                  <a:schemeClr val="tx1"/>
                </a:solidFill>
                <a:effectLst/>
                <a:latin typeface="+mn-lt"/>
                <a:ea typeface="Calibri"/>
                <a:cs typeface="Calibri"/>
                <a:sym typeface="Calibri"/>
              </a:rPr>
              <a:t>n</a:t>
            </a:r>
            <a:r>
              <a:rPr lang="de-DE" sz="1200" b="0" i="0" u="none" strike="noStrike" kern="1200" cap="none" baseline="0" dirty="0">
                <a:solidFill>
                  <a:schemeClr val="tx1"/>
                </a:solidFill>
                <a:effectLst/>
                <a:latin typeface="+mn-lt"/>
                <a:ea typeface="Calibri"/>
                <a:cs typeface="Calibri"/>
                <a:sym typeface="Calibri"/>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mn-lt"/>
              <a:ea typeface="Calibri"/>
              <a:cs typeface="Calibri"/>
              <a:sym typeface="Calibri"/>
            </a:endParaRPr>
          </a:p>
          <a:p>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390630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baseline="0" dirty="0"/>
              <a:t>To practise connecting the SSC [</a:t>
            </a:r>
            <a:r>
              <a:rPr lang="en-GB" b="0" baseline="0" dirty="0" err="1"/>
              <a:t>th</a:t>
            </a:r>
            <a:r>
              <a:rPr lang="en-GB" b="0" baseline="0" dirty="0"/>
              <a:t>] with cognate words in German, drawing on English knowledge. </a:t>
            </a:r>
          </a:p>
          <a:p>
            <a:endParaRPr lang="en-GB" b="1" baseline="0" dirty="0"/>
          </a:p>
          <a:p>
            <a:r>
              <a:rPr lang="en-GB" dirty="0"/>
              <a:t>This</a:t>
            </a:r>
            <a:r>
              <a:rPr lang="en-GB" baseline="0" dirty="0"/>
              <a:t> exercise contains only cognates, emphasising a cross-linguistic difference between English and German. Remind students that although ‘</a:t>
            </a:r>
            <a:r>
              <a:rPr lang="en-GB" baseline="0" dirty="0" err="1"/>
              <a:t>th</a:t>
            </a:r>
            <a:r>
              <a:rPr lang="en-GB" baseline="0" dirty="0"/>
              <a:t>’ and ‘t’ are pronounced differently in English, they sound the same in German – even when the word is borrowed from English (or another language). Students will therefore have to draw on English to match what they hear with a known word, relying on knowledge of English spelling to work out the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baseline="0" dirty="0"/>
              <a:t>1. Before revealing the answers, teacher to play the audio again and ask students which English word it sounds like.</a:t>
            </a:r>
          </a:p>
          <a:p>
            <a:pPr marL="0" lvl="0" indent="0" algn="l" rtl="0">
              <a:lnSpc>
                <a:spcPct val="100000"/>
              </a:lnSpc>
              <a:spcBef>
                <a:spcPts val="0"/>
              </a:spcBef>
              <a:spcAft>
                <a:spcPts val="0"/>
              </a:spcAft>
              <a:buSzPts val="1400"/>
              <a:buNone/>
            </a:pPr>
            <a:r>
              <a:rPr lang="en-GB" b="0" baseline="0" dirty="0"/>
              <a:t>animation sequence.</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b="0" dirty="0"/>
              <a:t>2.</a:t>
            </a:r>
            <a:r>
              <a:rPr lang="en-GB" b="0" baseline="0" dirty="0"/>
              <a:t> </a:t>
            </a:r>
            <a:r>
              <a:rPr lang="en-GB" baseline="0" dirty="0"/>
              <a:t>Audio plays on pressing individual numbers. </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baseline="0" dirty="0"/>
              <a:t>3. Answers (including spellings) appear on clicks.</a:t>
            </a:r>
            <a:endParaRPr lang="en-US" b="0" dirty="0"/>
          </a:p>
          <a:p>
            <a:endParaRPr lang="en-GB" baseline="0" dirty="0"/>
          </a:p>
          <a:p>
            <a:r>
              <a:rPr lang="en-GB" b="1" baseline="0" dirty="0"/>
              <a:t>Hint</a:t>
            </a:r>
            <a:r>
              <a:rPr lang="en-GB" b="0" baseline="0" dirty="0"/>
              <a:t> for students: if they don’t recognise the word they hear, try replacing the </a:t>
            </a:r>
            <a:r>
              <a:rPr lang="en-GB" b="0" i="0" baseline="0" dirty="0"/>
              <a:t>‘t’ sound with an English ‘</a:t>
            </a:r>
            <a:r>
              <a:rPr lang="en-GB" b="0" i="0" baseline="0" dirty="0" err="1"/>
              <a:t>th</a:t>
            </a:r>
            <a:r>
              <a:rPr lang="en-GB" b="0" i="0" baseline="0" dirty="0"/>
              <a:t>’.</a:t>
            </a:r>
            <a:endParaRPr lang="en-GB" b="1" baseline="0" dirty="0"/>
          </a:p>
          <a:p>
            <a:endParaRPr lang="en-GB" b="1" baseline="0" dirty="0"/>
          </a:p>
          <a:p>
            <a:r>
              <a:rPr lang="en-GB" b="1" baseline="0" dirty="0"/>
              <a:t>Transcript:</a:t>
            </a:r>
          </a:p>
          <a:p>
            <a:r>
              <a:rPr lang="en-GB" sz="1200" b="0" kern="1200" dirty="0">
                <a:solidFill>
                  <a:schemeClr val="tx1"/>
                </a:solidFill>
                <a:effectLst/>
                <a:latin typeface="+mn-lt"/>
                <a:ea typeface="+mn-ea"/>
                <a:cs typeface="+mn-cs"/>
              </a:rPr>
              <a:t>1. Hotel</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2. </a:t>
            </a:r>
            <a:r>
              <a:rPr lang="en-GB" sz="1200" b="0" kern="1200" dirty="0" err="1">
                <a:solidFill>
                  <a:schemeClr val="tx1"/>
                </a:solidFill>
                <a:effectLst/>
                <a:latin typeface="+mn-lt"/>
                <a:ea typeface="+mn-ea"/>
                <a:cs typeface="+mn-cs"/>
              </a:rPr>
              <a:t>Mathe</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3. </a:t>
            </a:r>
            <a:r>
              <a:rPr lang="en-GB" sz="1200" b="0" kern="1200" dirty="0" err="1">
                <a:solidFill>
                  <a:schemeClr val="tx1"/>
                </a:solidFill>
                <a:effectLst/>
                <a:latin typeface="+mn-lt"/>
                <a:ea typeface="+mn-ea"/>
                <a:cs typeface="+mn-cs"/>
              </a:rPr>
              <a:t>Telefon</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4. Meter</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5. </a:t>
            </a:r>
            <a:r>
              <a:rPr lang="en-GB" sz="1200" b="0" kern="1200" dirty="0" err="1">
                <a:solidFill>
                  <a:schemeClr val="tx1"/>
                </a:solidFill>
                <a:effectLst/>
                <a:latin typeface="+mn-lt"/>
                <a:ea typeface="+mn-ea"/>
                <a:cs typeface="+mn-cs"/>
              </a:rPr>
              <a:t>Therapie</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6. </a:t>
            </a:r>
            <a:r>
              <a:rPr lang="en-GB" sz="1200" b="0" kern="1200" dirty="0" err="1">
                <a:solidFill>
                  <a:schemeClr val="tx1"/>
                </a:solidFill>
                <a:effectLst/>
                <a:latin typeface="+mn-lt"/>
                <a:ea typeface="+mn-ea"/>
                <a:cs typeface="+mn-cs"/>
              </a:rPr>
              <a:t>automatisch</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7. Interview</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8. </a:t>
            </a:r>
            <a:r>
              <a:rPr lang="en-GB" sz="1200" b="0" kern="1200" dirty="0" err="1">
                <a:solidFill>
                  <a:schemeClr val="tx1"/>
                </a:solidFill>
                <a:effectLst/>
                <a:latin typeface="+mn-lt"/>
                <a:ea typeface="+mn-ea"/>
                <a:cs typeface="+mn-cs"/>
              </a:rPr>
              <a:t>katholisch</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9. Panther</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10. </a:t>
            </a:r>
            <a:r>
              <a:rPr lang="en-GB" sz="1200" b="0" kern="1200" dirty="0" err="1">
                <a:solidFill>
                  <a:schemeClr val="tx1"/>
                </a:solidFill>
                <a:effectLst/>
                <a:latin typeface="+mn-lt"/>
                <a:ea typeface="+mn-ea"/>
                <a:cs typeface="+mn-cs"/>
              </a:rPr>
              <a:t>sympathisch</a:t>
            </a:r>
            <a:endParaRPr lang="en-GB" b="0" baseline="0" dirty="0"/>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sympathisch</a:t>
            </a:r>
            <a:r>
              <a:rPr lang="en-GB" b="0" baseline="0" dirty="0"/>
              <a:t> [</a:t>
            </a:r>
            <a:r>
              <a:rPr kumimoji="0" lang="en-GB" sz="1200" b="0" i="0" u="none" strike="noStrike" kern="1200" cap="none" spc="0" normalizeH="0" baseline="0" noProof="0" dirty="0">
                <a:ln>
                  <a:noFill/>
                </a:ln>
                <a:solidFill>
                  <a:prstClr val="black"/>
                </a:solidFill>
                <a:effectLst/>
                <a:uLnTx/>
                <a:uFillTx/>
                <a:latin typeface="+mn-lt"/>
                <a:ea typeface="+mn-ea"/>
                <a:cs typeface="+mn-cs"/>
              </a:rPr>
              <a:t>&gt;4034</a:t>
            </a:r>
            <a:r>
              <a:rPr lang="en-GB" b="0" baseline="0" dirty="0"/>
              <a:t>], </a:t>
            </a:r>
            <a:r>
              <a:rPr lang="en-GB" b="0" baseline="0" dirty="0" err="1"/>
              <a:t>automatisch</a:t>
            </a:r>
            <a:r>
              <a:rPr lang="en-GB" sz="1200" b="0" baseline="0" dirty="0"/>
              <a:t> [1324]; </a:t>
            </a:r>
            <a:r>
              <a:rPr lang="en-GB" sz="1200" b="0" baseline="0" dirty="0" err="1"/>
              <a:t>Telefon</a:t>
            </a:r>
            <a:r>
              <a:rPr lang="en-GB" sz="1200" b="0" baseline="0" dirty="0"/>
              <a:t> [1560]; </a:t>
            </a:r>
            <a:r>
              <a:rPr lang="en-GB" sz="1200" b="0" baseline="0" dirty="0" err="1"/>
              <a:t>Therapie</a:t>
            </a:r>
            <a:r>
              <a:rPr lang="en-GB" sz="1200" b="0" baseline="0" dirty="0"/>
              <a:t> [1906]; </a:t>
            </a:r>
            <a:r>
              <a:rPr lang="en-GB" sz="1200" b="0" baseline="0" dirty="0" err="1"/>
              <a:t>katholisch</a:t>
            </a:r>
            <a:r>
              <a:rPr lang="en-GB" sz="1200" b="0" baseline="0" dirty="0"/>
              <a:t> [1935]; Meter [425];</a:t>
            </a:r>
            <a:r>
              <a:rPr lang="en-GB" b="0" baseline="0" dirty="0"/>
              <a:t> </a:t>
            </a:r>
            <a:r>
              <a:rPr kumimoji="0" lang="en-GB" sz="1200" b="0" i="0" u="none" strike="noStrike" kern="1200" cap="none" spc="0" normalizeH="0" baseline="0" noProof="0" dirty="0">
                <a:ln>
                  <a:noFill/>
                </a:ln>
                <a:solidFill>
                  <a:prstClr val="black"/>
                </a:solidFill>
                <a:effectLst/>
                <a:uLnTx/>
                <a:uFillTx/>
                <a:latin typeface="+mn-lt"/>
                <a:ea typeface="+mn-ea"/>
                <a:cs typeface="+mn-cs"/>
              </a:rPr>
              <a:t>Interview [1339]; </a:t>
            </a:r>
            <a:r>
              <a:rPr kumimoji="0" lang="en-GB" sz="1200" b="0" i="0" u="none" strike="noStrike" kern="1200" cap="none" spc="0" normalizeH="0" baseline="0" noProof="0" dirty="0" err="1">
                <a:ln>
                  <a:noFill/>
                </a:ln>
                <a:solidFill>
                  <a:prstClr val="black"/>
                </a:solidFill>
                <a:effectLst/>
                <a:uLnTx/>
                <a:uFillTx/>
                <a:latin typeface="+mn-lt"/>
                <a:ea typeface="+mn-ea"/>
                <a:cs typeface="+mn-cs"/>
              </a:rPr>
              <a:t>Mathe</a:t>
            </a:r>
            <a:r>
              <a:rPr kumimoji="0" lang="en-GB" sz="1200" b="0" i="0" u="none" strike="noStrike" kern="1200" cap="none" spc="0" normalizeH="0" baseline="0" noProof="0" dirty="0">
                <a:ln>
                  <a:noFill/>
                </a:ln>
                <a:solidFill>
                  <a:prstClr val="black"/>
                </a:solidFill>
                <a:effectLst/>
                <a:uLnTx/>
                <a:uFillTx/>
                <a:latin typeface="+mn-lt"/>
                <a:ea typeface="+mn-ea"/>
                <a:cs typeface="+mn-cs"/>
              </a:rPr>
              <a:t> [1827]; Hotel [1129]; </a:t>
            </a:r>
            <a:r>
              <a:rPr lang="en-GB" sz="1200" b="0" baseline="0" dirty="0"/>
              <a:t>Panther [&gt;4034]</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GB" sz="1200" i="1" kern="1200" dirty="0">
                <a:solidFill>
                  <a:schemeClr val="tx1"/>
                </a:solidFill>
                <a:effectLst/>
                <a:latin typeface="+mn-lt"/>
                <a:ea typeface="+mn-ea"/>
                <a:cs typeface="+mn-cs"/>
              </a:rPr>
              <a:t>Source:  Jones, R.L &amp; </a:t>
            </a:r>
            <a:r>
              <a:rPr lang="en-GB" sz="1200" i="1" kern="1200" dirty="0" err="1">
                <a:solidFill>
                  <a:schemeClr val="tx1"/>
                </a:solidFill>
                <a:effectLst/>
                <a:latin typeface="+mn-lt"/>
                <a:ea typeface="+mn-ea"/>
                <a:cs typeface="+mn-cs"/>
              </a:rPr>
              <a:t>Tschirner</a:t>
            </a:r>
            <a:r>
              <a:rPr lang="en-GB" sz="1200" i="1" kern="1200" dirty="0">
                <a:solidFill>
                  <a:schemeClr val="tx1"/>
                </a:solidFill>
                <a:effectLst/>
                <a:latin typeface="+mn-lt"/>
                <a:ea typeface="+mn-ea"/>
                <a:cs typeface="+mn-cs"/>
              </a:rPr>
              <a:t>, E. (2011). A frequency dictionary of German: Core vocabulary for learners. London: Routledge.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329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th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th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Theater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the opening of a theatre’s curtains, by drawing your hands away from each other quickly, in front of your body. This is very much like the gesture for ‘play’ in charades.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th</a:t>
            </a:r>
            <a:r>
              <a:rPr lang="en-GB" b="1" dirty="0"/>
              <a:t>] </a:t>
            </a:r>
            <a:r>
              <a:rPr lang="en-GB" baseline="0" dirty="0"/>
              <a:t>sound, pronouncing </a:t>
            </a:r>
            <a:r>
              <a:rPr lang="en-GB" b="0" baseline="0" dirty="0"/>
              <a:t>”</a:t>
            </a:r>
            <a:r>
              <a:rPr lang="en-GB" b="1" baseline="0" dirty="0" err="1"/>
              <a:t>Theater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Theater</a:t>
            </a:r>
            <a:r>
              <a:rPr lang="en-GB" sz="1200" b="0" baseline="0" dirty="0"/>
              <a:t> [725</a:t>
            </a:r>
            <a:r>
              <a:rPr lang="en-GB" sz="1200" baseline="0" dirty="0"/>
              <a:t>]</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52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baseline="0" dirty="0"/>
              <a:t>To practise written comprehension of some of this week’s target vocabulary and some of the revisited vocabulary in context. </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p>
          <a:p>
            <a:r>
              <a:rPr lang="en-GB" b="0" baseline="0" dirty="0"/>
              <a:t>1. Note the Polish origins of Katja’s full name (pronounced kata-</a:t>
            </a:r>
            <a:r>
              <a:rPr lang="en-GB" b="0" i="1" baseline="0" dirty="0" err="1"/>
              <a:t>zhee</a:t>
            </a:r>
            <a:r>
              <a:rPr lang="en-GB" b="0" baseline="0" dirty="0"/>
              <a:t>-</a:t>
            </a:r>
            <a:r>
              <a:rPr lang="en-GB" b="0" baseline="0" dirty="0" err="1"/>
              <a:t>na</a:t>
            </a:r>
            <a:r>
              <a:rPr lang="en-GB" b="0" baseline="0" dirty="0"/>
              <a:t>, [</a:t>
            </a:r>
            <a:r>
              <a:rPr lang="en-GB" b="0" baseline="0" dirty="0" err="1"/>
              <a:t>zh</a:t>
            </a:r>
            <a:r>
              <a:rPr lang="en-GB" b="0" baseline="0" dirty="0"/>
              <a:t>] as in the French [j]) and explain to the students that a large proportion (around 3%) of the population of Berlin has a Polish immigrant background. Students will explore this further, through Katja, in future lessons.</a:t>
            </a:r>
          </a:p>
          <a:p>
            <a:r>
              <a:rPr lang="en-GB" b="0" baseline="0" dirty="0"/>
              <a:t>2. Students read the text and select a word from the options at the bottom o the slide to fill each gap.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3. Teacher may wish to draw attention to German punctuation conventions by drawing attention to the quote marks around „Katja“.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solidFill>
                  <a:schemeClr val="accent5">
                    <a:lumMod val="50000"/>
                  </a:schemeClr>
                </a:solidFill>
              </a:rPr>
              <a:t>4. Answers appear upon successive mouse clicks.</a:t>
            </a:r>
            <a:endParaRPr lang="en-GB" b="0" baseline="0" dirty="0"/>
          </a:p>
          <a:p>
            <a:r>
              <a:rPr lang="en-GB" b="0" baseline="0" dirty="0"/>
              <a:t>5. As an optional extra to test understanding, students can:</a:t>
            </a:r>
          </a:p>
          <a:p>
            <a:pPr marL="171450" indent="-171450">
              <a:buFont typeface="Arial" panose="020B0604020202020204" pitchFamily="34" charset="0"/>
              <a:buChar char="•"/>
            </a:pPr>
            <a:r>
              <a:rPr lang="en-GB" b="0" baseline="0" dirty="0"/>
              <a:t>translate the text</a:t>
            </a:r>
          </a:p>
          <a:p>
            <a:pPr marL="171450" indent="-171450">
              <a:buFont typeface="Arial" panose="020B0604020202020204" pitchFamily="34" charset="0"/>
              <a:buChar char="•"/>
            </a:pPr>
            <a:r>
              <a:rPr lang="en-GB" b="0" baseline="0" dirty="0"/>
              <a:t>summarise the text in English or German, practising use of </a:t>
            </a:r>
            <a:r>
              <a:rPr lang="en-GB" b="0" i="1" baseline="0" dirty="0" err="1"/>
              <a:t>beide</a:t>
            </a:r>
            <a:r>
              <a:rPr lang="en-GB" b="0" baseline="0" dirty="0"/>
              <a:t>– what do the girls have in common, and what is different?</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beste</a:t>
            </a:r>
            <a:r>
              <a:rPr lang="en-GB" b="0" baseline="0" dirty="0"/>
              <a:t> [374]; </a:t>
            </a:r>
            <a:r>
              <a:rPr lang="en-GB" b="0" baseline="0" dirty="0" err="1"/>
              <a:t>Klarinette</a:t>
            </a:r>
            <a:r>
              <a:rPr lang="en-GB" b="0" baseline="0" dirty="0"/>
              <a:t> </a:t>
            </a:r>
            <a:r>
              <a:rPr lang="en-GB" sz="1200" b="0" baseline="0" dirty="0"/>
              <a:t>[</a:t>
            </a:r>
            <a:r>
              <a:rPr kumimoji="0" lang="en-GB" sz="1200" b="0" i="0" u="none" strike="noStrike" kern="1200" cap="none" spc="0" normalizeH="0" baseline="0" noProof="0" dirty="0">
                <a:ln>
                  <a:noFill/>
                </a:ln>
                <a:solidFill>
                  <a:prstClr val="black"/>
                </a:solidFill>
                <a:effectLst/>
                <a:uLnTx/>
                <a:uFillTx/>
                <a:latin typeface="+mn-lt"/>
                <a:ea typeface="+mn-ea"/>
                <a:cs typeface="+mn-cs"/>
              </a:rPr>
              <a:t>&gt;4034</a:t>
            </a:r>
            <a:r>
              <a:rPr lang="en-GB" sz="1200" b="0" baseline="0" dirty="0"/>
              <a:t>]; Oboe [</a:t>
            </a:r>
            <a:r>
              <a:rPr kumimoji="0" lang="en-GB" sz="1200" b="0" i="0" u="none" strike="noStrike" kern="1200" cap="none" spc="0" normalizeH="0" baseline="0" noProof="0" dirty="0">
                <a:ln>
                  <a:noFill/>
                </a:ln>
                <a:solidFill>
                  <a:prstClr val="black"/>
                </a:solidFill>
                <a:effectLst/>
                <a:uLnTx/>
                <a:uFillTx/>
                <a:latin typeface="+mn-lt"/>
                <a:ea typeface="+mn-ea"/>
                <a:cs typeface="+mn-cs"/>
              </a:rPr>
              <a:t>&gt;4034</a:t>
            </a:r>
            <a:r>
              <a:rPr lang="en-GB" sz="1200" b="0" baseline="0" dirty="0"/>
              <a:t>]; </a:t>
            </a:r>
            <a:r>
              <a:rPr lang="en-GB" b="0" baseline="0" dirty="0" err="1"/>
              <a:t>Konzert</a:t>
            </a:r>
            <a:r>
              <a:rPr lang="en-GB" b="0" baseline="0" dirty="0"/>
              <a:t> [1716]; total [1567]; </a:t>
            </a:r>
            <a:r>
              <a:rPr lang="en-GB" b="0" baseline="0" dirty="0" err="1"/>
              <a:t>Gymnastik</a:t>
            </a:r>
            <a:r>
              <a:rPr lang="en-GB" b="0" baseline="0" dirty="0"/>
              <a:t> </a:t>
            </a:r>
            <a:r>
              <a:rPr lang="en-GB" sz="1200" b="0" baseline="0" dirty="0"/>
              <a:t>[</a:t>
            </a:r>
            <a:r>
              <a:rPr kumimoji="0" lang="en-GB" sz="1200" b="0" i="0" u="none" strike="noStrike" kern="1200" cap="none" spc="0" normalizeH="0" baseline="0" noProof="0" dirty="0">
                <a:ln>
                  <a:noFill/>
                </a:ln>
                <a:solidFill>
                  <a:prstClr val="black"/>
                </a:solidFill>
                <a:effectLst/>
                <a:uLnTx/>
                <a:uFillTx/>
                <a:latin typeface="+mn-lt"/>
                <a:ea typeface="+mn-ea"/>
                <a:cs typeface="+mn-cs"/>
              </a:rPr>
              <a:t>&gt;4034</a:t>
            </a:r>
            <a:r>
              <a:rPr lang="en-GB" sz="1200" b="0" baseline="0" dirty="0"/>
              <a:t>]; </a:t>
            </a:r>
            <a:r>
              <a:rPr lang="en-GB" b="0" baseline="0" dirty="0"/>
              <a:t>Show [3125]; </a:t>
            </a:r>
            <a:r>
              <a:rPr lang="en-GB" sz="1200" b="0" baseline="0" dirty="0"/>
              <a:t>and</a:t>
            </a:r>
            <a:r>
              <a:rPr lang="en-GB" b="0" baseline="0" dirty="0"/>
              <a:t> top [2949].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GB" sz="1200" i="1" kern="1200" dirty="0">
                <a:solidFill>
                  <a:schemeClr val="tx1"/>
                </a:solidFill>
                <a:effectLst/>
                <a:latin typeface="+mn-lt"/>
                <a:ea typeface="+mn-ea"/>
                <a:cs typeface="+mn-cs"/>
              </a:rPr>
              <a:t>Source:  Jones, R.L &amp; </a:t>
            </a:r>
            <a:r>
              <a:rPr lang="en-GB" sz="1200" i="1" kern="1200" dirty="0" err="1">
                <a:solidFill>
                  <a:schemeClr val="tx1"/>
                </a:solidFill>
                <a:effectLst/>
                <a:latin typeface="+mn-lt"/>
                <a:ea typeface="+mn-ea"/>
                <a:cs typeface="+mn-cs"/>
              </a:rPr>
              <a:t>Tschirner</a:t>
            </a:r>
            <a:r>
              <a:rPr lang="en-GB" sz="1200" i="1" kern="1200" dirty="0">
                <a:solidFill>
                  <a:schemeClr val="tx1"/>
                </a:solidFill>
                <a:effectLst/>
                <a:latin typeface="+mn-lt"/>
                <a:ea typeface="+mn-ea"/>
                <a:cs typeface="+mn-cs"/>
              </a:rPr>
              <a:t>, E. (2011). A frequency dictionary of German: Core vocabulary for learners. London: Routledge.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341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practise written comprehension of word order patterns WO1 and WO2 in German.</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referential reading activity builds on the learning from the previous lesson by asking students to choose between word order patterns this time. Teacher should remind students that the </a:t>
            </a:r>
            <a:r>
              <a:rPr lang="en-GB" b="1" baseline="0" dirty="0"/>
              <a:t>presence or absence of a time phrase</a:t>
            </a:r>
            <a:r>
              <a:rPr lang="en-GB" b="0" baseline="0" dirty="0"/>
              <a:t> will tell them what the word order should be. </a:t>
            </a:r>
            <a:r>
              <a:rPr lang="en-GB" baseline="0" dirty="0"/>
              <a:t>Capital letters have been removed from all sentences so as not to give lexical clues.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0" baseline="0" dirty="0"/>
            </a:br>
            <a:r>
              <a:rPr lang="en-GB" b="1" baseline="0" dirty="0"/>
              <a:t>Procedure: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a:t>
            </a:r>
            <a:r>
              <a:rPr lang="en-GB" baseline="0" dirty="0"/>
              <a:t>Teacher to clarify the following before beginning: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Students must choose </a:t>
            </a:r>
            <a:r>
              <a:rPr lang="en-GB" b="1" baseline="0" dirty="0"/>
              <a:t>one</a:t>
            </a:r>
            <a:r>
              <a:rPr lang="en-GB" b="0" baseline="0" dirty="0"/>
              <a:t> of the underlined options separate by an oblique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dirty="0"/>
              <a:t>Students must write either number 1 or number 2 in the yellow box/in their answer books.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Ensure that students understand ‘</a:t>
            </a:r>
            <a:r>
              <a:rPr lang="en-GB" b="0" baseline="0" dirty="0" err="1"/>
              <a:t>Urlaubspläne</a:t>
            </a:r>
            <a:r>
              <a:rPr lang="en-GB" b="0" baseline="0" dirty="0"/>
              <a:t>’ and recognise it as a compound noun.</a:t>
            </a:r>
            <a:br>
              <a:rPr lang="en-GB" b="0" baseline="0" dirty="0"/>
            </a:br>
            <a:r>
              <a:rPr lang="en-GB" b="0" baseline="0" dirty="0"/>
              <a:t>3. </a:t>
            </a:r>
            <a:r>
              <a:rPr lang="en-GB" baseline="0" dirty="0"/>
              <a:t>All vocabulary in the exercise has been previously learned, though teachers might want to draw attention to the use of the frequent German filler ‘</a:t>
            </a:r>
            <a:r>
              <a:rPr lang="en-GB" b="1" baseline="0" dirty="0"/>
              <a:t>ach</a:t>
            </a:r>
            <a:r>
              <a:rPr lang="en-GB" baseline="0" dirty="0"/>
              <a:t>!’ [404] and the phrase ‘</a:t>
            </a:r>
            <a:r>
              <a:rPr lang="en-GB" sz="1200" dirty="0">
                <a:solidFill>
                  <a:srgbClr val="1F4E79"/>
                </a:solidFill>
                <a:latin typeface="Century Gothic" panose="020B0502020202020204" pitchFamily="34" charset="0"/>
              </a:rPr>
              <a:t>Das </a:t>
            </a:r>
            <a:r>
              <a:rPr lang="en-GB" sz="1200" dirty="0" err="1">
                <a:solidFill>
                  <a:srgbClr val="1F4E79"/>
                </a:solidFill>
                <a:latin typeface="Century Gothic" panose="020B0502020202020204" pitchFamily="34" charset="0"/>
              </a:rPr>
              <a:t>weißt</a:t>
            </a:r>
            <a:r>
              <a:rPr lang="en-GB" sz="1200" dirty="0">
                <a:solidFill>
                  <a:srgbClr val="1F4E79"/>
                </a:solidFill>
                <a:latin typeface="Century Gothic" panose="020B0502020202020204" pitchFamily="34" charset="0"/>
              </a:rPr>
              <a:t> du </a:t>
            </a:r>
            <a:r>
              <a:rPr lang="en-GB" sz="1200" dirty="0" err="1">
                <a:solidFill>
                  <a:srgbClr val="1F4E79"/>
                </a:solidFill>
                <a:latin typeface="Century Gothic" panose="020B0502020202020204" pitchFamily="34" charset="0"/>
              </a:rPr>
              <a:t>ja</a:t>
            </a:r>
            <a:r>
              <a:rPr lang="en-GB" sz="1200" dirty="0">
                <a:solidFill>
                  <a:srgbClr val="1F4E79"/>
                </a:solidFill>
                <a:latin typeface="Century Gothic" panose="020B0502020202020204" pitchFamily="34" charset="0"/>
              </a:rPr>
              <a:t>!</a:t>
            </a:r>
            <a:r>
              <a:rPr lang="en-GB" sz="1200" u="none" dirty="0">
                <a:solidFill>
                  <a:srgbClr val="1F4E79"/>
                </a:solidFill>
                <a:latin typeface="Century Gothic" panose="020B0502020202020204" pitchFamily="34" charset="0"/>
              </a:rPr>
              <a:t>’.  Students learnt </a:t>
            </a:r>
            <a:r>
              <a:rPr lang="en-GB" sz="1200" u="none" dirty="0" err="1">
                <a:solidFill>
                  <a:srgbClr val="1F4E79"/>
                </a:solidFill>
                <a:latin typeface="Century Gothic" panose="020B0502020202020204" pitchFamily="34" charset="0"/>
              </a:rPr>
              <a:t>wissen</a:t>
            </a:r>
            <a:r>
              <a:rPr lang="en-GB" sz="1200" u="none" baseline="0" dirty="0">
                <a:solidFill>
                  <a:srgbClr val="1F4E79"/>
                </a:solidFill>
                <a:latin typeface="Century Gothic" panose="020B0502020202020204" pitchFamily="34" charset="0"/>
              </a:rPr>
              <a:t> [79] and </a:t>
            </a:r>
            <a:r>
              <a:rPr lang="en-GB" sz="1200" u="none" baseline="0" dirty="0" err="1">
                <a:solidFill>
                  <a:srgbClr val="1F4E79"/>
                </a:solidFill>
                <a:latin typeface="Century Gothic" panose="020B0502020202020204" pitchFamily="34" charset="0"/>
              </a:rPr>
              <a:t>ich</a:t>
            </a:r>
            <a:r>
              <a:rPr lang="en-GB" sz="1200" u="none" baseline="0" dirty="0">
                <a:solidFill>
                  <a:srgbClr val="1F4E79"/>
                </a:solidFill>
                <a:latin typeface="Century Gothic" panose="020B0502020202020204" pitchFamily="34" charset="0"/>
              </a:rPr>
              <a:t> </a:t>
            </a:r>
            <a:r>
              <a:rPr lang="en-GB" sz="1200" u="none" baseline="0" dirty="0" err="1">
                <a:solidFill>
                  <a:srgbClr val="1F4E79"/>
                </a:solidFill>
                <a:latin typeface="Century Gothic" panose="020B0502020202020204" pitchFamily="34" charset="0"/>
              </a:rPr>
              <a:t>wei</a:t>
            </a:r>
            <a:r>
              <a:rPr lang="en-GB" sz="1200" dirty="0" err="1">
                <a:solidFill>
                  <a:srgbClr val="1F4E79"/>
                </a:solidFill>
                <a:latin typeface="Century Gothic" panose="020B0502020202020204" pitchFamily="34" charset="0"/>
              </a:rPr>
              <a:t>ß</a:t>
            </a:r>
            <a:r>
              <a:rPr lang="en-GB" sz="1200" dirty="0">
                <a:solidFill>
                  <a:srgbClr val="1F4E79"/>
                </a:solidFill>
                <a:latin typeface="Century Gothic" panose="020B0502020202020204" pitchFamily="34" charset="0"/>
              </a:rPr>
              <a:t> </a:t>
            </a:r>
            <a:r>
              <a:rPr lang="en-GB" sz="1200" dirty="0" err="1">
                <a:solidFill>
                  <a:srgbClr val="1F4E79"/>
                </a:solidFill>
                <a:latin typeface="Century Gothic" panose="020B0502020202020204" pitchFamily="34" charset="0"/>
              </a:rPr>
              <a:t>nicht</a:t>
            </a:r>
            <a:r>
              <a:rPr lang="en-GB" sz="1200" dirty="0">
                <a:solidFill>
                  <a:srgbClr val="1F4E79"/>
                </a:solidFill>
                <a:latin typeface="Century Gothic" panose="020B0502020202020204" pitchFamily="34" charset="0"/>
              </a:rPr>
              <a:t> in Term 1.1 Week 4, and will</a:t>
            </a:r>
            <a:r>
              <a:rPr lang="en-GB" sz="1200" baseline="0" dirty="0">
                <a:solidFill>
                  <a:srgbClr val="1F4E79"/>
                </a:solidFill>
                <a:latin typeface="Century Gothic" panose="020B0502020202020204" pitchFamily="34" charset="0"/>
              </a:rPr>
              <a:t> have been encouraged to use it in their classroom language with the teacher.  Here they meet the ‘du’ form of this verb, and should be encouraged to make the connection to its meaning. It will also be worth drawing attention to other conversational language - ‘</a:t>
            </a:r>
            <a:r>
              <a:rPr lang="en-GB" sz="1200" baseline="0" dirty="0" err="1">
                <a:solidFill>
                  <a:srgbClr val="1F4E79"/>
                </a:solidFill>
                <a:latin typeface="Century Gothic" panose="020B0502020202020204" pitchFamily="34" charset="0"/>
              </a:rPr>
              <a:t>ich</a:t>
            </a:r>
            <a:r>
              <a:rPr lang="en-GB" sz="1200" baseline="0" dirty="0">
                <a:solidFill>
                  <a:srgbClr val="1F4E79"/>
                </a:solidFill>
                <a:latin typeface="Century Gothic" panose="020B0502020202020204" pitchFamily="34" charset="0"/>
              </a:rPr>
              <a:t> </a:t>
            </a:r>
            <a:r>
              <a:rPr lang="en-GB" sz="1200" baseline="0" dirty="0" err="1">
                <a:solidFill>
                  <a:srgbClr val="1F4E79"/>
                </a:solidFill>
                <a:latin typeface="Century Gothic" panose="020B0502020202020204" pitchFamily="34" charset="0"/>
              </a:rPr>
              <a:t>auch</a:t>
            </a:r>
            <a:r>
              <a:rPr lang="en-GB" sz="1200" baseline="0" dirty="0">
                <a:solidFill>
                  <a:srgbClr val="1F4E79"/>
                </a:solidFill>
                <a:latin typeface="Century Gothic" panose="020B0502020202020204" pitchFamily="34" charset="0"/>
              </a:rPr>
              <a:t>!’, ‘</a:t>
            </a:r>
            <a:r>
              <a:rPr lang="en-GB" sz="1200" baseline="0" dirty="0" err="1">
                <a:solidFill>
                  <a:srgbClr val="1F4E79"/>
                </a:solidFill>
                <a:latin typeface="Century Gothic" panose="020B0502020202020204" pitchFamily="34" charset="0"/>
              </a:rPr>
              <a:t>ja</a:t>
            </a:r>
            <a:r>
              <a:rPr lang="en-GB" sz="1200" baseline="0" dirty="0">
                <a:solidFill>
                  <a:srgbClr val="1F4E79"/>
                </a:solidFill>
                <a:latin typeface="Century Gothic" panose="020B0502020202020204" pitchFamily="34" charset="0"/>
              </a:rPr>
              <a:t>, </a:t>
            </a:r>
            <a:r>
              <a:rPr lang="en-GB" sz="1200" baseline="0" dirty="0" err="1">
                <a:solidFill>
                  <a:srgbClr val="1F4E79"/>
                </a:solidFill>
                <a:latin typeface="Century Gothic" panose="020B0502020202020204" pitchFamily="34" charset="0"/>
              </a:rPr>
              <a:t>perfekt</a:t>
            </a:r>
            <a:r>
              <a:rPr lang="en-GB" sz="1200" baseline="0" dirty="0">
                <a:solidFill>
                  <a:srgbClr val="1F4E79"/>
                </a:solidFill>
                <a:latin typeface="Century Gothic" panose="020B0502020202020204" pitchFamily="34" charset="0"/>
              </a:rPr>
              <a:t>’, ‘</a:t>
            </a:r>
            <a:r>
              <a:rPr lang="en-GB" sz="1200" baseline="0" dirty="0" err="1">
                <a:solidFill>
                  <a:srgbClr val="1F4E79"/>
                </a:solidFill>
                <a:latin typeface="Century Gothic" panose="020B0502020202020204" pitchFamily="34" charset="0"/>
              </a:rPr>
              <a:t>alles</a:t>
            </a:r>
            <a:r>
              <a:rPr lang="en-GB" sz="1200" baseline="0" dirty="0">
                <a:solidFill>
                  <a:srgbClr val="1F4E79"/>
                </a:solidFill>
                <a:latin typeface="Century Gothic" panose="020B0502020202020204" pitchFamily="34" charset="0"/>
              </a:rPr>
              <a:t> </a:t>
            </a:r>
            <a:r>
              <a:rPr lang="en-GB" sz="1200" baseline="0" dirty="0" err="1">
                <a:solidFill>
                  <a:srgbClr val="1F4E79"/>
                </a:solidFill>
                <a:latin typeface="Century Gothic" panose="020B0502020202020204" pitchFamily="34" charset="0"/>
              </a:rPr>
              <a:t>klar</a:t>
            </a:r>
            <a:r>
              <a:rPr lang="en-GB" sz="1200" baseline="0" dirty="0">
                <a:solidFill>
                  <a:srgbClr val="1F4E79"/>
                </a:solidFill>
                <a:latin typeface="Century Gothic" panose="020B0502020202020204" pitchFamily="34" charset="0"/>
              </a:rPr>
              <a:t>’.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a:t>
            </a:r>
            <a:r>
              <a:rPr lang="en-GB" b="0" baseline="0" dirty="0"/>
              <a:t>Answers revealed on clicks.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440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aseline="0" dirty="0"/>
              <a:t>To practise aural comprehension of word order patterns WO1 and WO2.</a:t>
            </a:r>
          </a:p>
          <a:p>
            <a:endParaRPr lang="en-GB" b="1" baseline="0" dirty="0"/>
          </a:p>
          <a:p>
            <a:r>
              <a:rPr lang="en-GB" b="1" baseline="0" dirty="0"/>
              <a:t>Procedure: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Teacher should remind students to listen for the </a:t>
            </a:r>
            <a:r>
              <a:rPr lang="en-GB" b="1" baseline="0" dirty="0"/>
              <a:t>presence or absence of a time phrase.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Audio, with time phrases blanked out, plays on number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b="0" baseline="0" dirty="0" err="1"/>
              <a:t>Anwers</a:t>
            </a:r>
            <a:r>
              <a:rPr lang="en-GB" b="0" baseline="0" dirty="0"/>
              <a:t> are animated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Na, Heidi! Am </a:t>
            </a:r>
            <a:r>
              <a:rPr lang="en-GB" b="0" baseline="0" dirty="0" err="1"/>
              <a:t>Samstag</a:t>
            </a:r>
            <a:r>
              <a:rPr lang="en-GB" b="0" baseline="0" dirty="0"/>
              <a:t> [beep] </a:t>
            </a:r>
            <a:r>
              <a:rPr lang="en-GB" b="0" baseline="0" dirty="0" err="1"/>
              <a:t>shoppen</a:t>
            </a:r>
            <a:r>
              <a:rPr lang="en-GB" b="0" baseline="0" dirty="0"/>
              <a:t>! Toll!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Hi, Wolfgang! </a:t>
            </a:r>
            <a:r>
              <a:rPr lang="en-GB" b="0" baseline="0" dirty="0" err="1"/>
              <a:t>Ja</a:t>
            </a:r>
            <a:r>
              <a:rPr lang="en-GB" b="0" baseline="0" dirty="0"/>
              <a:t>, </a:t>
            </a:r>
            <a:r>
              <a:rPr lang="en-GB" b="0" baseline="0" dirty="0" err="1"/>
              <a:t>richtig</a:t>
            </a:r>
            <a:r>
              <a:rPr lang="en-GB" b="0" baseline="0" dirty="0"/>
              <a:t>! [beep] die </a:t>
            </a:r>
            <a:r>
              <a:rPr lang="en-GB" b="0" baseline="0" dirty="0" err="1"/>
              <a:t>Idee</a:t>
            </a:r>
            <a:r>
              <a:rPr lang="en-GB" b="0" baseline="0" dirty="0"/>
              <a:t> super. </a:t>
            </a:r>
            <a:r>
              <a:rPr lang="en-GB" b="0" baseline="0" dirty="0" err="1"/>
              <a:t>Wann</a:t>
            </a:r>
            <a:r>
              <a:rPr lang="en-GB" b="0" baseline="0" dirty="0"/>
              <a:t> </a:t>
            </a:r>
            <a:r>
              <a:rPr lang="en-GB" b="0" baseline="0" dirty="0" err="1"/>
              <a:t>machen</a:t>
            </a:r>
            <a:r>
              <a:rPr lang="en-GB" b="0" baseline="0" dirty="0"/>
              <a:t> </a:t>
            </a:r>
            <a:r>
              <a:rPr lang="en-GB" b="0" baseline="0" dirty="0" err="1"/>
              <a:t>wir</a:t>
            </a:r>
            <a:r>
              <a:rPr lang="en-GB" b="0" baseline="0" dirty="0"/>
              <a:t> das?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Hmm … am </a:t>
            </a:r>
            <a:r>
              <a:rPr lang="en-GB" b="0" baseline="0" dirty="0" err="1"/>
              <a:t>Nachmittag</a:t>
            </a:r>
            <a:r>
              <a:rPr lang="en-GB" b="0" baseline="0" dirty="0"/>
              <a:t>, [beep]. Oder </a:t>
            </a:r>
            <a:r>
              <a:rPr lang="en-GB" b="0" baseline="0" dirty="0" err="1"/>
              <a:t>früh</a:t>
            </a:r>
            <a:r>
              <a:rPr lang="en-GB" b="0" baseline="0" dirty="0"/>
              <a:t> am Abend.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Das </a:t>
            </a:r>
            <a:r>
              <a:rPr lang="en-GB" b="0" baseline="0" dirty="0" err="1"/>
              <a:t>ist</a:t>
            </a:r>
            <a:r>
              <a:rPr lang="en-GB" b="0" baseline="0" dirty="0"/>
              <a:t> </a:t>
            </a:r>
            <a:r>
              <a:rPr lang="en-GB" b="0" baseline="0" dirty="0" err="1"/>
              <a:t>aber</a:t>
            </a:r>
            <a:r>
              <a:rPr lang="en-GB" b="0" baseline="0" dirty="0"/>
              <a:t> </a:t>
            </a:r>
            <a:r>
              <a:rPr lang="en-GB" b="0" baseline="0" dirty="0" err="1"/>
              <a:t>spät</a:t>
            </a:r>
            <a:r>
              <a:rPr lang="en-GB" b="0" baseline="0" dirty="0"/>
              <a:t>! Am Abend [beep].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a:t>
            </a:r>
            <a:r>
              <a:rPr lang="en-GB" b="0" baseline="0" dirty="0" err="1"/>
              <a:t>Ja</a:t>
            </a:r>
            <a:r>
              <a:rPr lang="en-GB" b="0" baseline="0" dirty="0"/>
              <a:t>, </a:t>
            </a:r>
            <a:r>
              <a:rPr lang="en-GB" b="0" baseline="0" dirty="0" err="1"/>
              <a:t>ja</a:t>
            </a:r>
            <a:r>
              <a:rPr lang="en-GB" b="0" baseline="0" dirty="0"/>
              <a:t> … </a:t>
            </a:r>
            <a:r>
              <a:rPr lang="en-GB" b="0" baseline="0" dirty="0" err="1"/>
              <a:t>aber</a:t>
            </a:r>
            <a:r>
              <a:rPr lang="en-GB" b="0" baseline="0" dirty="0"/>
              <a:t> [beep] am </a:t>
            </a:r>
            <a:r>
              <a:rPr lang="en-GB" b="0" baseline="0" dirty="0" err="1"/>
              <a:t>Wochendende</a:t>
            </a:r>
            <a:r>
              <a:rPr lang="en-GB" b="0" baseline="0" dirty="0"/>
              <a:t> </a:t>
            </a:r>
            <a:r>
              <a:rPr lang="en-GB" b="0" baseline="0" dirty="0" err="1"/>
              <a:t>viel</a:t>
            </a:r>
            <a:r>
              <a:rPr lang="en-GB" b="0" baseline="0" dirty="0"/>
              <a:t>. </a:t>
            </a:r>
            <a:r>
              <a:rPr lang="en-GB" b="0" baseline="0" dirty="0" err="1"/>
              <a:t>Schlafen</a:t>
            </a:r>
            <a:r>
              <a:rPr lang="en-GB" b="0" baseline="0" dirty="0"/>
              <a:t> </a:t>
            </a:r>
            <a:r>
              <a:rPr lang="en-GB" b="0" baseline="0" dirty="0" err="1"/>
              <a:t>ist</a:t>
            </a:r>
            <a:r>
              <a:rPr lang="en-GB" b="0" baseline="0" dirty="0"/>
              <a:t> </a:t>
            </a:r>
            <a:r>
              <a:rPr lang="en-GB" b="0" baseline="0" dirty="0" err="1"/>
              <a:t>wichtig</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a:t>
            </a:r>
            <a:r>
              <a:rPr lang="en-GB" b="0" baseline="0" dirty="0" err="1"/>
              <a:t>Okaaay</a:t>
            </a:r>
            <a:r>
              <a:rPr lang="en-GB" b="0" baseline="0" dirty="0"/>
              <a:t> … </a:t>
            </a:r>
            <a:r>
              <a:rPr lang="en-GB" b="0" baseline="0" dirty="0" err="1"/>
              <a:t>dann</a:t>
            </a:r>
            <a:r>
              <a:rPr lang="en-GB" b="0" baseline="0" dirty="0"/>
              <a:t> [beep] dich am </a:t>
            </a:r>
            <a:r>
              <a:rPr lang="en-GB" b="0" baseline="0" dirty="0" err="1"/>
              <a:t>Samstagnachmittag</a:t>
            </a:r>
            <a:r>
              <a:rPr lang="en-GB" b="0" baseline="0" dirty="0"/>
              <a:t>. Aber </a:t>
            </a:r>
            <a:r>
              <a:rPr lang="en-GB" b="0" baseline="0" dirty="0" err="1"/>
              <a:t>bitte</a:t>
            </a:r>
            <a:r>
              <a:rPr lang="en-GB" b="0" baseline="0" dirty="0"/>
              <a:t> </a:t>
            </a:r>
            <a:r>
              <a:rPr lang="en-GB" b="0" baseline="0" dirty="0" err="1"/>
              <a:t>früh</a:t>
            </a:r>
            <a:r>
              <a:rPr lang="en-GB" b="0" baseline="0" dirty="0"/>
              <a:t> am </a:t>
            </a:r>
            <a:r>
              <a:rPr lang="en-GB" b="0" baseline="0" dirty="0" err="1"/>
              <a:t>Nachmittag</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Na, gut … [beep] </a:t>
            </a:r>
            <a:r>
              <a:rPr lang="en-GB" b="0" baseline="0" dirty="0" err="1"/>
              <a:t>danach</a:t>
            </a:r>
            <a:r>
              <a:rPr lang="en-GB" b="0" baseline="0" dirty="0"/>
              <a:t> </a:t>
            </a:r>
            <a:r>
              <a:rPr lang="en-GB" b="0" baseline="0" dirty="0" err="1"/>
              <a:t>aber</a:t>
            </a:r>
            <a:r>
              <a:rPr lang="en-GB" b="0" baseline="0" dirty="0"/>
              <a:t> </a:t>
            </a:r>
            <a:r>
              <a:rPr lang="en-GB" b="0" baseline="0" dirty="0" err="1"/>
              <a:t>Eis</a:t>
            </a:r>
            <a:r>
              <a:rPr lang="en-GB" b="0" baseline="0" dirty="0"/>
              <a:t> </a:t>
            </a:r>
            <a:r>
              <a:rPr lang="en-GB" b="0" baseline="0" dirty="0" err="1"/>
              <a:t>essen</a:t>
            </a:r>
            <a:r>
              <a:rPr lang="en-GB" b="0" baseline="0" dirty="0"/>
              <a:t>, </a:t>
            </a:r>
            <a:r>
              <a:rPr lang="en-GB" b="0" baseline="0" dirty="0" err="1"/>
              <a:t>nicht</a:t>
            </a:r>
            <a:r>
              <a:rPr lang="en-GB" b="0" baseline="0" dirty="0"/>
              <a:t> </a:t>
            </a:r>
            <a:r>
              <a:rPr lang="en-GB" b="0" baseline="0" dirty="0" err="1"/>
              <a:t>wahr</a:t>
            </a:r>
            <a:r>
              <a:rPr lang="en-GB" b="0"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45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aseline="0" dirty="0"/>
              <a:t>To provide the answers to the listening exercise on the previous slide.</a:t>
            </a:r>
          </a:p>
          <a:p>
            <a:endParaRPr lang="en-GB" b="1" baseline="0" dirty="0"/>
          </a:p>
          <a:p>
            <a:r>
              <a:rPr lang="en-GB" b="1" baseline="0" dirty="0"/>
              <a:t>Procedure: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Full audio, with time phrases included, plays on number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Answers revealed on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On completion, teachers may wish to check comprehension by clicking the numbers again to play through the dialogue in full, and ask students to summarise the content in two sentences in English. (Example summary: Wolfgang is trying to make plans later in the day, because he is lazy. Heidi suggests meeting earlier, and Wolfgang agrees on the condition they get ice cream afterwards!)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Na, Heidi! Am </a:t>
            </a:r>
            <a:r>
              <a:rPr lang="en-GB" b="0" baseline="0" dirty="0" err="1"/>
              <a:t>Samstag</a:t>
            </a:r>
            <a:r>
              <a:rPr lang="en-GB" b="0" baseline="0" dirty="0"/>
              <a:t> </a:t>
            </a:r>
            <a:r>
              <a:rPr lang="en-GB" b="0" baseline="0" dirty="0" err="1"/>
              <a:t>gehen</a:t>
            </a:r>
            <a:r>
              <a:rPr lang="en-GB" b="0" baseline="0" dirty="0"/>
              <a:t> </a:t>
            </a:r>
            <a:r>
              <a:rPr lang="en-GB" b="0" baseline="0" dirty="0" err="1"/>
              <a:t>wir</a:t>
            </a:r>
            <a:r>
              <a:rPr lang="en-GB" b="0" baseline="0" dirty="0"/>
              <a:t> </a:t>
            </a:r>
            <a:r>
              <a:rPr lang="en-GB" b="0" baseline="0" dirty="0" err="1"/>
              <a:t>shoppen</a:t>
            </a:r>
            <a:r>
              <a:rPr lang="en-GB" b="0" baseline="0" dirty="0"/>
              <a:t>! Toll!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Hi, Wolfgang! </a:t>
            </a:r>
            <a:r>
              <a:rPr lang="en-GB" b="0" baseline="0" dirty="0" err="1"/>
              <a:t>Ja</a:t>
            </a:r>
            <a:r>
              <a:rPr lang="en-GB" b="0" baseline="0" dirty="0"/>
              <a:t>, </a:t>
            </a:r>
            <a:r>
              <a:rPr lang="en-GB" b="0" baseline="0" dirty="0" err="1"/>
              <a:t>richtig</a:t>
            </a:r>
            <a:r>
              <a:rPr lang="en-GB" b="0" baseline="0" dirty="0"/>
              <a:t>! Ich </a:t>
            </a:r>
            <a:r>
              <a:rPr lang="en-GB" b="0" baseline="0" dirty="0" err="1"/>
              <a:t>finde</a:t>
            </a:r>
            <a:r>
              <a:rPr lang="en-GB" b="0" baseline="0" dirty="0"/>
              <a:t> die </a:t>
            </a:r>
            <a:r>
              <a:rPr lang="en-GB" b="0" baseline="0" dirty="0" err="1"/>
              <a:t>Idee</a:t>
            </a:r>
            <a:r>
              <a:rPr lang="en-GB" b="0" baseline="0" dirty="0"/>
              <a:t> super. </a:t>
            </a:r>
            <a:r>
              <a:rPr lang="en-GB" b="0" baseline="0" dirty="0" err="1"/>
              <a:t>Wann</a:t>
            </a:r>
            <a:r>
              <a:rPr lang="en-GB" b="0" baseline="0" dirty="0"/>
              <a:t> </a:t>
            </a:r>
            <a:r>
              <a:rPr lang="en-GB" b="0" baseline="0" dirty="0" err="1"/>
              <a:t>machen</a:t>
            </a:r>
            <a:r>
              <a:rPr lang="en-GB" b="0" baseline="0" dirty="0"/>
              <a:t> </a:t>
            </a:r>
            <a:r>
              <a:rPr lang="en-GB" b="0" baseline="0" dirty="0" err="1"/>
              <a:t>wir</a:t>
            </a:r>
            <a:r>
              <a:rPr lang="en-GB" b="0" baseline="0" dirty="0"/>
              <a:t> das?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Hmm … am </a:t>
            </a:r>
            <a:r>
              <a:rPr lang="en-GB" b="0" baseline="0" dirty="0" err="1"/>
              <a:t>Nachmittag</a:t>
            </a:r>
            <a:r>
              <a:rPr lang="en-GB" b="0" baseline="0" dirty="0"/>
              <a:t>, </a:t>
            </a:r>
            <a:r>
              <a:rPr lang="en-GB" b="0" baseline="0" dirty="0" err="1"/>
              <a:t>denke</a:t>
            </a:r>
            <a:r>
              <a:rPr lang="en-GB" b="0" baseline="0" dirty="0"/>
              <a:t> ich. Oder </a:t>
            </a:r>
            <a:r>
              <a:rPr lang="en-GB" b="0" baseline="0" dirty="0" err="1"/>
              <a:t>früh</a:t>
            </a:r>
            <a:r>
              <a:rPr lang="en-GB" b="0" baseline="0" dirty="0"/>
              <a:t> am Abend.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Das </a:t>
            </a:r>
            <a:r>
              <a:rPr lang="en-GB" b="0" baseline="0" dirty="0" err="1"/>
              <a:t>ist</a:t>
            </a:r>
            <a:r>
              <a:rPr lang="en-GB" b="0" baseline="0" dirty="0"/>
              <a:t> </a:t>
            </a:r>
            <a:r>
              <a:rPr lang="en-GB" b="0" baseline="0" dirty="0" err="1"/>
              <a:t>aber</a:t>
            </a:r>
            <a:r>
              <a:rPr lang="en-GB" b="0" baseline="0" dirty="0"/>
              <a:t> </a:t>
            </a:r>
            <a:r>
              <a:rPr lang="en-GB" b="0" baseline="0" dirty="0" err="1"/>
              <a:t>spät</a:t>
            </a:r>
            <a:r>
              <a:rPr lang="en-GB" b="0" baseline="0" dirty="0"/>
              <a:t>! Am Abend </a:t>
            </a:r>
            <a:r>
              <a:rPr lang="en-GB" b="0" baseline="0" dirty="0" err="1"/>
              <a:t>chille</a:t>
            </a:r>
            <a:r>
              <a:rPr lang="en-GB" b="0" baseline="0" dirty="0"/>
              <a:t> ich.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a:t>
            </a:r>
            <a:r>
              <a:rPr lang="en-GB" b="0" baseline="0" dirty="0" err="1"/>
              <a:t>Ja</a:t>
            </a:r>
            <a:r>
              <a:rPr lang="en-GB" b="0" baseline="0" dirty="0"/>
              <a:t>, </a:t>
            </a:r>
            <a:r>
              <a:rPr lang="en-GB" b="0" baseline="0" dirty="0" err="1"/>
              <a:t>ja</a:t>
            </a:r>
            <a:r>
              <a:rPr lang="en-GB" b="0" baseline="0" dirty="0"/>
              <a:t> … </a:t>
            </a:r>
            <a:r>
              <a:rPr lang="en-GB" b="0" baseline="0" dirty="0" err="1"/>
              <a:t>aber</a:t>
            </a:r>
            <a:r>
              <a:rPr lang="en-GB" b="0" baseline="0" dirty="0"/>
              <a:t> ich </a:t>
            </a:r>
            <a:r>
              <a:rPr lang="en-GB" b="0" baseline="0" dirty="0" err="1"/>
              <a:t>schlafe</a:t>
            </a:r>
            <a:r>
              <a:rPr lang="en-GB" b="0" baseline="0" dirty="0"/>
              <a:t> am </a:t>
            </a:r>
            <a:r>
              <a:rPr lang="en-GB" b="0" baseline="0" dirty="0" err="1"/>
              <a:t>Wochenende</a:t>
            </a:r>
            <a:r>
              <a:rPr lang="en-GB" b="0" baseline="0" dirty="0"/>
              <a:t> </a:t>
            </a:r>
            <a:r>
              <a:rPr lang="en-GB" b="0" baseline="0" dirty="0" err="1"/>
              <a:t>viel</a:t>
            </a:r>
            <a:r>
              <a:rPr lang="en-GB" b="0" baseline="0" dirty="0"/>
              <a:t>. </a:t>
            </a:r>
            <a:r>
              <a:rPr lang="en-GB" b="0" baseline="0" dirty="0" err="1"/>
              <a:t>Schlafen</a:t>
            </a:r>
            <a:r>
              <a:rPr lang="en-GB" b="0" baseline="0" dirty="0"/>
              <a:t> </a:t>
            </a:r>
            <a:r>
              <a:rPr lang="en-GB" b="0" baseline="0" dirty="0" err="1"/>
              <a:t>ist</a:t>
            </a:r>
            <a:r>
              <a:rPr lang="en-GB" b="0" baseline="0" dirty="0"/>
              <a:t> </a:t>
            </a:r>
            <a:r>
              <a:rPr lang="en-GB" b="0" baseline="0" dirty="0" err="1"/>
              <a:t>wichtig</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a:t>
            </a:r>
            <a:r>
              <a:rPr lang="en-GB" b="0" baseline="0" dirty="0" err="1"/>
              <a:t>Okaaay</a:t>
            </a:r>
            <a:r>
              <a:rPr lang="en-GB" b="0" baseline="0" dirty="0"/>
              <a:t> … </a:t>
            </a:r>
            <a:r>
              <a:rPr lang="en-GB" b="0" baseline="0" dirty="0" err="1"/>
              <a:t>dann</a:t>
            </a:r>
            <a:r>
              <a:rPr lang="en-GB" b="0" baseline="0" dirty="0"/>
              <a:t> </a:t>
            </a:r>
            <a:r>
              <a:rPr lang="en-GB" b="0" baseline="0" dirty="0" err="1"/>
              <a:t>sehe</a:t>
            </a:r>
            <a:r>
              <a:rPr lang="en-GB" b="0" baseline="0" dirty="0"/>
              <a:t> ich dich am </a:t>
            </a:r>
            <a:r>
              <a:rPr lang="en-GB" b="0" baseline="0" dirty="0" err="1"/>
              <a:t>Samstagnachmittag</a:t>
            </a:r>
            <a:r>
              <a:rPr lang="en-GB" b="0" baseline="0" dirty="0"/>
              <a:t>. Aber </a:t>
            </a:r>
            <a:r>
              <a:rPr lang="en-GB" b="0" baseline="0" dirty="0" err="1"/>
              <a:t>bitte</a:t>
            </a:r>
            <a:r>
              <a:rPr lang="en-GB" b="0" baseline="0" dirty="0"/>
              <a:t> </a:t>
            </a:r>
            <a:r>
              <a:rPr lang="en-GB" b="0" baseline="0" dirty="0" err="1"/>
              <a:t>früh</a:t>
            </a:r>
            <a:r>
              <a:rPr lang="en-GB" b="0" baseline="0" dirty="0"/>
              <a:t> am </a:t>
            </a:r>
            <a:r>
              <a:rPr lang="en-GB" b="0" baseline="0" dirty="0" err="1"/>
              <a:t>Nachmittag</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Na, gut … </a:t>
            </a:r>
            <a:r>
              <a:rPr lang="en-GB" b="0" baseline="0" dirty="0" err="1"/>
              <a:t>wir</a:t>
            </a:r>
            <a:r>
              <a:rPr lang="en-GB" b="0" baseline="0" dirty="0"/>
              <a:t> </a:t>
            </a:r>
            <a:r>
              <a:rPr lang="en-GB" sz="1200" dirty="0" err="1">
                <a:solidFill>
                  <a:schemeClr val="accent5">
                    <a:lumMod val="50000"/>
                  </a:schemeClr>
                </a:solidFill>
              </a:rPr>
              <a:t>können</a:t>
            </a:r>
            <a:r>
              <a:rPr lang="en-GB" sz="1200" dirty="0">
                <a:solidFill>
                  <a:schemeClr val="accent5">
                    <a:lumMod val="50000"/>
                  </a:schemeClr>
                </a:solidFill>
              </a:rPr>
              <a:t> </a:t>
            </a:r>
            <a:r>
              <a:rPr lang="en-GB" sz="1200" dirty="0" err="1">
                <a:solidFill>
                  <a:schemeClr val="accent5">
                    <a:lumMod val="50000"/>
                  </a:schemeClr>
                </a:solidFill>
              </a:rPr>
              <a:t>danach</a:t>
            </a:r>
            <a:r>
              <a:rPr lang="en-GB" sz="1200" b="0" baseline="0" dirty="0">
                <a:solidFill>
                  <a:schemeClr val="accent5">
                    <a:lumMod val="50000"/>
                  </a:schemeClr>
                </a:solidFill>
              </a:rPr>
              <a:t> </a:t>
            </a:r>
            <a:r>
              <a:rPr lang="en-GB" sz="1200" b="0" baseline="0" dirty="0" err="1">
                <a:solidFill>
                  <a:schemeClr val="accent5">
                    <a:lumMod val="50000"/>
                  </a:schemeClr>
                </a:solidFill>
              </a:rPr>
              <a:t>aber</a:t>
            </a:r>
            <a:r>
              <a:rPr lang="en-GB" sz="1200" b="0" baseline="0" dirty="0">
                <a:solidFill>
                  <a:schemeClr val="accent5">
                    <a:lumMod val="50000"/>
                  </a:schemeClr>
                </a:solidFill>
              </a:rPr>
              <a:t> </a:t>
            </a:r>
            <a:r>
              <a:rPr lang="en-GB" b="0" baseline="0" dirty="0" err="1"/>
              <a:t>Eis</a:t>
            </a:r>
            <a:r>
              <a:rPr lang="en-GB" b="0" baseline="0" dirty="0"/>
              <a:t> </a:t>
            </a:r>
            <a:r>
              <a:rPr lang="en-GB" b="0" baseline="0" dirty="0" err="1"/>
              <a:t>essen</a:t>
            </a:r>
            <a:r>
              <a:rPr lang="en-GB" b="0" baseline="0" dirty="0"/>
              <a:t>, </a:t>
            </a:r>
            <a:r>
              <a:rPr lang="en-GB" b="0" baseline="0" dirty="0" err="1"/>
              <a:t>nicht</a:t>
            </a:r>
            <a:r>
              <a:rPr lang="en-GB" b="0" baseline="0" dirty="0"/>
              <a:t> </a:t>
            </a:r>
            <a:r>
              <a:rPr lang="en-GB" b="0" baseline="0" dirty="0" err="1"/>
              <a:t>wahr</a:t>
            </a:r>
            <a:r>
              <a:rPr lang="en-GB" b="0"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804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CLASSROOM VERSION </a:t>
            </a:r>
            <a:r>
              <a:rPr lang="en-US" b="0" dirty="0"/>
              <a:t>(a self-study version can be found on slides 27-30)</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 (total for slides 24-27)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aural recognition and oral production of WO1 and WO2 patterns in German.</a:t>
            </a:r>
            <a:br>
              <a:rPr lang="en-GB" b="0"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Teachers can use this slide and the slide that follows to illustrate this paired speaking task, which asks students to use word</a:t>
            </a:r>
            <a:r>
              <a:rPr lang="en-US" b="0" baseline="0" dirty="0"/>
              <a:t> </a:t>
            </a:r>
            <a:r>
              <a:rPr lang="en-US" b="0" dirty="0"/>
              <a:t>order to indicate whether a sentence begins with a time phrase or not. Printable versions of the cue cards and answer cards can be found on the portal alongside this resource.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dirty="0"/>
              <a:t>This activity might feel a little forced (it is!), but it is intended to get learners to actively choose between the two contrasting word orders in a speaking setting. It sets up for a freer activity next week.</a:t>
            </a:r>
          </a:p>
          <a:p>
            <a:endParaRPr lang="en-GB" b="1" baseline="0" dirty="0"/>
          </a:p>
          <a:p>
            <a:r>
              <a:rPr lang="en-GB" b="1" baseline="0" dirty="0"/>
              <a:t>Procedure:</a:t>
            </a:r>
            <a:endParaRPr kumimoji="0" lang="en-US"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 To model the task using this slide, the teacher should first check that students know which word or (1 or 2) must be used after ‘Am Montag’. Ask students how the second part of Mia’s sentence will sound. Answer revealed on a click. On another click, Wolfgang’s answers appear. He has correctly circled the time phrase, </a:t>
            </a:r>
            <a:r>
              <a:rPr kumimoji="0" lang="en-US" sz="1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haveig</a:t>
            </a:r>
            <a:r>
              <a:rPr kumimoji="0" lang="en-US"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1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recognised</a:t>
            </a:r>
            <a:r>
              <a:rPr kumimoji="0" lang="en-US"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word order 2, and has correctly transcribed the rest of the sentence. Note that the sentence starts with a lower-case letter because it is not the beginning of the sentence.</a:t>
            </a:r>
          </a:p>
          <a:p>
            <a:r>
              <a:rPr lang="en-US" b="0" dirty="0"/>
              <a:t>2. Explain that Partner A </a:t>
            </a:r>
            <a:r>
              <a:rPr kumimoji="0" lang="en-US"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uses the cue card to tell their partner about things they like to do. They only say the part of the sentence in the second column out loud.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Remind students to think about which word order to use for each sentence.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3. Explain that Partner B writes down their partner’s sentence on their answer card. Remind students to look at the word order to determine what is the correct beginning.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4. When finished, partners compare cards and swap roles.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US" dirty="0"/>
              <a:t>Verbs: </a:t>
            </a:r>
            <a:r>
              <a:rPr lang="en-US" dirty="0" err="1"/>
              <a:t>spielen</a:t>
            </a:r>
            <a:r>
              <a:rPr lang="en-US" dirty="0"/>
              <a:t> (197), </a:t>
            </a:r>
            <a:r>
              <a:rPr lang="en-US" dirty="0" err="1"/>
              <a:t>schwimmen</a:t>
            </a:r>
            <a:r>
              <a:rPr lang="en-US" dirty="0"/>
              <a:t> (1832), </a:t>
            </a:r>
            <a:r>
              <a:rPr lang="en-US" dirty="0" err="1"/>
              <a:t>essen</a:t>
            </a:r>
            <a:r>
              <a:rPr lang="en-US" dirty="0"/>
              <a:t> (658), Rad </a:t>
            </a:r>
            <a:r>
              <a:rPr lang="en-US" dirty="0" err="1"/>
              <a:t>fahren</a:t>
            </a:r>
            <a:r>
              <a:rPr lang="en-US" dirty="0"/>
              <a:t> [2156/169], (1789), </a:t>
            </a:r>
            <a:r>
              <a:rPr lang="en-US" dirty="0" err="1"/>
              <a:t>tanzen</a:t>
            </a:r>
            <a:r>
              <a:rPr lang="en-US" dirty="0"/>
              <a:t> (2007), </a:t>
            </a:r>
            <a:r>
              <a:rPr lang="en-US" dirty="0" err="1"/>
              <a:t>gehen</a:t>
            </a:r>
            <a:r>
              <a:rPr lang="en-US" dirty="0"/>
              <a:t> (69), </a:t>
            </a:r>
            <a:r>
              <a:rPr lang="en-US" dirty="0" err="1"/>
              <a:t>hören</a:t>
            </a:r>
            <a:r>
              <a:rPr lang="en-US" dirty="0"/>
              <a:t> (1557), </a:t>
            </a:r>
            <a:r>
              <a:rPr lang="en-US" dirty="0" err="1"/>
              <a:t>lesen</a:t>
            </a:r>
            <a:r>
              <a:rPr lang="en-US" dirty="0"/>
              <a:t> (323),  </a:t>
            </a:r>
            <a:r>
              <a:rPr lang="en-US" dirty="0" err="1"/>
              <a:t>essen</a:t>
            </a:r>
            <a:r>
              <a:rPr lang="en-US" dirty="0"/>
              <a:t> (655), </a:t>
            </a:r>
          </a:p>
          <a:p>
            <a:r>
              <a:rPr lang="en-US" dirty="0"/>
              <a:t>Noun: </a:t>
            </a:r>
            <a:r>
              <a:rPr lang="en-US" dirty="0" err="1"/>
              <a:t>Fußball</a:t>
            </a:r>
            <a:r>
              <a:rPr lang="en-US" dirty="0"/>
              <a:t> [1497], </a:t>
            </a:r>
            <a:r>
              <a:rPr lang="en-US" dirty="0" err="1"/>
              <a:t>Schlagzeug</a:t>
            </a:r>
            <a:r>
              <a:rPr lang="en-US" dirty="0"/>
              <a:t> &gt;4043), </a:t>
            </a:r>
            <a:r>
              <a:rPr lang="en-US" dirty="0" err="1"/>
              <a:t>Eis</a:t>
            </a:r>
            <a:r>
              <a:rPr lang="en-US" dirty="0"/>
              <a:t> (2818), </a:t>
            </a:r>
            <a:r>
              <a:rPr lang="en-US" dirty="0" err="1"/>
              <a:t>Fußball</a:t>
            </a:r>
            <a:r>
              <a:rPr lang="en-US" dirty="0"/>
              <a:t> (1497), </a:t>
            </a:r>
            <a:r>
              <a:rPr lang="en-US" dirty="0" err="1"/>
              <a:t>Musik</a:t>
            </a:r>
            <a:r>
              <a:rPr lang="en-US" dirty="0"/>
              <a:t> (469), Buch (295), Pizza (&gt;5000), Theater (725)</a:t>
            </a:r>
          </a:p>
          <a:p>
            <a:r>
              <a:rPr lang="en-US" dirty="0"/>
              <a:t>Adverbials: (am) </a:t>
            </a:r>
            <a:r>
              <a:rPr lang="en-US" dirty="0" err="1"/>
              <a:t>Mittwoch</a:t>
            </a:r>
            <a:r>
              <a:rPr lang="en-US" dirty="0"/>
              <a:t> (1091), </a:t>
            </a:r>
            <a:r>
              <a:rPr lang="en-US" dirty="0" err="1"/>
              <a:t>heute</a:t>
            </a:r>
            <a:r>
              <a:rPr lang="en-US" dirty="0"/>
              <a:t> (121), </a:t>
            </a:r>
            <a:r>
              <a:rPr lang="en-US" dirty="0" err="1"/>
              <a:t>Wochenende</a:t>
            </a:r>
            <a:r>
              <a:rPr lang="en-US" dirty="0"/>
              <a:t> (764), (</a:t>
            </a:r>
            <a:r>
              <a:rPr lang="en-US" dirty="0" err="1"/>
              <a:t>zu</a:t>
            </a:r>
            <a:r>
              <a:rPr lang="en-US" dirty="0"/>
              <a:t>) </a:t>
            </a:r>
            <a:r>
              <a:rPr lang="en-US" dirty="0" err="1"/>
              <a:t>Donnerstag</a:t>
            </a:r>
            <a:r>
              <a:rPr lang="en-US" dirty="0"/>
              <a:t> (1332), (</a:t>
            </a:r>
            <a:r>
              <a:rPr lang="en-US" dirty="0" err="1"/>
              <a:t>im</a:t>
            </a:r>
            <a:r>
              <a:rPr lang="en-US" dirty="0"/>
              <a:t>) Sommer (704), oft (215), (am) Freitag (1277)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GB" sz="1200" i="1" kern="1200" dirty="0">
                <a:solidFill>
                  <a:schemeClr val="tx1"/>
                </a:solidFill>
                <a:effectLst/>
                <a:latin typeface="+mn-lt"/>
                <a:ea typeface="+mn-ea"/>
                <a:cs typeface="+mn-cs"/>
              </a:rPr>
              <a:t>Source:  Jones, R.L &amp; </a:t>
            </a:r>
            <a:r>
              <a:rPr lang="en-GB" sz="1200" i="1" kern="1200" dirty="0" err="1">
                <a:solidFill>
                  <a:schemeClr val="tx1"/>
                </a:solidFill>
                <a:effectLst/>
                <a:latin typeface="+mn-lt"/>
                <a:ea typeface="+mn-ea"/>
                <a:cs typeface="+mn-cs"/>
              </a:rPr>
              <a:t>Tschirner</a:t>
            </a:r>
            <a:r>
              <a:rPr lang="en-GB" sz="1200" i="1" kern="1200" dirty="0">
                <a:solidFill>
                  <a:schemeClr val="tx1"/>
                </a:solidFill>
                <a:effectLst/>
                <a:latin typeface="+mn-lt"/>
                <a:ea typeface="+mn-ea"/>
                <a:cs typeface="+mn-cs"/>
              </a:rPr>
              <a:t>, E. (2011). A frequency dictionary of German: Core vocabulary for learners. London: Routledge.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211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This slide continues</a:t>
            </a:r>
            <a:r>
              <a:rPr lang="en-GB" b="0" baseline="0"/>
              <a:t> the modelling of the speaking task on the previous slide.</a:t>
            </a:r>
            <a:endParaRPr kumimoji="0" lang="en-US" sz="12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018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US" b="0" dirty="0"/>
              <a:t>This is the task</a:t>
            </a:r>
            <a:r>
              <a:rPr lang="en-US" b="0" baseline="0" dirty="0"/>
              <a:t> prompt itself.</a:t>
            </a:r>
            <a:endParaRPr lang="en-US" dirty="0"/>
          </a:p>
          <a:p>
            <a:endParaRPr lang="en-GB" b="1" baseline="0" dirty="0"/>
          </a:p>
          <a:p>
            <a:r>
              <a:rPr lang="en-GB" b="1" baseline="0" dirty="0"/>
              <a:t>Procedure:</a:t>
            </a:r>
            <a:endParaRPr kumimoji="0" lang="en-US"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r>
              <a:rPr lang="en-US" dirty="0"/>
              <a:t>1. Partner A reads the second part of the sentence out loud. They can check their answers on the next slide.</a:t>
            </a:r>
          </a:p>
          <a:p>
            <a:r>
              <a:rPr lang="en-US" dirty="0"/>
              <a:t>2. </a:t>
            </a:r>
            <a:r>
              <a:rPr kumimoji="0" lang="en-US"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Partner B writes down their partner’s sentence on their answer card.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0252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US" dirty="0"/>
              <a:t>This</a:t>
            </a:r>
            <a:r>
              <a:rPr lang="en-US" baseline="0" dirty="0"/>
              <a:t> answer slide shows what Partner A should have said/what Partner B should have written.</a:t>
            </a:r>
            <a:endParaRPr lang="en-US" dirty="0"/>
          </a:p>
          <a:p>
            <a:endParaRPr lang="en-GB" b="1" baseline="0" dirty="0"/>
          </a:p>
          <a:p>
            <a:r>
              <a:rPr lang="en-GB" b="1" baseline="0" dirty="0"/>
              <a:t>Procedure:</a:t>
            </a:r>
            <a:endParaRPr kumimoji="0" lang="en-US"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r>
              <a:rPr lang="en-US" dirty="0"/>
              <a:t>1. Both partners</a:t>
            </a:r>
            <a:r>
              <a:rPr lang="en-US" baseline="0" dirty="0"/>
              <a:t> check what they should have said/written.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63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SELF-STUDY VERSION </a:t>
            </a:r>
            <a:r>
              <a:rPr lang="en-US" b="0" dirty="0"/>
              <a:t>(a classroom version can be found on slides 26-27)</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provide a self-study version of the activity explained on the previous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Procedure:</a:t>
            </a:r>
            <a:endParaRPr kumimoji="0" lang="en-US"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r>
              <a:rPr lang="en-US" b="0" dirty="0"/>
              <a:t>1. </a:t>
            </a:r>
            <a:r>
              <a:rPr kumimoji="0" lang="en-US"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Students click on ‘play’ next to each question to hear a sentence with the beginning obscured with a beep. </a:t>
            </a:r>
          </a:p>
          <a:p>
            <a:r>
              <a:rPr kumimoji="0" lang="en-US"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2. Students decide based on the word order they hear whether the sentence begins with a time phrase or not. They can either highlight/underline the correct beginning, or delete the incorrect one.</a:t>
            </a:r>
          </a:p>
          <a:p>
            <a:r>
              <a:rPr kumimoji="0" lang="en-US"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3. Then, students transcribe the rest of the sentence. </a:t>
            </a:r>
          </a:p>
          <a:p>
            <a:r>
              <a:rPr kumimoji="0" lang="en-US"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4. Answers are shown on the next slide.</a:t>
            </a:r>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326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SELF-STUDY VERSION </a:t>
            </a:r>
            <a:r>
              <a:rPr lang="en-US" b="0"/>
              <a:t>(a classroom version can be found on slides 26-27)</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provide the answers to the self-study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Procedure:</a:t>
            </a:r>
            <a:endParaRPr kumimoji="0" lang="en-US" sz="12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a:p>
            <a:r>
              <a:rPr lang="en-US" b="0"/>
              <a:t>1. </a:t>
            </a:r>
            <a:r>
              <a:rPr kumimoji="0" lang="en-US" sz="12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The answers appear togeter with this slide – no clicking required.</a:t>
            </a:r>
          </a:p>
          <a:p>
            <a:r>
              <a:rPr kumimoji="0" lang="en-US" sz="12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2. Click on the numbered audio buttons to hear the full audio, with time adverbials included where these occur.</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447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11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written production of sentences with WO1 and WO2 in a freer context.</a:t>
            </a:r>
            <a:br>
              <a:rPr lang="en-GB" b="1" baseline="0" dirty="0"/>
            </a:br>
            <a:r>
              <a:rPr lang="en-GB" sz="1200" b="0" baseline="0" dirty="0"/>
              <a:t>In this free production exercise, students are first encouraged to use dictionaries to find out how to say the activities they do in their free time in German.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Procedure:</a:t>
            </a:r>
            <a:endParaRPr kumimoji="0" lang="en-US"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r>
              <a:rPr lang="en-GB" sz="1200" b="0" baseline="0" dirty="0"/>
              <a:t>1. Students should sketch a grid in their workbooks and try to write a different activity for each day.</a:t>
            </a:r>
          </a:p>
          <a:p>
            <a:r>
              <a:rPr lang="en-GB" sz="1200" b="0" baseline="0" dirty="0"/>
              <a:t>2. Students should use WO1 three times and WO2 twice, as indicate by the starts of sentences.</a:t>
            </a:r>
          </a:p>
          <a:p>
            <a:endParaRPr lang="en-GB" sz="1200" b="0" i="0" baseline="0" dirty="0"/>
          </a:p>
          <a:p>
            <a:r>
              <a:rPr lang="en-GB" sz="1200" b="1" i="0" baseline="0" dirty="0"/>
              <a:t>Note: </a:t>
            </a:r>
            <a:r>
              <a:rPr lang="en-GB" sz="1200" b="0" i="0" baseline="0" dirty="0"/>
              <a:t>If there is not enough time to complete this exercise, it should be set for homework. Students will use their answers in the spoken exercise in next week’s lesson, which follows on from this one.</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559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i="0" dirty="0">
                <a:latin typeface="+mn-lt"/>
                <a:ea typeface="Calibri"/>
                <a:cs typeface="Calibri"/>
                <a:sym typeface="Calibri"/>
              </a:rPr>
              <a:t>Use this slide to set the homework.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99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941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th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th</a:t>
            </a:r>
            <a:r>
              <a:rPr lang="en-GB" b="1" baseline="0" dirty="0"/>
              <a:t>] </a:t>
            </a:r>
            <a:r>
              <a:rPr lang="en-GB" baseline="0" dirty="0"/>
              <a:t>and then the </a:t>
            </a:r>
            <a:r>
              <a:rPr lang="en-GB" b="1" baseline="0" dirty="0"/>
              <a:t>source</a:t>
            </a:r>
            <a:r>
              <a:rPr lang="en-GB" baseline="0" dirty="0"/>
              <a:t> word again ‘</a:t>
            </a:r>
            <a:r>
              <a:rPr lang="en-GB" b="1" baseline="0" dirty="0" err="1"/>
              <a:t>Theater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Theater</a:t>
            </a:r>
            <a:r>
              <a:rPr lang="en-GB" sz="1200" b="0" baseline="0" dirty="0"/>
              <a:t> [725</a:t>
            </a:r>
            <a:r>
              <a:rPr lang="en-GB" sz="1200" baseline="0" dirty="0"/>
              <a:t>]; </a:t>
            </a:r>
            <a:r>
              <a:rPr lang="en-GB" sz="1200" b="1" baseline="0" dirty="0" err="1"/>
              <a:t>Theorie</a:t>
            </a:r>
            <a:r>
              <a:rPr lang="en-GB" sz="1200" b="1" baseline="0" dirty="0"/>
              <a:t> </a:t>
            </a:r>
            <a:r>
              <a:rPr lang="en-GB" sz="1200" b="0" baseline="0" dirty="0"/>
              <a:t>[&gt;4034] </a:t>
            </a:r>
            <a:r>
              <a:rPr lang="en-GB" sz="1200" b="1" baseline="0" dirty="0" err="1"/>
              <a:t>Methode</a:t>
            </a:r>
            <a:r>
              <a:rPr lang="en-GB" sz="1200" b="1" baseline="0" dirty="0"/>
              <a:t> </a:t>
            </a:r>
            <a:r>
              <a:rPr lang="en-GB" sz="1200" baseline="0" dirty="0"/>
              <a:t>[835]; </a:t>
            </a:r>
            <a:r>
              <a:rPr lang="en-GB" sz="1200" b="1" baseline="0" dirty="0" err="1"/>
              <a:t>Apotheke</a:t>
            </a:r>
            <a:r>
              <a:rPr lang="en-GB" sz="1200" b="1" baseline="0" dirty="0"/>
              <a:t> </a:t>
            </a:r>
            <a:r>
              <a:rPr lang="en-GB" sz="1200" baseline="0" dirty="0"/>
              <a:t>[&gt;4034]; </a:t>
            </a:r>
            <a:r>
              <a:rPr lang="en-GB" sz="1200" b="1" baseline="0" dirty="0" err="1"/>
              <a:t>Thema</a:t>
            </a:r>
            <a:r>
              <a:rPr lang="en-GB" sz="1200" b="1" baseline="0" dirty="0"/>
              <a:t> </a:t>
            </a:r>
            <a:r>
              <a:rPr lang="en-GB" sz="1200" baseline="0" dirty="0"/>
              <a:t>[328]; </a:t>
            </a:r>
            <a:r>
              <a:rPr lang="en-GB" sz="1200" b="1" baseline="0" dirty="0" err="1"/>
              <a:t>Bibliothek</a:t>
            </a:r>
            <a:r>
              <a:rPr lang="en-GB" sz="1200" b="1" baseline="0" dirty="0"/>
              <a:t> </a:t>
            </a:r>
            <a:r>
              <a:rPr lang="en-GB" sz="1200" baseline="0" dirty="0"/>
              <a:t>[927].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2386246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4180679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3451414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7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pronunciation of a set </a:t>
            </a:r>
            <a:r>
              <a:rPr lang="en-GB" baseline="0" dirty="0"/>
              <a:t>of unknown cognate words containing SSC [</a:t>
            </a:r>
            <a:r>
              <a:rPr lang="en-GB" baseline="0" dirty="0" err="1"/>
              <a:t>th</a:t>
            </a:r>
            <a:r>
              <a:rPr lang="en-GB" baseline="0" dirty="0"/>
              <a:t>] in a given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1" baseline="0" dirty="0"/>
              <a:t> </a:t>
            </a:r>
            <a:r>
              <a:rPr lang="en-GB" b="0" baseline="0" dirty="0"/>
              <a:t>This is one of a set of three slides with different timer settings (this slide being the slowest). The speed of the exercise can be chosen to match the ability level of the class, or the teacher may wish to start with the slowest speed and increase gradually.</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aseline="0" dirty="0"/>
              <a:t>1. Teacher explains to students that the part of the word in </a:t>
            </a:r>
            <a:r>
              <a:rPr lang="en-GB" b="1" baseline="0" dirty="0"/>
              <a:t>bold</a:t>
            </a:r>
            <a:r>
              <a:rPr lang="en-GB" b="0" baseline="0" dirty="0"/>
              <a:t> is the part that must be stressed. The stress position sometimes differs from English, so students must pay attention.</a:t>
            </a:r>
            <a:endParaRPr lang="en-GB" baseline="0" dirty="0"/>
          </a:p>
          <a:p>
            <a:r>
              <a:rPr lang="en-GB" baseline="0" dirty="0"/>
              <a:t>2. Teacher clicks ‘</a:t>
            </a:r>
            <a:r>
              <a:rPr lang="en-GB" baseline="0" dirty="0" err="1"/>
              <a:t>los</a:t>
            </a:r>
            <a:r>
              <a:rPr lang="en-GB" baseline="0" dirty="0"/>
              <a:t>’.</a:t>
            </a:r>
          </a:p>
          <a:p>
            <a:r>
              <a:rPr lang="en-GB" baseline="0" dirty="0"/>
              <a:t>3. Student A reads the list of words out loud to student B. Student B listens carefully to their partner’s pronunciation, and stops Student A if the [</a:t>
            </a:r>
            <a:r>
              <a:rPr lang="en-GB" baseline="0" dirty="0" err="1"/>
              <a:t>th</a:t>
            </a:r>
            <a:r>
              <a:rPr lang="en-GB" baseline="0" dirty="0"/>
              <a:t>] sound is pronounced the English way. They </a:t>
            </a:r>
            <a:r>
              <a:rPr lang="en-GB" b="1" baseline="0" dirty="0"/>
              <a:t>only</a:t>
            </a:r>
            <a:r>
              <a:rPr lang="en-GB" b="0" baseline="0" dirty="0"/>
              <a:t> stop their partner if the [</a:t>
            </a:r>
            <a:r>
              <a:rPr lang="en-GB" b="0" baseline="0" dirty="0" err="1"/>
              <a:t>th</a:t>
            </a:r>
            <a:r>
              <a:rPr lang="en-GB" b="0" baseline="0" dirty="0"/>
              <a:t>] is pronounced incorrectly. If an incorrect stress of other mispronunciation is noticed, the listening student should note this and correct it at the end of the round.</a:t>
            </a:r>
            <a:endParaRPr lang="en-GB" baseline="0" dirty="0"/>
          </a:p>
          <a:p>
            <a:r>
              <a:rPr lang="en-GB" baseline="0" dirty="0"/>
              <a:t>4. Students count how many words Student A managed to say correctly.</a:t>
            </a:r>
          </a:p>
          <a:p>
            <a:r>
              <a:rPr lang="en-GB" baseline="0" dirty="0"/>
              <a:t>5. Students swap roles. The student with the most points at the end is the winner.</a:t>
            </a:r>
          </a:p>
          <a:p>
            <a:r>
              <a:rPr lang="en-GB" baseline="0" dirty="0"/>
              <a:t>6. After two rounds, the teacher plays the correct pronunciation by clicking on the audio. Students repeat.</a:t>
            </a:r>
            <a:endParaRPr lang="en-GB"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b="0" baseline="0" dirty="0" err="1"/>
              <a:t>Rythmus</a:t>
            </a:r>
            <a:r>
              <a:rPr lang="en-GB" b="0" baseline="0" dirty="0"/>
              <a:t> [</a:t>
            </a:r>
            <a:r>
              <a:rPr kumimoji="0" lang="en-GB" sz="1200" b="0" i="0" u="none" strike="noStrike" kern="1200" cap="none" spc="0" normalizeH="0" baseline="0" noProof="0" dirty="0">
                <a:ln>
                  <a:noFill/>
                </a:ln>
                <a:solidFill>
                  <a:prstClr val="black"/>
                </a:solidFill>
                <a:effectLst/>
                <a:uLnTx/>
                <a:uFillTx/>
                <a:latin typeface="+mn-lt"/>
                <a:ea typeface="+mn-ea"/>
                <a:cs typeface="+mn-cs"/>
              </a:rPr>
              <a:t>&gt;4034</a:t>
            </a:r>
            <a:r>
              <a:rPr lang="en-GB" b="0" baseline="0" dirty="0"/>
              <a:t>], </a:t>
            </a:r>
            <a:r>
              <a:rPr lang="en-GB" sz="1200" b="0" baseline="0" dirty="0" err="1"/>
              <a:t>Thema</a:t>
            </a:r>
            <a:r>
              <a:rPr lang="en-GB" sz="1200" b="0" baseline="0" dirty="0"/>
              <a:t> [328]; </a:t>
            </a:r>
            <a:r>
              <a:rPr lang="en-GB" sz="1200" b="0" baseline="0" dirty="0" err="1"/>
              <a:t>Athlet</a:t>
            </a:r>
            <a:r>
              <a:rPr lang="en-GB" sz="1200" b="0" baseline="0" dirty="0"/>
              <a:t> [</a:t>
            </a:r>
            <a:r>
              <a:rPr kumimoji="0" lang="en-GB" sz="1200" b="0" i="0" u="none" strike="noStrike" kern="1200" cap="none" spc="0" normalizeH="0" baseline="0" noProof="0" dirty="0">
                <a:ln>
                  <a:noFill/>
                </a:ln>
                <a:solidFill>
                  <a:prstClr val="black"/>
                </a:solidFill>
                <a:effectLst/>
                <a:uLnTx/>
                <a:uFillTx/>
                <a:latin typeface="+mn-lt"/>
                <a:ea typeface="+mn-ea"/>
                <a:cs typeface="+mn-cs"/>
              </a:rPr>
              <a:t>&gt;4034</a:t>
            </a:r>
            <a:r>
              <a:rPr lang="en-GB" sz="1200" b="0" baseline="0" dirty="0"/>
              <a:t>]; Thermometer [</a:t>
            </a:r>
            <a:r>
              <a:rPr kumimoji="0" lang="en-GB" sz="1200" b="0" i="0" u="none" strike="noStrike" kern="1200" cap="none" spc="0" normalizeH="0" baseline="0" noProof="0" dirty="0">
                <a:ln>
                  <a:noFill/>
                </a:ln>
                <a:solidFill>
                  <a:prstClr val="black"/>
                </a:solidFill>
                <a:effectLst/>
                <a:uLnTx/>
                <a:uFillTx/>
                <a:latin typeface="+mn-lt"/>
                <a:ea typeface="+mn-ea"/>
                <a:cs typeface="+mn-cs"/>
              </a:rPr>
              <a:t>&gt;4034</a:t>
            </a:r>
            <a:r>
              <a:rPr lang="en-GB" sz="1200" b="0" baseline="0" dirty="0"/>
              <a:t>]; </a:t>
            </a:r>
            <a:r>
              <a:rPr lang="en-GB" sz="1200" b="0" baseline="0" dirty="0" err="1"/>
              <a:t>Thron</a:t>
            </a:r>
            <a:r>
              <a:rPr lang="en-GB" sz="1200" b="0" baseline="0" dirty="0"/>
              <a:t> [</a:t>
            </a:r>
            <a:r>
              <a:rPr kumimoji="0" lang="en-GB" sz="1200" b="0" i="0" u="none" strike="noStrike" kern="1200" cap="none" spc="0" normalizeH="0" baseline="0" noProof="0" dirty="0">
                <a:ln>
                  <a:noFill/>
                </a:ln>
                <a:solidFill>
                  <a:prstClr val="black"/>
                </a:solidFill>
                <a:effectLst/>
                <a:uLnTx/>
                <a:uFillTx/>
                <a:latin typeface="+mn-lt"/>
                <a:ea typeface="+mn-ea"/>
                <a:cs typeface="+mn-cs"/>
              </a:rPr>
              <a:t>&gt;4034</a:t>
            </a:r>
            <a:r>
              <a:rPr lang="en-GB" sz="1200" b="0" baseline="0" dirty="0"/>
              <a:t>]; </a:t>
            </a:r>
            <a:r>
              <a:rPr lang="en-GB" sz="1200" b="0" baseline="0" dirty="0" err="1"/>
              <a:t>Methode</a:t>
            </a:r>
            <a:r>
              <a:rPr lang="en-GB" sz="1200" b="0" baseline="0" dirty="0"/>
              <a:t> [835];</a:t>
            </a:r>
            <a:r>
              <a:rPr lang="en-GB" b="0" baseline="0" dirty="0"/>
              <a:t> </a:t>
            </a:r>
            <a:r>
              <a:rPr kumimoji="0" lang="en-GB" sz="1200" b="0" i="0" u="none" strike="noStrike" kern="1200" cap="none" spc="0" normalizeH="0" baseline="0" noProof="0" dirty="0" err="1">
                <a:ln>
                  <a:noFill/>
                </a:ln>
                <a:solidFill>
                  <a:prstClr val="black"/>
                </a:solidFill>
                <a:effectLst/>
                <a:uLnTx/>
                <a:uFillTx/>
                <a:latin typeface="+mn-lt"/>
                <a:ea typeface="+mn-ea"/>
                <a:cs typeface="+mn-cs"/>
              </a:rPr>
              <a:t>Apotheke</a:t>
            </a:r>
            <a:r>
              <a:rPr kumimoji="0" lang="en-GB" sz="1200" b="0" i="0" u="none" strike="noStrike" kern="1200" cap="none" spc="0" normalizeH="0" baseline="0" noProof="0" dirty="0">
                <a:ln>
                  <a:noFill/>
                </a:ln>
                <a:solidFill>
                  <a:prstClr val="black"/>
                </a:solidFill>
                <a:effectLst/>
                <a:uLnTx/>
                <a:uFillTx/>
                <a:latin typeface="+mn-lt"/>
                <a:ea typeface="+mn-ea"/>
                <a:cs typeface="+mn-cs"/>
              </a:rPr>
              <a:t> [&gt;4034]; </a:t>
            </a:r>
            <a:r>
              <a:rPr kumimoji="0" lang="en-GB" sz="1200" b="0" i="0" u="none" strike="noStrike" kern="1200" cap="none" spc="0" normalizeH="0" baseline="0" noProof="0" dirty="0" err="1">
                <a:ln>
                  <a:noFill/>
                </a:ln>
                <a:solidFill>
                  <a:prstClr val="black"/>
                </a:solidFill>
                <a:effectLst/>
                <a:uLnTx/>
                <a:uFillTx/>
                <a:latin typeface="+mn-lt"/>
                <a:ea typeface="+mn-ea"/>
                <a:cs typeface="+mn-cs"/>
              </a:rPr>
              <a:t>Diskothek</a:t>
            </a:r>
            <a:r>
              <a:rPr kumimoji="0" lang="en-GB" sz="1200" b="0" i="0" u="none" strike="noStrike" kern="1200" cap="none" spc="0" normalizeH="0" baseline="0" noProof="0" dirty="0">
                <a:ln>
                  <a:noFill/>
                </a:ln>
                <a:solidFill>
                  <a:prstClr val="black"/>
                </a:solidFill>
                <a:effectLst/>
                <a:uLnTx/>
                <a:uFillTx/>
                <a:latin typeface="+mn-lt"/>
                <a:ea typeface="+mn-ea"/>
                <a:cs typeface="+mn-cs"/>
              </a:rPr>
              <a:t> [&gt;4034]; </a:t>
            </a:r>
            <a:r>
              <a:rPr kumimoji="0" lang="en-GB" sz="1200" b="0" i="0" u="none" strike="noStrike" kern="1200" cap="none" spc="0" normalizeH="0" baseline="0" noProof="0" dirty="0" err="1">
                <a:ln>
                  <a:noFill/>
                </a:ln>
                <a:solidFill>
                  <a:prstClr val="black"/>
                </a:solidFill>
                <a:effectLst/>
                <a:uLnTx/>
                <a:uFillTx/>
                <a:latin typeface="+mn-lt"/>
                <a:ea typeface="+mn-ea"/>
                <a:cs typeface="+mn-cs"/>
              </a:rPr>
              <a:t>Ethik</a:t>
            </a:r>
            <a:r>
              <a:rPr kumimoji="0" lang="en-GB" sz="1200" b="0" i="0" u="none" strike="noStrike" kern="1200" cap="none" spc="0" normalizeH="0" baseline="0" noProof="0" dirty="0">
                <a:ln>
                  <a:noFill/>
                </a:ln>
                <a:solidFill>
                  <a:prstClr val="black"/>
                </a:solidFill>
                <a:effectLst/>
                <a:uLnTx/>
                <a:uFillTx/>
                <a:latin typeface="+mn-lt"/>
                <a:ea typeface="+mn-ea"/>
                <a:cs typeface="+mn-cs"/>
              </a:rPr>
              <a:t> [&gt;4034]; </a:t>
            </a:r>
            <a:r>
              <a:rPr lang="en-GB" sz="1200" b="0" baseline="0" dirty="0" err="1"/>
              <a:t>Theorie</a:t>
            </a:r>
            <a:r>
              <a:rPr lang="en-GB" sz="1200" b="0" baseline="0" dirty="0"/>
              <a:t> [&gt;4034]; </a:t>
            </a:r>
            <a:r>
              <a:rPr lang="en-GB" sz="1200" b="0" baseline="0" dirty="0" err="1"/>
              <a:t>Bibliothek</a:t>
            </a:r>
            <a:r>
              <a:rPr lang="en-GB" sz="1200" b="0" baseline="0" dirty="0"/>
              <a:t> [927]</a:t>
            </a:r>
            <a:br>
              <a:rPr lang="en-GB" sz="1200" baseline="0" dirty="0"/>
            </a:br>
            <a:endParaRPr lang="en-GB" dirty="0"/>
          </a:p>
          <a:p>
            <a:r>
              <a:rPr lang="en-GB" sz="1200" i="1" kern="1200" dirty="0">
                <a:solidFill>
                  <a:schemeClr val="tx1"/>
                </a:solidFill>
                <a:effectLst/>
                <a:latin typeface="+mn-lt"/>
                <a:ea typeface="+mn-ea"/>
                <a:cs typeface="+mn-cs"/>
              </a:rPr>
              <a:t>Source:  Jones, R.L &amp; </a:t>
            </a:r>
            <a:r>
              <a:rPr lang="en-GB" sz="1200" i="1" kern="1200" dirty="0" err="1">
                <a:solidFill>
                  <a:schemeClr val="tx1"/>
                </a:solidFill>
                <a:effectLst/>
                <a:latin typeface="+mn-lt"/>
                <a:ea typeface="+mn-ea"/>
                <a:cs typeface="+mn-cs"/>
              </a:rPr>
              <a:t>Tschirner</a:t>
            </a:r>
            <a:r>
              <a:rPr lang="en-GB" sz="1200" i="1" kern="1200" dirty="0">
                <a:solidFill>
                  <a:schemeClr val="tx1"/>
                </a:solidFill>
                <a:effectLst/>
                <a:latin typeface="+mn-lt"/>
                <a:ea typeface="+mn-ea"/>
                <a:cs typeface="+mn-cs"/>
              </a:rPr>
              <a:t>, E. (2011). A frequency dictionary of German: Core vocabulary for learners. London: Routledge.</a:t>
            </a:r>
            <a:endParaRPr lang="en-GB" sz="1200" kern="1200" dirty="0">
              <a:solidFill>
                <a:schemeClr val="tx1"/>
              </a:solidFill>
              <a:effectLst/>
              <a:latin typeface="+mn-lt"/>
              <a:ea typeface="+mn-ea"/>
              <a:cs typeface="+mn-cs"/>
            </a:endParaRP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09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is a faster version of the previous slide.</a:t>
            </a: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9</a:t>
            </a:fld>
            <a:endParaRPr lang="en-GB">
              <a:solidFill>
                <a:prstClr val="black"/>
              </a:solidFill>
            </a:endParaRPr>
          </a:p>
        </p:txBody>
      </p:sp>
    </p:spTree>
    <p:extLst>
      <p:ext uri="{BB962C8B-B14F-4D97-AF65-F5344CB8AC3E}">
        <p14:creationId xmlns:p14="http://schemas.microsoft.com/office/powerpoint/2010/main" val="2508561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829910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1849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89625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1917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4207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18159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6290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63309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328913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8629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4933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907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198618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748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71375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0697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2852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57482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238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53232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4426660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57595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5295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62982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9438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96469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79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8612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589012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28/06/2022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154216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28/06/2022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907011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28/06/2022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286150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28/06/2022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870162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28/06/2022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186074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1917429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05054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20650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35381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56622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450594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8125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081302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3957991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76654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59224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577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3.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700995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852195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98533110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404609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audio" Target="../media/audio10.wav"/><Relationship Id="rId26" Type="http://schemas.openxmlformats.org/officeDocument/2006/relationships/audio" Target="../media/audio18.wav"/><Relationship Id="rId3" Type="http://schemas.openxmlformats.org/officeDocument/2006/relationships/image" Target="../media/image1.jpg"/><Relationship Id="rId21" Type="http://schemas.openxmlformats.org/officeDocument/2006/relationships/audio" Target="../media/audio13.wav"/><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audio" Target="../media/audio9.wav"/><Relationship Id="rId25" Type="http://schemas.openxmlformats.org/officeDocument/2006/relationships/audio" Target="../media/audio17.wav"/><Relationship Id="rId2" Type="http://schemas.openxmlformats.org/officeDocument/2006/relationships/notesSlide" Target="../notesSlides/notesSlide10.xml"/><Relationship Id="rId16" Type="http://schemas.openxmlformats.org/officeDocument/2006/relationships/audio" Target="../media/audio8.wav"/><Relationship Id="rId20" Type="http://schemas.openxmlformats.org/officeDocument/2006/relationships/audio" Target="../media/audio12.wav"/><Relationship Id="rId29" Type="http://schemas.openxmlformats.org/officeDocument/2006/relationships/audio" Target="../media/audio21.wav"/><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audio" Target="../media/audio16.wav"/><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audio" Target="../media/audio15.wav"/><Relationship Id="rId28" Type="http://schemas.openxmlformats.org/officeDocument/2006/relationships/audio" Target="../media/audio20.wav"/><Relationship Id="rId10" Type="http://schemas.openxmlformats.org/officeDocument/2006/relationships/image" Target="../media/image15.png"/><Relationship Id="rId19" Type="http://schemas.openxmlformats.org/officeDocument/2006/relationships/audio" Target="../media/audio11.wav"/><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audio" Target="../media/audio14.wav"/><Relationship Id="rId27" Type="http://schemas.openxmlformats.org/officeDocument/2006/relationships/audio" Target="../media/audio19.wav"/></Relationships>
</file>

<file path=ppt/slides/_rels/slide11.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31.wav"/><Relationship Id="rId3" Type="http://schemas.openxmlformats.org/officeDocument/2006/relationships/image" Target="../media/image9.png"/><Relationship Id="rId7" Type="http://schemas.openxmlformats.org/officeDocument/2006/relationships/audio" Target="../media/audio25.wav"/><Relationship Id="rId12" Type="http://schemas.openxmlformats.org/officeDocument/2006/relationships/audio" Target="../media/audio30.wav"/><Relationship Id="rId2" Type="http://schemas.openxmlformats.org/officeDocument/2006/relationships/notesSlide" Target="../notesSlides/notesSlide11.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audio" Target="../media/audio24.wav"/><Relationship Id="rId11" Type="http://schemas.openxmlformats.org/officeDocument/2006/relationships/audio" Target="../media/audio29.wav"/><Relationship Id="rId5" Type="http://schemas.openxmlformats.org/officeDocument/2006/relationships/audio" Target="../media/audio23.wav"/><Relationship Id="rId15" Type="http://schemas.openxmlformats.org/officeDocument/2006/relationships/image" Target="../media/image21.gif"/><Relationship Id="rId10" Type="http://schemas.openxmlformats.org/officeDocument/2006/relationships/audio" Target="../media/audio28.wav"/><Relationship Id="rId4" Type="http://schemas.openxmlformats.org/officeDocument/2006/relationships/audio" Target="../media/audio22.wav"/><Relationship Id="rId9" Type="http://schemas.openxmlformats.org/officeDocument/2006/relationships/audio" Target="../media/audio27.wav"/><Relationship Id="rId14" Type="http://schemas.openxmlformats.org/officeDocument/2006/relationships/audio" Target="../media/audio32.wav"/></Relationships>
</file>

<file path=ppt/slides/_rels/slide12.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9.wav"/><Relationship Id="rId3" Type="http://schemas.openxmlformats.org/officeDocument/2006/relationships/image" Target="../media/image9.png"/><Relationship Id="rId7" Type="http://schemas.openxmlformats.org/officeDocument/2006/relationships/audio" Target="../media/audio23.wav"/><Relationship Id="rId12" Type="http://schemas.openxmlformats.org/officeDocument/2006/relationships/audio" Target="../media/audio28.wav"/><Relationship Id="rId2" Type="http://schemas.openxmlformats.org/officeDocument/2006/relationships/notesSlide" Target="../notesSlides/notesSlide12.xml"/><Relationship Id="rId16" Type="http://schemas.openxmlformats.org/officeDocument/2006/relationships/audio" Target="../media/audio32.wav"/><Relationship Id="rId1" Type="http://schemas.openxmlformats.org/officeDocument/2006/relationships/slideLayout" Target="../slideLayouts/slideLayout2.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image" Target="../media/image22.png"/><Relationship Id="rId15" Type="http://schemas.openxmlformats.org/officeDocument/2006/relationships/audio" Target="../media/audio31.wav"/><Relationship Id="rId10" Type="http://schemas.openxmlformats.org/officeDocument/2006/relationships/audio" Target="../media/audio26.wav"/><Relationship Id="rId4" Type="http://schemas.openxmlformats.org/officeDocument/2006/relationships/image" Target="../media/image21.gif"/><Relationship Id="rId9" Type="http://schemas.openxmlformats.org/officeDocument/2006/relationships/audio" Target="../media/audio25.wav"/><Relationship Id="rId14" Type="http://schemas.openxmlformats.org/officeDocument/2006/relationships/audio" Target="../media/audio30.wav"/></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27.gif"/><Relationship Id="rId3" Type="http://schemas.openxmlformats.org/officeDocument/2006/relationships/image" Target="../media/image9.png"/><Relationship Id="rId7" Type="http://schemas.openxmlformats.org/officeDocument/2006/relationships/audio" Target="../media/audio36.wav"/><Relationship Id="rId12" Type="http://schemas.openxmlformats.org/officeDocument/2006/relationships/image" Target="../media/image26.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audio" Target="../media/audio34.wav"/><Relationship Id="rId10" Type="http://schemas.openxmlformats.org/officeDocument/2006/relationships/audio" Target="../media/audio39.wav"/><Relationship Id="rId4" Type="http://schemas.openxmlformats.org/officeDocument/2006/relationships/audio" Target="../media/audio33.wav"/><Relationship Id="rId9" Type="http://schemas.openxmlformats.org/officeDocument/2006/relationships/audio" Target="../media/audio38.wav"/></Relationships>
</file>

<file path=ppt/slides/_rels/slide16.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image" Target="../media/image27.gif"/><Relationship Id="rId3" Type="http://schemas.openxmlformats.org/officeDocument/2006/relationships/image" Target="../media/image9.png"/><Relationship Id="rId7" Type="http://schemas.openxmlformats.org/officeDocument/2006/relationships/audio" Target="../media/audio44.wav"/><Relationship Id="rId12" Type="http://schemas.openxmlformats.org/officeDocument/2006/relationships/image" Target="../media/image26.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43.wav"/><Relationship Id="rId11" Type="http://schemas.openxmlformats.org/officeDocument/2006/relationships/audio" Target="../media/audio48.wav"/><Relationship Id="rId5" Type="http://schemas.openxmlformats.org/officeDocument/2006/relationships/audio" Target="../media/audio42.wav"/><Relationship Id="rId10" Type="http://schemas.openxmlformats.org/officeDocument/2006/relationships/audio" Target="../media/audio47.wav"/><Relationship Id="rId4" Type="http://schemas.openxmlformats.org/officeDocument/2006/relationships/audio" Target="../media/audio41.wav"/><Relationship Id="rId9" Type="http://schemas.openxmlformats.org/officeDocument/2006/relationships/audio" Target="../media/audio46.wav"/></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audio" Target="../media/audio58.wav"/><Relationship Id="rId3" Type="http://schemas.openxmlformats.org/officeDocument/2006/relationships/image" Target="../media/image9.png"/><Relationship Id="rId7" Type="http://schemas.openxmlformats.org/officeDocument/2006/relationships/audio" Target="../media/audio52.wav"/><Relationship Id="rId12" Type="http://schemas.openxmlformats.org/officeDocument/2006/relationships/audio" Target="../media/audio57.wav"/><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audio" Target="../media/audio51.wav"/><Relationship Id="rId11" Type="http://schemas.openxmlformats.org/officeDocument/2006/relationships/audio" Target="../media/audio56.wav"/><Relationship Id="rId5" Type="http://schemas.openxmlformats.org/officeDocument/2006/relationships/audio" Target="../media/audio50.wav"/><Relationship Id="rId10" Type="http://schemas.openxmlformats.org/officeDocument/2006/relationships/audio" Target="../media/audio55.wav"/><Relationship Id="rId4" Type="http://schemas.openxmlformats.org/officeDocument/2006/relationships/audio" Target="../media/audio49.wav"/><Relationship Id="rId9" Type="http://schemas.openxmlformats.org/officeDocument/2006/relationships/audio" Target="../media/audio54.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52.xml"/><Relationship Id="rId5" Type="http://schemas.openxmlformats.org/officeDocument/2006/relationships/image" Target="../media/image5.jpe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audio" Target="../media/audio62.wav"/><Relationship Id="rId3" Type="http://schemas.openxmlformats.org/officeDocument/2006/relationships/audio" Target="../media/audio59.wav"/><Relationship Id="rId7" Type="http://schemas.openxmlformats.org/officeDocument/2006/relationships/audio" Target="../media/audio61.wav"/><Relationship Id="rId12"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0.gif"/><Relationship Id="rId11" Type="http://schemas.openxmlformats.org/officeDocument/2006/relationships/audio" Target="../media/audio65.wav"/><Relationship Id="rId5" Type="http://schemas.openxmlformats.org/officeDocument/2006/relationships/image" Target="../media/image9.png"/><Relationship Id="rId10" Type="http://schemas.openxmlformats.org/officeDocument/2006/relationships/audio" Target="../media/audio64.wav"/><Relationship Id="rId4" Type="http://schemas.openxmlformats.org/officeDocument/2006/relationships/audio" Target="../media/audio60.wav"/><Relationship Id="rId9" Type="http://schemas.openxmlformats.org/officeDocument/2006/relationships/audio" Target="../media/audio63.wav"/></Relationships>
</file>

<file path=ppt/slides/_rels/slide23.xml.rels><?xml version="1.0" encoding="UTF-8" standalone="yes"?>
<Relationships xmlns="http://schemas.openxmlformats.org/package/2006/relationships"><Relationship Id="rId8" Type="http://schemas.openxmlformats.org/officeDocument/2006/relationships/audio" Target="../media/audio69.wav"/><Relationship Id="rId3" Type="http://schemas.openxmlformats.org/officeDocument/2006/relationships/audio" Target="../media/audio66.wav"/><Relationship Id="rId7" Type="http://schemas.openxmlformats.org/officeDocument/2006/relationships/audio" Target="../media/audio68.wav"/><Relationship Id="rId12" Type="http://schemas.openxmlformats.org/officeDocument/2006/relationships/audio" Target="../media/audio72.wav"/><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audio" Target="../media/audio67.wav"/><Relationship Id="rId11" Type="http://schemas.openxmlformats.org/officeDocument/2006/relationships/audio" Target="../media/audio71.wav"/><Relationship Id="rId5" Type="http://schemas.openxmlformats.org/officeDocument/2006/relationships/image" Target="../media/image30.gif"/><Relationship Id="rId10" Type="http://schemas.openxmlformats.org/officeDocument/2006/relationships/audio" Target="../media/audio70.wav"/><Relationship Id="rId4" Type="http://schemas.openxmlformats.org/officeDocument/2006/relationships/image" Target="../media/image9.pn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9.png"/><Relationship Id="rId7" Type="http://schemas.openxmlformats.org/officeDocument/2006/relationships/image" Target="../media/image21.gi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9.pn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30.gif"/><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37.xml"/><Relationship Id="rId6" Type="http://schemas.openxmlformats.org/officeDocument/2006/relationships/image" Target="../media/image32.png"/><Relationship Id="rId5" Type="http://schemas.openxmlformats.org/officeDocument/2006/relationships/image" Target="../media/image37.sv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3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audio" Target="../media/audio76.wav"/><Relationship Id="rId3" Type="http://schemas.openxmlformats.org/officeDocument/2006/relationships/image" Target="../media/image9.png"/><Relationship Id="rId7" Type="http://schemas.openxmlformats.org/officeDocument/2006/relationships/audio" Target="../media/audio75.wav"/><Relationship Id="rId2" Type="http://schemas.openxmlformats.org/officeDocument/2006/relationships/notesSlide" Target="../notesSlides/notesSlide28.xml"/><Relationship Id="rId1" Type="http://schemas.openxmlformats.org/officeDocument/2006/relationships/slideLayout" Target="../slideLayouts/slideLayout37.xml"/><Relationship Id="rId6" Type="http://schemas.openxmlformats.org/officeDocument/2006/relationships/audio" Target="../media/audio74.wav"/><Relationship Id="rId5" Type="http://schemas.openxmlformats.org/officeDocument/2006/relationships/audio" Target="../media/audio73.wav"/><Relationship Id="rId4" Type="http://schemas.openxmlformats.org/officeDocument/2006/relationships/image" Target="../media/image34.png"/><Relationship Id="rId9" Type="http://schemas.openxmlformats.org/officeDocument/2006/relationships/audio" Target="../media/audio77.wav"/></Relationships>
</file>

<file path=ppt/slides/_rels/slide29.xml.rels><?xml version="1.0" encoding="UTF-8" standalone="yes"?>
<Relationships xmlns="http://schemas.openxmlformats.org/package/2006/relationships"><Relationship Id="rId8" Type="http://schemas.openxmlformats.org/officeDocument/2006/relationships/audio" Target="../media/audio82.wav"/><Relationship Id="rId3" Type="http://schemas.openxmlformats.org/officeDocument/2006/relationships/image" Target="../media/image9.png"/><Relationship Id="rId7" Type="http://schemas.openxmlformats.org/officeDocument/2006/relationships/audio" Target="../media/audio81.wav"/><Relationship Id="rId2" Type="http://schemas.openxmlformats.org/officeDocument/2006/relationships/notesSlide" Target="../notesSlides/notesSlide29.xml"/><Relationship Id="rId1" Type="http://schemas.openxmlformats.org/officeDocument/2006/relationships/slideLayout" Target="../slideLayouts/slideLayout37.xml"/><Relationship Id="rId6" Type="http://schemas.openxmlformats.org/officeDocument/2006/relationships/audio" Target="../media/audio80.wav"/><Relationship Id="rId5" Type="http://schemas.openxmlformats.org/officeDocument/2006/relationships/audio" Target="../media/audio79.wav"/><Relationship Id="rId4" Type="http://schemas.openxmlformats.org/officeDocument/2006/relationships/audio" Target="../media/audio78.wav"/><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52.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hyperlink" Target="https://quizlet.com/_89msr5?x=1qqt&amp;i=24nvzi" TargetMode="Externa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jpeg"/><Relationship Id="rId4" Type="http://schemas.openxmlformats.org/officeDocument/2006/relationships/audio" Target="../media/audio2.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jpe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audio" Target="../media/audio10.wav"/><Relationship Id="rId26" Type="http://schemas.openxmlformats.org/officeDocument/2006/relationships/audio" Target="../media/audio18.wav"/><Relationship Id="rId3" Type="http://schemas.openxmlformats.org/officeDocument/2006/relationships/image" Target="../media/image1.jpg"/><Relationship Id="rId21" Type="http://schemas.openxmlformats.org/officeDocument/2006/relationships/audio" Target="../media/audio13.wav"/><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audio" Target="../media/audio9.wav"/><Relationship Id="rId25" Type="http://schemas.openxmlformats.org/officeDocument/2006/relationships/audio" Target="../media/audio17.wav"/><Relationship Id="rId2" Type="http://schemas.openxmlformats.org/officeDocument/2006/relationships/notesSlide" Target="../notesSlides/notesSlide8.xml"/><Relationship Id="rId16" Type="http://schemas.openxmlformats.org/officeDocument/2006/relationships/audio" Target="../media/audio8.wav"/><Relationship Id="rId20" Type="http://schemas.openxmlformats.org/officeDocument/2006/relationships/audio" Target="../media/audio12.wav"/><Relationship Id="rId29" Type="http://schemas.openxmlformats.org/officeDocument/2006/relationships/audio" Target="../media/audio21.wav"/><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audio" Target="../media/audio16.wav"/><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audio" Target="../media/audio15.wav"/><Relationship Id="rId28" Type="http://schemas.openxmlformats.org/officeDocument/2006/relationships/audio" Target="../media/audio20.wav"/><Relationship Id="rId10" Type="http://schemas.openxmlformats.org/officeDocument/2006/relationships/image" Target="../media/image15.png"/><Relationship Id="rId19" Type="http://schemas.openxmlformats.org/officeDocument/2006/relationships/audio" Target="../media/audio11.wav"/><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audio" Target="../media/audio14.wav"/><Relationship Id="rId27" Type="http://schemas.openxmlformats.org/officeDocument/2006/relationships/audio" Target="../media/audio19.wav"/></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audio" Target="../media/audio10.wav"/><Relationship Id="rId26" Type="http://schemas.openxmlformats.org/officeDocument/2006/relationships/audio" Target="../media/audio18.wav"/><Relationship Id="rId3" Type="http://schemas.openxmlformats.org/officeDocument/2006/relationships/image" Target="../media/image1.jpg"/><Relationship Id="rId21" Type="http://schemas.openxmlformats.org/officeDocument/2006/relationships/audio" Target="../media/audio13.wav"/><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audio" Target="../media/audio9.wav"/><Relationship Id="rId25" Type="http://schemas.openxmlformats.org/officeDocument/2006/relationships/audio" Target="../media/audio17.wav"/><Relationship Id="rId2" Type="http://schemas.openxmlformats.org/officeDocument/2006/relationships/notesSlide" Target="../notesSlides/notesSlide9.xml"/><Relationship Id="rId16" Type="http://schemas.openxmlformats.org/officeDocument/2006/relationships/audio" Target="../media/audio8.wav"/><Relationship Id="rId20" Type="http://schemas.openxmlformats.org/officeDocument/2006/relationships/audio" Target="../media/audio12.wav"/><Relationship Id="rId29" Type="http://schemas.openxmlformats.org/officeDocument/2006/relationships/audio" Target="../media/audio21.wav"/><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audio" Target="../media/audio16.wav"/><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audio" Target="../media/audio15.wav"/><Relationship Id="rId28" Type="http://schemas.openxmlformats.org/officeDocument/2006/relationships/audio" Target="../media/audio20.wav"/><Relationship Id="rId10" Type="http://schemas.openxmlformats.org/officeDocument/2006/relationships/image" Target="../media/image15.png"/><Relationship Id="rId19" Type="http://schemas.openxmlformats.org/officeDocument/2006/relationships/audio" Target="../media/audio11.wav"/><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audio" Target="../media/audio14.wav"/><Relationship Id="rId27" Type="http://schemas.openxmlformats.org/officeDocument/2006/relationships/audio" Target="../media/audio1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06100" y="2033925"/>
            <a:ext cx="9302044" cy="1485422"/>
          </a:xfrm>
        </p:spPr>
        <p:txBody>
          <a:bodyPr anchor="t">
            <a:normAutofit/>
          </a:bodyPr>
          <a:lstStyle/>
          <a:p>
            <a:pPr algn="l"/>
            <a:r>
              <a:rPr lang="en-GB" sz="4000" b="1" dirty="0">
                <a:solidFill>
                  <a:prstClr val="white"/>
                </a:solidFill>
              </a:rPr>
              <a:t>What do you do when? </a:t>
            </a:r>
            <a:br>
              <a:rPr lang="en-GB" sz="4000" b="1" dirty="0">
                <a:solidFill>
                  <a:prstClr val="white"/>
                </a:solidFill>
              </a:rPr>
            </a:br>
            <a:r>
              <a:rPr lang="en-GB" sz="4000" b="1" dirty="0">
                <a:solidFill>
                  <a:prstClr val="white"/>
                </a:solidFill>
              </a:rPr>
              <a:t>What do others do and when?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Word order 2</a:t>
            </a:r>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a:t>
            </a:r>
            <a:r>
              <a:rPr lang="en-GB" sz="3000" dirty="0" err="1">
                <a:solidFill>
                  <a:prstClr val="white"/>
                </a:solidFill>
              </a:rPr>
              <a:t>th</a:t>
            </a:r>
            <a:r>
              <a:rPr lang="en-GB" sz="3000" dirty="0">
                <a:solidFill>
                  <a:prstClr val="white"/>
                </a:solidFill>
              </a:rPr>
              <a:t>]</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3.1 - Week 1 - Lesson 49</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548212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Natalie Finlayson / Rachel Hawkes / Inge Alferink </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28/06/22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164423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04504" y="294041"/>
            <a:ext cx="4062845" cy="707849"/>
          </a:xfrm>
        </p:spPr>
        <p:txBody>
          <a:bodyPr>
            <a:normAutofit fontScale="90000"/>
          </a:bodyPr>
          <a:lstStyle/>
          <a:p>
            <a:r>
              <a:rPr lang="en-GB" sz="3600" b="1" dirty="0" err="1">
                <a:solidFill>
                  <a:schemeClr val="bg1"/>
                </a:solidFill>
              </a:rPr>
              <a:t>Wie</a:t>
            </a:r>
            <a:r>
              <a:rPr lang="en-GB" sz="3600" b="1" dirty="0">
                <a:solidFill>
                  <a:schemeClr val="bg1"/>
                </a:solidFill>
              </a:rPr>
              <a:t> </a:t>
            </a:r>
            <a:r>
              <a:rPr lang="en-GB" sz="3600" b="1" dirty="0" err="1">
                <a:solidFill>
                  <a:schemeClr val="bg1"/>
                </a:solidFill>
              </a:rPr>
              <a:t>sagt</a:t>
            </a:r>
            <a:r>
              <a:rPr lang="en-GB" sz="3600" b="1" dirty="0">
                <a:solidFill>
                  <a:schemeClr val="bg1"/>
                </a:solidFill>
              </a:rPr>
              <a:t> man das?</a:t>
            </a:r>
          </a:p>
        </p:txBody>
      </p:sp>
      <p:sp>
        <p:nvSpPr>
          <p:cNvPr id="2" name="TextBox 1"/>
          <p:cNvSpPr txBox="1"/>
          <p:nvPr/>
        </p:nvSpPr>
        <p:spPr>
          <a:xfrm>
            <a:off x="197427" y="1294796"/>
            <a:ext cx="11832647" cy="707886"/>
          </a:xfrm>
          <a:prstGeom prst="rect">
            <a:avLst/>
          </a:prstGeom>
          <a:noFill/>
        </p:spPr>
        <p:txBody>
          <a:bodyPr wrap="square" rtlCol="0">
            <a:spAutoFit/>
          </a:bodyPr>
          <a:lstStyle/>
          <a:p>
            <a:r>
              <a:rPr lang="en-GB" sz="2000" dirty="0">
                <a:solidFill>
                  <a:schemeClr val="accent1">
                    <a:lumMod val="50000"/>
                  </a:schemeClr>
                </a:solidFill>
              </a:rPr>
              <a:t>[</a:t>
            </a:r>
            <a:r>
              <a:rPr lang="en-GB" sz="2000" b="1" dirty="0" err="1">
                <a:solidFill>
                  <a:schemeClr val="accent1">
                    <a:lumMod val="50000"/>
                  </a:schemeClr>
                </a:solidFill>
              </a:rPr>
              <a:t>th</a:t>
            </a:r>
            <a:r>
              <a:rPr lang="en-GB" sz="2000" dirty="0">
                <a:solidFill>
                  <a:schemeClr val="accent1">
                    <a:lumMod val="50000"/>
                  </a:schemeClr>
                </a:solidFill>
              </a:rPr>
              <a:t>]is not a typical German SSC. All German words containing [</a:t>
            </a:r>
            <a:r>
              <a:rPr lang="en-GB" sz="2000" b="1" dirty="0" err="1">
                <a:solidFill>
                  <a:schemeClr val="accent1">
                    <a:lumMod val="50000"/>
                  </a:schemeClr>
                </a:solidFill>
              </a:rPr>
              <a:t>th</a:t>
            </a:r>
            <a:r>
              <a:rPr lang="en-GB" sz="2000" dirty="0">
                <a:solidFill>
                  <a:schemeClr val="accent1">
                    <a:lumMod val="50000"/>
                  </a:schemeClr>
                </a:solidFill>
              </a:rPr>
              <a:t>]come from other languages.</a:t>
            </a:r>
          </a:p>
          <a:p>
            <a:r>
              <a:rPr lang="en-GB" sz="2000" dirty="0">
                <a:solidFill>
                  <a:schemeClr val="accent1">
                    <a:lumMod val="50000"/>
                  </a:schemeClr>
                </a:solidFill>
              </a:rPr>
              <a:t>You will recognise a lot of the words from English. Be careful to pronounce them correctly!</a:t>
            </a:r>
          </a:p>
        </p:txBody>
      </p:sp>
      <p:graphicFrame>
        <p:nvGraphicFramePr>
          <p:cNvPr id="7" name="Table 6"/>
          <p:cNvGraphicFramePr>
            <a:graphicFrameLocks noGrp="1"/>
          </p:cNvGraphicFramePr>
          <p:nvPr/>
        </p:nvGraphicFramePr>
        <p:xfrm>
          <a:off x="317501" y="2234138"/>
          <a:ext cx="4368800" cy="3842811"/>
        </p:xfrm>
        <a:graphic>
          <a:graphicData uri="http://schemas.openxmlformats.org/drawingml/2006/table">
            <a:tbl>
              <a:tblPr firstRow="1" bandRow="1">
                <a:tableStyleId>{5940675A-B579-460E-94D1-54222C63F5DA}</a:tableStyleId>
              </a:tblPr>
              <a:tblGrid>
                <a:gridCol w="651220">
                  <a:extLst>
                    <a:ext uri="{9D8B030D-6E8A-4147-A177-3AD203B41FA5}">
                      <a16:colId xmlns:a16="http://schemas.microsoft.com/office/drawing/2014/main" val="2227752998"/>
                    </a:ext>
                  </a:extLst>
                </a:gridCol>
                <a:gridCol w="3717580">
                  <a:extLst>
                    <a:ext uri="{9D8B030D-6E8A-4147-A177-3AD203B41FA5}">
                      <a16:colId xmlns:a16="http://schemas.microsoft.com/office/drawing/2014/main" val="1907703773"/>
                    </a:ext>
                  </a:extLst>
                </a:gridCol>
              </a:tblGrid>
              <a:tr h="548973">
                <a:tc>
                  <a:txBody>
                    <a:bodyPr/>
                    <a:lstStyle/>
                    <a:p>
                      <a:endParaRPr lang="en-GB" dirty="0"/>
                    </a:p>
                  </a:txBody>
                  <a:tcPr/>
                </a:tc>
                <a:tc>
                  <a:txBody>
                    <a:bodyPr/>
                    <a:lstStyle/>
                    <a:p>
                      <a:pPr algn="l"/>
                      <a:r>
                        <a:rPr lang="en-GB" sz="2600" b="0" u="none" dirty="0">
                          <a:solidFill>
                            <a:schemeClr val="accent1">
                              <a:lumMod val="50000"/>
                            </a:schemeClr>
                          </a:solidFill>
                        </a:rPr>
                        <a:t>der </a:t>
                      </a:r>
                      <a:r>
                        <a:rPr lang="en-GB" sz="2600" b="1" u="none" dirty="0" err="1">
                          <a:solidFill>
                            <a:schemeClr val="accent1">
                              <a:lumMod val="50000"/>
                            </a:schemeClr>
                          </a:solidFill>
                        </a:rPr>
                        <a:t>Ryth</a:t>
                      </a:r>
                      <a:r>
                        <a:rPr lang="en-GB" sz="2600" dirty="0" err="1">
                          <a:solidFill>
                            <a:schemeClr val="accent1">
                              <a:lumMod val="50000"/>
                            </a:schemeClr>
                          </a:solidFill>
                        </a:rPr>
                        <a:t>mus</a:t>
                      </a:r>
                      <a:endParaRPr lang="en-GB" sz="2600" dirty="0">
                        <a:solidFill>
                          <a:schemeClr val="accent1">
                            <a:lumMod val="50000"/>
                          </a:schemeClr>
                        </a:solidFill>
                      </a:endParaRPr>
                    </a:p>
                  </a:txBody>
                  <a:tcPr/>
                </a:tc>
                <a:extLst>
                  <a:ext uri="{0D108BD9-81ED-4DB2-BD59-A6C34878D82A}">
                    <a16:rowId xmlns:a16="http://schemas.microsoft.com/office/drawing/2014/main" val="3734416862"/>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u="none" dirty="0">
                          <a:solidFill>
                            <a:schemeClr val="accent1">
                              <a:lumMod val="50000"/>
                            </a:schemeClr>
                          </a:solidFill>
                        </a:rPr>
                        <a:t>das </a:t>
                      </a:r>
                      <a:r>
                        <a:rPr lang="en-GB" sz="2600" b="1" u="none" dirty="0" err="1">
                          <a:solidFill>
                            <a:schemeClr val="accent1">
                              <a:lumMod val="50000"/>
                            </a:schemeClr>
                          </a:solidFill>
                        </a:rPr>
                        <a:t>The</a:t>
                      </a:r>
                      <a:r>
                        <a:rPr lang="en-GB" sz="2600" dirty="0" err="1">
                          <a:solidFill>
                            <a:schemeClr val="accent1">
                              <a:lumMod val="50000"/>
                            </a:schemeClr>
                          </a:solidFill>
                        </a:rPr>
                        <a:t>ma</a:t>
                      </a:r>
                      <a:r>
                        <a:rPr lang="en-GB" sz="2600" dirty="0">
                          <a:solidFill>
                            <a:schemeClr val="accent1">
                              <a:lumMod val="50000"/>
                            </a:schemeClr>
                          </a:solidFill>
                        </a:rPr>
                        <a:t>         [</a:t>
                      </a:r>
                      <a:r>
                        <a:rPr lang="en-GB" sz="2200" dirty="0">
                          <a:solidFill>
                            <a:schemeClr val="accent1">
                              <a:lumMod val="50000"/>
                            </a:schemeClr>
                          </a:solidFill>
                        </a:rPr>
                        <a:t>topic]</a:t>
                      </a:r>
                    </a:p>
                  </a:txBody>
                  <a:tcPr/>
                </a:tc>
                <a:extLst>
                  <a:ext uri="{0D108BD9-81ED-4DB2-BD59-A6C34878D82A}">
                    <a16:rowId xmlns:a16="http://schemas.microsoft.com/office/drawing/2014/main" val="936896680"/>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1">
                              <a:lumMod val="50000"/>
                            </a:schemeClr>
                          </a:solidFill>
                        </a:rPr>
                        <a:t>der </a:t>
                      </a:r>
                      <a:r>
                        <a:rPr lang="en-GB" sz="2600" dirty="0" err="1">
                          <a:solidFill>
                            <a:schemeClr val="accent1">
                              <a:lumMod val="50000"/>
                            </a:schemeClr>
                          </a:solidFill>
                        </a:rPr>
                        <a:t>A</a:t>
                      </a:r>
                      <a:r>
                        <a:rPr lang="en-GB" sz="2600" b="0" dirty="0" err="1">
                          <a:solidFill>
                            <a:schemeClr val="accent1">
                              <a:lumMod val="50000"/>
                            </a:schemeClr>
                          </a:solidFill>
                        </a:rPr>
                        <a:t>th</a:t>
                      </a:r>
                      <a:r>
                        <a:rPr lang="en-GB" sz="2600" b="1" u="none" dirty="0" err="1">
                          <a:solidFill>
                            <a:schemeClr val="accent1">
                              <a:lumMod val="50000"/>
                            </a:schemeClr>
                          </a:solidFill>
                        </a:rPr>
                        <a:t>let</a:t>
                      </a:r>
                      <a:endParaRPr lang="en-GB" sz="2600" b="1" u="none" dirty="0">
                        <a:solidFill>
                          <a:schemeClr val="accent1">
                            <a:lumMod val="50000"/>
                          </a:schemeClr>
                        </a:solidFill>
                      </a:endParaRPr>
                    </a:p>
                  </a:txBody>
                  <a:tcPr/>
                </a:tc>
                <a:extLst>
                  <a:ext uri="{0D108BD9-81ED-4DB2-BD59-A6C34878D82A}">
                    <a16:rowId xmlns:a16="http://schemas.microsoft.com/office/drawing/2014/main" val="2346498914"/>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chemeClr val="accent1">
                              <a:lumMod val="50000"/>
                            </a:schemeClr>
                          </a:solidFill>
                        </a:rPr>
                        <a:t>das Ther</a:t>
                      </a:r>
                      <a:r>
                        <a:rPr lang="en-GB" sz="2600" dirty="0">
                          <a:solidFill>
                            <a:schemeClr val="accent1">
                              <a:lumMod val="50000"/>
                            </a:schemeClr>
                          </a:solidFill>
                        </a:rPr>
                        <a:t>mo</a:t>
                      </a:r>
                      <a:r>
                        <a:rPr lang="en-GB" sz="2600" b="1" dirty="0">
                          <a:solidFill>
                            <a:schemeClr val="accent1">
                              <a:lumMod val="50000"/>
                            </a:schemeClr>
                          </a:solidFill>
                        </a:rPr>
                        <a:t>me</a:t>
                      </a:r>
                      <a:r>
                        <a:rPr lang="en-GB" sz="2600" dirty="0">
                          <a:solidFill>
                            <a:schemeClr val="accent1">
                              <a:lumMod val="50000"/>
                            </a:schemeClr>
                          </a:solidFill>
                        </a:rPr>
                        <a:t>ter</a:t>
                      </a:r>
                    </a:p>
                  </a:txBody>
                  <a:tcPr/>
                </a:tc>
                <a:extLst>
                  <a:ext uri="{0D108BD9-81ED-4DB2-BD59-A6C34878D82A}">
                    <a16:rowId xmlns:a16="http://schemas.microsoft.com/office/drawing/2014/main" val="2132613832"/>
                  </a:ext>
                </a:extLst>
              </a:tr>
              <a:tr h="548973">
                <a:tc>
                  <a:txBody>
                    <a:bodyPr/>
                    <a:lstStyle/>
                    <a:p>
                      <a:endParaRPr lang="en-GB"/>
                    </a:p>
                  </a:txBody>
                  <a:tcPr/>
                </a:tc>
                <a:tc>
                  <a:txBody>
                    <a:bodyPr/>
                    <a:lstStyle/>
                    <a:p>
                      <a:pPr algn="l"/>
                      <a:r>
                        <a:rPr lang="en-GB" sz="2600" b="0" dirty="0">
                          <a:solidFill>
                            <a:schemeClr val="accent1">
                              <a:lumMod val="50000"/>
                            </a:schemeClr>
                          </a:solidFill>
                        </a:rPr>
                        <a:t>der</a:t>
                      </a:r>
                      <a:r>
                        <a:rPr lang="en-GB" sz="2600" b="1" dirty="0">
                          <a:solidFill>
                            <a:schemeClr val="accent1">
                              <a:lumMod val="50000"/>
                            </a:schemeClr>
                          </a:solidFill>
                        </a:rPr>
                        <a:t> </a:t>
                      </a:r>
                      <a:r>
                        <a:rPr lang="en-GB" sz="2600" b="1" dirty="0" err="1">
                          <a:solidFill>
                            <a:schemeClr val="accent1">
                              <a:lumMod val="50000"/>
                            </a:schemeClr>
                          </a:solidFill>
                        </a:rPr>
                        <a:t>Thron</a:t>
                      </a:r>
                      <a:endParaRPr lang="en-GB" sz="2600" b="1" dirty="0">
                        <a:solidFill>
                          <a:schemeClr val="accent1">
                            <a:lumMod val="50000"/>
                          </a:schemeClr>
                        </a:solidFill>
                      </a:endParaRPr>
                    </a:p>
                  </a:txBody>
                  <a:tcPr/>
                </a:tc>
                <a:extLst>
                  <a:ext uri="{0D108BD9-81ED-4DB2-BD59-A6C34878D82A}">
                    <a16:rowId xmlns:a16="http://schemas.microsoft.com/office/drawing/2014/main" val="4211282849"/>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1">
                              <a:lumMod val="50000"/>
                            </a:schemeClr>
                          </a:solidFill>
                        </a:rPr>
                        <a:t>die </a:t>
                      </a:r>
                      <a:r>
                        <a:rPr lang="en-GB" sz="2600" dirty="0" err="1">
                          <a:solidFill>
                            <a:schemeClr val="accent1">
                              <a:lumMod val="50000"/>
                            </a:schemeClr>
                          </a:solidFill>
                        </a:rPr>
                        <a:t>Me</a:t>
                      </a:r>
                      <a:r>
                        <a:rPr lang="en-GB" sz="2600" b="1" dirty="0" err="1">
                          <a:solidFill>
                            <a:schemeClr val="accent1">
                              <a:lumMod val="50000"/>
                            </a:schemeClr>
                          </a:solidFill>
                        </a:rPr>
                        <a:t>tho</a:t>
                      </a:r>
                      <a:r>
                        <a:rPr lang="en-GB" sz="2600" dirty="0" err="1">
                          <a:solidFill>
                            <a:schemeClr val="accent1">
                              <a:lumMod val="50000"/>
                            </a:schemeClr>
                          </a:solidFill>
                        </a:rPr>
                        <a:t>de</a:t>
                      </a:r>
                      <a:r>
                        <a:rPr lang="en-GB" sz="2600" dirty="0">
                          <a:solidFill>
                            <a:schemeClr val="accent1">
                              <a:lumMod val="50000"/>
                            </a:schemeClr>
                          </a:solidFill>
                        </a:rPr>
                        <a:t>  </a:t>
                      </a:r>
                      <a:r>
                        <a:rPr lang="en-GB" sz="2200" dirty="0">
                          <a:solidFill>
                            <a:schemeClr val="accent1">
                              <a:lumMod val="50000"/>
                            </a:schemeClr>
                          </a:solidFill>
                        </a:rPr>
                        <a:t>[method]</a:t>
                      </a:r>
                    </a:p>
                  </a:txBody>
                  <a:tcPr/>
                </a:tc>
                <a:extLst>
                  <a:ext uri="{0D108BD9-81ED-4DB2-BD59-A6C34878D82A}">
                    <a16:rowId xmlns:a16="http://schemas.microsoft.com/office/drawing/2014/main" val="685166923"/>
                  </a:ext>
                </a:extLst>
              </a:tr>
              <a:tr h="5489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6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1">
                              <a:lumMod val="50000"/>
                            </a:schemeClr>
                          </a:solidFill>
                        </a:rPr>
                        <a:t>die </a:t>
                      </a:r>
                      <a:r>
                        <a:rPr lang="en-GB" sz="2600" dirty="0" err="1">
                          <a:solidFill>
                            <a:schemeClr val="accent1">
                              <a:lumMod val="50000"/>
                            </a:schemeClr>
                          </a:solidFill>
                        </a:rPr>
                        <a:t>Apo</a:t>
                      </a:r>
                      <a:r>
                        <a:rPr lang="en-GB" sz="2600" b="1" dirty="0" err="1">
                          <a:solidFill>
                            <a:schemeClr val="accent1">
                              <a:lumMod val="50000"/>
                            </a:schemeClr>
                          </a:solidFill>
                        </a:rPr>
                        <a:t>the</a:t>
                      </a:r>
                      <a:r>
                        <a:rPr lang="en-GB" sz="2600" dirty="0" err="1">
                          <a:solidFill>
                            <a:schemeClr val="accent1">
                              <a:lumMod val="50000"/>
                            </a:schemeClr>
                          </a:solidFill>
                        </a:rPr>
                        <a:t>ke</a:t>
                      </a:r>
                      <a:endParaRPr lang="en-GB" sz="2600" dirty="0">
                        <a:solidFill>
                          <a:schemeClr val="accent1">
                            <a:lumMod val="50000"/>
                          </a:schemeClr>
                        </a:solidFill>
                      </a:endParaRPr>
                    </a:p>
                  </a:txBody>
                  <a:tcPr/>
                </a:tc>
                <a:extLst>
                  <a:ext uri="{0D108BD9-81ED-4DB2-BD59-A6C34878D82A}">
                    <a16:rowId xmlns:a16="http://schemas.microsoft.com/office/drawing/2014/main" val="3508296049"/>
                  </a:ext>
                </a:extLst>
              </a:tr>
            </a:tbl>
          </a:graphicData>
        </a:graphic>
      </p:graphicFrame>
      <p:graphicFrame>
        <p:nvGraphicFramePr>
          <p:cNvPr id="11" name="Table 10"/>
          <p:cNvGraphicFramePr>
            <a:graphicFrameLocks noGrp="1"/>
          </p:cNvGraphicFramePr>
          <p:nvPr/>
        </p:nvGraphicFramePr>
        <p:xfrm>
          <a:off x="5096254" y="2228016"/>
          <a:ext cx="4368800" cy="3842811"/>
        </p:xfrm>
        <a:graphic>
          <a:graphicData uri="http://schemas.openxmlformats.org/drawingml/2006/table">
            <a:tbl>
              <a:tblPr firstRow="1" bandRow="1">
                <a:tableStyleId>{5940675A-B579-460E-94D1-54222C63F5DA}</a:tableStyleId>
              </a:tblPr>
              <a:tblGrid>
                <a:gridCol w="651220">
                  <a:extLst>
                    <a:ext uri="{9D8B030D-6E8A-4147-A177-3AD203B41FA5}">
                      <a16:colId xmlns:a16="http://schemas.microsoft.com/office/drawing/2014/main" val="2227752998"/>
                    </a:ext>
                  </a:extLst>
                </a:gridCol>
                <a:gridCol w="3717580">
                  <a:extLst>
                    <a:ext uri="{9D8B030D-6E8A-4147-A177-3AD203B41FA5}">
                      <a16:colId xmlns:a16="http://schemas.microsoft.com/office/drawing/2014/main" val="1907703773"/>
                    </a:ext>
                  </a:extLst>
                </a:gridCol>
              </a:tblGrid>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1">
                              <a:lumMod val="50000"/>
                            </a:schemeClr>
                          </a:solidFill>
                        </a:rPr>
                        <a:t>Mat</a:t>
                      </a:r>
                      <a:r>
                        <a:rPr lang="en-GB" sz="2600" b="1" dirty="0">
                          <a:solidFill>
                            <a:schemeClr val="accent1">
                              <a:lumMod val="50000"/>
                            </a:schemeClr>
                          </a:solidFill>
                        </a:rPr>
                        <a:t>thi</a:t>
                      </a:r>
                      <a:r>
                        <a:rPr lang="en-GB" sz="2600" dirty="0">
                          <a:solidFill>
                            <a:schemeClr val="accent1">
                              <a:lumMod val="50000"/>
                            </a:schemeClr>
                          </a:solidFill>
                        </a:rPr>
                        <a:t>as</a:t>
                      </a:r>
                    </a:p>
                  </a:txBody>
                  <a:tcPr/>
                </a:tc>
                <a:extLst>
                  <a:ext uri="{0D108BD9-81ED-4DB2-BD59-A6C34878D82A}">
                    <a16:rowId xmlns:a16="http://schemas.microsoft.com/office/drawing/2014/main" val="3734416862"/>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chemeClr val="accent1">
                              <a:lumMod val="50000"/>
                            </a:schemeClr>
                          </a:solidFill>
                        </a:rPr>
                        <a:t>Kathar</a:t>
                      </a:r>
                      <a:r>
                        <a:rPr lang="en-GB" sz="2600" b="1" dirty="0">
                          <a:solidFill>
                            <a:schemeClr val="accent1">
                              <a:lumMod val="50000"/>
                            </a:schemeClr>
                          </a:solidFill>
                        </a:rPr>
                        <a:t>i</a:t>
                      </a:r>
                      <a:r>
                        <a:rPr lang="en-GB" sz="2600" b="0" dirty="0">
                          <a:solidFill>
                            <a:schemeClr val="accent1">
                              <a:lumMod val="50000"/>
                            </a:schemeClr>
                          </a:solidFill>
                        </a:rPr>
                        <a:t>na</a:t>
                      </a:r>
                    </a:p>
                  </a:txBody>
                  <a:tcPr/>
                </a:tc>
                <a:extLst>
                  <a:ext uri="{0D108BD9-81ED-4DB2-BD59-A6C34878D82A}">
                    <a16:rowId xmlns:a16="http://schemas.microsoft.com/office/drawing/2014/main" val="936896680"/>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1">
                              <a:lumMod val="50000"/>
                            </a:schemeClr>
                          </a:solidFill>
                        </a:rPr>
                        <a:t>die </a:t>
                      </a:r>
                      <a:r>
                        <a:rPr lang="en-GB" sz="2600" dirty="0" err="1">
                          <a:solidFill>
                            <a:schemeClr val="accent1">
                              <a:lumMod val="50000"/>
                            </a:schemeClr>
                          </a:solidFill>
                        </a:rPr>
                        <a:t>Disko</a:t>
                      </a:r>
                      <a:r>
                        <a:rPr lang="en-GB" sz="2600" b="1" dirty="0" err="1">
                          <a:solidFill>
                            <a:schemeClr val="accent1">
                              <a:lumMod val="50000"/>
                            </a:schemeClr>
                          </a:solidFill>
                        </a:rPr>
                        <a:t>thek</a:t>
                      </a:r>
                      <a:endParaRPr lang="en-GB" sz="2600" b="1" dirty="0">
                        <a:solidFill>
                          <a:schemeClr val="accent1">
                            <a:lumMod val="50000"/>
                          </a:schemeClr>
                        </a:solidFill>
                      </a:endParaRPr>
                    </a:p>
                  </a:txBody>
                  <a:tcPr/>
                </a:tc>
                <a:extLst>
                  <a:ext uri="{0D108BD9-81ED-4DB2-BD59-A6C34878D82A}">
                    <a16:rowId xmlns:a16="http://schemas.microsoft.com/office/drawing/2014/main" val="2346498914"/>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chemeClr val="accent1">
                              <a:lumMod val="50000"/>
                            </a:schemeClr>
                          </a:solidFill>
                        </a:rPr>
                        <a:t>die </a:t>
                      </a:r>
                      <a:r>
                        <a:rPr lang="en-GB" sz="2600" b="1" dirty="0" err="1">
                          <a:solidFill>
                            <a:schemeClr val="accent1">
                              <a:lumMod val="50000"/>
                            </a:schemeClr>
                          </a:solidFill>
                        </a:rPr>
                        <a:t>E</a:t>
                      </a:r>
                      <a:r>
                        <a:rPr lang="en-GB" sz="2600" b="0" dirty="0" err="1">
                          <a:solidFill>
                            <a:schemeClr val="accent1">
                              <a:lumMod val="50000"/>
                            </a:schemeClr>
                          </a:solidFill>
                        </a:rPr>
                        <a:t>th</a:t>
                      </a:r>
                      <a:r>
                        <a:rPr lang="en-GB" sz="2600" dirty="0" err="1">
                          <a:solidFill>
                            <a:schemeClr val="accent1">
                              <a:lumMod val="50000"/>
                            </a:schemeClr>
                          </a:solidFill>
                        </a:rPr>
                        <a:t>ik</a:t>
                      </a:r>
                      <a:r>
                        <a:rPr lang="en-GB" sz="2600" dirty="0">
                          <a:solidFill>
                            <a:schemeClr val="accent1">
                              <a:lumMod val="50000"/>
                            </a:schemeClr>
                          </a:solidFill>
                        </a:rPr>
                        <a:t>             [</a:t>
                      </a:r>
                      <a:r>
                        <a:rPr lang="en-GB" sz="2200" dirty="0">
                          <a:solidFill>
                            <a:schemeClr val="accent1">
                              <a:lumMod val="50000"/>
                            </a:schemeClr>
                          </a:solidFill>
                        </a:rPr>
                        <a:t>ethics]</a:t>
                      </a:r>
                    </a:p>
                  </a:txBody>
                  <a:tcPr/>
                </a:tc>
                <a:extLst>
                  <a:ext uri="{0D108BD9-81ED-4DB2-BD59-A6C34878D82A}">
                    <a16:rowId xmlns:a16="http://schemas.microsoft.com/office/drawing/2014/main" val="2132613832"/>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1">
                              <a:lumMod val="50000"/>
                            </a:schemeClr>
                          </a:solidFill>
                        </a:rPr>
                        <a:t>A</a:t>
                      </a:r>
                      <a:r>
                        <a:rPr lang="en-GB" sz="2600" b="0" dirty="0" err="1">
                          <a:solidFill>
                            <a:schemeClr val="accent1">
                              <a:lumMod val="50000"/>
                            </a:schemeClr>
                          </a:solidFill>
                        </a:rPr>
                        <a:t>th</a:t>
                      </a:r>
                      <a:r>
                        <a:rPr lang="en-GB" sz="2600" b="1" dirty="0" err="1">
                          <a:solidFill>
                            <a:schemeClr val="accent1">
                              <a:lumMod val="50000"/>
                            </a:schemeClr>
                          </a:solidFill>
                        </a:rPr>
                        <a:t>en</a:t>
                      </a:r>
                      <a:endParaRPr lang="en-GB" sz="2600" b="1" dirty="0">
                        <a:solidFill>
                          <a:schemeClr val="accent1">
                            <a:lumMod val="50000"/>
                          </a:schemeClr>
                        </a:solidFill>
                      </a:endParaRPr>
                    </a:p>
                  </a:txBody>
                  <a:tcPr/>
                </a:tc>
                <a:extLst>
                  <a:ext uri="{0D108BD9-81ED-4DB2-BD59-A6C34878D82A}">
                    <a16:rowId xmlns:a16="http://schemas.microsoft.com/office/drawing/2014/main" val="4211282849"/>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chemeClr val="accent1">
                              <a:lumMod val="50000"/>
                            </a:schemeClr>
                          </a:solidFill>
                        </a:rPr>
                        <a:t>die </a:t>
                      </a:r>
                      <a:r>
                        <a:rPr lang="en-GB" sz="2600" b="0" dirty="0" err="1">
                          <a:solidFill>
                            <a:schemeClr val="accent1">
                              <a:lumMod val="50000"/>
                            </a:schemeClr>
                          </a:solidFill>
                        </a:rPr>
                        <a:t>Th</a:t>
                      </a:r>
                      <a:r>
                        <a:rPr lang="en-GB" sz="2600" dirty="0" err="1">
                          <a:solidFill>
                            <a:schemeClr val="accent1">
                              <a:lumMod val="50000"/>
                            </a:schemeClr>
                          </a:solidFill>
                        </a:rPr>
                        <a:t>eo</a:t>
                      </a:r>
                      <a:r>
                        <a:rPr lang="en-GB" sz="2600" b="1" dirty="0" err="1">
                          <a:solidFill>
                            <a:schemeClr val="accent1">
                              <a:lumMod val="50000"/>
                            </a:schemeClr>
                          </a:solidFill>
                        </a:rPr>
                        <a:t>rie</a:t>
                      </a:r>
                      <a:endParaRPr lang="en-GB" sz="2600" b="1" dirty="0">
                        <a:solidFill>
                          <a:schemeClr val="accent1">
                            <a:lumMod val="50000"/>
                          </a:schemeClr>
                        </a:solidFill>
                      </a:endParaRPr>
                    </a:p>
                  </a:txBody>
                  <a:tcPr/>
                </a:tc>
                <a:extLst>
                  <a:ext uri="{0D108BD9-81ED-4DB2-BD59-A6C34878D82A}">
                    <a16:rowId xmlns:a16="http://schemas.microsoft.com/office/drawing/2014/main" val="685166923"/>
                  </a:ext>
                </a:extLst>
              </a:tr>
              <a:tr h="5489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6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1">
                              <a:lumMod val="50000"/>
                            </a:schemeClr>
                          </a:solidFill>
                        </a:rPr>
                        <a:t>die </a:t>
                      </a:r>
                      <a:r>
                        <a:rPr lang="en-GB" sz="2600" dirty="0" err="1">
                          <a:solidFill>
                            <a:schemeClr val="accent1">
                              <a:lumMod val="50000"/>
                            </a:schemeClr>
                          </a:solidFill>
                        </a:rPr>
                        <a:t>Biblio</a:t>
                      </a:r>
                      <a:r>
                        <a:rPr lang="en-GB" sz="2600" b="1" dirty="0" err="1">
                          <a:solidFill>
                            <a:schemeClr val="accent1">
                              <a:lumMod val="50000"/>
                            </a:schemeClr>
                          </a:solidFill>
                        </a:rPr>
                        <a:t>thek</a:t>
                      </a:r>
                      <a:endParaRPr lang="en-GB" sz="2600" b="1" dirty="0">
                        <a:solidFill>
                          <a:schemeClr val="accent1">
                            <a:lumMod val="50000"/>
                          </a:schemeClr>
                        </a:solidFill>
                      </a:endParaRPr>
                    </a:p>
                  </a:txBody>
                  <a:tcPr/>
                </a:tc>
                <a:extLst>
                  <a:ext uri="{0D108BD9-81ED-4DB2-BD59-A6C34878D82A}">
                    <a16:rowId xmlns:a16="http://schemas.microsoft.com/office/drawing/2014/main" val="3508296049"/>
                  </a:ext>
                </a:extLst>
              </a:tr>
            </a:tbl>
          </a:graphicData>
        </a:graphic>
      </p:graphicFrame>
      <p:pic>
        <p:nvPicPr>
          <p:cNvPr id="1028" name="Picture 4" descr="Bigekg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4871" y="2337430"/>
            <a:ext cx="720060" cy="3504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unner, Run, Running, Woman Runner, Athlete, Spo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2100" y="3438540"/>
            <a:ext cx="361548" cy="4171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a:stretch>
            <a:fillRect/>
          </a:stretch>
        </p:blipFill>
        <p:spPr>
          <a:xfrm flipH="1">
            <a:off x="3860168" y="4455040"/>
            <a:ext cx="405353" cy="495791"/>
          </a:xfrm>
          <a:prstGeom prst="rect">
            <a:avLst/>
          </a:prstGeom>
        </p:spPr>
      </p:pic>
      <p:pic>
        <p:nvPicPr>
          <p:cNvPr id="39" name="Picture 38"/>
          <p:cNvPicPr>
            <a:picLocks noChangeAspect="1"/>
          </p:cNvPicPr>
          <p:nvPr/>
        </p:nvPicPr>
        <p:blipFill rotWithShape="1">
          <a:blip r:embed="rId8" cstate="print">
            <a:extLst>
              <a:ext uri="{28A0092B-C50C-407E-A947-70E740481C1C}">
                <a14:useLocalDpi xmlns:a14="http://schemas.microsoft.com/office/drawing/2010/main" val="0"/>
              </a:ext>
            </a:extLst>
          </a:blip>
          <a:srcRect b="20941"/>
          <a:stretch/>
        </p:blipFill>
        <p:spPr>
          <a:xfrm>
            <a:off x="3836320" y="5606492"/>
            <a:ext cx="477162" cy="395106"/>
          </a:xfrm>
          <a:prstGeom prst="rect">
            <a:avLst/>
          </a:prstGeom>
        </p:spPr>
      </p:pic>
      <p:pic>
        <p:nvPicPr>
          <p:cNvPr id="1038" name="Picture 14" descr="Happy Boy Cartoon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95965" y="2273020"/>
            <a:ext cx="405740" cy="4670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miling Girl Face Clip 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01325" y="2817843"/>
            <a:ext cx="405740" cy="47737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isco Ball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14072" y="3410942"/>
            <a:ext cx="369526" cy="36952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National Flag Of Greece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46261" y="4533529"/>
            <a:ext cx="505148" cy="28961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Einstein, Theory Of Relativity, Math, Physics, Scienc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08974" y="5018783"/>
            <a:ext cx="783746" cy="39187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Stack Of Books Clip 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664278" y="5618052"/>
            <a:ext cx="469114" cy="35496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Cold, Cool, Hot, Icon, Measure, Measurement, Symbol">
            <a:extLst>
              <a:ext uri="{FF2B5EF4-FFF2-40B4-BE49-F238E27FC236}">
                <a16:creationId xmlns:a16="http://schemas.microsoft.com/office/drawing/2014/main" id="{E6EB7102-9BF0-4A79-AB83-71FBA3534EA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73648" y="3917747"/>
            <a:ext cx="209463" cy="418925"/>
          </a:xfrm>
          <a:prstGeom prst="rect">
            <a:avLst/>
          </a:prstGeom>
          <a:noFill/>
          <a:extLst>
            <a:ext uri="{909E8E84-426E-40DD-AFC4-6F175D3DCCD1}">
              <a14:hiddenFill xmlns:a14="http://schemas.microsoft.com/office/drawing/2010/main">
                <a:solidFill>
                  <a:srgbClr val="FFFFFF"/>
                </a:solidFill>
              </a14:hiddenFill>
            </a:ext>
          </a:extLst>
        </p:spPr>
      </p:pic>
      <p:sp>
        <p:nvSpPr>
          <p:cNvPr id="68" name="Action Button: Custom 16">
            <a:hlinkClick r:id="" action="ppaction://noaction" highlightClick="1">
              <a:snd r:embed="rId16" name="der Rhythmus.wav"/>
            </a:hlinkClick>
            <a:extLst>
              <a:ext uri="{FF2B5EF4-FFF2-40B4-BE49-F238E27FC236}">
                <a16:creationId xmlns:a16="http://schemas.microsoft.com/office/drawing/2014/main" id="{3B418770-1E72-B240-9307-3BBF955557C6}"/>
              </a:ext>
            </a:extLst>
          </p:cNvPr>
          <p:cNvSpPr/>
          <p:nvPr/>
        </p:nvSpPr>
        <p:spPr>
          <a:xfrm>
            <a:off x="442615" y="2302548"/>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1</a:t>
            </a:r>
          </a:p>
        </p:txBody>
      </p:sp>
      <p:sp>
        <p:nvSpPr>
          <p:cNvPr id="69" name="Action Button: Custom 16">
            <a:hlinkClick r:id="" action="ppaction://noaction" highlightClick="1">
              <a:snd r:embed="rId17" name="das Thema.wav"/>
            </a:hlinkClick>
            <a:extLst>
              <a:ext uri="{FF2B5EF4-FFF2-40B4-BE49-F238E27FC236}">
                <a16:creationId xmlns:a16="http://schemas.microsoft.com/office/drawing/2014/main" id="{F18D09F0-0D24-5B4F-A26E-132DCCD8073A}"/>
              </a:ext>
            </a:extLst>
          </p:cNvPr>
          <p:cNvSpPr/>
          <p:nvPr/>
        </p:nvSpPr>
        <p:spPr>
          <a:xfrm>
            <a:off x="440537" y="2846661"/>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2</a:t>
            </a:r>
          </a:p>
        </p:txBody>
      </p:sp>
      <p:sp>
        <p:nvSpPr>
          <p:cNvPr id="70" name="Action Button: Custom 16">
            <a:hlinkClick r:id="" action="ppaction://noaction" highlightClick="1">
              <a:snd r:embed="rId18" name="der Athlet.wav"/>
            </a:hlinkClick>
            <a:extLst>
              <a:ext uri="{FF2B5EF4-FFF2-40B4-BE49-F238E27FC236}">
                <a16:creationId xmlns:a16="http://schemas.microsoft.com/office/drawing/2014/main" id="{747EFDEF-0DCF-DB44-BBF0-27990DDE521B}"/>
              </a:ext>
            </a:extLst>
          </p:cNvPr>
          <p:cNvSpPr/>
          <p:nvPr/>
        </p:nvSpPr>
        <p:spPr>
          <a:xfrm>
            <a:off x="440537" y="3414667"/>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3</a:t>
            </a:r>
          </a:p>
        </p:txBody>
      </p:sp>
      <p:sp>
        <p:nvSpPr>
          <p:cNvPr id="71" name="Action Button: Custom 70">
            <a:hlinkClick r:id="" action="ppaction://noaction" highlightClick="1">
              <a:snd r:embed="rId19" name="das Thermometer.wav"/>
            </a:hlinkClick>
            <a:extLst>
              <a:ext uri="{FF2B5EF4-FFF2-40B4-BE49-F238E27FC236}">
                <a16:creationId xmlns:a16="http://schemas.microsoft.com/office/drawing/2014/main" id="{408DED6B-8D00-7843-820C-3A35CED50594}"/>
              </a:ext>
            </a:extLst>
          </p:cNvPr>
          <p:cNvSpPr/>
          <p:nvPr/>
        </p:nvSpPr>
        <p:spPr>
          <a:xfrm>
            <a:off x="440537" y="3961224"/>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4</a:t>
            </a:r>
          </a:p>
        </p:txBody>
      </p:sp>
      <p:sp>
        <p:nvSpPr>
          <p:cNvPr id="72" name="Action Button: Custom 16">
            <a:hlinkClick r:id="" action="ppaction://noaction" highlightClick="1">
              <a:snd r:embed="rId20" name="der Thron.wav"/>
            </a:hlinkClick>
            <a:extLst>
              <a:ext uri="{FF2B5EF4-FFF2-40B4-BE49-F238E27FC236}">
                <a16:creationId xmlns:a16="http://schemas.microsoft.com/office/drawing/2014/main" id="{25121CCC-82F7-F14F-B30E-8A5AD31BE634}"/>
              </a:ext>
            </a:extLst>
          </p:cNvPr>
          <p:cNvSpPr/>
          <p:nvPr/>
        </p:nvSpPr>
        <p:spPr>
          <a:xfrm>
            <a:off x="440537" y="4504521"/>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5</a:t>
            </a:r>
          </a:p>
        </p:txBody>
      </p:sp>
      <p:sp>
        <p:nvSpPr>
          <p:cNvPr id="73" name="Action Button: Custom 16">
            <a:hlinkClick r:id="" action="ppaction://noaction" highlightClick="1">
              <a:snd r:embed="rId21" name="die Methode.wav"/>
            </a:hlinkClick>
            <a:extLst>
              <a:ext uri="{FF2B5EF4-FFF2-40B4-BE49-F238E27FC236}">
                <a16:creationId xmlns:a16="http://schemas.microsoft.com/office/drawing/2014/main" id="{DA5FAA28-0FFE-FD44-82BD-8BEA8CA05A2D}"/>
              </a:ext>
            </a:extLst>
          </p:cNvPr>
          <p:cNvSpPr/>
          <p:nvPr/>
        </p:nvSpPr>
        <p:spPr>
          <a:xfrm>
            <a:off x="445331" y="5054842"/>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6</a:t>
            </a:r>
          </a:p>
        </p:txBody>
      </p:sp>
      <p:sp>
        <p:nvSpPr>
          <p:cNvPr id="74" name="Action Button: Custom 16">
            <a:hlinkClick r:id="" action="ppaction://noaction" highlightClick="1">
              <a:snd r:embed="rId22" name="die Apotheke.wav"/>
            </a:hlinkClick>
            <a:extLst>
              <a:ext uri="{FF2B5EF4-FFF2-40B4-BE49-F238E27FC236}">
                <a16:creationId xmlns:a16="http://schemas.microsoft.com/office/drawing/2014/main" id="{B941CF18-9FF3-084E-9E12-F82721CE7509}"/>
              </a:ext>
            </a:extLst>
          </p:cNvPr>
          <p:cNvSpPr/>
          <p:nvPr/>
        </p:nvSpPr>
        <p:spPr>
          <a:xfrm>
            <a:off x="440537" y="5601280"/>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7</a:t>
            </a:r>
          </a:p>
        </p:txBody>
      </p:sp>
      <p:sp>
        <p:nvSpPr>
          <p:cNvPr id="76" name="Action Button: Custom 16">
            <a:hlinkClick r:id="" action="ppaction://noaction" highlightClick="1">
              <a:snd r:embed="rId23" name="Matthias.wav"/>
            </a:hlinkClick>
            <a:extLst>
              <a:ext uri="{FF2B5EF4-FFF2-40B4-BE49-F238E27FC236}">
                <a16:creationId xmlns:a16="http://schemas.microsoft.com/office/drawing/2014/main" id="{3B418770-1E72-B240-9307-3BBF955557C6}"/>
              </a:ext>
            </a:extLst>
          </p:cNvPr>
          <p:cNvSpPr/>
          <p:nvPr/>
        </p:nvSpPr>
        <p:spPr>
          <a:xfrm>
            <a:off x="5216770" y="2300727"/>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1</a:t>
            </a:r>
          </a:p>
        </p:txBody>
      </p:sp>
      <p:sp>
        <p:nvSpPr>
          <p:cNvPr id="77" name="Action Button: Custom 16">
            <a:hlinkClick r:id="" action="ppaction://noaction" highlightClick="1">
              <a:snd r:embed="rId24" name="Katharina.wav"/>
            </a:hlinkClick>
            <a:extLst>
              <a:ext uri="{FF2B5EF4-FFF2-40B4-BE49-F238E27FC236}">
                <a16:creationId xmlns:a16="http://schemas.microsoft.com/office/drawing/2014/main" id="{F18D09F0-0D24-5B4F-A26E-132DCCD8073A}"/>
              </a:ext>
            </a:extLst>
          </p:cNvPr>
          <p:cNvSpPr/>
          <p:nvPr/>
        </p:nvSpPr>
        <p:spPr>
          <a:xfrm>
            <a:off x="5214692" y="2844840"/>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2</a:t>
            </a:r>
          </a:p>
        </p:txBody>
      </p:sp>
      <p:sp>
        <p:nvSpPr>
          <p:cNvPr id="78" name="Action Button: Custom 16">
            <a:hlinkClick r:id="" action="ppaction://noaction" highlightClick="1">
              <a:snd r:embed="rId25" name="die Diskothek.wav"/>
            </a:hlinkClick>
            <a:extLst>
              <a:ext uri="{FF2B5EF4-FFF2-40B4-BE49-F238E27FC236}">
                <a16:creationId xmlns:a16="http://schemas.microsoft.com/office/drawing/2014/main" id="{747EFDEF-0DCF-DB44-BBF0-27990DDE521B}"/>
              </a:ext>
            </a:extLst>
          </p:cNvPr>
          <p:cNvSpPr/>
          <p:nvPr/>
        </p:nvSpPr>
        <p:spPr>
          <a:xfrm>
            <a:off x="5214692" y="3399967"/>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3</a:t>
            </a:r>
          </a:p>
        </p:txBody>
      </p:sp>
      <p:sp>
        <p:nvSpPr>
          <p:cNvPr id="79" name="Action Button: Custom 78">
            <a:hlinkClick r:id="" action="ppaction://noaction" highlightClick="1">
              <a:snd r:embed="rId26" name="die Ethik.wav"/>
            </a:hlinkClick>
            <a:extLst>
              <a:ext uri="{FF2B5EF4-FFF2-40B4-BE49-F238E27FC236}">
                <a16:creationId xmlns:a16="http://schemas.microsoft.com/office/drawing/2014/main" id="{408DED6B-8D00-7843-820C-3A35CED50594}"/>
              </a:ext>
            </a:extLst>
          </p:cNvPr>
          <p:cNvSpPr/>
          <p:nvPr/>
        </p:nvSpPr>
        <p:spPr>
          <a:xfrm>
            <a:off x="5214692" y="3959403"/>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4</a:t>
            </a:r>
          </a:p>
        </p:txBody>
      </p:sp>
      <p:sp>
        <p:nvSpPr>
          <p:cNvPr id="80" name="Action Button: Custom 16">
            <a:hlinkClick r:id="" action="ppaction://noaction" highlightClick="1">
              <a:snd r:embed="rId27" name="Athen.wav"/>
            </a:hlinkClick>
            <a:extLst>
              <a:ext uri="{FF2B5EF4-FFF2-40B4-BE49-F238E27FC236}">
                <a16:creationId xmlns:a16="http://schemas.microsoft.com/office/drawing/2014/main" id="{25121CCC-82F7-F14F-B30E-8A5AD31BE634}"/>
              </a:ext>
            </a:extLst>
          </p:cNvPr>
          <p:cNvSpPr/>
          <p:nvPr/>
        </p:nvSpPr>
        <p:spPr>
          <a:xfrm>
            <a:off x="5214692" y="4502700"/>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5</a:t>
            </a:r>
          </a:p>
        </p:txBody>
      </p:sp>
      <p:sp>
        <p:nvSpPr>
          <p:cNvPr id="81" name="Action Button: Custom 16">
            <a:hlinkClick r:id="" action="ppaction://noaction" highlightClick="1">
              <a:snd r:embed="rId28" name="die Theorie.wav"/>
            </a:hlinkClick>
            <a:extLst>
              <a:ext uri="{FF2B5EF4-FFF2-40B4-BE49-F238E27FC236}">
                <a16:creationId xmlns:a16="http://schemas.microsoft.com/office/drawing/2014/main" id="{DA5FAA28-0FFE-FD44-82BD-8BEA8CA05A2D}"/>
              </a:ext>
            </a:extLst>
          </p:cNvPr>
          <p:cNvSpPr/>
          <p:nvPr/>
        </p:nvSpPr>
        <p:spPr>
          <a:xfrm>
            <a:off x="5219486" y="5053021"/>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6</a:t>
            </a:r>
          </a:p>
        </p:txBody>
      </p:sp>
      <p:sp>
        <p:nvSpPr>
          <p:cNvPr id="82" name="Action Button: Custom 16">
            <a:hlinkClick r:id="" action="ppaction://noaction" highlightClick="1">
              <a:snd r:embed="rId29" name="die Bibliothek.wav"/>
            </a:hlinkClick>
            <a:extLst>
              <a:ext uri="{FF2B5EF4-FFF2-40B4-BE49-F238E27FC236}">
                <a16:creationId xmlns:a16="http://schemas.microsoft.com/office/drawing/2014/main" id="{B941CF18-9FF3-084E-9E12-F82721CE7509}"/>
              </a:ext>
            </a:extLst>
          </p:cNvPr>
          <p:cNvSpPr/>
          <p:nvPr/>
        </p:nvSpPr>
        <p:spPr>
          <a:xfrm>
            <a:off x="5214692" y="5599459"/>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7</a:t>
            </a:r>
          </a:p>
        </p:txBody>
      </p:sp>
      <p:sp>
        <p:nvSpPr>
          <p:cNvPr id="83" name="Rectangle 82"/>
          <p:cNvSpPr/>
          <p:nvPr/>
        </p:nvSpPr>
        <p:spPr>
          <a:xfrm>
            <a:off x="10711030" y="4395340"/>
            <a:ext cx="244800" cy="1080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lumMod val="50000"/>
                </a:srgbClr>
              </a:solidFill>
            </a:endParaRPr>
          </a:p>
        </p:txBody>
      </p:sp>
      <p:sp>
        <p:nvSpPr>
          <p:cNvPr id="84"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030916" y="4422881"/>
            <a:ext cx="502131" cy="1054832"/>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85"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024299" y="4422881"/>
            <a:ext cx="503528" cy="1044000"/>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86"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0955768" y="4238534"/>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15</a:t>
            </a:r>
          </a:p>
        </p:txBody>
      </p:sp>
      <p:sp>
        <p:nvSpPr>
          <p:cNvPr id="87"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0931080" y="528575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88" name="Rectangle 87" descr="box to hide timer as it goes off the page">
            <a:extLst>
              <a:ext uri="{FF2B5EF4-FFF2-40B4-BE49-F238E27FC236}">
                <a16:creationId xmlns:a16="http://schemas.microsoft.com/office/drawing/2014/main" id="{80BB973F-93FA-4A26-B850-9E1862347B2F}"/>
              </a:ext>
            </a:extLst>
          </p:cNvPr>
          <p:cNvSpPr/>
          <p:nvPr/>
        </p:nvSpPr>
        <p:spPr>
          <a:xfrm>
            <a:off x="9877322" y="550870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9"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767652" y="569670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90" name="Rectangle 89"/>
          <p:cNvSpPr/>
          <p:nvPr/>
        </p:nvSpPr>
        <p:spPr>
          <a:xfrm>
            <a:off x="9901104" y="5482451"/>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91" name="Straight Connector 90"/>
          <p:cNvCxnSpPr/>
          <p:nvPr/>
        </p:nvCxnSpPr>
        <p:spPr>
          <a:xfrm>
            <a:off x="10022632" y="5477713"/>
            <a:ext cx="5184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10732179" y="4414619"/>
            <a:ext cx="293759" cy="10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3"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14289" y="4762516"/>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44"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494809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4000"/>
                                        <p:tgtEl>
                                          <p:spTgt spid="85"/>
                                        </p:tgtEl>
                                      </p:cBhvr>
                                    </p:animEffect>
                                    <p:set>
                                      <p:cBhvr>
                                        <p:cTn id="7" dur="1" fill="hold">
                                          <p:stCondLst>
                                            <p:cond delay="139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0168" y="306305"/>
            <a:ext cx="5895975" cy="707849"/>
          </a:xfrm>
        </p:spPr>
        <p:txBody>
          <a:bodyPr>
            <a:normAutofit/>
          </a:bodyPr>
          <a:lstStyle/>
          <a:p>
            <a:r>
              <a:rPr lang="en-GB" sz="3600" b="1" dirty="0">
                <a:solidFill>
                  <a:schemeClr val="bg1"/>
                </a:solidFill>
              </a:rPr>
              <a:t>Was </a:t>
            </a:r>
            <a:r>
              <a:rPr lang="en-GB" sz="3600" b="1" dirty="0" err="1">
                <a:solidFill>
                  <a:schemeClr val="bg1"/>
                </a:solidFill>
              </a:rPr>
              <a:t>macht</a:t>
            </a:r>
            <a:r>
              <a:rPr lang="en-GB" sz="3600" b="1" dirty="0">
                <a:solidFill>
                  <a:schemeClr val="bg1"/>
                </a:solidFill>
              </a:rPr>
              <a:t> Mia?</a:t>
            </a:r>
          </a:p>
        </p:txBody>
      </p:sp>
      <p:graphicFrame>
        <p:nvGraphicFramePr>
          <p:cNvPr id="33" name="Table 33">
            <a:extLst>
              <a:ext uri="{FF2B5EF4-FFF2-40B4-BE49-F238E27FC236}">
                <a16:creationId xmlns:a16="http://schemas.microsoft.com/office/drawing/2014/main" id="{061FE50B-862A-480A-9F53-711E4F419CAA}"/>
              </a:ext>
            </a:extLst>
          </p:cNvPr>
          <p:cNvGraphicFramePr>
            <a:graphicFrameLocks noGrp="1"/>
          </p:cNvGraphicFramePr>
          <p:nvPr>
            <p:extLst>
              <p:ext uri="{D42A27DB-BD31-4B8C-83A1-F6EECF244321}">
                <p14:modId xmlns:p14="http://schemas.microsoft.com/office/powerpoint/2010/main" val="3459976810"/>
              </p:ext>
            </p:extLst>
          </p:nvPr>
        </p:nvGraphicFramePr>
        <p:xfrm>
          <a:off x="3243547" y="1367396"/>
          <a:ext cx="7740270" cy="4754880"/>
        </p:xfrm>
        <a:graphic>
          <a:graphicData uri="http://schemas.openxmlformats.org/drawingml/2006/table">
            <a:tbl>
              <a:tblPr firstRow="1" bandRow="1">
                <a:tableStyleId>{5940675A-B579-460E-94D1-54222C63F5DA}</a:tableStyleId>
              </a:tblPr>
              <a:tblGrid>
                <a:gridCol w="516018">
                  <a:extLst>
                    <a:ext uri="{9D8B030D-6E8A-4147-A177-3AD203B41FA5}">
                      <a16:colId xmlns:a16="http://schemas.microsoft.com/office/drawing/2014/main" val="701866605"/>
                    </a:ext>
                  </a:extLst>
                </a:gridCol>
                <a:gridCol w="516018">
                  <a:extLst>
                    <a:ext uri="{9D8B030D-6E8A-4147-A177-3AD203B41FA5}">
                      <a16:colId xmlns:a16="http://schemas.microsoft.com/office/drawing/2014/main" val="782317277"/>
                    </a:ext>
                  </a:extLst>
                </a:gridCol>
                <a:gridCol w="516018">
                  <a:extLst>
                    <a:ext uri="{9D8B030D-6E8A-4147-A177-3AD203B41FA5}">
                      <a16:colId xmlns:a16="http://schemas.microsoft.com/office/drawing/2014/main" val="3662770435"/>
                    </a:ext>
                  </a:extLst>
                </a:gridCol>
                <a:gridCol w="516018">
                  <a:extLst>
                    <a:ext uri="{9D8B030D-6E8A-4147-A177-3AD203B41FA5}">
                      <a16:colId xmlns:a16="http://schemas.microsoft.com/office/drawing/2014/main" val="3041552536"/>
                    </a:ext>
                  </a:extLst>
                </a:gridCol>
                <a:gridCol w="516018">
                  <a:extLst>
                    <a:ext uri="{9D8B030D-6E8A-4147-A177-3AD203B41FA5}">
                      <a16:colId xmlns:a16="http://schemas.microsoft.com/office/drawing/2014/main" val="1536272468"/>
                    </a:ext>
                  </a:extLst>
                </a:gridCol>
                <a:gridCol w="516018">
                  <a:extLst>
                    <a:ext uri="{9D8B030D-6E8A-4147-A177-3AD203B41FA5}">
                      <a16:colId xmlns:a16="http://schemas.microsoft.com/office/drawing/2014/main" val="3255716455"/>
                    </a:ext>
                  </a:extLst>
                </a:gridCol>
                <a:gridCol w="516018">
                  <a:extLst>
                    <a:ext uri="{9D8B030D-6E8A-4147-A177-3AD203B41FA5}">
                      <a16:colId xmlns:a16="http://schemas.microsoft.com/office/drawing/2014/main" val="2141577214"/>
                    </a:ext>
                  </a:extLst>
                </a:gridCol>
                <a:gridCol w="516018">
                  <a:extLst>
                    <a:ext uri="{9D8B030D-6E8A-4147-A177-3AD203B41FA5}">
                      <a16:colId xmlns:a16="http://schemas.microsoft.com/office/drawing/2014/main" val="2462459257"/>
                    </a:ext>
                  </a:extLst>
                </a:gridCol>
                <a:gridCol w="516018">
                  <a:extLst>
                    <a:ext uri="{9D8B030D-6E8A-4147-A177-3AD203B41FA5}">
                      <a16:colId xmlns:a16="http://schemas.microsoft.com/office/drawing/2014/main" val="2325751698"/>
                    </a:ext>
                  </a:extLst>
                </a:gridCol>
                <a:gridCol w="516018">
                  <a:extLst>
                    <a:ext uri="{9D8B030D-6E8A-4147-A177-3AD203B41FA5}">
                      <a16:colId xmlns:a16="http://schemas.microsoft.com/office/drawing/2014/main" val="659810909"/>
                    </a:ext>
                  </a:extLst>
                </a:gridCol>
                <a:gridCol w="516018">
                  <a:extLst>
                    <a:ext uri="{9D8B030D-6E8A-4147-A177-3AD203B41FA5}">
                      <a16:colId xmlns:a16="http://schemas.microsoft.com/office/drawing/2014/main" val="283003523"/>
                    </a:ext>
                  </a:extLst>
                </a:gridCol>
                <a:gridCol w="516018">
                  <a:extLst>
                    <a:ext uri="{9D8B030D-6E8A-4147-A177-3AD203B41FA5}">
                      <a16:colId xmlns:a16="http://schemas.microsoft.com/office/drawing/2014/main" val="3139417388"/>
                    </a:ext>
                  </a:extLst>
                </a:gridCol>
                <a:gridCol w="516018">
                  <a:extLst>
                    <a:ext uri="{9D8B030D-6E8A-4147-A177-3AD203B41FA5}">
                      <a16:colId xmlns:a16="http://schemas.microsoft.com/office/drawing/2014/main" val="1549948990"/>
                    </a:ext>
                  </a:extLst>
                </a:gridCol>
                <a:gridCol w="516018">
                  <a:extLst>
                    <a:ext uri="{9D8B030D-6E8A-4147-A177-3AD203B41FA5}">
                      <a16:colId xmlns:a16="http://schemas.microsoft.com/office/drawing/2014/main" val="714150031"/>
                    </a:ext>
                  </a:extLst>
                </a:gridCol>
                <a:gridCol w="516018">
                  <a:extLst>
                    <a:ext uri="{9D8B030D-6E8A-4147-A177-3AD203B41FA5}">
                      <a16:colId xmlns:a16="http://schemas.microsoft.com/office/drawing/2014/main" val="2069241252"/>
                    </a:ext>
                  </a:extLst>
                </a:gridCol>
              </a:tblGrid>
              <a:tr h="396092">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0311637"/>
                  </a:ext>
                </a:extLst>
              </a:tr>
              <a:tr h="396092">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1135408"/>
                  </a:ext>
                </a:extLst>
              </a:tr>
              <a:tr h="396092">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DAA52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5625607"/>
                  </a:ext>
                </a:extLst>
              </a:tr>
              <a:tr h="396092">
                <a:tc>
                  <a:txBody>
                    <a:bodyPr/>
                    <a:lstStyle/>
                    <a:p>
                      <a:pPr algn="ctr"/>
                      <a:r>
                        <a:rPr lang="en-GB" sz="2000"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GB" sz="2000" b="1" dirty="0">
                          <a:solidFill>
                            <a:schemeClr val="accent1">
                              <a:lumMod val="50000"/>
                            </a:schemeClr>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ctr"/>
                      <a:endParaRPr lang="en-GB" sz="2000"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87293958"/>
                  </a:ext>
                </a:extLst>
              </a:tr>
              <a:tr h="396092">
                <a:tc>
                  <a:txBody>
                    <a:bodyPr/>
                    <a:lstStyle/>
                    <a:p>
                      <a:pPr algn="ctr"/>
                      <a:endParaRPr lang="en-GB" sz="2000" b="1" dirty="0">
                        <a:solidFill>
                          <a:schemeClr val="accent1">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1">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1">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a:endParaRPr lang="en-GB" sz="2200" b="1" dirty="0">
                        <a:solidFill>
                          <a:schemeClr val="accent5">
                            <a:lumMod val="50000"/>
                          </a:schemeClr>
                        </a:solidFill>
                      </a:endParaRPr>
                    </a:p>
                  </a:txBody>
                  <a:tcPr/>
                </a:tc>
                <a:extLst>
                  <a:ext uri="{0D108BD9-81ED-4DB2-BD59-A6C34878D82A}">
                    <a16:rowId xmlns:a16="http://schemas.microsoft.com/office/drawing/2014/main" val="3086644452"/>
                  </a:ext>
                </a:extLst>
              </a:tr>
              <a:tr h="396092">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GB" sz="2000" b="1" dirty="0">
                          <a:solidFill>
                            <a:srgbClr val="DAA520"/>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a:endParaRPr lang="en-GB" sz="2200" b="1" dirty="0">
                        <a:solidFill>
                          <a:schemeClr val="accent5">
                            <a:lumMod val="50000"/>
                          </a:schemeClr>
                        </a:solidFill>
                      </a:endParaRPr>
                    </a:p>
                  </a:txBody>
                  <a:tcPr/>
                </a:tc>
                <a:extLst>
                  <a:ext uri="{0D108BD9-81ED-4DB2-BD59-A6C34878D82A}">
                    <a16:rowId xmlns:a16="http://schemas.microsoft.com/office/drawing/2014/main" val="110245212"/>
                  </a:ext>
                </a:extLst>
              </a:tr>
              <a:tr h="396092">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endParaRPr lang="en-GB" sz="2000"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sz="2200" b="1" dirty="0">
                        <a:solidFill>
                          <a:schemeClr val="accent5">
                            <a:lumMod val="50000"/>
                          </a:schemeClr>
                        </a:solidFill>
                      </a:endParaRPr>
                    </a:p>
                  </a:txBody>
                  <a:tcPr/>
                </a:tc>
                <a:tc hMerge="1">
                  <a:txBody>
                    <a:bodyPr/>
                    <a:lstStyle/>
                    <a:p>
                      <a:pPr algn="ctr"/>
                      <a:endParaRPr lang="en-GB" sz="2200" b="1" dirty="0">
                        <a:solidFill>
                          <a:schemeClr val="accent5">
                            <a:lumMod val="50000"/>
                          </a:schemeClr>
                        </a:solidFill>
                      </a:endParaRPr>
                    </a:p>
                  </a:txBody>
                  <a:tcPr/>
                </a:tc>
                <a:tc hMerge="1">
                  <a:txBody>
                    <a:bodyPr/>
                    <a:lstStyle/>
                    <a:p>
                      <a:pPr algn="ctr"/>
                      <a:endParaRPr lang="en-GB" sz="2200" b="1" dirty="0">
                        <a:solidFill>
                          <a:schemeClr val="accent5">
                            <a:lumMod val="50000"/>
                          </a:schemeClr>
                        </a:solidFill>
                      </a:endParaRPr>
                    </a:p>
                  </a:txBody>
                  <a:tcPr/>
                </a:tc>
                <a:tc hMerge="1">
                  <a:txBody>
                    <a:bodyPr/>
                    <a:lstStyle/>
                    <a:p>
                      <a:pPr algn="ctr"/>
                      <a:endParaRPr lang="en-GB" sz="2200" b="1" dirty="0">
                        <a:solidFill>
                          <a:schemeClr val="accent5">
                            <a:lumMod val="50000"/>
                          </a:schemeClr>
                        </a:solidFill>
                      </a:endParaRPr>
                    </a:p>
                  </a:txBody>
                  <a:tcPr/>
                </a:tc>
                <a:extLst>
                  <a:ext uri="{0D108BD9-81ED-4DB2-BD59-A6C34878D82A}">
                    <a16:rowId xmlns:a16="http://schemas.microsoft.com/office/drawing/2014/main" val="1050799369"/>
                  </a:ext>
                </a:extLst>
              </a:tr>
              <a:tr h="396092">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1">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8838340"/>
                  </a:ext>
                </a:extLst>
              </a:tr>
              <a:tr h="396092">
                <a:tc>
                  <a:txBody>
                    <a:bodyPr/>
                    <a:lstStyle/>
                    <a:p>
                      <a:pPr algn="ctr"/>
                      <a:endParaRPr lang="en-GB" sz="2000" b="1">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54764502"/>
                  </a:ext>
                </a:extLst>
              </a:tr>
              <a:tr h="396092">
                <a:tc>
                  <a:txBody>
                    <a:bodyPr/>
                    <a:lstStyle/>
                    <a:p>
                      <a:pPr algn="ctr"/>
                      <a:endParaRPr lang="en-GB" sz="2000" b="1">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1">
                            <a:lumMod val="50000"/>
                          </a:schemeClr>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2017848"/>
                  </a:ext>
                </a:extLst>
              </a:tr>
              <a:tr h="396092">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GB" sz="2000"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49842400"/>
                  </a:ext>
                </a:extLst>
              </a:tr>
              <a:tr h="396092">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GB" sz="2000" b="1" dirty="0">
                          <a:solidFill>
                            <a:schemeClr val="accent1">
                              <a:lumMod val="50000"/>
                            </a:schemeClr>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8823159"/>
                  </a:ext>
                </a:extLst>
              </a:tr>
            </a:tbl>
          </a:graphicData>
        </a:graphic>
      </p:graphicFrame>
      <p:sp>
        <p:nvSpPr>
          <p:cNvPr id="35" name="Arrow: Down 34">
            <a:extLst>
              <a:ext uri="{FF2B5EF4-FFF2-40B4-BE49-F238E27FC236}">
                <a16:creationId xmlns:a16="http://schemas.microsoft.com/office/drawing/2014/main" id="{C64A3149-8663-4559-9EDB-FAAD729C2BF4}"/>
              </a:ext>
            </a:extLst>
          </p:cNvPr>
          <p:cNvSpPr/>
          <p:nvPr/>
        </p:nvSpPr>
        <p:spPr>
          <a:xfrm>
            <a:off x="7979387" y="623421"/>
            <a:ext cx="297455" cy="455259"/>
          </a:xfrm>
          <a:prstGeom prst="downArrow">
            <a:avLst/>
          </a:prstGeom>
          <a:solidFill>
            <a:srgbClr val="DAA52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Action Button: Custom 10" descr="number 1">
            <a:hlinkClick r:id="" action="ppaction://noaction" highlightClick="1">
              <a:snd r:embed="rId4" name="crossword 1 new.wav"/>
            </a:hlinkClick>
            <a:extLst>
              <a:ext uri="{FF2B5EF4-FFF2-40B4-BE49-F238E27FC236}">
                <a16:creationId xmlns:a16="http://schemas.microsoft.com/office/drawing/2014/main" id="{CA8E5C4A-70FB-4CD6-8D14-2DEE87665A1B}"/>
              </a:ext>
            </a:extLst>
          </p:cNvPr>
          <p:cNvSpPr/>
          <p:nvPr/>
        </p:nvSpPr>
        <p:spPr>
          <a:xfrm>
            <a:off x="5908341" y="1397101"/>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9" name="Action Button: Custom 10" descr="number 1">
            <a:hlinkClick r:id="" action="ppaction://noaction" highlightClick="1">
              <a:snd r:embed="rId5" name="crossword 2 new.wav"/>
            </a:hlinkClick>
            <a:extLst>
              <a:ext uri="{FF2B5EF4-FFF2-40B4-BE49-F238E27FC236}">
                <a16:creationId xmlns:a16="http://schemas.microsoft.com/office/drawing/2014/main" id="{8750499C-F2BA-418A-8B3E-8A40CA44FD01}"/>
              </a:ext>
            </a:extLst>
          </p:cNvPr>
          <p:cNvSpPr/>
          <p:nvPr/>
        </p:nvSpPr>
        <p:spPr>
          <a:xfrm>
            <a:off x="7460749" y="1816216"/>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0" name="Action Button: Custom 10" descr="number 1">
            <a:hlinkClick r:id="" action="ppaction://noaction" highlightClick="1">
              <a:snd r:embed="rId6" name="crossword 3 new.wav"/>
            </a:hlinkClick>
            <a:extLst>
              <a:ext uri="{FF2B5EF4-FFF2-40B4-BE49-F238E27FC236}">
                <a16:creationId xmlns:a16="http://schemas.microsoft.com/office/drawing/2014/main" id="{EB6216F2-52DF-4374-A597-F903080F6ACA}"/>
              </a:ext>
            </a:extLst>
          </p:cNvPr>
          <p:cNvSpPr/>
          <p:nvPr/>
        </p:nvSpPr>
        <p:spPr>
          <a:xfrm>
            <a:off x="2815891" y="2597266"/>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41" name="Action Button: Custom 10" descr="number 1">
            <a:hlinkClick r:id="" action="ppaction://noaction" highlightClick="1">
              <a:snd r:embed="rId7" name="crossword 4 new.wav"/>
            </a:hlinkClick>
            <a:extLst>
              <a:ext uri="{FF2B5EF4-FFF2-40B4-BE49-F238E27FC236}">
                <a16:creationId xmlns:a16="http://schemas.microsoft.com/office/drawing/2014/main" id="{09C1DC45-7898-47D5-8F0D-63E8DEC06081}"/>
              </a:ext>
            </a:extLst>
          </p:cNvPr>
          <p:cNvSpPr/>
          <p:nvPr/>
        </p:nvSpPr>
        <p:spPr>
          <a:xfrm>
            <a:off x="4879641" y="2987624"/>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2" name="Action Button: Custom 10" descr="number 1">
            <a:hlinkClick r:id="" action="ppaction://noaction" highlightClick="1">
              <a:snd r:embed="rId8" name="crossword 5 new.wav"/>
            </a:hlinkClick>
            <a:extLst>
              <a:ext uri="{FF2B5EF4-FFF2-40B4-BE49-F238E27FC236}">
                <a16:creationId xmlns:a16="http://schemas.microsoft.com/office/drawing/2014/main" id="{19FBD17F-A024-42BF-B8D8-6E8BED53C342}"/>
              </a:ext>
            </a:extLst>
          </p:cNvPr>
          <p:cNvSpPr/>
          <p:nvPr/>
        </p:nvSpPr>
        <p:spPr>
          <a:xfrm>
            <a:off x="5917866" y="3378149"/>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3" name="Action Button: Custom 10" descr="number 1">
            <a:hlinkClick r:id="" action="ppaction://noaction" highlightClick="1">
              <a:snd r:embed="rId9" name="crossword 6 new.wav"/>
            </a:hlinkClick>
            <a:extLst>
              <a:ext uri="{FF2B5EF4-FFF2-40B4-BE49-F238E27FC236}">
                <a16:creationId xmlns:a16="http://schemas.microsoft.com/office/drawing/2014/main" id="{C4D96893-6BB2-4660-A432-FE21BB6359E9}"/>
              </a:ext>
            </a:extLst>
          </p:cNvPr>
          <p:cNvSpPr/>
          <p:nvPr/>
        </p:nvSpPr>
        <p:spPr>
          <a:xfrm>
            <a:off x="3866816" y="3780343"/>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4" name="Action Button: Custom 10" descr="number 1">
            <a:hlinkClick r:id="" action="ppaction://noaction" highlightClick="1">
              <a:snd r:embed="rId10" name="crossword 7 new.wav"/>
            </a:hlinkClick>
            <a:extLst>
              <a:ext uri="{FF2B5EF4-FFF2-40B4-BE49-F238E27FC236}">
                <a16:creationId xmlns:a16="http://schemas.microsoft.com/office/drawing/2014/main" id="{05D54688-D30A-44B0-92FD-B190BCDDEDA6}"/>
              </a:ext>
            </a:extLst>
          </p:cNvPr>
          <p:cNvSpPr/>
          <p:nvPr/>
        </p:nvSpPr>
        <p:spPr>
          <a:xfrm>
            <a:off x="6419349" y="4175074"/>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45" name="Action Button: Custom 10" descr="number 1">
            <a:hlinkClick r:id="" action="ppaction://noaction" highlightClick="1">
              <a:snd r:embed="rId11" name="crossword 8 new.wav"/>
            </a:hlinkClick>
            <a:extLst>
              <a:ext uri="{FF2B5EF4-FFF2-40B4-BE49-F238E27FC236}">
                <a16:creationId xmlns:a16="http://schemas.microsoft.com/office/drawing/2014/main" id="{9385CFAA-E466-4AAE-9A92-35746CF21C5F}"/>
              </a:ext>
            </a:extLst>
          </p:cNvPr>
          <p:cNvSpPr/>
          <p:nvPr/>
        </p:nvSpPr>
        <p:spPr>
          <a:xfrm>
            <a:off x="5917866" y="4546549"/>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46" name="Action Button: Custom 10" descr="number 1">
            <a:hlinkClick r:id="" action="ppaction://noaction" highlightClick="1">
              <a:snd r:embed="rId12" name="crossword 9 new.wav"/>
            </a:hlinkClick>
            <a:extLst>
              <a:ext uri="{FF2B5EF4-FFF2-40B4-BE49-F238E27FC236}">
                <a16:creationId xmlns:a16="http://schemas.microsoft.com/office/drawing/2014/main" id="{2D062F7D-7C40-43FC-B531-0F1B746E3856}"/>
              </a:ext>
            </a:extLst>
          </p:cNvPr>
          <p:cNvSpPr/>
          <p:nvPr/>
        </p:nvSpPr>
        <p:spPr>
          <a:xfrm>
            <a:off x="5403516" y="4949607"/>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48" name="Action Button: Custom 10" descr="number 1">
            <a:hlinkClick r:id="" action="ppaction://noaction" highlightClick="1">
              <a:snd r:embed="rId13" name="crossword 11 new.wav"/>
            </a:hlinkClick>
            <a:extLst>
              <a:ext uri="{FF2B5EF4-FFF2-40B4-BE49-F238E27FC236}">
                <a16:creationId xmlns:a16="http://schemas.microsoft.com/office/drawing/2014/main" id="{AE72F3FF-7886-46CD-A3A1-12E24047AB00}"/>
              </a:ext>
            </a:extLst>
          </p:cNvPr>
          <p:cNvSpPr/>
          <p:nvPr/>
        </p:nvSpPr>
        <p:spPr>
          <a:xfrm>
            <a:off x="4362116" y="5767603"/>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11</a:t>
            </a:r>
          </a:p>
        </p:txBody>
      </p:sp>
      <p:sp>
        <p:nvSpPr>
          <p:cNvPr id="49" name="Action Button: Custom 10" descr="number 1">
            <a:hlinkClick r:id="" action="ppaction://noaction" highlightClick="1">
              <a:snd r:embed="rId14" name="crossword 10 new.wav"/>
            </a:hlinkClick>
            <a:extLst>
              <a:ext uri="{FF2B5EF4-FFF2-40B4-BE49-F238E27FC236}">
                <a16:creationId xmlns:a16="http://schemas.microsoft.com/office/drawing/2014/main" id="{9E5F4D2D-2278-4964-932A-F3FFCB86A91A}"/>
              </a:ext>
            </a:extLst>
          </p:cNvPr>
          <p:cNvSpPr/>
          <p:nvPr/>
        </p:nvSpPr>
        <p:spPr>
          <a:xfrm>
            <a:off x="4362116" y="5376153"/>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grpSp>
        <p:nvGrpSpPr>
          <p:cNvPr id="57" name="Group 56">
            <a:extLst>
              <a:ext uri="{FF2B5EF4-FFF2-40B4-BE49-F238E27FC236}">
                <a16:creationId xmlns:a16="http://schemas.microsoft.com/office/drawing/2014/main" id="{31669A2A-64E8-45AF-91F5-23E3E06E7930}"/>
              </a:ext>
            </a:extLst>
          </p:cNvPr>
          <p:cNvGrpSpPr/>
          <p:nvPr/>
        </p:nvGrpSpPr>
        <p:grpSpPr>
          <a:xfrm>
            <a:off x="6403975" y="1385278"/>
            <a:ext cx="3468332" cy="345000"/>
            <a:chOff x="6403975" y="1385278"/>
            <a:chExt cx="3468332" cy="345000"/>
          </a:xfrm>
        </p:grpSpPr>
        <p:sp>
          <p:nvSpPr>
            <p:cNvPr id="50" name="TextBox 49">
              <a:extLst>
                <a:ext uri="{FF2B5EF4-FFF2-40B4-BE49-F238E27FC236}">
                  <a16:creationId xmlns:a16="http://schemas.microsoft.com/office/drawing/2014/main" id="{B4D48C20-B062-4FAC-BF35-10B446EED897}"/>
                </a:ext>
              </a:extLst>
            </p:cNvPr>
            <p:cNvSpPr txBox="1"/>
            <p:nvPr/>
          </p:nvSpPr>
          <p:spPr>
            <a:xfrm>
              <a:off x="6403975"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42F8E801-22F6-46FD-98EF-B73B18CBD150}"/>
                </a:ext>
              </a:extLst>
            </p:cNvPr>
            <p:cNvSpPr txBox="1"/>
            <p:nvPr/>
          </p:nvSpPr>
          <p:spPr>
            <a:xfrm>
              <a:off x="6912069" y="14225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AA0E453D-E6A6-4015-86DC-99257C9556A4}"/>
                </a:ext>
              </a:extLst>
            </p:cNvPr>
            <p:cNvSpPr txBox="1"/>
            <p:nvPr/>
          </p:nvSpPr>
          <p:spPr>
            <a:xfrm>
              <a:off x="7424259"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E3506D45-B14C-49B8-93F9-995210538539}"/>
                </a:ext>
              </a:extLst>
            </p:cNvPr>
            <p:cNvSpPr txBox="1"/>
            <p:nvPr/>
          </p:nvSpPr>
          <p:spPr>
            <a:xfrm>
              <a:off x="7932353"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6BF000D5-178F-4333-B583-DFD3F40F0B23}"/>
                </a:ext>
              </a:extLst>
            </p:cNvPr>
            <p:cNvSpPr txBox="1"/>
            <p:nvPr/>
          </p:nvSpPr>
          <p:spPr>
            <a:xfrm>
              <a:off x="8448798" y="141463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2A282623-93FE-4ADA-8BC1-9F83CE7244C2}"/>
                </a:ext>
              </a:extLst>
            </p:cNvPr>
            <p:cNvSpPr txBox="1"/>
            <p:nvPr/>
          </p:nvSpPr>
          <p:spPr>
            <a:xfrm>
              <a:off x="8998249" y="138527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3EEDFBA7-B45D-4AF1-AC26-A1AC3403C727}"/>
                </a:ext>
              </a:extLst>
            </p:cNvPr>
            <p:cNvSpPr txBox="1"/>
            <p:nvPr/>
          </p:nvSpPr>
          <p:spPr>
            <a:xfrm>
              <a:off x="9469082" y="141463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58" name="Group 57">
            <a:extLst>
              <a:ext uri="{FF2B5EF4-FFF2-40B4-BE49-F238E27FC236}">
                <a16:creationId xmlns:a16="http://schemas.microsoft.com/office/drawing/2014/main" id="{6BBE8842-042F-4783-B46E-A399AD025D9A}"/>
              </a:ext>
            </a:extLst>
          </p:cNvPr>
          <p:cNvGrpSpPr/>
          <p:nvPr/>
        </p:nvGrpSpPr>
        <p:grpSpPr>
          <a:xfrm>
            <a:off x="7979387" y="1785782"/>
            <a:ext cx="3468332" cy="345000"/>
            <a:chOff x="6403975" y="1385278"/>
            <a:chExt cx="3468332" cy="345000"/>
          </a:xfrm>
        </p:grpSpPr>
        <p:sp>
          <p:nvSpPr>
            <p:cNvPr id="59" name="TextBox 58">
              <a:extLst>
                <a:ext uri="{FF2B5EF4-FFF2-40B4-BE49-F238E27FC236}">
                  <a16:creationId xmlns:a16="http://schemas.microsoft.com/office/drawing/2014/main" id="{B52DC479-2BDF-43EA-B168-F2A287B378CF}"/>
                </a:ext>
              </a:extLst>
            </p:cNvPr>
            <p:cNvSpPr txBox="1"/>
            <p:nvPr/>
          </p:nvSpPr>
          <p:spPr>
            <a:xfrm>
              <a:off x="6403975"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C2E964C6-8B26-4AE5-BE0D-DEDD4656F533}"/>
                </a:ext>
              </a:extLst>
            </p:cNvPr>
            <p:cNvSpPr txBox="1"/>
            <p:nvPr/>
          </p:nvSpPr>
          <p:spPr>
            <a:xfrm>
              <a:off x="6912069" y="14225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EF853035-F889-4CAC-82F2-362CFDE7A658}"/>
                </a:ext>
              </a:extLst>
            </p:cNvPr>
            <p:cNvSpPr txBox="1"/>
            <p:nvPr/>
          </p:nvSpPr>
          <p:spPr>
            <a:xfrm>
              <a:off x="7424259"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178F3CA0-0E3B-438D-9B34-0FDE89A2120A}"/>
                </a:ext>
              </a:extLst>
            </p:cNvPr>
            <p:cNvSpPr txBox="1"/>
            <p:nvPr/>
          </p:nvSpPr>
          <p:spPr>
            <a:xfrm>
              <a:off x="7932353"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B993C5FE-FB4B-4793-9042-9677730FA849}"/>
                </a:ext>
              </a:extLst>
            </p:cNvPr>
            <p:cNvSpPr txBox="1"/>
            <p:nvPr/>
          </p:nvSpPr>
          <p:spPr>
            <a:xfrm>
              <a:off x="8448798" y="141463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C0171768-A126-4873-9B50-D5CADDAD8F09}"/>
                </a:ext>
              </a:extLst>
            </p:cNvPr>
            <p:cNvSpPr txBox="1"/>
            <p:nvPr/>
          </p:nvSpPr>
          <p:spPr>
            <a:xfrm>
              <a:off x="8998249" y="138527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96920425-A52C-4DE1-8800-E541978A87DD}"/>
                </a:ext>
              </a:extLst>
            </p:cNvPr>
            <p:cNvSpPr txBox="1"/>
            <p:nvPr/>
          </p:nvSpPr>
          <p:spPr>
            <a:xfrm>
              <a:off x="9469082" y="141463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81" name="Group 80">
            <a:extLst>
              <a:ext uri="{FF2B5EF4-FFF2-40B4-BE49-F238E27FC236}">
                <a16:creationId xmlns:a16="http://schemas.microsoft.com/office/drawing/2014/main" id="{FFDC7E41-C286-4231-A1F3-65B9DB50C48D}"/>
              </a:ext>
            </a:extLst>
          </p:cNvPr>
          <p:cNvGrpSpPr/>
          <p:nvPr/>
        </p:nvGrpSpPr>
        <p:grpSpPr>
          <a:xfrm>
            <a:off x="3274621" y="2572921"/>
            <a:ext cx="7151392" cy="345001"/>
            <a:chOff x="3274621" y="2572921"/>
            <a:chExt cx="7151392" cy="345001"/>
          </a:xfrm>
        </p:grpSpPr>
        <p:grpSp>
          <p:nvGrpSpPr>
            <p:cNvPr id="77" name="Group 76">
              <a:extLst>
                <a:ext uri="{FF2B5EF4-FFF2-40B4-BE49-F238E27FC236}">
                  <a16:creationId xmlns:a16="http://schemas.microsoft.com/office/drawing/2014/main" id="{06502C05-7D8B-4AAD-9BBE-EB1BEC8A4BE1}"/>
                </a:ext>
              </a:extLst>
            </p:cNvPr>
            <p:cNvGrpSpPr/>
            <p:nvPr/>
          </p:nvGrpSpPr>
          <p:grpSpPr>
            <a:xfrm>
              <a:off x="5383691" y="2572922"/>
              <a:ext cx="5042322" cy="345000"/>
              <a:chOff x="5383691" y="2572922"/>
              <a:chExt cx="5042322" cy="345000"/>
            </a:xfrm>
          </p:grpSpPr>
          <p:grpSp>
            <p:nvGrpSpPr>
              <p:cNvPr id="66" name="Group 65">
                <a:extLst>
                  <a:ext uri="{FF2B5EF4-FFF2-40B4-BE49-F238E27FC236}">
                    <a16:creationId xmlns:a16="http://schemas.microsoft.com/office/drawing/2014/main" id="{141601C4-FF08-4679-A491-40E07C698361}"/>
                  </a:ext>
                </a:extLst>
              </p:cNvPr>
              <p:cNvGrpSpPr/>
              <p:nvPr/>
            </p:nvGrpSpPr>
            <p:grpSpPr>
              <a:xfrm>
                <a:off x="5383691" y="2572922"/>
                <a:ext cx="3468332" cy="345000"/>
                <a:chOff x="6403975" y="1385278"/>
                <a:chExt cx="3468332" cy="345000"/>
              </a:xfrm>
            </p:grpSpPr>
            <p:sp>
              <p:nvSpPr>
                <p:cNvPr id="67" name="TextBox 66">
                  <a:extLst>
                    <a:ext uri="{FF2B5EF4-FFF2-40B4-BE49-F238E27FC236}">
                      <a16:creationId xmlns:a16="http://schemas.microsoft.com/office/drawing/2014/main" id="{263DD0FC-8245-45C4-AC06-3C0B1022839B}"/>
                    </a:ext>
                  </a:extLst>
                </p:cNvPr>
                <p:cNvSpPr txBox="1"/>
                <p:nvPr/>
              </p:nvSpPr>
              <p:spPr>
                <a:xfrm>
                  <a:off x="6403975"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18416C7B-CB20-4EF0-AF3B-C96E3A0F1BB2}"/>
                    </a:ext>
                  </a:extLst>
                </p:cNvPr>
                <p:cNvSpPr txBox="1"/>
                <p:nvPr/>
              </p:nvSpPr>
              <p:spPr>
                <a:xfrm>
                  <a:off x="6912069" y="14225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A6C8781D-DD94-4541-80DE-F890D9CB4DA6}"/>
                    </a:ext>
                  </a:extLst>
                </p:cNvPr>
                <p:cNvSpPr txBox="1"/>
                <p:nvPr/>
              </p:nvSpPr>
              <p:spPr>
                <a:xfrm>
                  <a:off x="7424259"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E194D587-ADB7-486C-8842-1AD6E028BE77}"/>
                    </a:ext>
                  </a:extLst>
                </p:cNvPr>
                <p:cNvSpPr txBox="1"/>
                <p:nvPr/>
              </p:nvSpPr>
              <p:spPr>
                <a:xfrm>
                  <a:off x="7932353"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4E3B3D9C-36CC-42F4-95B0-A1887C6318D7}"/>
                    </a:ext>
                  </a:extLst>
                </p:cNvPr>
                <p:cNvSpPr txBox="1"/>
                <p:nvPr/>
              </p:nvSpPr>
              <p:spPr>
                <a:xfrm>
                  <a:off x="8448798" y="141463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F4B808BF-7765-4119-8327-791F4050F4CD}"/>
                    </a:ext>
                  </a:extLst>
                </p:cNvPr>
                <p:cNvSpPr txBox="1"/>
                <p:nvPr/>
              </p:nvSpPr>
              <p:spPr>
                <a:xfrm>
                  <a:off x="8998249" y="138527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C0F76CAF-974B-4F97-8E17-44FE3BD839CE}"/>
                    </a:ext>
                  </a:extLst>
                </p:cNvPr>
                <p:cNvSpPr txBox="1"/>
                <p:nvPr/>
              </p:nvSpPr>
              <p:spPr>
                <a:xfrm>
                  <a:off x="9469082" y="141463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74" name="TextBox 73">
                <a:extLst>
                  <a:ext uri="{FF2B5EF4-FFF2-40B4-BE49-F238E27FC236}">
                    <a16:creationId xmlns:a16="http://schemas.microsoft.com/office/drawing/2014/main" id="{664E7897-3A3F-4406-AD40-3D7B29F0091E}"/>
                  </a:ext>
                </a:extLst>
              </p:cNvPr>
              <p:cNvSpPr txBox="1"/>
              <p:nvPr/>
            </p:nvSpPr>
            <p:spPr>
              <a:xfrm>
                <a:off x="9025164" y="261014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a:extLst>
                  <a:ext uri="{FF2B5EF4-FFF2-40B4-BE49-F238E27FC236}">
                    <a16:creationId xmlns:a16="http://schemas.microsoft.com/office/drawing/2014/main" id="{199E4BCD-252E-4058-B183-427867894BD8}"/>
                  </a:ext>
                </a:extLst>
              </p:cNvPr>
              <p:cNvSpPr txBox="1"/>
              <p:nvPr/>
            </p:nvSpPr>
            <p:spPr>
              <a:xfrm>
                <a:off x="9496766" y="259726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6" name="TextBox 75">
                <a:extLst>
                  <a:ext uri="{FF2B5EF4-FFF2-40B4-BE49-F238E27FC236}">
                    <a16:creationId xmlns:a16="http://schemas.microsoft.com/office/drawing/2014/main" id="{12D37ED3-186A-4EEC-9D82-DC804F029A20}"/>
                  </a:ext>
                </a:extLst>
              </p:cNvPr>
              <p:cNvSpPr txBox="1"/>
              <p:nvPr/>
            </p:nvSpPr>
            <p:spPr>
              <a:xfrm>
                <a:off x="10022788" y="2605720"/>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78" name="TextBox 77">
              <a:extLst>
                <a:ext uri="{FF2B5EF4-FFF2-40B4-BE49-F238E27FC236}">
                  <a16:creationId xmlns:a16="http://schemas.microsoft.com/office/drawing/2014/main" id="{2EF14537-7286-424B-8183-06302FF19214}"/>
                </a:ext>
              </a:extLst>
            </p:cNvPr>
            <p:cNvSpPr txBox="1"/>
            <p:nvPr/>
          </p:nvSpPr>
          <p:spPr>
            <a:xfrm>
              <a:off x="4322589" y="260571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TextBox 78">
              <a:extLst>
                <a:ext uri="{FF2B5EF4-FFF2-40B4-BE49-F238E27FC236}">
                  <a16:creationId xmlns:a16="http://schemas.microsoft.com/office/drawing/2014/main" id="{9A1FE9C3-7973-41EE-BE11-F4F3ACD74B1F}"/>
                </a:ext>
              </a:extLst>
            </p:cNvPr>
            <p:cNvSpPr txBox="1"/>
            <p:nvPr/>
          </p:nvSpPr>
          <p:spPr>
            <a:xfrm>
              <a:off x="3770586" y="257292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TextBox 79">
              <a:extLst>
                <a:ext uri="{FF2B5EF4-FFF2-40B4-BE49-F238E27FC236}">
                  <a16:creationId xmlns:a16="http://schemas.microsoft.com/office/drawing/2014/main" id="{5071AC46-72D1-4994-9395-844884C094D6}"/>
                </a:ext>
              </a:extLst>
            </p:cNvPr>
            <p:cNvSpPr txBox="1"/>
            <p:nvPr/>
          </p:nvSpPr>
          <p:spPr>
            <a:xfrm>
              <a:off x="3274621" y="260345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80" name="Group 179">
            <a:extLst>
              <a:ext uri="{FF2B5EF4-FFF2-40B4-BE49-F238E27FC236}">
                <a16:creationId xmlns:a16="http://schemas.microsoft.com/office/drawing/2014/main" id="{8C928BDE-F4B2-4E52-AED2-7F8181EF810E}"/>
              </a:ext>
            </a:extLst>
          </p:cNvPr>
          <p:cNvGrpSpPr/>
          <p:nvPr/>
        </p:nvGrpSpPr>
        <p:grpSpPr>
          <a:xfrm>
            <a:off x="5368483" y="2984711"/>
            <a:ext cx="5042322" cy="358406"/>
            <a:chOff x="5368483" y="2984711"/>
            <a:chExt cx="5042322" cy="358406"/>
          </a:xfrm>
        </p:grpSpPr>
        <p:sp>
          <p:nvSpPr>
            <p:cNvPr id="98" name="TextBox 97">
              <a:extLst>
                <a:ext uri="{FF2B5EF4-FFF2-40B4-BE49-F238E27FC236}">
                  <a16:creationId xmlns:a16="http://schemas.microsoft.com/office/drawing/2014/main" id="{67D702FC-CB78-4460-B6DB-F4AAA33E2DD6}"/>
                </a:ext>
              </a:extLst>
            </p:cNvPr>
            <p:cNvSpPr txBox="1"/>
            <p:nvPr/>
          </p:nvSpPr>
          <p:spPr>
            <a:xfrm>
              <a:off x="5368483" y="301436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9" name="TextBox 98">
              <a:extLst>
                <a:ext uri="{FF2B5EF4-FFF2-40B4-BE49-F238E27FC236}">
                  <a16:creationId xmlns:a16="http://schemas.microsoft.com/office/drawing/2014/main" id="{4BBBBF91-7E54-4CCD-B47A-D4CFFAB70895}"/>
                </a:ext>
              </a:extLst>
            </p:cNvPr>
            <p:cNvSpPr txBox="1"/>
            <p:nvPr/>
          </p:nvSpPr>
          <p:spPr>
            <a:xfrm>
              <a:off x="5875994" y="298471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0" name="TextBox 99">
              <a:extLst>
                <a:ext uri="{FF2B5EF4-FFF2-40B4-BE49-F238E27FC236}">
                  <a16:creationId xmlns:a16="http://schemas.microsoft.com/office/drawing/2014/main" id="{432C84EA-988A-4DA1-AE65-58ACB0A0533E}"/>
                </a:ext>
              </a:extLst>
            </p:cNvPr>
            <p:cNvSpPr txBox="1"/>
            <p:nvPr/>
          </p:nvSpPr>
          <p:spPr>
            <a:xfrm>
              <a:off x="6388767" y="301436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1" name="TextBox 100">
              <a:extLst>
                <a:ext uri="{FF2B5EF4-FFF2-40B4-BE49-F238E27FC236}">
                  <a16:creationId xmlns:a16="http://schemas.microsoft.com/office/drawing/2014/main" id="{F9C18C28-958F-4FBA-A5B7-0BC9DAA0B196}"/>
                </a:ext>
              </a:extLst>
            </p:cNvPr>
            <p:cNvSpPr txBox="1"/>
            <p:nvPr/>
          </p:nvSpPr>
          <p:spPr>
            <a:xfrm>
              <a:off x="6896861" y="301436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B545C689-12E5-4C34-89E1-D0A7E52C9E26}"/>
                </a:ext>
              </a:extLst>
            </p:cNvPr>
            <p:cNvSpPr txBox="1"/>
            <p:nvPr/>
          </p:nvSpPr>
          <p:spPr>
            <a:xfrm>
              <a:off x="7413306" y="303189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3" name="TextBox 102">
              <a:extLst>
                <a:ext uri="{FF2B5EF4-FFF2-40B4-BE49-F238E27FC236}">
                  <a16:creationId xmlns:a16="http://schemas.microsoft.com/office/drawing/2014/main" id="{CD0A6B35-3C2A-4C86-91F4-816645068BCE}"/>
                </a:ext>
              </a:extLst>
            </p:cNvPr>
            <p:cNvSpPr txBox="1"/>
            <p:nvPr/>
          </p:nvSpPr>
          <p:spPr>
            <a:xfrm>
              <a:off x="7962757" y="3002542"/>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4" name="TextBox 103">
              <a:extLst>
                <a:ext uri="{FF2B5EF4-FFF2-40B4-BE49-F238E27FC236}">
                  <a16:creationId xmlns:a16="http://schemas.microsoft.com/office/drawing/2014/main" id="{E8D1812B-C077-45CB-9DFD-82EEA8EA0E81}"/>
                </a:ext>
              </a:extLst>
            </p:cNvPr>
            <p:cNvSpPr txBox="1"/>
            <p:nvPr/>
          </p:nvSpPr>
          <p:spPr>
            <a:xfrm>
              <a:off x="8433590" y="3031897"/>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5" name="TextBox 104">
              <a:extLst>
                <a:ext uri="{FF2B5EF4-FFF2-40B4-BE49-F238E27FC236}">
                  <a16:creationId xmlns:a16="http://schemas.microsoft.com/office/drawing/2014/main" id="{5699CA2A-379A-4000-AE79-FDCE769D63CF}"/>
                </a:ext>
              </a:extLst>
            </p:cNvPr>
            <p:cNvSpPr txBox="1"/>
            <p:nvPr/>
          </p:nvSpPr>
          <p:spPr>
            <a:xfrm>
              <a:off x="9009956" y="298745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6" name="TextBox 105">
              <a:extLst>
                <a:ext uri="{FF2B5EF4-FFF2-40B4-BE49-F238E27FC236}">
                  <a16:creationId xmlns:a16="http://schemas.microsoft.com/office/drawing/2014/main" id="{0A79FF96-D954-42DF-A816-57498ABD0A01}"/>
                </a:ext>
              </a:extLst>
            </p:cNvPr>
            <p:cNvSpPr txBox="1"/>
            <p:nvPr/>
          </p:nvSpPr>
          <p:spPr>
            <a:xfrm>
              <a:off x="9481558" y="302688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7" name="TextBox 106">
              <a:extLst>
                <a:ext uri="{FF2B5EF4-FFF2-40B4-BE49-F238E27FC236}">
                  <a16:creationId xmlns:a16="http://schemas.microsoft.com/office/drawing/2014/main" id="{1A50B4F9-5895-47F9-8698-46D3C0732DB2}"/>
                </a:ext>
              </a:extLst>
            </p:cNvPr>
            <p:cNvSpPr txBox="1"/>
            <p:nvPr/>
          </p:nvSpPr>
          <p:spPr>
            <a:xfrm>
              <a:off x="10007580" y="3035340"/>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85" name="Group 184">
            <a:extLst>
              <a:ext uri="{FF2B5EF4-FFF2-40B4-BE49-F238E27FC236}">
                <a16:creationId xmlns:a16="http://schemas.microsoft.com/office/drawing/2014/main" id="{C82CA3AB-C718-4384-9C8B-6FABEA0ECEB5}"/>
              </a:ext>
            </a:extLst>
          </p:cNvPr>
          <p:cNvGrpSpPr/>
          <p:nvPr/>
        </p:nvGrpSpPr>
        <p:grpSpPr>
          <a:xfrm>
            <a:off x="6388767" y="3375113"/>
            <a:ext cx="3468332" cy="345000"/>
            <a:chOff x="6388767" y="3375113"/>
            <a:chExt cx="3468332" cy="345000"/>
          </a:xfrm>
        </p:grpSpPr>
        <p:sp>
          <p:nvSpPr>
            <p:cNvPr id="108" name="TextBox 107">
              <a:extLst>
                <a:ext uri="{FF2B5EF4-FFF2-40B4-BE49-F238E27FC236}">
                  <a16:creationId xmlns:a16="http://schemas.microsoft.com/office/drawing/2014/main" id="{41977EC8-C5E8-4B37-A612-70CC2FCB2824}"/>
                </a:ext>
              </a:extLst>
            </p:cNvPr>
            <p:cNvSpPr txBox="1"/>
            <p:nvPr/>
          </p:nvSpPr>
          <p:spPr>
            <a:xfrm>
              <a:off x="6388767" y="338693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9" name="TextBox 108">
              <a:extLst>
                <a:ext uri="{FF2B5EF4-FFF2-40B4-BE49-F238E27FC236}">
                  <a16:creationId xmlns:a16="http://schemas.microsoft.com/office/drawing/2014/main" id="{0A43DD5A-EA0D-4D18-B92B-BD84C968C037}"/>
                </a:ext>
              </a:extLst>
            </p:cNvPr>
            <p:cNvSpPr txBox="1"/>
            <p:nvPr/>
          </p:nvSpPr>
          <p:spPr>
            <a:xfrm>
              <a:off x="6896861" y="341233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1" name="TextBox 110">
              <a:extLst>
                <a:ext uri="{FF2B5EF4-FFF2-40B4-BE49-F238E27FC236}">
                  <a16:creationId xmlns:a16="http://schemas.microsoft.com/office/drawing/2014/main" id="{CAD3D1AC-43D2-479E-AF85-4B65AE9F98B6}"/>
                </a:ext>
              </a:extLst>
            </p:cNvPr>
            <p:cNvSpPr txBox="1"/>
            <p:nvPr/>
          </p:nvSpPr>
          <p:spPr>
            <a:xfrm>
              <a:off x="7917145" y="338693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2" name="TextBox 111">
              <a:extLst>
                <a:ext uri="{FF2B5EF4-FFF2-40B4-BE49-F238E27FC236}">
                  <a16:creationId xmlns:a16="http://schemas.microsoft.com/office/drawing/2014/main" id="{1D31A258-6F76-410F-988B-422241ABE8B0}"/>
                </a:ext>
              </a:extLst>
            </p:cNvPr>
            <p:cNvSpPr txBox="1"/>
            <p:nvPr/>
          </p:nvSpPr>
          <p:spPr>
            <a:xfrm>
              <a:off x="8433590" y="340446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3" name="TextBox 112">
              <a:extLst>
                <a:ext uri="{FF2B5EF4-FFF2-40B4-BE49-F238E27FC236}">
                  <a16:creationId xmlns:a16="http://schemas.microsoft.com/office/drawing/2014/main" id="{33177946-5888-4F88-BABE-567DDAC57143}"/>
                </a:ext>
              </a:extLst>
            </p:cNvPr>
            <p:cNvSpPr txBox="1"/>
            <p:nvPr/>
          </p:nvSpPr>
          <p:spPr>
            <a:xfrm>
              <a:off x="8983041" y="337511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4" name="TextBox 113">
              <a:extLst>
                <a:ext uri="{FF2B5EF4-FFF2-40B4-BE49-F238E27FC236}">
                  <a16:creationId xmlns:a16="http://schemas.microsoft.com/office/drawing/2014/main" id="{D05F9FFF-B2C6-4C52-999F-CA39B81486BC}"/>
                </a:ext>
              </a:extLst>
            </p:cNvPr>
            <p:cNvSpPr txBox="1"/>
            <p:nvPr/>
          </p:nvSpPr>
          <p:spPr>
            <a:xfrm>
              <a:off x="9453874" y="340446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15" name="TextBox 114">
            <a:extLst>
              <a:ext uri="{FF2B5EF4-FFF2-40B4-BE49-F238E27FC236}">
                <a16:creationId xmlns:a16="http://schemas.microsoft.com/office/drawing/2014/main" id="{6766CC55-5F2B-4EF0-BA56-A34CB48C800B}"/>
              </a:ext>
            </a:extLst>
          </p:cNvPr>
          <p:cNvSpPr txBox="1"/>
          <p:nvPr/>
        </p:nvSpPr>
        <p:spPr>
          <a:xfrm>
            <a:off x="10030240" y="341233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6" name="TextBox 115">
            <a:extLst>
              <a:ext uri="{FF2B5EF4-FFF2-40B4-BE49-F238E27FC236}">
                <a16:creationId xmlns:a16="http://schemas.microsoft.com/office/drawing/2014/main" id="{A032744D-4DDB-4BD5-B360-6FB15D6C5745}"/>
              </a:ext>
            </a:extLst>
          </p:cNvPr>
          <p:cNvSpPr txBox="1"/>
          <p:nvPr/>
        </p:nvSpPr>
        <p:spPr>
          <a:xfrm>
            <a:off x="10501842" y="3399457"/>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7" name="TextBox 116">
            <a:extLst>
              <a:ext uri="{FF2B5EF4-FFF2-40B4-BE49-F238E27FC236}">
                <a16:creationId xmlns:a16="http://schemas.microsoft.com/office/drawing/2014/main" id="{3358E1B2-6BCE-41DD-922B-718362725AA0}"/>
              </a:ext>
            </a:extLst>
          </p:cNvPr>
          <p:cNvSpPr txBox="1"/>
          <p:nvPr/>
        </p:nvSpPr>
        <p:spPr>
          <a:xfrm>
            <a:off x="11027864" y="340791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81" name="Group 180">
            <a:extLst>
              <a:ext uri="{FF2B5EF4-FFF2-40B4-BE49-F238E27FC236}">
                <a16:creationId xmlns:a16="http://schemas.microsoft.com/office/drawing/2014/main" id="{099CA055-4207-46D9-9693-493D88C5252E}"/>
              </a:ext>
            </a:extLst>
          </p:cNvPr>
          <p:cNvGrpSpPr/>
          <p:nvPr/>
        </p:nvGrpSpPr>
        <p:grpSpPr>
          <a:xfrm>
            <a:off x="4343944" y="3760516"/>
            <a:ext cx="4044698" cy="345000"/>
            <a:chOff x="4343944" y="3760516"/>
            <a:chExt cx="4044698" cy="345000"/>
          </a:xfrm>
        </p:grpSpPr>
        <p:sp>
          <p:nvSpPr>
            <p:cNvPr id="118" name="TextBox 117">
              <a:extLst>
                <a:ext uri="{FF2B5EF4-FFF2-40B4-BE49-F238E27FC236}">
                  <a16:creationId xmlns:a16="http://schemas.microsoft.com/office/drawing/2014/main" id="{C99C4813-0556-4B98-96CD-37FD043570DA}"/>
                </a:ext>
              </a:extLst>
            </p:cNvPr>
            <p:cNvSpPr txBox="1"/>
            <p:nvPr/>
          </p:nvSpPr>
          <p:spPr>
            <a:xfrm>
              <a:off x="4343944" y="377233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9" name="TextBox 118">
              <a:extLst>
                <a:ext uri="{FF2B5EF4-FFF2-40B4-BE49-F238E27FC236}">
                  <a16:creationId xmlns:a16="http://schemas.microsoft.com/office/drawing/2014/main" id="{13006413-7BD9-46D2-81FD-7A2132BDF760}"/>
                </a:ext>
              </a:extLst>
            </p:cNvPr>
            <p:cNvSpPr txBox="1"/>
            <p:nvPr/>
          </p:nvSpPr>
          <p:spPr>
            <a:xfrm>
              <a:off x="4852038" y="379773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0" name="TextBox 119">
              <a:extLst>
                <a:ext uri="{FF2B5EF4-FFF2-40B4-BE49-F238E27FC236}">
                  <a16:creationId xmlns:a16="http://schemas.microsoft.com/office/drawing/2014/main" id="{E8DA432B-CDE4-46FC-9155-3B25D1751C0F}"/>
                </a:ext>
              </a:extLst>
            </p:cNvPr>
            <p:cNvSpPr txBox="1"/>
            <p:nvPr/>
          </p:nvSpPr>
          <p:spPr>
            <a:xfrm>
              <a:off x="5364228" y="377233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1" name="TextBox 120">
              <a:extLst>
                <a:ext uri="{FF2B5EF4-FFF2-40B4-BE49-F238E27FC236}">
                  <a16:creationId xmlns:a16="http://schemas.microsoft.com/office/drawing/2014/main" id="{693AD837-BDB0-4E6B-815E-95BD4B38B7E6}"/>
                </a:ext>
              </a:extLst>
            </p:cNvPr>
            <p:cNvSpPr txBox="1"/>
            <p:nvPr/>
          </p:nvSpPr>
          <p:spPr>
            <a:xfrm>
              <a:off x="5872322" y="377233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2" name="TextBox 121">
              <a:extLst>
                <a:ext uri="{FF2B5EF4-FFF2-40B4-BE49-F238E27FC236}">
                  <a16:creationId xmlns:a16="http://schemas.microsoft.com/office/drawing/2014/main" id="{D596DAAA-393D-49D6-B170-54A4604F2EA4}"/>
                </a:ext>
              </a:extLst>
            </p:cNvPr>
            <p:cNvSpPr txBox="1"/>
            <p:nvPr/>
          </p:nvSpPr>
          <p:spPr>
            <a:xfrm>
              <a:off x="6388767" y="3789872"/>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3" name="TextBox 122">
              <a:extLst>
                <a:ext uri="{FF2B5EF4-FFF2-40B4-BE49-F238E27FC236}">
                  <a16:creationId xmlns:a16="http://schemas.microsoft.com/office/drawing/2014/main" id="{432406C9-0CB6-4238-8FC6-D4BC77CB13BD}"/>
                </a:ext>
              </a:extLst>
            </p:cNvPr>
            <p:cNvSpPr txBox="1"/>
            <p:nvPr/>
          </p:nvSpPr>
          <p:spPr>
            <a:xfrm>
              <a:off x="6938218" y="376051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4" name="TextBox 123">
              <a:extLst>
                <a:ext uri="{FF2B5EF4-FFF2-40B4-BE49-F238E27FC236}">
                  <a16:creationId xmlns:a16="http://schemas.microsoft.com/office/drawing/2014/main" id="{466B708E-03B9-4155-B621-BFB3DE2BE0BD}"/>
                </a:ext>
              </a:extLst>
            </p:cNvPr>
            <p:cNvSpPr txBox="1"/>
            <p:nvPr/>
          </p:nvSpPr>
          <p:spPr>
            <a:xfrm>
              <a:off x="7409051" y="378987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5" name="TextBox 124">
              <a:extLst>
                <a:ext uri="{FF2B5EF4-FFF2-40B4-BE49-F238E27FC236}">
                  <a16:creationId xmlns:a16="http://schemas.microsoft.com/office/drawing/2014/main" id="{DAC5D7D4-5BA3-4B7D-A3AA-C88EA450AA0F}"/>
                </a:ext>
              </a:extLst>
            </p:cNvPr>
            <p:cNvSpPr txBox="1"/>
            <p:nvPr/>
          </p:nvSpPr>
          <p:spPr>
            <a:xfrm>
              <a:off x="7985417" y="379773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26" name="TextBox 125">
            <a:extLst>
              <a:ext uri="{FF2B5EF4-FFF2-40B4-BE49-F238E27FC236}">
                <a16:creationId xmlns:a16="http://schemas.microsoft.com/office/drawing/2014/main" id="{FE1C7003-F3CC-4F0E-A0E8-6A5E1D31BF6D}"/>
              </a:ext>
            </a:extLst>
          </p:cNvPr>
          <p:cNvSpPr txBox="1"/>
          <p:nvPr/>
        </p:nvSpPr>
        <p:spPr>
          <a:xfrm>
            <a:off x="8457019" y="3784860"/>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7" name="TextBox 126">
            <a:extLst>
              <a:ext uri="{FF2B5EF4-FFF2-40B4-BE49-F238E27FC236}">
                <a16:creationId xmlns:a16="http://schemas.microsoft.com/office/drawing/2014/main" id="{61AAFAD4-7F38-4E4D-AB22-2EBFF1BB42B4}"/>
              </a:ext>
            </a:extLst>
          </p:cNvPr>
          <p:cNvSpPr txBox="1"/>
          <p:nvPr/>
        </p:nvSpPr>
        <p:spPr>
          <a:xfrm>
            <a:off x="8983041" y="379331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82" name="Group 181">
            <a:extLst>
              <a:ext uri="{FF2B5EF4-FFF2-40B4-BE49-F238E27FC236}">
                <a16:creationId xmlns:a16="http://schemas.microsoft.com/office/drawing/2014/main" id="{90209386-DD0E-4DF7-8F66-57CBE0F0B823}"/>
              </a:ext>
            </a:extLst>
          </p:cNvPr>
          <p:cNvGrpSpPr/>
          <p:nvPr/>
        </p:nvGrpSpPr>
        <p:grpSpPr>
          <a:xfrm>
            <a:off x="6917547" y="4178590"/>
            <a:ext cx="4044698" cy="345000"/>
            <a:chOff x="6917547" y="4178590"/>
            <a:chExt cx="4044698" cy="345000"/>
          </a:xfrm>
        </p:grpSpPr>
        <p:sp>
          <p:nvSpPr>
            <p:cNvPr id="128" name="TextBox 127">
              <a:extLst>
                <a:ext uri="{FF2B5EF4-FFF2-40B4-BE49-F238E27FC236}">
                  <a16:creationId xmlns:a16="http://schemas.microsoft.com/office/drawing/2014/main" id="{38F2B0B2-BE2B-4F63-ACE7-C7986890A49B}"/>
                </a:ext>
              </a:extLst>
            </p:cNvPr>
            <p:cNvSpPr txBox="1"/>
            <p:nvPr/>
          </p:nvSpPr>
          <p:spPr>
            <a:xfrm>
              <a:off x="6917547" y="419041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9" name="TextBox 128">
              <a:extLst>
                <a:ext uri="{FF2B5EF4-FFF2-40B4-BE49-F238E27FC236}">
                  <a16:creationId xmlns:a16="http://schemas.microsoft.com/office/drawing/2014/main" id="{E3899B01-342D-461C-9CC7-968BEB643642}"/>
                </a:ext>
              </a:extLst>
            </p:cNvPr>
            <p:cNvSpPr txBox="1"/>
            <p:nvPr/>
          </p:nvSpPr>
          <p:spPr>
            <a:xfrm>
              <a:off x="7425641" y="421581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0" name="TextBox 129">
              <a:extLst>
                <a:ext uri="{FF2B5EF4-FFF2-40B4-BE49-F238E27FC236}">
                  <a16:creationId xmlns:a16="http://schemas.microsoft.com/office/drawing/2014/main" id="{EB55D04A-5F51-455E-A081-8D471F79D7D6}"/>
                </a:ext>
              </a:extLst>
            </p:cNvPr>
            <p:cNvSpPr txBox="1"/>
            <p:nvPr/>
          </p:nvSpPr>
          <p:spPr>
            <a:xfrm>
              <a:off x="7937831" y="419041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1" name="TextBox 130">
              <a:extLst>
                <a:ext uri="{FF2B5EF4-FFF2-40B4-BE49-F238E27FC236}">
                  <a16:creationId xmlns:a16="http://schemas.microsoft.com/office/drawing/2014/main" id="{3C637648-3D4D-485E-9E15-462B091A42B2}"/>
                </a:ext>
              </a:extLst>
            </p:cNvPr>
            <p:cNvSpPr txBox="1"/>
            <p:nvPr/>
          </p:nvSpPr>
          <p:spPr>
            <a:xfrm>
              <a:off x="8445925" y="419041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2" name="TextBox 131">
              <a:extLst>
                <a:ext uri="{FF2B5EF4-FFF2-40B4-BE49-F238E27FC236}">
                  <a16:creationId xmlns:a16="http://schemas.microsoft.com/office/drawing/2014/main" id="{35F929E2-CB57-4E99-8E31-86158DF5C837}"/>
                </a:ext>
              </a:extLst>
            </p:cNvPr>
            <p:cNvSpPr txBox="1"/>
            <p:nvPr/>
          </p:nvSpPr>
          <p:spPr>
            <a:xfrm>
              <a:off x="8962370" y="420794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3" name="TextBox 132">
              <a:extLst>
                <a:ext uri="{FF2B5EF4-FFF2-40B4-BE49-F238E27FC236}">
                  <a16:creationId xmlns:a16="http://schemas.microsoft.com/office/drawing/2014/main" id="{FBFC0B24-CB08-4E75-8430-FC6B5B7F34D2}"/>
                </a:ext>
              </a:extLst>
            </p:cNvPr>
            <p:cNvSpPr txBox="1"/>
            <p:nvPr/>
          </p:nvSpPr>
          <p:spPr>
            <a:xfrm>
              <a:off x="9511821" y="4178590"/>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4" name="TextBox 133">
              <a:extLst>
                <a:ext uri="{FF2B5EF4-FFF2-40B4-BE49-F238E27FC236}">
                  <a16:creationId xmlns:a16="http://schemas.microsoft.com/office/drawing/2014/main" id="{7D7CDE09-2E30-4066-B16F-A4E70E2859C5}"/>
                </a:ext>
              </a:extLst>
            </p:cNvPr>
            <p:cNvSpPr txBox="1"/>
            <p:nvPr/>
          </p:nvSpPr>
          <p:spPr>
            <a:xfrm>
              <a:off x="9982654" y="420794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5" name="TextBox 134">
              <a:extLst>
                <a:ext uri="{FF2B5EF4-FFF2-40B4-BE49-F238E27FC236}">
                  <a16:creationId xmlns:a16="http://schemas.microsoft.com/office/drawing/2014/main" id="{EAD543F4-5915-49C5-BA34-ADA694462E46}"/>
                </a:ext>
              </a:extLst>
            </p:cNvPr>
            <p:cNvSpPr txBox="1"/>
            <p:nvPr/>
          </p:nvSpPr>
          <p:spPr>
            <a:xfrm>
              <a:off x="10559020" y="421581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36" name="TextBox 135">
            <a:extLst>
              <a:ext uri="{FF2B5EF4-FFF2-40B4-BE49-F238E27FC236}">
                <a16:creationId xmlns:a16="http://schemas.microsoft.com/office/drawing/2014/main" id="{26B19C22-7FA0-4E98-85D4-98C57B2627EC}"/>
              </a:ext>
            </a:extLst>
          </p:cNvPr>
          <p:cNvSpPr txBox="1"/>
          <p:nvPr/>
        </p:nvSpPr>
        <p:spPr>
          <a:xfrm>
            <a:off x="11030622" y="420293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7" name="TextBox 136">
            <a:extLst>
              <a:ext uri="{FF2B5EF4-FFF2-40B4-BE49-F238E27FC236}">
                <a16:creationId xmlns:a16="http://schemas.microsoft.com/office/drawing/2014/main" id="{9DDE592B-BF74-4FB7-9688-B9F5152FAEE5}"/>
              </a:ext>
            </a:extLst>
          </p:cNvPr>
          <p:cNvSpPr txBox="1"/>
          <p:nvPr/>
        </p:nvSpPr>
        <p:spPr>
          <a:xfrm>
            <a:off x="11556644" y="421138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83" name="Group 182">
            <a:extLst>
              <a:ext uri="{FF2B5EF4-FFF2-40B4-BE49-F238E27FC236}">
                <a16:creationId xmlns:a16="http://schemas.microsoft.com/office/drawing/2014/main" id="{9A3B5083-4AA1-4074-8775-77A31264A934}"/>
              </a:ext>
            </a:extLst>
          </p:cNvPr>
          <p:cNvGrpSpPr/>
          <p:nvPr/>
        </p:nvGrpSpPr>
        <p:grpSpPr>
          <a:xfrm>
            <a:off x="6405292" y="4565188"/>
            <a:ext cx="3468332" cy="345000"/>
            <a:chOff x="6405292" y="4565188"/>
            <a:chExt cx="3468332" cy="345000"/>
          </a:xfrm>
        </p:grpSpPr>
        <p:sp>
          <p:nvSpPr>
            <p:cNvPr id="138" name="TextBox 137">
              <a:extLst>
                <a:ext uri="{FF2B5EF4-FFF2-40B4-BE49-F238E27FC236}">
                  <a16:creationId xmlns:a16="http://schemas.microsoft.com/office/drawing/2014/main" id="{D168E61A-D7F9-43ED-B88E-755E894558D4}"/>
                </a:ext>
              </a:extLst>
            </p:cNvPr>
            <p:cNvSpPr txBox="1"/>
            <p:nvPr/>
          </p:nvSpPr>
          <p:spPr>
            <a:xfrm>
              <a:off x="6405292" y="457701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9" name="TextBox 138">
              <a:extLst>
                <a:ext uri="{FF2B5EF4-FFF2-40B4-BE49-F238E27FC236}">
                  <a16:creationId xmlns:a16="http://schemas.microsoft.com/office/drawing/2014/main" id="{EE0A2EC0-550B-4B52-8900-24D7FC60FB4D}"/>
                </a:ext>
              </a:extLst>
            </p:cNvPr>
            <p:cNvSpPr txBox="1"/>
            <p:nvPr/>
          </p:nvSpPr>
          <p:spPr>
            <a:xfrm>
              <a:off x="6913386" y="460241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0" name="TextBox 139">
              <a:extLst>
                <a:ext uri="{FF2B5EF4-FFF2-40B4-BE49-F238E27FC236}">
                  <a16:creationId xmlns:a16="http://schemas.microsoft.com/office/drawing/2014/main" id="{E6D30B7C-6271-41E9-AD00-A48848960633}"/>
                </a:ext>
              </a:extLst>
            </p:cNvPr>
            <p:cNvSpPr txBox="1"/>
            <p:nvPr/>
          </p:nvSpPr>
          <p:spPr>
            <a:xfrm>
              <a:off x="7425576" y="457701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1" name="TextBox 140">
              <a:extLst>
                <a:ext uri="{FF2B5EF4-FFF2-40B4-BE49-F238E27FC236}">
                  <a16:creationId xmlns:a16="http://schemas.microsoft.com/office/drawing/2014/main" id="{00D89B34-7E9F-4A31-B23D-1EFEFE2304E4}"/>
                </a:ext>
              </a:extLst>
            </p:cNvPr>
            <p:cNvSpPr txBox="1"/>
            <p:nvPr/>
          </p:nvSpPr>
          <p:spPr>
            <a:xfrm>
              <a:off x="7933670" y="457701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2" name="TextBox 141">
              <a:extLst>
                <a:ext uri="{FF2B5EF4-FFF2-40B4-BE49-F238E27FC236}">
                  <a16:creationId xmlns:a16="http://schemas.microsoft.com/office/drawing/2014/main" id="{85854D37-0179-492C-AD3A-7F9A4C8461E8}"/>
                </a:ext>
              </a:extLst>
            </p:cNvPr>
            <p:cNvSpPr txBox="1"/>
            <p:nvPr/>
          </p:nvSpPr>
          <p:spPr>
            <a:xfrm>
              <a:off x="8450115" y="459454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3" name="TextBox 142">
              <a:extLst>
                <a:ext uri="{FF2B5EF4-FFF2-40B4-BE49-F238E27FC236}">
                  <a16:creationId xmlns:a16="http://schemas.microsoft.com/office/drawing/2014/main" id="{48C2EA69-1F52-4D6C-A419-3F8038CBC943}"/>
                </a:ext>
              </a:extLst>
            </p:cNvPr>
            <p:cNvSpPr txBox="1"/>
            <p:nvPr/>
          </p:nvSpPr>
          <p:spPr>
            <a:xfrm>
              <a:off x="8999566" y="456518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4" name="TextBox 143">
              <a:extLst>
                <a:ext uri="{FF2B5EF4-FFF2-40B4-BE49-F238E27FC236}">
                  <a16:creationId xmlns:a16="http://schemas.microsoft.com/office/drawing/2014/main" id="{04DE11FD-AD91-48C2-ADAD-A26D413E309F}"/>
                </a:ext>
              </a:extLst>
            </p:cNvPr>
            <p:cNvSpPr txBox="1"/>
            <p:nvPr/>
          </p:nvSpPr>
          <p:spPr>
            <a:xfrm>
              <a:off x="9470399" y="459454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45" name="TextBox 144">
            <a:extLst>
              <a:ext uri="{FF2B5EF4-FFF2-40B4-BE49-F238E27FC236}">
                <a16:creationId xmlns:a16="http://schemas.microsoft.com/office/drawing/2014/main" id="{20D9DB1E-8F2A-40F0-B90A-99484E628C77}"/>
              </a:ext>
            </a:extLst>
          </p:cNvPr>
          <p:cNvSpPr txBox="1"/>
          <p:nvPr/>
        </p:nvSpPr>
        <p:spPr>
          <a:xfrm>
            <a:off x="10046765" y="460241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6" name="TextBox 145">
            <a:extLst>
              <a:ext uri="{FF2B5EF4-FFF2-40B4-BE49-F238E27FC236}">
                <a16:creationId xmlns:a16="http://schemas.microsoft.com/office/drawing/2014/main" id="{2C5919CA-A8F0-4862-B301-24A3A80156D7}"/>
              </a:ext>
            </a:extLst>
          </p:cNvPr>
          <p:cNvSpPr txBox="1"/>
          <p:nvPr/>
        </p:nvSpPr>
        <p:spPr>
          <a:xfrm>
            <a:off x="10518367" y="4589532"/>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7" name="TextBox 146">
            <a:extLst>
              <a:ext uri="{FF2B5EF4-FFF2-40B4-BE49-F238E27FC236}">
                <a16:creationId xmlns:a16="http://schemas.microsoft.com/office/drawing/2014/main" id="{276B7219-E48A-47E8-BCF6-67451E03317D}"/>
              </a:ext>
            </a:extLst>
          </p:cNvPr>
          <p:cNvSpPr txBox="1"/>
          <p:nvPr/>
        </p:nvSpPr>
        <p:spPr>
          <a:xfrm>
            <a:off x="11044389" y="459798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84" name="Group 183">
            <a:extLst>
              <a:ext uri="{FF2B5EF4-FFF2-40B4-BE49-F238E27FC236}">
                <a16:creationId xmlns:a16="http://schemas.microsoft.com/office/drawing/2014/main" id="{74FA4875-5190-4684-B70D-58752A5C1DC9}"/>
              </a:ext>
            </a:extLst>
          </p:cNvPr>
          <p:cNvGrpSpPr/>
          <p:nvPr/>
        </p:nvGrpSpPr>
        <p:grpSpPr>
          <a:xfrm>
            <a:off x="5898668" y="4942328"/>
            <a:ext cx="3468332" cy="345000"/>
            <a:chOff x="5898668" y="4942328"/>
            <a:chExt cx="3468332" cy="345000"/>
          </a:xfrm>
        </p:grpSpPr>
        <p:sp>
          <p:nvSpPr>
            <p:cNvPr id="148" name="TextBox 147">
              <a:extLst>
                <a:ext uri="{FF2B5EF4-FFF2-40B4-BE49-F238E27FC236}">
                  <a16:creationId xmlns:a16="http://schemas.microsoft.com/office/drawing/2014/main" id="{6D24AF6C-909D-4979-A082-A86BB8D5E2CD}"/>
                </a:ext>
              </a:extLst>
            </p:cNvPr>
            <p:cNvSpPr txBox="1"/>
            <p:nvPr/>
          </p:nvSpPr>
          <p:spPr>
            <a:xfrm>
              <a:off x="5898668" y="495415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9" name="TextBox 148">
              <a:extLst>
                <a:ext uri="{FF2B5EF4-FFF2-40B4-BE49-F238E27FC236}">
                  <a16:creationId xmlns:a16="http://schemas.microsoft.com/office/drawing/2014/main" id="{9B687E72-E383-4A74-B90D-DB7B6922E39C}"/>
                </a:ext>
              </a:extLst>
            </p:cNvPr>
            <p:cNvSpPr txBox="1"/>
            <p:nvPr/>
          </p:nvSpPr>
          <p:spPr>
            <a:xfrm>
              <a:off x="6406762" y="497955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0" name="TextBox 149">
              <a:extLst>
                <a:ext uri="{FF2B5EF4-FFF2-40B4-BE49-F238E27FC236}">
                  <a16:creationId xmlns:a16="http://schemas.microsoft.com/office/drawing/2014/main" id="{B2AAF770-4917-46FF-8373-EBE7EB5501BF}"/>
                </a:ext>
              </a:extLst>
            </p:cNvPr>
            <p:cNvSpPr txBox="1"/>
            <p:nvPr/>
          </p:nvSpPr>
          <p:spPr>
            <a:xfrm>
              <a:off x="6918952" y="495415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1" name="TextBox 150">
              <a:extLst>
                <a:ext uri="{FF2B5EF4-FFF2-40B4-BE49-F238E27FC236}">
                  <a16:creationId xmlns:a16="http://schemas.microsoft.com/office/drawing/2014/main" id="{79C6D6F9-BA53-4B53-88C1-D59404AF23EA}"/>
                </a:ext>
              </a:extLst>
            </p:cNvPr>
            <p:cNvSpPr txBox="1"/>
            <p:nvPr/>
          </p:nvSpPr>
          <p:spPr>
            <a:xfrm>
              <a:off x="7427046" y="495415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2" name="TextBox 151">
              <a:extLst>
                <a:ext uri="{FF2B5EF4-FFF2-40B4-BE49-F238E27FC236}">
                  <a16:creationId xmlns:a16="http://schemas.microsoft.com/office/drawing/2014/main" id="{BC895F34-E171-4D4B-84C1-72A9BF6A0549}"/>
                </a:ext>
              </a:extLst>
            </p:cNvPr>
            <p:cNvSpPr txBox="1"/>
            <p:nvPr/>
          </p:nvSpPr>
          <p:spPr>
            <a:xfrm>
              <a:off x="7943491" y="497168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3" name="TextBox 152">
              <a:extLst>
                <a:ext uri="{FF2B5EF4-FFF2-40B4-BE49-F238E27FC236}">
                  <a16:creationId xmlns:a16="http://schemas.microsoft.com/office/drawing/2014/main" id="{07A5673F-F067-4D71-8AA7-A38CBE710B07}"/>
                </a:ext>
              </a:extLst>
            </p:cNvPr>
            <p:cNvSpPr txBox="1"/>
            <p:nvPr/>
          </p:nvSpPr>
          <p:spPr>
            <a:xfrm>
              <a:off x="8492942" y="494232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4" name="TextBox 153">
              <a:extLst>
                <a:ext uri="{FF2B5EF4-FFF2-40B4-BE49-F238E27FC236}">
                  <a16:creationId xmlns:a16="http://schemas.microsoft.com/office/drawing/2014/main" id="{8217C684-D913-4CA2-A6D3-3534ECB87ECF}"/>
                </a:ext>
              </a:extLst>
            </p:cNvPr>
            <p:cNvSpPr txBox="1"/>
            <p:nvPr/>
          </p:nvSpPr>
          <p:spPr>
            <a:xfrm>
              <a:off x="8963775" y="497168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55" name="TextBox 154">
            <a:extLst>
              <a:ext uri="{FF2B5EF4-FFF2-40B4-BE49-F238E27FC236}">
                <a16:creationId xmlns:a16="http://schemas.microsoft.com/office/drawing/2014/main" id="{9433CD51-B6A7-4094-8828-366255A0AD4F}"/>
              </a:ext>
            </a:extLst>
          </p:cNvPr>
          <p:cNvSpPr txBox="1"/>
          <p:nvPr/>
        </p:nvSpPr>
        <p:spPr>
          <a:xfrm>
            <a:off x="9540141" y="497955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6" name="TextBox 155">
            <a:extLst>
              <a:ext uri="{FF2B5EF4-FFF2-40B4-BE49-F238E27FC236}">
                <a16:creationId xmlns:a16="http://schemas.microsoft.com/office/drawing/2014/main" id="{2A0ED571-A4FA-4300-8511-095E132ED27A}"/>
              </a:ext>
            </a:extLst>
          </p:cNvPr>
          <p:cNvSpPr txBox="1"/>
          <p:nvPr/>
        </p:nvSpPr>
        <p:spPr>
          <a:xfrm>
            <a:off x="10011743" y="4966672"/>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7" name="TextBox 156">
            <a:extLst>
              <a:ext uri="{FF2B5EF4-FFF2-40B4-BE49-F238E27FC236}">
                <a16:creationId xmlns:a16="http://schemas.microsoft.com/office/drawing/2014/main" id="{A13E2C4E-2D2E-4DDD-BAE4-502A6F43D051}"/>
              </a:ext>
            </a:extLst>
          </p:cNvPr>
          <p:cNvSpPr txBox="1"/>
          <p:nvPr/>
        </p:nvSpPr>
        <p:spPr>
          <a:xfrm>
            <a:off x="10537765" y="497512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68" name="Group 167">
            <a:extLst>
              <a:ext uri="{FF2B5EF4-FFF2-40B4-BE49-F238E27FC236}">
                <a16:creationId xmlns:a16="http://schemas.microsoft.com/office/drawing/2014/main" id="{48862E13-17F9-4739-AC2F-DD771EF5F21D}"/>
              </a:ext>
            </a:extLst>
          </p:cNvPr>
          <p:cNvGrpSpPr/>
          <p:nvPr/>
        </p:nvGrpSpPr>
        <p:grpSpPr>
          <a:xfrm>
            <a:off x="4849187" y="5359452"/>
            <a:ext cx="5575270" cy="345000"/>
            <a:chOff x="4849187" y="5359452"/>
            <a:chExt cx="5575270" cy="345000"/>
          </a:xfrm>
        </p:grpSpPr>
        <p:sp>
          <p:nvSpPr>
            <p:cNvPr id="158" name="TextBox 157">
              <a:extLst>
                <a:ext uri="{FF2B5EF4-FFF2-40B4-BE49-F238E27FC236}">
                  <a16:creationId xmlns:a16="http://schemas.microsoft.com/office/drawing/2014/main" id="{C2F6BF5E-8486-450D-A23C-D75502BF85FA}"/>
                </a:ext>
              </a:extLst>
            </p:cNvPr>
            <p:cNvSpPr txBox="1"/>
            <p:nvPr/>
          </p:nvSpPr>
          <p:spPr>
            <a:xfrm>
              <a:off x="5382135" y="53712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9" name="TextBox 158">
              <a:extLst>
                <a:ext uri="{FF2B5EF4-FFF2-40B4-BE49-F238E27FC236}">
                  <a16:creationId xmlns:a16="http://schemas.microsoft.com/office/drawing/2014/main" id="{CF102CB1-6314-41C3-BE97-69A7EA72B326}"/>
                </a:ext>
              </a:extLst>
            </p:cNvPr>
            <p:cNvSpPr txBox="1"/>
            <p:nvPr/>
          </p:nvSpPr>
          <p:spPr>
            <a:xfrm>
              <a:off x="5890229" y="53966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0" name="TextBox 159">
              <a:extLst>
                <a:ext uri="{FF2B5EF4-FFF2-40B4-BE49-F238E27FC236}">
                  <a16:creationId xmlns:a16="http://schemas.microsoft.com/office/drawing/2014/main" id="{C6E8EC42-5E70-4011-A72B-E55B5E5D96B1}"/>
                </a:ext>
              </a:extLst>
            </p:cNvPr>
            <p:cNvSpPr txBox="1"/>
            <p:nvPr/>
          </p:nvSpPr>
          <p:spPr>
            <a:xfrm>
              <a:off x="4849187" y="5392250"/>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1" name="TextBox 160">
              <a:extLst>
                <a:ext uri="{FF2B5EF4-FFF2-40B4-BE49-F238E27FC236}">
                  <a16:creationId xmlns:a16="http://schemas.microsoft.com/office/drawing/2014/main" id="{85357161-A637-405E-B8E3-15AB8FD4EED5}"/>
                </a:ext>
              </a:extLst>
            </p:cNvPr>
            <p:cNvSpPr txBox="1"/>
            <p:nvPr/>
          </p:nvSpPr>
          <p:spPr>
            <a:xfrm>
              <a:off x="6910513" y="53712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2" name="TextBox 161">
              <a:extLst>
                <a:ext uri="{FF2B5EF4-FFF2-40B4-BE49-F238E27FC236}">
                  <a16:creationId xmlns:a16="http://schemas.microsoft.com/office/drawing/2014/main" id="{BDBB9AB5-CC5D-4B4A-8952-2BD68886F5E9}"/>
                </a:ext>
              </a:extLst>
            </p:cNvPr>
            <p:cNvSpPr txBox="1"/>
            <p:nvPr/>
          </p:nvSpPr>
          <p:spPr>
            <a:xfrm>
              <a:off x="7426958" y="538880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3" name="TextBox 162">
              <a:extLst>
                <a:ext uri="{FF2B5EF4-FFF2-40B4-BE49-F238E27FC236}">
                  <a16:creationId xmlns:a16="http://schemas.microsoft.com/office/drawing/2014/main" id="{15260CF8-3DF7-4700-AF3C-9356841F07E9}"/>
                </a:ext>
              </a:extLst>
            </p:cNvPr>
            <p:cNvSpPr txBox="1"/>
            <p:nvPr/>
          </p:nvSpPr>
          <p:spPr>
            <a:xfrm>
              <a:off x="7976409" y="5359452"/>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4" name="TextBox 163">
              <a:extLst>
                <a:ext uri="{FF2B5EF4-FFF2-40B4-BE49-F238E27FC236}">
                  <a16:creationId xmlns:a16="http://schemas.microsoft.com/office/drawing/2014/main" id="{4539D3AE-0F1C-44BC-AE08-5BD6FB450473}"/>
                </a:ext>
              </a:extLst>
            </p:cNvPr>
            <p:cNvSpPr txBox="1"/>
            <p:nvPr/>
          </p:nvSpPr>
          <p:spPr>
            <a:xfrm>
              <a:off x="8447242" y="5388807"/>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5" name="TextBox 164">
              <a:extLst>
                <a:ext uri="{FF2B5EF4-FFF2-40B4-BE49-F238E27FC236}">
                  <a16:creationId xmlns:a16="http://schemas.microsoft.com/office/drawing/2014/main" id="{5278566B-D9EA-4A41-9A58-C78A055564DF}"/>
                </a:ext>
              </a:extLst>
            </p:cNvPr>
            <p:cNvSpPr txBox="1"/>
            <p:nvPr/>
          </p:nvSpPr>
          <p:spPr>
            <a:xfrm>
              <a:off x="9023608" y="53966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6" name="TextBox 165">
              <a:extLst>
                <a:ext uri="{FF2B5EF4-FFF2-40B4-BE49-F238E27FC236}">
                  <a16:creationId xmlns:a16="http://schemas.microsoft.com/office/drawing/2014/main" id="{B83B06BD-3D05-47D9-9315-AB876A78CEF5}"/>
                </a:ext>
              </a:extLst>
            </p:cNvPr>
            <p:cNvSpPr txBox="1"/>
            <p:nvPr/>
          </p:nvSpPr>
          <p:spPr>
            <a:xfrm>
              <a:off x="9495210" y="538379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7" name="TextBox 166">
              <a:extLst>
                <a:ext uri="{FF2B5EF4-FFF2-40B4-BE49-F238E27FC236}">
                  <a16:creationId xmlns:a16="http://schemas.microsoft.com/office/drawing/2014/main" id="{7699FC08-E5C9-4B2B-9896-63AA474C74D6}"/>
                </a:ext>
              </a:extLst>
            </p:cNvPr>
            <p:cNvSpPr txBox="1"/>
            <p:nvPr/>
          </p:nvSpPr>
          <p:spPr>
            <a:xfrm>
              <a:off x="10021232" y="5392250"/>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69" name="Group 168">
            <a:extLst>
              <a:ext uri="{FF2B5EF4-FFF2-40B4-BE49-F238E27FC236}">
                <a16:creationId xmlns:a16="http://schemas.microsoft.com/office/drawing/2014/main" id="{32FCDC0F-41FC-49C6-BCEF-835BCA3C94B5}"/>
              </a:ext>
            </a:extLst>
          </p:cNvPr>
          <p:cNvGrpSpPr/>
          <p:nvPr/>
        </p:nvGrpSpPr>
        <p:grpSpPr>
          <a:xfrm>
            <a:off x="4823028" y="5743787"/>
            <a:ext cx="5575270" cy="333177"/>
            <a:chOff x="4849187" y="5371275"/>
            <a:chExt cx="5575270" cy="333177"/>
          </a:xfrm>
        </p:grpSpPr>
        <p:sp>
          <p:nvSpPr>
            <p:cNvPr id="170" name="TextBox 169">
              <a:extLst>
                <a:ext uri="{FF2B5EF4-FFF2-40B4-BE49-F238E27FC236}">
                  <a16:creationId xmlns:a16="http://schemas.microsoft.com/office/drawing/2014/main" id="{DFF0C75B-C5F6-4374-92E5-B49C6FC27544}"/>
                </a:ext>
              </a:extLst>
            </p:cNvPr>
            <p:cNvSpPr txBox="1"/>
            <p:nvPr/>
          </p:nvSpPr>
          <p:spPr>
            <a:xfrm>
              <a:off x="5382135" y="53712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1" name="TextBox 170">
              <a:extLst>
                <a:ext uri="{FF2B5EF4-FFF2-40B4-BE49-F238E27FC236}">
                  <a16:creationId xmlns:a16="http://schemas.microsoft.com/office/drawing/2014/main" id="{3BBA33B3-9F76-479E-80FA-D3A6C16321E5}"/>
                </a:ext>
              </a:extLst>
            </p:cNvPr>
            <p:cNvSpPr txBox="1"/>
            <p:nvPr/>
          </p:nvSpPr>
          <p:spPr>
            <a:xfrm>
              <a:off x="5890229" y="53966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2" name="TextBox 171">
              <a:extLst>
                <a:ext uri="{FF2B5EF4-FFF2-40B4-BE49-F238E27FC236}">
                  <a16:creationId xmlns:a16="http://schemas.microsoft.com/office/drawing/2014/main" id="{6C67AC5E-2F34-4DFB-A172-A4606648A1BA}"/>
                </a:ext>
              </a:extLst>
            </p:cNvPr>
            <p:cNvSpPr txBox="1"/>
            <p:nvPr/>
          </p:nvSpPr>
          <p:spPr>
            <a:xfrm>
              <a:off x="4849187" y="5392250"/>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3" name="TextBox 172">
              <a:extLst>
                <a:ext uri="{FF2B5EF4-FFF2-40B4-BE49-F238E27FC236}">
                  <a16:creationId xmlns:a16="http://schemas.microsoft.com/office/drawing/2014/main" id="{FA2871E9-4111-412C-848C-42016BC720E9}"/>
                </a:ext>
              </a:extLst>
            </p:cNvPr>
            <p:cNvSpPr txBox="1"/>
            <p:nvPr/>
          </p:nvSpPr>
          <p:spPr>
            <a:xfrm>
              <a:off x="6910513" y="53712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4" name="TextBox 173">
              <a:extLst>
                <a:ext uri="{FF2B5EF4-FFF2-40B4-BE49-F238E27FC236}">
                  <a16:creationId xmlns:a16="http://schemas.microsoft.com/office/drawing/2014/main" id="{5D1E623F-83F5-47B7-93CD-6873A7C0EFEB}"/>
                </a:ext>
              </a:extLst>
            </p:cNvPr>
            <p:cNvSpPr txBox="1"/>
            <p:nvPr/>
          </p:nvSpPr>
          <p:spPr>
            <a:xfrm>
              <a:off x="7426958" y="538880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5" name="TextBox 174">
              <a:extLst>
                <a:ext uri="{FF2B5EF4-FFF2-40B4-BE49-F238E27FC236}">
                  <a16:creationId xmlns:a16="http://schemas.microsoft.com/office/drawing/2014/main" id="{2ED64EFA-7B3B-4DCF-903D-560A195A3E0A}"/>
                </a:ext>
              </a:extLst>
            </p:cNvPr>
            <p:cNvSpPr txBox="1"/>
            <p:nvPr/>
          </p:nvSpPr>
          <p:spPr>
            <a:xfrm>
              <a:off x="7977233" y="539224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6" name="TextBox 175">
              <a:extLst>
                <a:ext uri="{FF2B5EF4-FFF2-40B4-BE49-F238E27FC236}">
                  <a16:creationId xmlns:a16="http://schemas.microsoft.com/office/drawing/2014/main" id="{1E8C9ECA-FB10-497D-B45D-2105BAEA2D07}"/>
                </a:ext>
              </a:extLst>
            </p:cNvPr>
            <p:cNvSpPr txBox="1"/>
            <p:nvPr/>
          </p:nvSpPr>
          <p:spPr>
            <a:xfrm>
              <a:off x="8447242" y="5388807"/>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7" name="TextBox 176">
              <a:extLst>
                <a:ext uri="{FF2B5EF4-FFF2-40B4-BE49-F238E27FC236}">
                  <a16:creationId xmlns:a16="http://schemas.microsoft.com/office/drawing/2014/main" id="{3323DEC0-5169-41CF-9C0C-3BAE1B4A6744}"/>
                </a:ext>
              </a:extLst>
            </p:cNvPr>
            <p:cNvSpPr txBox="1"/>
            <p:nvPr/>
          </p:nvSpPr>
          <p:spPr>
            <a:xfrm>
              <a:off x="9023608" y="53966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8" name="TextBox 177">
              <a:extLst>
                <a:ext uri="{FF2B5EF4-FFF2-40B4-BE49-F238E27FC236}">
                  <a16:creationId xmlns:a16="http://schemas.microsoft.com/office/drawing/2014/main" id="{0EA341F1-ED42-4CC3-A5EC-7F6B0B3446A4}"/>
                </a:ext>
              </a:extLst>
            </p:cNvPr>
            <p:cNvSpPr txBox="1"/>
            <p:nvPr/>
          </p:nvSpPr>
          <p:spPr>
            <a:xfrm>
              <a:off x="9495210" y="538379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9" name="TextBox 178">
              <a:extLst>
                <a:ext uri="{FF2B5EF4-FFF2-40B4-BE49-F238E27FC236}">
                  <a16:creationId xmlns:a16="http://schemas.microsoft.com/office/drawing/2014/main" id="{54E42B3B-3FA0-4929-89F9-572778574086}"/>
                </a:ext>
              </a:extLst>
            </p:cNvPr>
            <p:cNvSpPr txBox="1"/>
            <p:nvPr/>
          </p:nvSpPr>
          <p:spPr>
            <a:xfrm>
              <a:off x="10021232" y="5392250"/>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pic>
        <p:nvPicPr>
          <p:cNvPr id="186" name="Picture 185">
            <a:extLst>
              <a:ext uri="{FF2B5EF4-FFF2-40B4-BE49-F238E27FC236}">
                <a16:creationId xmlns:a16="http://schemas.microsoft.com/office/drawing/2014/main" id="{B4E28A8F-54D4-4EC7-B8C6-D1890F18190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1317" y="4380182"/>
            <a:ext cx="1687204" cy="1722019"/>
          </a:xfrm>
          <a:prstGeom prst="rect">
            <a:avLst/>
          </a:prstGeom>
        </p:spPr>
      </p:pic>
      <p:sp>
        <p:nvSpPr>
          <p:cNvPr id="187" name="Thought Bubble: Cloud 186">
            <a:extLst>
              <a:ext uri="{FF2B5EF4-FFF2-40B4-BE49-F238E27FC236}">
                <a16:creationId xmlns:a16="http://schemas.microsoft.com/office/drawing/2014/main" id="{40BB3B9C-62B7-40E6-9055-A533CA652D2A}"/>
              </a:ext>
            </a:extLst>
          </p:cNvPr>
          <p:cNvSpPr/>
          <p:nvPr/>
        </p:nvSpPr>
        <p:spPr>
          <a:xfrm>
            <a:off x="352540" y="2093560"/>
            <a:ext cx="2115238" cy="1678780"/>
          </a:xfrm>
          <a:prstGeom prst="cloudCallout">
            <a:avLst>
              <a:gd name="adj1" fmla="val -3819"/>
              <a:gd name="adj2" fmla="val 82184"/>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26" name="Picture 2" descr="Clarinet Clip Art">
            <a:extLst>
              <a:ext uri="{FF2B5EF4-FFF2-40B4-BE49-F238E27FC236}">
                <a16:creationId xmlns:a16="http://schemas.microsoft.com/office/drawing/2014/main" id="{05B4C487-D3B2-4DD3-B13B-737EEF33ACF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5088020">
            <a:off x="949715" y="2251852"/>
            <a:ext cx="967718" cy="13884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F97D36C-56F7-4C6D-AEC1-B539720DAB41}"/>
              </a:ext>
            </a:extLst>
          </p:cNvPr>
          <p:cNvSpPr txBox="1"/>
          <p:nvPr/>
        </p:nvSpPr>
        <p:spPr>
          <a:xfrm>
            <a:off x="179713" y="1342402"/>
            <a:ext cx="50245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Heute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Abend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spiele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ich ….</a:t>
            </a:r>
          </a:p>
        </p:txBody>
      </p:sp>
      <p:sp>
        <p:nvSpPr>
          <p:cNvPr id="188" name="Rounded Rectangle 11">
            <a:extLst>
              <a:ext uri="{FF2B5EF4-FFF2-40B4-BE49-F238E27FC236}">
                <a16:creationId xmlns:a16="http://schemas.microsoft.com/office/drawing/2014/main" id="{483D7EB9-C2AA-4190-98DE-925F861600E9}"/>
              </a:ext>
            </a:extLst>
          </p:cNvPr>
          <p:cNvSpPr/>
          <p:nvPr/>
        </p:nvSpPr>
        <p:spPr>
          <a:xfrm>
            <a:off x="9540141" y="247046"/>
            <a:ext cx="241875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06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8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8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8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8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8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8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6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6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0168" y="306305"/>
            <a:ext cx="5895975" cy="707849"/>
          </a:xfrm>
        </p:spPr>
        <p:txBody>
          <a:bodyPr>
            <a:normAutofit/>
          </a:bodyPr>
          <a:lstStyle/>
          <a:p>
            <a:r>
              <a:rPr lang="en-GB" sz="3600" b="1" dirty="0">
                <a:solidFill>
                  <a:schemeClr val="bg1"/>
                </a:solidFill>
              </a:rPr>
              <a:t>Was </a:t>
            </a:r>
            <a:r>
              <a:rPr lang="en-GB" sz="3600" b="1" dirty="0" err="1">
                <a:solidFill>
                  <a:schemeClr val="bg1"/>
                </a:solidFill>
              </a:rPr>
              <a:t>macht</a:t>
            </a:r>
            <a:r>
              <a:rPr lang="en-GB" sz="3600" b="1" dirty="0">
                <a:solidFill>
                  <a:schemeClr val="bg1"/>
                </a:solidFill>
              </a:rPr>
              <a:t> Mia?</a:t>
            </a:r>
          </a:p>
        </p:txBody>
      </p:sp>
      <p:graphicFrame>
        <p:nvGraphicFramePr>
          <p:cNvPr id="33" name="Table 33">
            <a:extLst>
              <a:ext uri="{FF2B5EF4-FFF2-40B4-BE49-F238E27FC236}">
                <a16:creationId xmlns:a16="http://schemas.microsoft.com/office/drawing/2014/main" id="{061FE50B-862A-480A-9F53-711E4F419CAA}"/>
              </a:ext>
            </a:extLst>
          </p:cNvPr>
          <p:cNvGraphicFramePr>
            <a:graphicFrameLocks noGrp="1"/>
          </p:cNvGraphicFramePr>
          <p:nvPr>
            <p:extLst>
              <p:ext uri="{D42A27DB-BD31-4B8C-83A1-F6EECF244321}">
                <p14:modId xmlns:p14="http://schemas.microsoft.com/office/powerpoint/2010/main" val="1783624258"/>
              </p:ext>
            </p:extLst>
          </p:nvPr>
        </p:nvGraphicFramePr>
        <p:xfrm>
          <a:off x="3243547" y="1367396"/>
          <a:ext cx="7740270" cy="4754880"/>
        </p:xfrm>
        <a:graphic>
          <a:graphicData uri="http://schemas.openxmlformats.org/drawingml/2006/table">
            <a:tbl>
              <a:tblPr firstRow="1" bandRow="1">
                <a:tableStyleId>{5940675A-B579-460E-94D1-54222C63F5DA}</a:tableStyleId>
              </a:tblPr>
              <a:tblGrid>
                <a:gridCol w="516018">
                  <a:extLst>
                    <a:ext uri="{9D8B030D-6E8A-4147-A177-3AD203B41FA5}">
                      <a16:colId xmlns:a16="http://schemas.microsoft.com/office/drawing/2014/main" val="701866605"/>
                    </a:ext>
                  </a:extLst>
                </a:gridCol>
                <a:gridCol w="516018">
                  <a:extLst>
                    <a:ext uri="{9D8B030D-6E8A-4147-A177-3AD203B41FA5}">
                      <a16:colId xmlns:a16="http://schemas.microsoft.com/office/drawing/2014/main" val="782317277"/>
                    </a:ext>
                  </a:extLst>
                </a:gridCol>
                <a:gridCol w="516018">
                  <a:extLst>
                    <a:ext uri="{9D8B030D-6E8A-4147-A177-3AD203B41FA5}">
                      <a16:colId xmlns:a16="http://schemas.microsoft.com/office/drawing/2014/main" val="3662770435"/>
                    </a:ext>
                  </a:extLst>
                </a:gridCol>
                <a:gridCol w="516018">
                  <a:extLst>
                    <a:ext uri="{9D8B030D-6E8A-4147-A177-3AD203B41FA5}">
                      <a16:colId xmlns:a16="http://schemas.microsoft.com/office/drawing/2014/main" val="3041552536"/>
                    </a:ext>
                  </a:extLst>
                </a:gridCol>
                <a:gridCol w="516018">
                  <a:extLst>
                    <a:ext uri="{9D8B030D-6E8A-4147-A177-3AD203B41FA5}">
                      <a16:colId xmlns:a16="http://schemas.microsoft.com/office/drawing/2014/main" val="1536272468"/>
                    </a:ext>
                  </a:extLst>
                </a:gridCol>
                <a:gridCol w="516018">
                  <a:extLst>
                    <a:ext uri="{9D8B030D-6E8A-4147-A177-3AD203B41FA5}">
                      <a16:colId xmlns:a16="http://schemas.microsoft.com/office/drawing/2014/main" val="3255716455"/>
                    </a:ext>
                  </a:extLst>
                </a:gridCol>
                <a:gridCol w="516018">
                  <a:extLst>
                    <a:ext uri="{9D8B030D-6E8A-4147-A177-3AD203B41FA5}">
                      <a16:colId xmlns:a16="http://schemas.microsoft.com/office/drawing/2014/main" val="2141577214"/>
                    </a:ext>
                  </a:extLst>
                </a:gridCol>
                <a:gridCol w="516018">
                  <a:extLst>
                    <a:ext uri="{9D8B030D-6E8A-4147-A177-3AD203B41FA5}">
                      <a16:colId xmlns:a16="http://schemas.microsoft.com/office/drawing/2014/main" val="2462459257"/>
                    </a:ext>
                  </a:extLst>
                </a:gridCol>
                <a:gridCol w="516018">
                  <a:extLst>
                    <a:ext uri="{9D8B030D-6E8A-4147-A177-3AD203B41FA5}">
                      <a16:colId xmlns:a16="http://schemas.microsoft.com/office/drawing/2014/main" val="2325751698"/>
                    </a:ext>
                  </a:extLst>
                </a:gridCol>
                <a:gridCol w="516018">
                  <a:extLst>
                    <a:ext uri="{9D8B030D-6E8A-4147-A177-3AD203B41FA5}">
                      <a16:colId xmlns:a16="http://schemas.microsoft.com/office/drawing/2014/main" val="659810909"/>
                    </a:ext>
                  </a:extLst>
                </a:gridCol>
                <a:gridCol w="516018">
                  <a:extLst>
                    <a:ext uri="{9D8B030D-6E8A-4147-A177-3AD203B41FA5}">
                      <a16:colId xmlns:a16="http://schemas.microsoft.com/office/drawing/2014/main" val="283003523"/>
                    </a:ext>
                  </a:extLst>
                </a:gridCol>
                <a:gridCol w="516018">
                  <a:extLst>
                    <a:ext uri="{9D8B030D-6E8A-4147-A177-3AD203B41FA5}">
                      <a16:colId xmlns:a16="http://schemas.microsoft.com/office/drawing/2014/main" val="3139417388"/>
                    </a:ext>
                  </a:extLst>
                </a:gridCol>
                <a:gridCol w="516018">
                  <a:extLst>
                    <a:ext uri="{9D8B030D-6E8A-4147-A177-3AD203B41FA5}">
                      <a16:colId xmlns:a16="http://schemas.microsoft.com/office/drawing/2014/main" val="1549948990"/>
                    </a:ext>
                  </a:extLst>
                </a:gridCol>
                <a:gridCol w="516018">
                  <a:extLst>
                    <a:ext uri="{9D8B030D-6E8A-4147-A177-3AD203B41FA5}">
                      <a16:colId xmlns:a16="http://schemas.microsoft.com/office/drawing/2014/main" val="714150031"/>
                    </a:ext>
                  </a:extLst>
                </a:gridCol>
                <a:gridCol w="516018">
                  <a:extLst>
                    <a:ext uri="{9D8B030D-6E8A-4147-A177-3AD203B41FA5}">
                      <a16:colId xmlns:a16="http://schemas.microsoft.com/office/drawing/2014/main" val="2069241252"/>
                    </a:ext>
                  </a:extLst>
                </a:gridCol>
              </a:tblGrid>
              <a:tr h="396092">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0311637"/>
                  </a:ext>
                </a:extLst>
              </a:tr>
              <a:tr h="396092">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1135408"/>
                  </a:ext>
                </a:extLst>
              </a:tr>
              <a:tr h="396092">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DAA52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5625607"/>
                  </a:ext>
                </a:extLst>
              </a:tr>
              <a:tr h="396092">
                <a:tc>
                  <a:txBody>
                    <a:bodyPr/>
                    <a:lstStyle/>
                    <a:p>
                      <a:pPr algn="ctr"/>
                      <a:r>
                        <a:rPr lang="en-GB" sz="2000"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GB" sz="2000" b="1" dirty="0">
                          <a:solidFill>
                            <a:schemeClr val="accent1">
                              <a:lumMod val="50000"/>
                            </a:schemeClr>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ctr"/>
                      <a:endParaRPr lang="en-GB" sz="2000"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87293958"/>
                  </a:ext>
                </a:extLst>
              </a:tr>
              <a:tr h="396092">
                <a:tc>
                  <a:txBody>
                    <a:bodyPr/>
                    <a:lstStyle/>
                    <a:p>
                      <a:pPr algn="ctr"/>
                      <a:endParaRPr lang="en-GB" sz="2000" b="1" dirty="0">
                        <a:solidFill>
                          <a:schemeClr val="accent1">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1">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1">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a:endParaRPr lang="en-GB" sz="2200" b="1" dirty="0">
                        <a:solidFill>
                          <a:schemeClr val="accent5">
                            <a:lumMod val="50000"/>
                          </a:schemeClr>
                        </a:solidFill>
                      </a:endParaRPr>
                    </a:p>
                  </a:txBody>
                  <a:tcPr/>
                </a:tc>
                <a:extLst>
                  <a:ext uri="{0D108BD9-81ED-4DB2-BD59-A6C34878D82A}">
                    <a16:rowId xmlns:a16="http://schemas.microsoft.com/office/drawing/2014/main" val="3086644452"/>
                  </a:ext>
                </a:extLst>
              </a:tr>
              <a:tr h="396092">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GB" sz="2000" b="1" dirty="0">
                          <a:solidFill>
                            <a:srgbClr val="DAA520"/>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a:endParaRPr lang="en-GB" sz="2200" b="1" dirty="0">
                        <a:solidFill>
                          <a:schemeClr val="accent5">
                            <a:lumMod val="50000"/>
                          </a:schemeClr>
                        </a:solidFill>
                      </a:endParaRPr>
                    </a:p>
                  </a:txBody>
                  <a:tcPr/>
                </a:tc>
                <a:extLst>
                  <a:ext uri="{0D108BD9-81ED-4DB2-BD59-A6C34878D82A}">
                    <a16:rowId xmlns:a16="http://schemas.microsoft.com/office/drawing/2014/main" val="110245212"/>
                  </a:ext>
                </a:extLst>
              </a:tr>
              <a:tr h="396092">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endParaRPr lang="en-GB" sz="2000"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sz="2200" b="1" dirty="0">
                        <a:solidFill>
                          <a:schemeClr val="accent5">
                            <a:lumMod val="50000"/>
                          </a:schemeClr>
                        </a:solidFill>
                      </a:endParaRPr>
                    </a:p>
                  </a:txBody>
                  <a:tcPr/>
                </a:tc>
                <a:tc hMerge="1">
                  <a:txBody>
                    <a:bodyPr/>
                    <a:lstStyle/>
                    <a:p>
                      <a:pPr algn="ctr"/>
                      <a:endParaRPr lang="en-GB" sz="2200" b="1" dirty="0">
                        <a:solidFill>
                          <a:schemeClr val="accent5">
                            <a:lumMod val="50000"/>
                          </a:schemeClr>
                        </a:solidFill>
                      </a:endParaRPr>
                    </a:p>
                  </a:txBody>
                  <a:tcPr/>
                </a:tc>
                <a:tc hMerge="1">
                  <a:txBody>
                    <a:bodyPr/>
                    <a:lstStyle/>
                    <a:p>
                      <a:pPr algn="ctr"/>
                      <a:endParaRPr lang="en-GB" sz="2200" b="1" dirty="0">
                        <a:solidFill>
                          <a:schemeClr val="accent5">
                            <a:lumMod val="50000"/>
                          </a:schemeClr>
                        </a:solidFill>
                      </a:endParaRPr>
                    </a:p>
                  </a:txBody>
                  <a:tcPr/>
                </a:tc>
                <a:tc hMerge="1">
                  <a:txBody>
                    <a:bodyPr/>
                    <a:lstStyle/>
                    <a:p>
                      <a:pPr algn="ctr"/>
                      <a:endParaRPr lang="en-GB" sz="2200" b="1" dirty="0">
                        <a:solidFill>
                          <a:schemeClr val="accent5">
                            <a:lumMod val="50000"/>
                          </a:schemeClr>
                        </a:solidFill>
                      </a:endParaRPr>
                    </a:p>
                  </a:txBody>
                  <a:tcPr/>
                </a:tc>
                <a:extLst>
                  <a:ext uri="{0D108BD9-81ED-4DB2-BD59-A6C34878D82A}">
                    <a16:rowId xmlns:a16="http://schemas.microsoft.com/office/drawing/2014/main" val="1050799369"/>
                  </a:ext>
                </a:extLst>
              </a:tr>
              <a:tr h="396092">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1">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8838340"/>
                  </a:ext>
                </a:extLst>
              </a:tr>
              <a:tr h="396092">
                <a:tc>
                  <a:txBody>
                    <a:bodyPr/>
                    <a:lstStyle/>
                    <a:p>
                      <a:pPr algn="ctr"/>
                      <a:endParaRPr lang="en-GB" sz="2000" b="1">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54764502"/>
                  </a:ext>
                </a:extLst>
              </a:tr>
              <a:tr h="396092">
                <a:tc>
                  <a:txBody>
                    <a:bodyPr/>
                    <a:lstStyle/>
                    <a:p>
                      <a:pPr algn="ctr"/>
                      <a:endParaRPr lang="en-GB" sz="2000" b="1">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1">
                            <a:lumMod val="50000"/>
                          </a:schemeClr>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2017848"/>
                  </a:ext>
                </a:extLst>
              </a:tr>
              <a:tr h="396092">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1">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GB" sz="2000"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49842400"/>
                  </a:ext>
                </a:extLst>
              </a:tr>
              <a:tr h="396092">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GB" sz="2000" b="1" dirty="0">
                          <a:solidFill>
                            <a:schemeClr val="accent1">
                              <a:lumMod val="50000"/>
                            </a:schemeClr>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1">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1">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8823159"/>
                  </a:ext>
                </a:extLst>
              </a:tr>
            </a:tbl>
          </a:graphicData>
        </a:graphic>
      </p:graphicFrame>
      <p:sp>
        <p:nvSpPr>
          <p:cNvPr id="35" name="Arrow: Down 34">
            <a:extLst>
              <a:ext uri="{FF2B5EF4-FFF2-40B4-BE49-F238E27FC236}">
                <a16:creationId xmlns:a16="http://schemas.microsoft.com/office/drawing/2014/main" id="{C64A3149-8663-4559-9EDB-FAAD729C2BF4}"/>
              </a:ext>
            </a:extLst>
          </p:cNvPr>
          <p:cNvSpPr/>
          <p:nvPr/>
        </p:nvSpPr>
        <p:spPr>
          <a:xfrm>
            <a:off x="7979387" y="623421"/>
            <a:ext cx="297455" cy="455259"/>
          </a:xfrm>
          <a:prstGeom prst="downArrow">
            <a:avLst/>
          </a:prstGeom>
          <a:solidFill>
            <a:srgbClr val="DAA52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57" name="Group 56">
            <a:extLst>
              <a:ext uri="{FF2B5EF4-FFF2-40B4-BE49-F238E27FC236}">
                <a16:creationId xmlns:a16="http://schemas.microsoft.com/office/drawing/2014/main" id="{31669A2A-64E8-45AF-91F5-23E3E06E7930}"/>
              </a:ext>
            </a:extLst>
          </p:cNvPr>
          <p:cNvGrpSpPr/>
          <p:nvPr/>
        </p:nvGrpSpPr>
        <p:grpSpPr>
          <a:xfrm>
            <a:off x="6403975" y="1385278"/>
            <a:ext cx="2997499" cy="345000"/>
            <a:chOff x="6403975" y="1385278"/>
            <a:chExt cx="2997499" cy="345000"/>
          </a:xfrm>
        </p:grpSpPr>
        <p:sp>
          <p:nvSpPr>
            <p:cNvPr id="50" name="TextBox 49">
              <a:extLst>
                <a:ext uri="{FF2B5EF4-FFF2-40B4-BE49-F238E27FC236}">
                  <a16:creationId xmlns:a16="http://schemas.microsoft.com/office/drawing/2014/main" id="{B4D48C20-B062-4FAC-BF35-10B446EED897}"/>
                </a:ext>
              </a:extLst>
            </p:cNvPr>
            <p:cNvSpPr txBox="1"/>
            <p:nvPr/>
          </p:nvSpPr>
          <p:spPr>
            <a:xfrm>
              <a:off x="6403975"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42F8E801-22F6-46FD-98EF-B73B18CBD150}"/>
                </a:ext>
              </a:extLst>
            </p:cNvPr>
            <p:cNvSpPr txBox="1"/>
            <p:nvPr/>
          </p:nvSpPr>
          <p:spPr>
            <a:xfrm>
              <a:off x="6912069" y="14225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E3506D45-B14C-49B8-93F9-995210538539}"/>
                </a:ext>
              </a:extLst>
            </p:cNvPr>
            <p:cNvSpPr txBox="1"/>
            <p:nvPr/>
          </p:nvSpPr>
          <p:spPr>
            <a:xfrm>
              <a:off x="7932353"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2A282623-93FE-4ADA-8BC1-9F83CE7244C2}"/>
                </a:ext>
              </a:extLst>
            </p:cNvPr>
            <p:cNvSpPr txBox="1"/>
            <p:nvPr/>
          </p:nvSpPr>
          <p:spPr>
            <a:xfrm>
              <a:off x="8998249" y="138527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58" name="Group 57">
            <a:extLst>
              <a:ext uri="{FF2B5EF4-FFF2-40B4-BE49-F238E27FC236}">
                <a16:creationId xmlns:a16="http://schemas.microsoft.com/office/drawing/2014/main" id="{6BBE8842-042F-4783-B46E-A399AD025D9A}"/>
              </a:ext>
            </a:extLst>
          </p:cNvPr>
          <p:cNvGrpSpPr/>
          <p:nvPr/>
        </p:nvGrpSpPr>
        <p:grpSpPr>
          <a:xfrm>
            <a:off x="7979387" y="1797605"/>
            <a:ext cx="3468332" cy="333177"/>
            <a:chOff x="6403975" y="1397101"/>
            <a:chExt cx="3468332" cy="333177"/>
          </a:xfrm>
        </p:grpSpPr>
        <p:sp>
          <p:nvSpPr>
            <p:cNvPr id="59" name="TextBox 58">
              <a:extLst>
                <a:ext uri="{FF2B5EF4-FFF2-40B4-BE49-F238E27FC236}">
                  <a16:creationId xmlns:a16="http://schemas.microsoft.com/office/drawing/2014/main" id="{B52DC479-2BDF-43EA-B168-F2A287B378CF}"/>
                </a:ext>
              </a:extLst>
            </p:cNvPr>
            <p:cNvSpPr txBox="1"/>
            <p:nvPr/>
          </p:nvSpPr>
          <p:spPr>
            <a:xfrm>
              <a:off x="6403975"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C2E964C6-8B26-4AE5-BE0D-DEDD4656F533}"/>
                </a:ext>
              </a:extLst>
            </p:cNvPr>
            <p:cNvSpPr txBox="1"/>
            <p:nvPr/>
          </p:nvSpPr>
          <p:spPr>
            <a:xfrm>
              <a:off x="6912069" y="14225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178F3CA0-0E3B-438D-9B34-0FDE89A2120A}"/>
                </a:ext>
              </a:extLst>
            </p:cNvPr>
            <p:cNvSpPr txBox="1"/>
            <p:nvPr/>
          </p:nvSpPr>
          <p:spPr>
            <a:xfrm>
              <a:off x="7932353"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96920425-A52C-4DE1-8800-E541978A87DD}"/>
                </a:ext>
              </a:extLst>
            </p:cNvPr>
            <p:cNvSpPr txBox="1"/>
            <p:nvPr/>
          </p:nvSpPr>
          <p:spPr>
            <a:xfrm>
              <a:off x="9469082" y="141463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81" name="Group 80">
            <a:extLst>
              <a:ext uri="{FF2B5EF4-FFF2-40B4-BE49-F238E27FC236}">
                <a16:creationId xmlns:a16="http://schemas.microsoft.com/office/drawing/2014/main" id="{FFDC7E41-C286-4231-A1F3-65B9DB50C48D}"/>
              </a:ext>
            </a:extLst>
          </p:cNvPr>
          <p:cNvGrpSpPr/>
          <p:nvPr/>
        </p:nvGrpSpPr>
        <p:grpSpPr>
          <a:xfrm>
            <a:off x="3770586" y="2572921"/>
            <a:ext cx="6129405" cy="345001"/>
            <a:chOff x="3770586" y="2572921"/>
            <a:chExt cx="6129405" cy="345001"/>
          </a:xfrm>
        </p:grpSpPr>
        <p:grpSp>
          <p:nvGrpSpPr>
            <p:cNvPr id="77" name="Group 76">
              <a:extLst>
                <a:ext uri="{FF2B5EF4-FFF2-40B4-BE49-F238E27FC236}">
                  <a16:creationId xmlns:a16="http://schemas.microsoft.com/office/drawing/2014/main" id="{06502C05-7D8B-4AAD-9BBE-EB1BEC8A4BE1}"/>
                </a:ext>
              </a:extLst>
            </p:cNvPr>
            <p:cNvGrpSpPr/>
            <p:nvPr/>
          </p:nvGrpSpPr>
          <p:grpSpPr>
            <a:xfrm>
              <a:off x="5891785" y="2572922"/>
              <a:ext cx="4008206" cy="345000"/>
              <a:chOff x="5891785" y="2572922"/>
              <a:chExt cx="4008206" cy="345000"/>
            </a:xfrm>
          </p:grpSpPr>
          <p:grpSp>
            <p:nvGrpSpPr>
              <p:cNvPr id="66" name="Group 65">
                <a:extLst>
                  <a:ext uri="{FF2B5EF4-FFF2-40B4-BE49-F238E27FC236}">
                    <a16:creationId xmlns:a16="http://schemas.microsoft.com/office/drawing/2014/main" id="{141601C4-FF08-4679-A491-40E07C698361}"/>
                  </a:ext>
                </a:extLst>
              </p:cNvPr>
              <p:cNvGrpSpPr/>
              <p:nvPr/>
            </p:nvGrpSpPr>
            <p:grpSpPr>
              <a:xfrm>
                <a:off x="5891785" y="2572922"/>
                <a:ext cx="2489405" cy="345000"/>
                <a:chOff x="6912069" y="1385278"/>
                <a:chExt cx="2489405" cy="345000"/>
              </a:xfrm>
            </p:grpSpPr>
            <p:sp>
              <p:nvSpPr>
                <p:cNvPr id="68" name="TextBox 67">
                  <a:extLst>
                    <a:ext uri="{FF2B5EF4-FFF2-40B4-BE49-F238E27FC236}">
                      <a16:creationId xmlns:a16="http://schemas.microsoft.com/office/drawing/2014/main" id="{18416C7B-CB20-4EF0-AF3B-C96E3A0F1BB2}"/>
                    </a:ext>
                  </a:extLst>
                </p:cNvPr>
                <p:cNvSpPr txBox="1"/>
                <p:nvPr/>
              </p:nvSpPr>
              <p:spPr>
                <a:xfrm>
                  <a:off x="6912069" y="14225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A6C8781D-DD94-4541-80DE-F890D9CB4DA6}"/>
                    </a:ext>
                  </a:extLst>
                </p:cNvPr>
                <p:cNvSpPr txBox="1"/>
                <p:nvPr/>
              </p:nvSpPr>
              <p:spPr>
                <a:xfrm>
                  <a:off x="7424259"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E194D587-ADB7-486C-8842-1AD6E028BE77}"/>
                    </a:ext>
                  </a:extLst>
                </p:cNvPr>
                <p:cNvSpPr txBox="1"/>
                <p:nvPr/>
              </p:nvSpPr>
              <p:spPr>
                <a:xfrm>
                  <a:off x="7932353"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4E3B3D9C-36CC-42F4-95B0-A1887C6318D7}"/>
                    </a:ext>
                  </a:extLst>
                </p:cNvPr>
                <p:cNvSpPr txBox="1"/>
                <p:nvPr/>
              </p:nvSpPr>
              <p:spPr>
                <a:xfrm>
                  <a:off x="8448798" y="141463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F4B808BF-7765-4119-8327-791F4050F4CD}"/>
                    </a:ext>
                  </a:extLst>
                </p:cNvPr>
                <p:cNvSpPr txBox="1"/>
                <p:nvPr/>
              </p:nvSpPr>
              <p:spPr>
                <a:xfrm>
                  <a:off x="8998249" y="138527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74" name="TextBox 73">
                <a:extLst>
                  <a:ext uri="{FF2B5EF4-FFF2-40B4-BE49-F238E27FC236}">
                    <a16:creationId xmlns:a16="http://schemas.microsoft.com/office/drawing/2014/main" id="{664E7897-3A3F-4406-AD40-3D7B29F0091E}"/>
                  </a:ext>
                </a:extLst>
              </p:cNvPr>
              <p:cNvSpPr txBox="1"/>
              <p:nvPr/>
            </p:nvSpPr>
            <p:spPr>
              <a:xfrm>
                <a:off x="9025164" y="261014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a:extLst>
                  <a:ext uri="{FF2B5EF4-FFF2-40B4-BE49-F238E27FC236}">
                    <a16:creationId xmlns:a16="http://schemas.microsoft.com/office/drawing/2014/main" id="{199E4BCD-252E-4058-B183-427867894BD8}"/>
                  </a:ext>
                </a:extLst>
              </p:cNvPr>
              <p:cNvSpPr txBox="1"/>
              <p:nvPr/>
            </p:nvSpPr>
            <p:spPr>
              <a:xfrm>
                <a:off x="9496766" y="259726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78" name="TextBox 77">
              <a:extLst>
                <a:ext uri="{FF2B5EF4-FFF2-40B4-BE49-F238E27FC236}">
                  <a16:creationId xmlns:a16="http://schemas.microsoft.com/office/drawing/2014/main" id="{2EF14537-7286-424B-8183-06302FF19214}"/>
                </a:ext>
              </a:extLst>
            </p:cNvPr>
            <p:cNvSpPr txBox="1"/>
            <p:nvPr/>
          </p:nvSpPr>
          <p:spPr>
            <a:xfrm>
              <a:off x="4322589" y="260571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TextBox 78">
              <a:extLst>
                <a:ext uri="{FF2B5EF4-FFF2-40B4-BE49-F238E27FC236}">
                  <a16:creationId xmlns:a16="http://schemas.microsoft.com/office/drawing/2014/main" id="{9A1FE9C3-7973-41EE-BE11-F4F3ACD74B1F}"/>
                </a:ext>
              </a:extLst>
            </p:cNvPr>
            <p:cNvSpPr txBox="1"/>
            <p:nvPr/>
          </p:nvSpPr>
          <p:spPr>
            <a:xfrm>
              <a:off x="3770586" y="257292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80" name="Group 179">
            <a:extLst>
              <a:ext uri="{FF2B5EF4-FFF2-40B4-BE49-F238E27FC236}">
                <a16:creationId xmlns:a16="http://schemas.microsoft.com/office/drawing/2014/main" id="{8C928BDE-F4B2-4E52-AED2-7F8181EF810E}"/>
              </a:ext>
            </a:extLst>
          </p:cNvPr>
          <p:cNvGrpSpPr/>
          <p:nvPr/>
        </p:nvGrpSpPr>
        <p:grpSpPr>
          <a:xfrm>
            <a:off x="5875994" y="2984711"/>
            <a:ext cx="4534811" cy="358406"/>
            <a:chOff x="5875994" y="2984711"/>
            <a:chExt cx="4534811" cy="358406"/>
          </a:xfrm>
        </p:grpSpPr>
        <p:sp>
          <p:nvSpPr>
            <p:cNvPr id="99" name="TextBox 98">
              <a:extLst>
                <a:ext uri="{FF2B5EF4-FFF2-40B4-BE49-F238E27FC236}">
                  <a16:creationId xmlns:a16="http://schemas.microsoft.com/office/drawing/2014/main" id="{4BBBBF91-7E54-4CCD-B47A-D4CFFAB70895}"/>
                </a:ext>
              </a:extLst>
            </p:cNvPr>
            <p:cNvSpPr txBox="1"/>
            <p:nvPr/>
          </p:nvSpPr>
          <p:spPr>
            <a:xfrm>
              <a:off x="5875994" y="298471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1" name="TextBox 100">
              <a:extLst>
                <a:ext uri="{FF2B5EF4-FFF2-40B4-BE49-F238E27FC236}">
                  <a16:creationId xmlns:a16="http://schemas.microsoft.com/office/drawing/2014/main" id="{F9C18C28-958F-4FBA-A5B7-0BC9DAA0B196}"/>
                </a:ext>
              </a:extLst>
            </p:cNvPr>
            <p:cNvSpPr txBox="1"/>
            <p:nvPr/>
          </p:nvSpPr>
          <p:spPr>
            <a:xfrm>
              <a:off x="6896861" y="301436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B545C689-12E5-4C34-89E1-D0A7E52C9E26}"/>
                </a:ext>
              </a:extLst>
            </p:cNvPr>
            <p:cNvSpPr txBox="1"/>
            <p:nvPr/>
          </p:nvSpPr>
          <p:spPr>
            <a:xfrm>
              <a:off x="7413306" y="303189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3" name="TextBox 102">
              <a:extLst>
                <a:ext uri="{FF2B5EF4-FFF2-40B4-BE49-F238E27FC236}">
                  <a16:creationId xmlns:a16="http://schemas.microsoft.com/office/drawing/2014/main" id="{CD0A6B35-3C2A-4C86-91F4-816645068BCE}"/>
                </a:ext>
              </a:extLst>
            </p:cNvPr>
            <p:cNvSpPr txBox="1"/>
            <p:nvPr/>
          </p:nvSpPr>
          <p:spPr>
            <a:xfrm>
              <a:off x="7962757" y="3002542"/>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4" name="TextBox 103">
              <a:extLst>
                <a:ext uri="{FF2B5EF4-FFF2-40B4-BE49-F238E27FC236}">
                  <a16:creationId xmlns:a16="http://schemas.microsoft.com/office/drawing/2014/main" id="{E8D1812B-C077-45CB-9DFD-82EEA8EA0E81}"/>
                </a:ext>
              </a:extLst>
            </p:cNvPr>
            <p:cNvSpPr txBox="1"/>
            <p:nvPr/>
          </p:nvSpPr>
          <p:spPr>
            <a:xfrm>
              <a:off x="8433590" y="3031897"/>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5" name="TextBox 104">
              <a:extLst>
                <a:ext uri="{FF2B5EF4-FFF2-40B4-BE49-F238E27FC236}">
                  <a16:creationId xmlns:a16="http://schemas.microsoft.com/office/drawing/2014/main" id="{5699CA2A-379A-4000-AE79-FDCE769D63CF}"/>
                </a:ext>
              </a:extLst>
            </p:cNvPr>
            <p:cNvSpPr txBox="1"/>
            <p:nvPr/>
          </p:nvSpPr>
          <p:spPr>
            <a:xfrm>
              <a:off x="9009956" y="298745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6" name="TextBox 105">
              <a:extLst>
                <a:ext uri="{FF2B5EF4-FFF2-40B4-BE49-F238E27FC236}">
                  <a16:creationId xmlns:a16="http://schemas.microsoft.com/office/drawing/2014/main" id="{0A79FF96-D954-42DF-A816-57498ABD0A01}"/>
                </a:ext>
              </a:extLst>
            </p:cNvPr>
            <p:cNvSpPr txBox="1"/>
            <p:nvPr/>
          </p:nvSpPr>
          <p:spPr>
            <a:xfrm>
              <a:off x="9481558" y="302688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7" name="TextBox 106">
              <a:extLst>
                <a:ext uri="{FF2B5EF4-FFF2-40B4-BE49-F238E27FC236}">
                  <a16:creationId xmlns:a16="http://schemas.microsoft.com/office/drawing/2014/main" id="{1A50B4F9-5895-47F9-8698-46D3C0732DB2}"/>
                </a:ext>
              </a:extLst>
            </p:cNvPr>
            <p:cNvSpPr txBox="1"/>
            <p:nvPr/>
          </p:nvSpPr>
          <p:spPr>
            <a:xfrm>
              <a:off x="10007580" y="3035340"/>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85" name="Group 184">
            <a:extLst>
              <a:ext uri="{FF2B5EF4-FFF2-40B4-BE49-F238E27FC236}">
                <a16:creationId xmlns:a16="http://schemas.microsoft.com/office/drawing/2014/main" id="{C82CA3AB-C718-4384-9C8B-6FABEA0ECEB5}"/>
              </a:ext>
            </a:extLst>
          </p:cNvPr>
          <p:cNvGrpSpPr/>
          <p:nvPr/>
        </p:nvGrpSpPr>
        <p:grpSpPr>
          <a:xfrm>
            <a:off x="6896861" y="3375113"/>
            <a:ext cx="2489405" cy="345000"/>
            <a:chOff x="6896861" y="3375113"/>
            <a:chExt cx="2489405" cy="345000"/>
          </a:xfrm>
        </p:grpSpPr>
        <p:sp>
          <p:nvSpPr>
            <p:cNvPr id="109" name="TextBox 108">
              <a:extLst>
                <a:ext uri="{FF2B5EF4-FFF2-40B4-BE49-F238E27FC236}">
                  <a16:creationId xmlns:a16="http://schemas.microsoft.com/office/drawing/2014/main" id="{0A43DD5A-EA0D-4D18-B92B-BD84C968C037}"/>
                </a:ext>
              </a:extLst>
            </p:cNvPr>
            <p:cNvSpPr txBox="1"/>
            <p:nvPr/>
          </p:nvSpPr>
          <p:spPr>
            <a:xfrm>
              <a:off x="6896861" y="341233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1" name="TextBox 110">
              <a:extLst>
                <a:ext uri="{FF2B5EF4-FFF2-40B4-BE49-F238E27FC236}">
                  <a16:creationId xmlns:a16="http://schemas.microsoft.com/office/drawing/2014/main" id="{CAD3D1AC-43D2-479E-AF85-4B65AE9F98B6}"/>
                </a:ext>
              </a:extLst>
            </p:cNvPr>
            <p:cNvSpPr txBox="1"/>
            <p:nvPr/>
          </p:nvSpPr>
          <p:spPr>
            <a:xfrm>
              <a:off x="7917145" y="338693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2" name="TextBox 111">
              <a:extLst>
                <a:ext uri="{FF2B5EF4-FFF2-40B4-BE49-F238E27FC236}">
                  <a16:creationId xmlns:a16="http://schemas.microsoft.com/office/drawing/2014/main" id="{1D31A258-6F76-410F-988B-422241ABE8B0}"/>
                </a:ext>
              </a:extLst>
            </p:cNvPr>
            <p:cNvSpPr txBox="1"/>
            <p:nvPr/>
          </p:nvSpPr>
          <p:spPr>
            <a:xfrm>
              <a:off x="8433590" y="340446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3" name="TextBox 112">
              <a:extLst>
                <a:ext uri="{FF2B5EF4-FFF2-40B4-BE49-F238E27FC236}">
                  <a16:creationId xmlns:a16="http://schemas.microsoft.com/office/drawing/2014/main" id="{33177946-5888-4F88-BABE-567DDAC57143}"/>
                </a:ext>
              </a:extLst>
            </p:cNvPr>
            <p:cNvSpPr txBox="1"/>
            <p:nvPr/>
          </p:nvSpPr>
          <p:spPr>
            <a:xfrm>
              <a:off x="8983041" y="337511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15" name="TextBox 114">
            <a:extLst>
              <a:ext uri="{FF2B5EF4-FFF2-40B4-BE49-F238E27FC236}">
                <a16:creationId xmlns:a16="http://schemas.microsoft.com/office/drawing/2014/main" id="{6766CC55-5F2B-4EF0-BA56-A34CB48C800B}"/>
              </a:ext>
            </a:extLst>
          </p:cNvPr>
          <p:cNvSpPr txBox="1"/>
          <p:nvPr/>
        </p:nvSpPr>
        <p:spPr>
          <a:xfrm>
            <a:off x="10030240" y="341233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6" name="TextBox 115">
            <a:extLst>
              <a:ext uri="{FF2B5EF4-FFF2-40B4-BE49-F238E27FC236}">
                <a16:creationId xmlns:a16="http://schemas.microsoft.com/office/drawing/2014/main" id="{A032744D-4DDB-4BD5-B360-6FB15D6C5745}"/>
              </a:ext>
            </a:extLst>
          </p:cNvPr>
          <p:cNvSpPr txBox="1"/>
          <p:nvPr/>
        </p:nvSpPr>
        <p:spPr>
          <a:xfrm>
            <a:off x="10501842" y="3399457"/>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7" name="TextBox 116">
            <a:extLst>
              <a:ext uri="{FF2B5EF4-FFF2-40B4-BE49-F238E27FC236}">
                <a16:creationId xmlns:a16="http://schemas.microsoft.com/office/drawing/2014/main" id="{3358E1B2-6BCE-41DD-922B-718362725AA0}"/>
              </a:ext>
            </a:extLst>
          </p:cNvPr>
          <p:cNvSpPr txBox="1"/>
          <p:nvPr/>
        </p:nvSpPr>
        <p:spPr>
          <a:xfrm>
            <a:off x="11027864" y="340791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81" name="Group 180">
            <a:extLst>
              <a:ext uri="{FF2B5EF4-FFF2-40B4-BE49-F238E27FC236}">
                <a16:creationId xmlns:a16="http://schemas.microsoft.com/office/drawing/2014/main" id="{099CA055-4207-46D9-9693-493D88C5252E}"/>
              </a:ext>
            </a:extLst>
          </p:cNvPr>
          <p:cNvGrpSpPr/>
          <p:nvPr/>
        </p:nvGrpSpPr>
        <p:grpSpPr>
          <a:xfrm>
            <a:off x="4852038" y="3760516"/>
            <a:ext cx="3536604" cy="345000"/>
            <a:chOff x="4852038" y="3760516"/>
            <a:chExt cx="3536604" cy="345000"/>
          </a:xfrm>
        </p:grpSpPr>
        <p:sp>
          <p:nvSpPr>
            <p:cNvPr id="119" name="TextBox 118">
              <a:extLst>
                <a:ext uri="{FF2B5EF4-FFF2-40B4-BE49-F238E27FC236}">
                  <a16:creationId xmlns:a16="http://schemas.microsoft.com/office/drawing/2014/main" id="{13006413-7BD9-46D2-81FD-7A2132BDF760}"/>
                </a:ext>
              </a:extLst>
            </p:cNvPr>
            <p:cNvSpPr txBox="1"/>
            <p:nvPr/>
          </p:nvSpPr>
          <p:spPr>
            <a:xfrm>
              <a:off x="4852038" y="379773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1" name="TextBox 120">
              <a:extLst>
                <a:ext uri="{FF2B5EF4-FFF2-40B4-BE49-F238E27FC236}">
                  <a16:creationId xmlns:a16="http://schemas.microsoft.com/office/drawing/2014/main" id="{693AD837-BDB0-4E6B-815E-95BD4B38B7E6}"/>
                </a:ext>
              </a:extLst>
            </p:cNvPr>
            <p:cNvSpPr txBox="1"/>
            <p:nvPr/>
          </p:nvSpPr>
          <p:spPr>
            <a:xfrm>
              <a:off x="5872322" y="377233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2" name="TextBox 121">
              <a:extLst>
                <a:ext uri="{FF2B5EF4-FFF2-40B4-BE49-F238E27FC236}">
                  <a16:creationId xmlns:a16="http://schemas.microsoft.com/office/drawing/2014/main" id="{D596DAAA-393D-49D6-B170-54A4604F2EA4}"/>
                </a:ext>
              </a:extLst>
            </p:cNvPr>
            <p:cNvSpPr txBox="1"/>
            <p:nvPr/>
          </p:nvSpPr>
          <p:spPr>
            <a:xfrm>
              <a:off x="6388767" y="3789872"/>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3" name="TextBox 122">
              <a:extLst>
                <a:ext uri="{FF2B5EF4-FFF2-40B4-BE49-F238E27FC236}">
                  <a16:creationId xmlns:a16="http://schemas.microsoft.com/office/drawing/2014/main" id="{432406C9-0CB6-4238-8FC6-D4BC77CB13BD}"/>
                </a:ext>
              </a:extLst>
            </p:cNvPr>
            <p:cNvSpPr txBox="1"/>
            <p:nvPr/>
          </p:nvSpPr>
          <p:spPr>
            <a:xfrm>
              <a:off x="6938218" y="376051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5" name="TextBox 124">
              <a:extLst>
                <a:ext uri="{FF2B5EF4-FFF2-40B4-BE49-F238E27FC236}">
                  <a16:creationId xmlns:a16="http://schemas.microsoft.com/office/drawing/2014/main" id="{DAC5D7D4-5BA3-4B7D-A3AA-C88EA450AA0F}"/>
                </a:ext>
              </a:extLst>
            </p:cNvPr>
            <p:cNvSpPr txBox="1"/>
            <p:nvPr/>
          </p:nvSpPr>
          <p:spPr>
            <a:xfrm>
              <a:off x="7985417" y="379773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26" name="TextBox 125">
            <a:extLst>
              <a:ext uri="{FF2B5EF4-FFF2-40B4-BE49-F238E27FC236}">
                <a16:creationId xmlns:a16="http://schemas.microsoft.com/office/drawing/2014/main" id="{FE1C7003-F3CC-4F0E-A0E8-6A5E1D31BF6D}"/>
              </a:ext>
            </a:extLst>
          </p:cNvPr>
          <p:cNvSpPr txBox="1"/>
          <p:nvPr/>
        </p:nvSpPr>
        <p:spPr>
          <a:xfrm>
            <a:off x="8457019" y="3784860"/>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7" name="TextBox 126">
            <a:extLst>
              <a:ext uri="{FF2B5EF4-FFF2-40B4-BE49-F238E27FC236}">
                <a16:creationId xmlns:a16="http://schemas.microsoft.com/office/drawing/2014/main" id="{61AAFAD4-7F38-4E4D-AB22-2EBFF1BB42B4}"/>
              </a:ext>
            </a:extLst>
          </p:cNvPr>
          <p:cNvSpPr txBox="1"/>
          <p:nvPr/>
        </p:nvSpPr>
        <p:spPr>
          <a:xfrm>
            <a:off x="8983041" y="379331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82" name="Group 181">
            <a:extLst>
              <a:ext uri="{FF2B5EF4-FFF2-40B4-BE49-F238E27FC236}">
                <a16:creationId xmlns:a16="http://schemas.microsoft.com/office/drawing/2014/main" id="{90209386-DD0E-4DF7-8F66-57CBE0F0B823}"/>
              </a:ext>
            </a:extLst>
          </p:cNvPr>
          <p:cNvGrpSpPr/>
          <p:nvPr/>
        </p:nvGrpSpPr>
        <p:grpSpPr>
          <a:xfrm>
            <a:off x="6917547" y="4190413"/>
            <a:ext cx="4044698" cy="333177"/>
            <a:chOff x="6917547" y="4190413"/>
            <a:chExt cx="4044698" cy="333177"/>
          </a:xfrm>
        </p:grpSpPr>
        <p:sp>
          <p:nvSpPr>
            <p:cNvPr id="128" name="TextBox 127">
              <a:extLst>
                <a:ext uri="{FF2B5EF4-FFF2-40B4-BE49-F238E27FC236}">
                  <a16:creationId xmlns:a16="http://schemas.microsoft.com/office/drawing/2014/main" id="{38F2B0B2-BE2B-4F63-ACE7-C7986890A49B}"/>
                </a:ext>
              </a:extLst>
            </p:cNvPr>
            <p:cNvSpPr txBox="1"/>
            <p:nvPr/>
          </p:nvSpPr>
          <p:spPr>
            <a:xfrm>
              <a:off x="6917547" y="419041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0" name="TextBox 129">
              <a:extLst>
                <a:ext uri="{FF2B5EF4-FFF2-40B4-BE49-F238E27FC236}">
                  <a16:creationId xmlns:a16="http://schemas.microsoft.com/office/drawing/2014/main" id="{EB55D04A-5F51-455E-A081-8D471F79D7D6}"/>
                </a:ext>
              </a:extLst>
            </p:cNvPr>
            <p:cNvSpPr txBox="1"/>
            <p:nvPr/>
          </p:nvSpPr>
          <p:spPr>
            <a:xfrm>
              <a:off x="7937831" y="419041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1" name="TextBox 130">
              <a:extLst>
                <a:ext uri="{FF2B5EF4-FFF2-40B4-BE49-F238E27FC236}">
                  <a16:creationId xmlns:a16="http://schemas.microsoft.com/office/drawing/2014/main" id="{3C637648-3D4D-485E-9E15-462B091A42B2}"/>
                </a:ext>
              </a:extLst>
            </p:cNvPr>
            <p:cNvSpPr txBox="1"/>
            <p:nvPr/>
          </p:nvSpPr>
          <p:spPr>
            <a:xfrm>
              <a:off x="8445925" y="419041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4" name="TextBox 133">
              <a:extLst>
                <a:ext uri="{FF2B5EF4-FFF2-40B4-BE49-F238E27FC236}">
                  <a16:creationId xmlns:a16="http://schemas.microsoft.com/office/drawing/2014/main" id="{7D7CDE09-2E30-4066-B16F-A4E70E2859C5}"/>
                </a:ext>
              </a:extLst>
            </p:cNvPr>
            <p:cNvSpPr txBox="1"/>
            <p:nvPr/>
          </p:nvSpPr>
          <p:spPr>
            <a:xfrm>
              <a:off x="9982654" y="420794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5" name="TextBox 134">
              <a:extLst>
                <a:ext uri="{FF2B5EF4-FFF2-40B4-BE49-F238E27FC236}">
                  <a16:creationId xmlns:a16="http://schemas.microsoft.com/office/drawing/2014/main" id="{EAD543F4-5915-49C5-BA34-ADA694462E46}"/>
                </a:ext>
              </a:extLst>
            </p:cNvPr>
            <p:cNvSpPr txBox="1"/>
            <p:nvPr/>
          </p:nvSpPr>
          <p:spPr>
            <a:xfrm>
              <a:off x="10559020" y="421581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36" name="TextBox 135">
            <a:extLst>
              <a:ext uri="{FF2B5EF4-FFF2-40B4-BE49-F238E27FC236}">
                <a16:creationId xmlns:a16="http://schemas.microsoft.com/office/drawing/2014/main" id="{26B19C22-7FA0-4E98-85D4-98C57B2627EC}"/>
              </a:ext>
            </a:extLst>
          </p:cNvPr>
          <p:cNvSpPr txBox="1"/>
          <p:nvPr/>
        </p:nvSpPr>
        <p:spPr>
          <a:xfrm>
            <a:off x="11030622" y="420293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7" name="TextBox 136">
            <a:extLst>
              <a:ext uri="{FF2B5EF4-FFF2-40B4-BE49-F238E27FC236}">
                <a16:creationId xmlns:a16="http://schemas.microsoft.com/office/drawing/2014/main" id="{9DDE592B-BF74-4FB7-9688-B9F5152FAEE5}"/>
              </a:ext>
            </a:extLst>
          </p:cNvPr>
          <p:cNvSpPr txBox="1"/>
          <p:nvPr/>
        </p:nvSpPr>
        <p:spPr>
          <a:xfrm>
            <a:off x="11556644" y="421138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83" name="Group 182">
            <a:extLst>
              <a:ext uri="{FF2B5EF4-FFF2-40B4-BE49-F238E27FC236}">
                <a16:creationId xmlns:a16="http://schemas.microsoft.com/office/drawing/2014/main" id="{9A3B5083-4AA1-4074-8775-77A31264A934}"/>
              </a:ext>
            </a:extLst>
          </p:cNvPr>
          <p:cNvGrpSpPr/>
          <p:nvPr/>
        </p:nvGrpSpPr>
        <p:grpSpPr>
          <a:xfrm>
            <a:off x="7425576" y="4565188"/>
            <a:ext cx="2448048" cy="337133"/>
            <a:chOff x="7425576" y="4565188"/>
            <a:chExt cx="2448048" cy="337133"/>
          </a:xfrm>
        </p:grpSpPr>
        <p:sp>
          <p:nvSpPr>
            <p:cNvPr id="140" name="TextBox 139">
              <a:extLst>
                <a:ext uri="{FF2B5EF4-FFF2-40B4-BE49-F238E27FC236}">
                  <a16:creationId xmlns:a16="http://schemas.microsoft.com/office/drawing/2014/main" id="{E6D30B7C-6271-41E9-AD00-A48848960633}"/>
                </a:ext>
              </a:extLst>
            </p:cNvPr>
            <p:cNvSpPr txBox="1"/>
            <p:nvPr/>
          </p:nvSpPr>
          <p:spPr>
            <a:xfrm>
              <a:off x="7425576" y="457701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1" name="TextBox 140">
              <a:extLst>
                <a:ext uri="{FF2B5EF4-FFF2-40B4-BE49-F238E27FC236}">
                  <a16:creationId xmlns:a16="http://schemas.microsoft.com/office/drawing/2014/main" id="{00D89B34-7E9F-4A31-B23D-1EFEFE2304E4}"/>
                </a:ext>
              </a:extLst>
            </p:cNvPr>
            <p:cNvSpPr txBox="1"/>
            <p:nvPr/>
          </p:nvSpPr>
          <p:spPr>
            <a:xfrm>
              <a:off x="7933670" y="457701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2" name="TextBox 141">
              <a:extLst>
                <a:ext uri="{FF2B5EF4-FFF2-40B4-BE49-F238E27FC236}">
                  <a16:creationId xmlns:a16="http://schemas.microsoft.com/office/drawing/2014/main" id="{85854D37-0179-492C-AD3A-7F9A4C8461E8}"/>
                </a:ext>
              </a:extLst>
            </p:cNvPr>
            <p:cNvSpPr txBox="1"/>
            <p:nvPr/>
          </p:nvSpPr>
          <p:spPr>
            <a:xfrm>
              <a:off x="8450115" y="459454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3" name="TextBox 142">
              <a:extLst>
                <a:ext uri="{FF2B5EF4-FFF2-40B4-BE49-F238E27FC236}">
                  <a16:creationId xmlns:a16="http://schemas.microsoft.com/office/drawing/2014/main" id="{48C2EA69-1F52-4D6C-A419-3F8038CBC943}"/>
                </a:ext>
              </a:extLst>
            </p:cNvPr>
            <p:cNvSpPr txBox="1"/>
            <p:nvPr/>
          </p:nvSpPr>
          <p:spPr>
            <a:xfrm>
              <a:off x="8999566" y="456518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4" name="TextBox 143">
              <a:extLst>
                <a:ext uri="{FF2B5EF4-FFF2-40B4-BE49-F238E27FC236}">
                  <a16:creationId xmlns:a16="http://schemas.microsoft.com/office/drawing/2014/main" id="{04DE11FD-AD91-48C2-ADAD-A26D413E309F}"/>
                </a:ext>
              </a:extLst>
            </p:cNvPr>
            <p:cNvSpPr txBox="1"/>
            <p:nvPr/>
          </p:nvSpPr>
          <p:spPr>
            <a:xfrm>
              <a:off x="9470399" y="459454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45" name="TextBox 144">
            <a:extLst>
              <a:ext uri="{FF2B5EF4-FFF2-40B4-BE49-F238E27FC236}">
                <a16:creationId xmlns:a16="http://schemas.microsoft.com/office/drawing/2014/main" id="{20D9DB1E-8F2A-40F0-B90A-99484E628C77}"/>
              </a:ext>
            </a:extLst>
          </p:cNvPr>
          <p:cNvSpPr txBox="1"/>
          <p:nvPr/>
        </p:nvSpPr>
        <p:spPr>
          <a:xfrm>
            <a:off x="10046765" y="460241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6" name="TextBox 145">
            <a:extLst>
              <a:ext uri="{FF2B5EF4-FFF2-40B4-BE49-F238E27FC236}">
                <a16:creationId xmlns:a16="http://schemas.microsoft.com/office/drawing/2014/main" id="{2C5919CA-A8F0-4862-B301-24A3A80156D7}"/>
              </a:ext>
            </a:extLst>
          </p:cNvPr>
          <p:cNvSpPr txBox="1"/>
          <p:nvPr/>
        </p:nvSpPr>
        <p:spPr>
          <a:xfrm>
            <a:off x="10518367" y="4589532"/>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7" name="TextBox 146">
            <a:extLst>
              <a:ext uri="{FF2B5EF4-FFF2-40B4-BE49-F238E27FC236}">
                <a16:creationId xmlns:a16="http://schemas.microsoft.com/office/drawing/2014/main" id="{276B7219-E48A-47E8-BCF6-67451E03317D}"/>
              </a:ext>
            </a:extLst>
          </p:cNvPr>
          <p:cNvSpPr txBox="1"/>
          <p:nvPr/>
        </p:nvSpPr>
        <p:spPr>
          <a:xfrm>
            <a:off x="11044389" y="459798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84" name="Group 183">
            <a:extLst>
              <a:ext uri="{FF2B5EF4-FFF2-40B4-BE49-F238E27FC236}">
                <a16:creationId xmlns:a16="http://schemas.microsoft.com/office/drawing/2014/main" id="{74FA4875-5190-4684-B70D-58752A5C1DC9}"/>
              </a:ext>
            </a:extLst>
          </p:cNvPr>
          <p:cNvGrpSpPr/>
          <p:nvPr/>
        </p:nvGrpSpPr>
        <p:grpSpPr>
          <a:xfrm>
            <a:off x="5898668" y="4942328"/>
            <a:ext cx="3468332" cy="345000"/>
            <a:chOff x="5898668" y="4942328"/>
            <a:chExt cx="3468332" cy="345000"/>
          </a:xfrm>
        </p:grpSpPr>
        <p:sp>
          <p:nvSpPr>
            <p:cNvPr id="148" name="TextBox 147">
              <a:extLst>
                <a:ext uri="{FF2B5EF4-FFF2-40B4-BE49-F238E27FC236}">
                  <a16:creationId xmlns:a16="http://schemas.microsoft.com/office/drawing/2014/main" id="{6D24AF6C-909D-4979-A082-A86BB8D5E2CD}"/>
                </a:ext>
              </a:extLst>
            </p:cNvPr>
            <p:cNvSpPr txBox="1"/>
            <p:nvPr/>
          </p:nvSpPr>
          <p:spPr>
            <a:xfrm>
              <a:off x="5898668" y="495415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9" name="TextBox 148">
              <a:extLst>
                <a:ext uri="{FF2B5EF4-FFF2-40B4-BE49-F238E27FC236}">
                  <a16:creationId xmlns:a16="http://schemas.microsoft.com/office/drawing/2014/main" id="{9B687E72-E383-4A74-B90D-DB7B6922E39C}"/>
                </a:ext>
              </a:extLst>
            </p:cNvPr>
            <p:cNvSpPr txBox="1"/>
            <p:nvPr/>
          </p:nvSpPr>
          <p:spPr>
            <a:xfrm>
              <a:off x="6406762" y="497955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2" name="TextBox 151">
              <a:extLst>
                <a:ext uri="{FF2B5EF4-FFF2-40B4-BE49-F238E27FC236}">
                  <a16:creationId xmlns:a16="http://schemas.microsoft.com/office/drawing/2014/main" id="{BC895F34-E171-4D4B-84C1-72A9BF6A0549}"/>
                </a:ext>
              </a:extLst>
            </p:cNvPr>
            <p:cNvSpPr txBox="1"/>
            <p:nvPr/>
          </p:nvSpPr>
          <p:spPr>
            <a:xfrm>
              <a:off x="7943491" y="497168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3" name="TextBox 152">
              <a:extLst>
                <a:ext uri="{FF2B5EF4-FFF2-40B4-BE49-F238E27FC236}">
                  <a16:creationId xmlns:a16="http://schemas.microsoft.com/office/drawing/2014/main" id="{07A5673F-F067-4D71-8AA7-A38CBE710B07}"/>
                </a:ext>
              </a:extLst>
            </p:cNvPr>
            <p:cNvSpPr txBox="1"/>
            <p:nvPr/>
          </p:nvSpPr>
          <p:spPr>
            <a:xfrm>
              <a:off x="8492942" y="494232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4" name="TextBox 153">
              <a:extLst>
                <a:ext uri="{FF2B5EF4-FFF2-40B4-BE49-F238E27FC236}">
                  <a16:creationId xmlns:a16="http://schemas.microsoft.com/office/drawing/2014/main" id="{8217C684-D913-4CA2-A6D3-3534ECB87ECF}"/>
                </a:ext>
              </a:extLst>
            </p:cNvPr>
            <p:cNvSpPr txBox="1"/>
            <p:nvPr/>
          </p:nvSpPr>
          <p:spPr>
            <a:xfrm>
              <a:off x="8963775" y="497168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55" name="TextBox 154">
            <a:extLst>
              <a:ext uri="{FF2B5EF4-FFF2-40B4-BE49-F238E27FC236}">
                <a16:creationId xmlns:a16="http://schemas.microsoft.com/office/drawing/2014/main" id="{9433CD51-B6A7-4094-8828-366255A0AD4F}"/>
              </a:ext>
            </a:extLst>
          </p:cNvPr>
          <p:cNvSpPr txBox="1"/>
          <p:nvPr/>
        </p:nvSpPr>
        <p:spPr>
          <a:xfrm>
            <a:off x="9540141" y="497955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6" name="TextBox 155">
            <a:extLst>
              <a:ext uri="{FF2B5EF4-FFF2-40B4-BE49-F238E27FC236}">
                <a16:creationId xmlns:a16="http://schemas.microsoft.com/office/drawing/2014/main" id="{2A0ED571-A4FA-4300-8511-095E132ED27A}"/>
              </a:ext>
            </a:extLst>
          </p:cNvPr>
          <p:cNvSpPr txBox="1"/>
          <p:nvPr/>
        </p:nvSpPr>
        <p:spPr>
          <a:xfrm>
            <a:off x="10011743" y="4966672"/>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7" name="TextBox 156">
            <a:extLst>
              <a:ext uri="{FF2B5EF4-FFF2-40B4-BE49-F238E27FC236}">
                <a16:creationId xmlns:a16="http://schemas.microsoft.com/office/drawing/2014/main" id="{A13E2C4E-2D2E-4DDD-BAE4-502A6F43D051}"/>
              </a:ext>
            </a:extLst>
          </p:cNvPr>
          <p:cNvSpPr txBox="1"/>
          <p:nvPr/>
        </p:nvSpPr>
        <p:spPr>
          <a:xfrm>
            <a:off x="10537765" y="497512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68" name="Group 167">
            <a:extLst>
              <a:ext uri="{FF2B5EF4-FFF2-40B4-BE49-F238E27FC236}">
                <a16:creationId xmlns:a16="http://schemas.microsoft.com/office/drawing/2014/main" id="{48862E13-17F9-4739-AC2F-DD771EF5F21D}"/>
              </a:ext>
            </a:extLst>
          </p:cNvPr>
          <p:cNvGrpSpPr/>
          <p:nvPr/>
        </p:nvGrpSpPr>
        <p:grpSpPr>
          <a:xfrm>
            <a:off x="5382135" y="5359452"/>
            <a:ext cx="5042322" cy="345000"/>
            <a:chOff x="5382135" y="5359452"/>
            <a:chExt cx="5042322" cy="345000"/>
          </a:xfrm>
        </p:grpSpPr>
        <p:sp>
          <p:nvSpPr>
            <p:cNvPr id="158" name="TextBox 157">
              <a:extLst>
                <a:ext uri="{FF2B5EF4-FFF2-40B4-BE49-F238E27FC236}">
                  <a16:creationId xmlns:a16="http://schemas.microsoft.com/office/drawing/2014/main" id="{C2F6BF5E-8486-450D-A23C-D75502BF85FA}"/>
                </a:ext>
              </a:extLst>
            </p:cNvPr>
            <p:cNvSpPr txBox="1"/>
            <p:nvPr/>
          </p:nvSpPr>
          <p:spPr>
            <a:xfrm>
              <a:off x="5382135" y="53712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9" name="TextBox 158">
              <a:extLst>
                <a:ext uri="{FF2B5EF4-FFF2-40B4-BE49-F238E27FC236}">
                  <a16:creationId xmlns:a16="http://schemas.microsoft.com/office/drawing/2014/main" id="{CF102CB1-6314-41C3-BE97-69A7EA72B326}"/>
                </a:ext>
              </a:extLst>
            </p:cNvPr>
            <p:cNvSpPr txBox="1"/>
            <p:nvPr/>
          </p:nvSpPr>
          <p:spPr>
            <a:xfrm>
              <a:off x="5890229" y="53966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3" name="TextBox 162">
              <a:extLst>
                <a:ext uri="{FF2B5EF4-FFF2-40B4-BE49-F238E27FC236}">
                  <a16:creationId xmlns:a16="http://schemas.microsoft.com/office/drawing/2014/main" id="{15260CF8-3DF7-4700-AF3C-9356841F07E9}"/>
                </a:ext>
              </a:extLst>
            </p:cNvPr>
            <p:cNvSpPr txBox="1"/>
            <p:nvPr/>
          </p:nvSpPr>
          <p:spPr>
            <a:xfrm>
              <a:off x="7976409" y="5359452"/>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4" name="TextBox 163">
              <a:extLst>
                <a:ext uri="{FF2B5EF4-FFF2-40B4-BE49-F238E27FC236}">
                  <a16:creationId xmlns:a16="http://schemas.microsoft.com/office/drawing/2014/main" id="{4539D3AE-0F1C-44BC-AE08-5BD6FB450473}"/>
                </a:ext>
              </a:extLst>
            </p:cNvPr>
            <p:cNvSpPr txBox="1"/>
            <p:nvPr/>
          </p:nvSpPr>
          <p:spPr>
            <a:xfrm>
              <a:off x="8447242" y="5388807"/>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5" name="TextBox 164">
              <a:extLst>
                <a:ext uri="{FF2B5EF4-FFF2-40B4-BE49-F238E27FC236}">
                  <a16:creationId xmlns:a16="http://schemas.microsoft.com/office/drawing/2014/main" id="{5278566B-D9EA-4A41-9A58-C78A055564DF}"/>
                </a:ext>
              </a:extLst>
            </p:cNvPr>
            <p:cNvSpPr txBox="1"/>
            <p:nvPr/>
          </p:nvSpPr>
          <p:spPr>
            <a:xfrm>
              <a:off x="9023608" y="53966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6" name="TextBox 165">
              <a:extLst>
                <a:ext uri="{FF2B5EF4-FFF2-40B4-BE49-F238E27FC236}">
                  <a16:creationId xmlns:a16="http://schemas.microsoft.com/office/drawing/2014/main" id="{B83B06BD-3D05-47D9-9315-AB876A78CEF5}"/>
                </a:ext>
              </a:extLst>
            </p:cNvPr>
            <p:cNvSpPr txBox="1"/>
            <p:nvPr/>
          </p:nvSpPr>
          <p:spPr>
            <a:xfrm>
              <a:off x="9495210" y="538379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7" name="TextBox 166">
              <a:extLst>
                <a:ext uri="{FF2B5EF4-FFF2-40B4-BE49-F238E27FC236}">
                  <a16:creationId xmlns:a16="http://schemas.microsoft.com/office/drawing/2014/main" id="{7699FC08-E5C9-4B2B-9896-63AA474C74D6}"/>
                </a:ext>
              </a:extLst>
            </p:cNvPr>
            <p:cNvSpPr txBox="1"/>
            <p:nvPr/>
          </p:nvSpPr>
          <p:spPr>
            <a:xfrm>
              <a:off x="10021232" y="5392250"/>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69" name="Group 168">
            <a:extLst>
              <a:ext uri="{FF2B5EF4-FFF2-40B4-BE49-F238E27FC236}">
                <a16:creationId xmlns:a16="http://schemas.microsoft.com/office/drawing/2014/main" id="{32FCDC0F-41FC-49C6-BCEF-835BCA3C94B5}"/>
              </a:ext>
            </a:extLst>
          </p:cNvPr>
          <p:cNvGrpSpPr/>
          <p:nvPr/>
        </p:nvGrpSpPr>
        <p:grpSpPr>
          <a:xfrm>
            <a:off x="5355976" y="5743787"/>
            <a:ext cx="5042322" cy="333177"/>
            <a:chOff x="5382135" y="5371275"/>
            <a:chExt cx="5042322" cy="333177"/>
          </a:xfrm>
        </p:grpSpPr>
        <p:sp>
          <p:nvSpPr>
            <p:cNvPr id="170" name="TextBox 169">
              <a:extLst>
                <a:ext uri="{FF2B5EF4-FFF2-40B4-BE49-F238E27FC236}">
                  <a16:creationId xmlns:a16="http://schemas.microsoft.com/office/drawing/2014/main" id="{DFF0C75B-C5F6-4374-92E5-B49C6FC27544}"/>
                </a:ext>
              </a:extLst>
            </p:cNvPr>
            <p:cNvSpPr txBox="1"/>
            <p:nvPr/>
          </p:nvSpPr>
          <p:spPr>
            <a:xfrm>
              <a:off x="5382135" y="53712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1" name="TextBox 170">
              <a:extLst>
                <a:ext uri="{FF2B5EF4-FFF2-40B4-BE49-F238E27FC236}">
                  <a16:creationId xmlns:a16="http://schemas.microsoft.com/office/drawing/2014/main" id="{3BBA33B3-9F76-479E-80FA-D3A6C16321E5}"/>
                </a:ext>
              </a:extLst>
            </p:cNvPr>
            <p:cNvSpPr txBox="1"/>
            <p:nvPr/>
          </p:nvSpPr>
          <p:spPr>
            <a:xfrm>
              <a:off x="5890229" y="53966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4" name="TextBox 173">
              <a:extLst>
                <a:ext uri="{FF2B5EF4-FFF2-40B4-BE49-F238E27FC236}">
                  <a16:creationId xmlns:a16="http://schemas.microsoft.com/office/drawing/2014/main" id="{5D1E623F-83F5-47B7-93CD-6873A7C0EFEB}"/>
                </a:ext>
              </a:extLst>
            </p:cNvPr>
            <p:cNvSpPr txBox="1"/>
            <p:nvPr/>
          </p:nvSpPr>
          <p:spPr>
            <a:xfrm>
              <a:off x="7426958" y="538880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5" name="TextBox 174">
              <a:extLst>
                <a:ext uri="{FF2B5EF4-FFF2-40B4-BE49-F238E27FC236}">
                  <a16:creationId xmlns:a16="http://schemas.microsoft.com/office/drawing/2014/main" id="{2ED64EFA-7B3B-4DCF-903D-560A195A3E0A}"/>
                </a:ext>
              </a:extLst>
            </p:cNvPr>
            <p:cNvSpPr txBox="1"/>
            <p:nvPr/>
          </p:nvSpPr>
          <p:spPr>
            <a:xfrm>
              <a:off x="7977233" y="539224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7" name="TextBox 176">
              <a:extLst>
                <a:ext uri="{FF2B5EF4-FFF2-40B4-BE49-F238E27FC236}">
                  <a16:creationId xmlns:a16="http://schemas.microsoft.com/office/drawing/2014/main" id="{3323DEC0-5169-41CF-9C0C-3BAE1B4A6744}"/>
                </a:ext>
              </a:extLst>
            </p:cNvPr>
            <p:cNvSpPr txBox="1"/>
            <p:nvPr/>
          </p:nvSpPr>
          <p:spPr>
            <a:xfrm>
              <a:off x="9023608" y="53966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9" name="TextBox 178">
              <a:extLst>
                <a:ext uri="{FF2B5EF4-FFF2-40B4-BE49-F238E27FC236}">
                  <a16:creationId xmlns:a16="http://schemas.microsoft.com/office/drawing/2014/main" id="{54E42B3B-3FA0-4929-89F9-572778574086}"/>
                </a:ext>
              </a:extLst>
            </p:cNvPr>
            <p:cNvSpPr txBox="1"/>
            <p:nvPr/>
          </p:nvSpPr>
          <p:spPr>
            <a:xfrm>
              <a:off x="10021232" y="5392250"/>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pic>
        <p:nvPicPr>
          <p:cNvPr id="186" name="Picture 185">
            <a:extLst>
              <a:ext uri="{FF2B5EF4-FFF2-40B4-BE49-F238E27FC236}">
                <a16:creationId xmlns:a16="http://schemas.microsoft.com/office/drawing/2014/main" id="{B4E28A8F-54D4-4EC7-B8C6-D1890F181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317" y="4380182"/>
            <a:ext cx="1687204" cy="1722019"/>
          </a:xfrm>
          <a:prstGeom prst="rect">
            <a:avLst/>
          </a:prstGeom>
        </p:spPr>
      </p:pic>
      <p:sp>
        <p:nvSpPr>
          <p:cNvPr id="187" name="Thought Bubble: Cloud 186">
            <a:extLst>
              <a:ext uri="{FF2B5EF4-FFF2-40B4-BE49-F238E27FC236}">
                <a16:creationId xmlns:a16="http://schemas.microsoft.com/office/drawing/2014/main" id="{40BB3B9C-62B7-40E6-9055-A533CA652D2A}"/>
              </a:ext>
            </a:extLst>
          </p:cNvPr>
          <p:cNvSpPr/>
          <p:nvPr/>
        </p:nvSpPr>
        <p:spPr>
          <a:xfrm>
            <a:off x="352540" y="2093560"/>
            <a:ext cx="2115238" cy="1678780"/>
          </a:xfrm>
          <a:prstGeom prst="cloudCallout">
            <a:avLst>
              <a:gd name="adj1" fmla="val -3819"/>
              <a:gd name="adj2" fmla="val 82184"/>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26" name="Picture 2" descr="Clarinet Clip Art">
            <a:extLst>
              <a:ext uri="{FF2B5EF4-FFF2-40B4-BE49-F238E27FC236}">
                <a16:creationId xmlns:a16="http://schemas.microsoft.com/office/drawing/2014/main" id="{05B4C487-D3B2-4DD3-B13B-737EEF33AC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088020">
            <a:off x="949715" y="2251852"/>
            <a:ext cx="967718" cy="1388465"/>
          </a:xfrm>
          <a:prstGeom prst="rect">
            <a:avLst/>
          </a:prstGeom>
          <a:noFill/>
          <a:extLst>
            <a:ext uri="{909E8E84-426E-40DD-AFC4-6F175D3DCCD1}">
              <a14:hiddenFill xmlns:a14="http://schemas.microsoft.com/office/drawing/2010/main">
                <a:solidFill>
                  <a:srgbClr val="FFFFFF"/>
                </a:solidFill>
              </a14:hiddenFill>
            </a:ext>
          </a:extLst>
        </p:spPr>
      </p:pic>
      <p:sp>
        <p:nvSpPr>
          <p:cNvPr id="110" name="TextBox 109">
            <a:extLst>
              <a:ext uri="{FF2B5EF4-FFF2-40B4-BE49-F238E27FC236}">
                <a16:creationId xmlns:a16="http://schemas.microsoft.com/office/drawing/2014/main" id="{1EE8181D-B671-45C6-8FDC-748E8F4B22A0}"/>
              </a:ext>
            </a:extLst>
          </p:cNvPr>
          <p:cNvSpPr txBox="1"/>
          <p:nvPr/>
        </p:nvSpPr>
        <p:spPr>
          <a:xfrm>
            <a:off x="179713" y="1342402"/>
            <a:ext cx="50245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Heute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Abend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spiele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ich ….</a:t>
            </a:r>
          </a:p>
        </p:txBody>
      </p:sp>
      <p:sp>
        <p:nvSpPr>
          <p:cNvPr id="192" name="Action Button: Custom 10" descr="number 1">
            <a:hlinkClick r:id="" action="ppaction://noaction" highlightClick="1">
              <a:snd r:embed="rId6" name="crossword 1 new.wav"/>
            </a:hlinkClick>
            <a:extLst>
              <a:ext uri="{FF2B5EF4-FFF2-40B4-BE49-F238E27FC236}">
                <a16:creationId xmlns:a16="http://schemas.microsoft.com/office/drawing/2014/main" id="{CA8E5C4A-70FB-4CD6-8D14-2DEE87665A1B}"/>
              </a:ext>
            </a:extLst>
          </p:cNvPr>
          <p:cNvSpPr/>
          <p:nvPr/>
        </p:nvSpPr>
        <p:spPr>
          <a:xfrm>
            <a:off x="5908341" y="1397101"/>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93" name="Action Button: Custom 10" descr="number 1">
            <a:hlinkClick r:id="" action="ppaction://noaction" highlightClick="1">
              <a:snd r:embed="rId7" name="crossword 2 new.wav"/>
            </a:hlinkClick>
            <a:extLst>
              <a:ext uri="{FF2B5EF4-FFF2-40B4-BE49-F238E27FC236}">
                <a16:creationId xmlns:a16="http://schemas.microsoft.com/office/drawing/2014/main" id="{8750499C-F2BA-418A-8B3E-8A40CA44FD01}"/>
              </a:ext>
            </a:extLst>
          </p:cNvPr>
          <p:cNvSpPr/>
          <p:nvPr/>
        </p:nvSpPr>
        <p:spPr>
          <a:xfrm>
            <a:off x="7460749" y="1816216"/>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94" name="Action Button: Custom 10" descr="number 1">
            <a:hlinkClick r:id="" action="ppaction://noaction" highlightClick="1">
              <a:snd r:embed="rId8" name="crossword 3 new.wav"/>
            </a:hlinkClick>
            <a:extLst>
              <a:ext uri="{FF2B5EF4-FFF2-40B4-BE49-F238E27FC236}">
                <a16:creationId xmlns:a16="http://schemas.microsoft.com/office/drawing/2014/main" id="{EB6216F2-52DF-4374-A597-F903080F6ACA}"/>
              </a:ext>
            </a:extLst>
          </p:cNvPr>
          <p:cNvSpPr/>
          <p:nvPr/>
        </p:nvSpPr>
        <p:spPr>
          <a:xfrm>
            <a:off x="2815891" y="2597266"/>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95" name="Action Button: Custom 10" descr="number 1">
            <a:hlinkClick r:id="" action="ppaction://noaction" highlightClick="1">
              <a:snd r:embed="rId9" name="crossword 4 new.wav"/>
            </a:hlinkClick>
            <a:extLst>
              <a:ext uri="{FF2B5EF4-FFF2-40B4-BE49-F238E27FC236}">
                <a16:creationId xmlns:a16="http://schemas.microsoft.com/office/drawing/2014/main" id="{09C1DC45-7898-47D5-8F0D-63E8DEC06081}"/>
              </a:ext>
            </a:extLst>
          </p:cNvPr>
          <p:cNvSpPr/>
          <p:nvPr/>
        </p:nvSpPr>
        <p:spPr>
          <a:xfrm>
            <a:off x="4879641" y="2987624"/>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96" name="Action Button: Custom 10" descr="number 1">
            <a:hlinkClick r:id="" action="ppaction://noaction" highlightClick="1">
              <a:snd r:embed="rId10" name="crossword 5 new.wav"/>
            </a:hlinkClick>
            <a:extLst>
              <a:ext uri="{FF2B5EF4-FFF2-40B4-BE49-F238E27FC236}">
                <a16:creationId xmlns:a16="http://schemas.microsoft.com/office/drawing/2014/main" id="{19FBD17F-A024-42BF-B8D8-6E8BED53C342}"/>
              </a:ext>
            </a:extLst>
          </p:cNvPr>
          <p:cNvSpPr/>
          <p:nvPr/>
        </p:nvSpPr>
        <p:spPr>
          <a:xfrm>
            <a:off x="5917866" y="3378149"/>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97" name="Action Button: Custom 10" descr="number 1">
            <a:hlinkClick r:id="" action="ppaction://noaction" highlightClick="1">
              <a:snd r:embed="rId11" name="crossword 6 new.wav"/>
            </a:hlinkClick>
            <a:extLst>
              <a:ext uri="{FF2B5EF4-FFF2-40B4-BE49-F238E27FC236}">
                <a16:creationId xmlns:a16="http://schemas.microsoft.com/office/drawing/2014/main" id="{C4D96893-6BB2-4660-A432-FE21BB6359E9}"/>
              </a:ext>
            </a:extLst>
          </p:cNvPr>
          <p:cNvSpPr/>
          <p:nvPr/>
        </p:nvSpPr>
        <p:spPr>
          <a:xfrm>
            <a:off x="3866816" y="3780343"/>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98" name="Action Button: Custom 10" descr="number 1">
            <a:hlinkClick r:id="" action="ppaction://noaction" highlightClick="1">
              <a:snd r:embed="rId12" name="crossword 7 new.wav"/>
            </a:hlinkClick>
            <a:extLst>
              <a:ext uri="{FF2B5EF4-FFF2-40B4-BE49-F238E27FC236}">
                <a16:creationId xmlns:a16="http://schemas.microsoft.com/office/drawing/2014/main" id="{05D54688-D30A-44B0-92FD-B190BCDDEDA6}"/>
              </a:ext>
            </a:extLst>
          </p:cNvPr>
          <p:cNvSpPr/>
          <p:nvPr/>
        </p:nvSpPr>
        <p:spPr>
          <a:xfrm>
            <a:off x="6419349" y="4175074"/>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99" name="Action Button: Custom 10" descr="number 1">
            <a:hlinkClick r:id="" action="ppaction://noaction" highlightClick="1">
              <a:snd r:embed="rId13" name="crossword 8 new.wav"/>
            </a:hlinkClick>
            <a:extLst>
              <a:ext uri="{FF2B5EF4-FFF2-40B4-BE49-F238E27FC236}">
                <a16:creationId xmlns:a16="http://schemas.microsoft.com/office/drawing/2014/main" id="{9385CFAA-E466-4AAE-9A92-35746CF21C5F}"/>
              </a:ext>
            </a:extLst>
          </p:cNvPr>
          <p:cNvSpPr/>
          <p:nvPr/>
        </p:nvSpPr>
        <p:spPr>
          <a:xfrm>
            <a:off x="5917866" y="4546549"/>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200" name="Action Button: Custom 10" descr="number 1">
            <a:hlinkClick r:id="" action="ppaction://noaction" highlightClick="1">
              <a:snd r:embed="rId14" name="crossword 9 new.wav"/>
            </a:hlinkClick>
            <a:extLst>
              <a:ext uri="{FF2B5EF4-FFF2-40B4-BE49-F238E27FC236}">
                <a16:creationId xmlns:a16="http://schemas.microsoft.com/office/drawing/2014/main" id="{2D062F7D-7C40-43FC-B531-0F1B746E3856}"/>
              </a:ext>
            </a:extLst>
          </p:cNvPr>
          <p:cNvSpPr/>
          <p:nvPr/>
        </p:nvSpPr>
        <p:spPr>
          <a:xfrm>
            <a:off x="5403516" y="4949607"/>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201" name="Action Button: Custom 10" descr="number 1">
            <a:hlinkClick r:id="" action="ppaction://noaction" highlightClick="1">
              <a:snd r:embed="rId15" name="crossword 11 new.wav"/>
            </a:hlinkClick>
            <a:extLst>
              <a:ext uri="{FF2B5EF4-FFF2-40B4-BE49-F238E27FC236}">
                <a16:creationId xmlns:a16="http://schemas.microsoft.com/office/drawing/2014/main" id="{AE72F3FF-7886-46CD-A3A1-12E24047AB00}"/>
              </a:ext>
            </a:extLst>
          </p:cNvPr>
          <p:cNvSpPr/>
          <p:nvPr/>
        </p:nvSpPr>
        <p:spPr>
          <a:xfrm>
            <a:off x="4362116" y="5767603"/>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11</a:t>
            </a:r>
          </a:p>
        </p:txBody>
      </p:sp>
      <p:sp>
        <p:nvSpPr>
          <p:cNvPr id="202" name="Action Button: Custom 10" descr="number 1">
            <a:hlinkClick r:id="" action="ppaction://noaction" highlightClick="1">
              <a:snd r:embed="rId16" name="crossword 10 new.wav"/>
            </a:hlinkClick>
            <a:extLst>
              <a:ext uri="{FF2B5EF4-FFF2-40B4-BE49-F238E27FC236}">
                <a16:creationId xmlns:a16="http://schemas.microsoft.com/office/drawing/2014/main" id="{9E5F4D2D-2278-4964-932A-F3FFCB86A91A}"/>
              </a:ext>
            </a:extLst>
          </p:cNvPr>
          <p:cNvSpPr/>
          <p:nvPr/>
        </p:nvSpPr>
        <p:spPr>
          <a:xfrm>
            <a:off x="4362116" y="5376153"/>
            <a:ext cx="360000" cy="32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114" name="Rounded Rectangle 11">
            <a:extLst>
              <a:ext uri="{FF2B5EF4-FFF2-40B4-BE49-F238E27FC236}">
                <a16:creationId xmlns:a16="http://schemas.microsoft.com/office/drawing/2014/main" id="{483D7EB9-C2AA-4190-98DE-925F861600E9}"/>
              </a:ext>
            </a:extLst>
          </p:cNvPr>
          <p:cNvSpPr/>
          <p:nvPr/>
        </p:nvSpPr>
        <p:spPr>
          <a:xfrm>
            <a:off x="9540141" y="247046"/>
            <a:ext cx="241875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421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8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8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8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8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8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8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6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6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78378" y="313809"/>
            <a:ext cx="5706319" cy="707849"/>
          </a:xfrm>
        </p:spPr>
        <p:txBody>
          <a:bodyPr>
            <a:normAutofit/>
          </a:bodyPr>
          <a:lstStyle/>
          <a:p>
            <a:r>
              <a:rPr lang="en-GB" sz="3600" b="1" dirty="0">
                <a:solidFill>
                  <a:schemeClr val="bg1"/>
                </a:solidFill>
              </a:rPr>
              <a:t>Word order 2</a:t>
            </a:r>
          </a:p>
        </p:txBody>
      </p:sp>
      <p:sp>
        <p:nvSpPr>
          <p:cNvPr id="2" name="TextBox 1"/>
          <p:cNvSpPr txBox="1"/>
          <p:nvPr/>
        </p:nvSpPr>
        <p:spPr>
          <a:xfrm>
            <a:off x="130647" y="1208175"/>
            <a:ext cx="11530012" cy="5016758"/>
          </a:xfrm>
          <a:prstGeom prst="rect">
            <a:avLst/>
          </a:prstGeom>
          <a:noFill/>
        </p:spPr>
        <p:txBody>
          <a:bodyPr wrap="square" rtlCol="0">
            <a:spAutoFit/>
          </a:bodyPr>
          <a:lstStyle/>
          <a:p>
            <a:r>
              <a:rPr lang="en-GB" sz="2000" dirty="0">
                <a:solidFill>
                  <a:schemeClr val="accent1">
                    <a:lumMod val="50000"/>
                  </a:schemeClr>
                </a:solidFill>
              </a:rPr>
              <a:t>As you know, the order of words in a simple German sentence is:</a:t>
            </a:r>
          </a:p>
          <a:p>
            <a:endParaRPr lang="en-GB" sz="2000" dirty="0">
              <a:solidFill>
                <a:schemeClr val="accent1">
                  <a:lumMod val="50000"/>
                </a:schemeClr>
              </a:solidFill>
            </a:endParaRPr>
          </a:p>
          <a:p>
            <a:r>
              <a:rPr lang="en-GB" sz="2000" dirty="0">
                <a:solidFill>
                  <a:schemeClr val="accent1">
                    <a:lumMod val="50000"/>
                  </a:schemeClr>
                </a:solidFill>
              </a:rPr>
              <a:t>                          Mia                          </a:t>
            </a:r>
            <a:r>
              <a:rPr lang="en-GB" sz="2000" dirty="0" err="1">
                <a:solidFill>
                  <a:schemeClr val="accent1">
                    <a:lumMod val="50000"/>
                  </a:schemeClr>
                </a:solidFill>
              </a:rPr>
              <a:t>spielt</a:t>
            </a:r>
            <a:r>
              <a:rPr lang="en-GB" sz="2000" dirty="0">
                <a:solidFill>
                  <a:schemeClr val="accent1">
                    <a:lumMod val="50000"/>
                  </a:schemeClr>
                </a:solidFill>
              </a:rPr>
              <a:t>                 </a:t>
            </a:r>
            <a:r>
              <a:rPr lang="en-GB" sz="2000" dirty="0" err="1">
                <a:solidFill>
                  <a:schemeClr val="accent1">
                    <a:lumMod val="50000"/>
                  </a:schemeClr>
                </a:solidFill>
              </a:rPr>
              <a:t>jeden</a:t>
            </a:r>
            <a:r>
              <a:rPr lang="en-GB" sz="2000" dirty="0">
                <a:solidFill>
                  <a:schemeClr val="accent1">
                    <a:lumMod val="50000"/>
                  </a:schemeClr>
                </a:solidFill>
              </a:rPr>
              <a:t> </a:t>
            </a:r>
            <a:r>
              <a:rPr lang="en-GB" sz="2000" dirty="0" err="1">
                <a:solidFill>
                  <a:schemeClr val="accent1">
                    <a:lumMod val="50000"/>
                  </a:schemeClr>
                </a:solidFill>
              </a:rPr>
              <a:t>Dienstag</a:t>
            </a:r>
            <a:r>
              <a:rPr lang="en-GB" sz="2000" dirty="0">
                <a:solidFill>
                  <a:schemeClr val="accent1">
                    <a:lumMod val="50000"/>
                  </a:schemeClr>
                </a:solidFill>
              </a:rPr>
              <a:t>             </a:t>
            </a:r>
            <a:r>
              <a:rPr lang="en-GB" sz="2000" dirty="0" err="1">
                <a:solidFill>
                  <a:schemeClr val="accent1">
                    <a:lumMod val="50000"/>
                  </a:schemeClr>
                </a:solidFill>
              </a:rPr>
              <a:t>Klarinette</a:t>
            </a:r>
            <a:r>
              <a:rPr lang="en-GB" sz="2000" dirty="0">
                <a:solidFill>
                  <a:schemeClr val="accent1">
                    <a:lumMod val="50000"/>
                  </a:schemeClr>
                </a:solidFill>
              </a:rPr>
              <a:t>.</a:t>
            </a:r>
          </a:p>
          <a:p>
            <a:endParaRPr lang="en-GB" sz="2000" b="1" dirty="0">
              <a:solidFill>
                <a:schemeClr val="accent1">
                  <a:lumMod val="50000"/>
                </a:schemeClr>
              </a:solidFill>
            </a:endParaRPr>
          </a:p>
          <a:p>
            <a:endParaRPr lang="en-GB" sz="2000" b="1" dirty="0">
              <a:solidFill>
                <a:schemeClr val="accent1">
                  <a:lumMod val="50000"/>
                </a:schemeClr>
              </a:solidFill>
            </a:endParaRPr>
          </a:p>
          <a:p>
            <a:endParaRPr lang="en-GB" sz="2000" b="1" dirty="0">
              <a:solidFill>
                <a:schemeClr val="accent1">
                  <a:lumMod val="50000"/>
                </a:schemeClr>
              </a:solidFill>
            </a:endParaRPr>
          </a:p>
          <a:p>
            <a:r>
              <a:rPr lang="en-GB" sz="2000" dirty="0">
                <a:solidFill>
                  <a:schemeClr val="accent1">
                    <a:lumMod val="50000"/>
                  </a:schemeClr>
                </a:solidFill>
              </a:rPr>
              <a:t>Sometimes, we want to </a:t>
            </a:r>
            <a:r>
              <a:rPr lang="en-GB" sz="2000" b="1" dirty="0">
                <a:solidFill>
                  <a:schemeClr val="accent1">
                    <a:lumMod val="50000"/>
                  </a:schemeClr>
                </a:solidFill>
              </a:rPr>
              <a:t>start the sentence</a:t>
            </a:r>
            <a:r>
              <a:rPr lang="en-GB" sz="2000" dirty="0">
                <a:solidFill>
                  <a:schemeClr val="accent1">
                    <a:lumMod val="50000"/>
                  </a:schemeClr>
                </a:solidFill>
              </a:rPr>
              <a:t> </a:t>
            </a:r>
            <a:r>
              <a:rPr lang="en-GB" sz="2000" b="1" dirty="0">
                <a:solidFill>
                  <a:schemeClr val="accent1">
                    <a:lumMod val="50000"/>
                  </a:schemeClr>
                </a:solidFill>
              </a:rPr>
              <a:t>with the adverb</a:t>
            </a:r>
            <a:r>
              <a:rPr lang="en-GB" sz="2000" dirty="0">
                <a:solidFill>
                  <a:schemeClr val="accent1">
                    <a:lumMod val="50000"/>
                  </a:schemeClr>
                </a:solidFill>
              </a:rPr>
              <a:t> to emphasise it.</a:t>
            </a:r>
          </a:p>
          <a:p>
            <a:endParaRPr lang="en-GB" sz="2000" dirty="0">
              <a:solidFill>
                <a:schemeClr val="accent1">
                  <a:lumMod val="50000"/>
                </a:schemeClr>
              </a:solidFill>
            </a:endParaRPr>
          </a:p>
          <a:p>
            <a:r>
              <a:rPr lang="en-GB" sz="2000" dirty="0">
                <a:solidFill>
                  <a:schemeClr val="accent1">
                    <a:lumMod val="50000"/>
                  </a:schemeClr>
                </a:solidFill>
              </a:rPr>
              <a:t>When we do this, the </a:t>
            </a:r>
            <a:r>
              <a:rPr lang="en-GB" sz="2000" b="1" dirty="0">
                <a:solidFill>
                  <a:schemeClr val="accent1">
                    <a:lumMod val="50000"/>
                  </a:schemeClr>
                </a:solidFill>
              </a:rPr>
              <a:t>adverb </a:t>
            </a:r>
            <a:r>
              <a:rPr lang="en-GB" sz="2000" dirty="0">
                <a:solidFill>
                  <a:schemeClr val="accent1">
                    <a:lumMod val="50000"/>
                  </a:schemeClr>
                </a:solidFill>
              </a:rPr>
              <a:t>and </a:t>
            </a:r>
            <a:r>
              <a:rPr lang="en-GB" sz="2000" b="1" dirty="0">
                <a:solidFill>
                  <a:schemeClr val="accent1">
                    <a:lumMod val="50000"/>
                  </a:schemeClr>
                </a:solidFill>
              </a:rPr>
              <a:t>subject</a:t>
            </a:r>
            <a:r>
              <a:rPr lang="en-GB" sz="2000" dirty="0">
                <a:solidFill>
                  <a:schemeClr val="accent1">
                    <a:lumMod val="50000"/>
                  </a:schemeClr>
                </a:solidFill>
              </a:rPr>
              <a:t> </a:t>
            </a:r>
            <a:r>
              <a:rPr lang="en-GB" sz="2000" b="1" dirty="0">
                <a:solidFill>
                  <a:schemeClr val="accent1">
                    <a:lumMod val="50000"/>
                  </a:schemeClr>
                </a:solidFill>
              </a:rPr>
              <a:t>swap places</a:t>
            </a:r>
            <a:r>
              <a:rPr lang="en-GB" sz="2000" dirty="0">
                <a:solidFill>
                  <a:schemeClr val="accent1">
                    <a:lumMod val="50000"/>
                  </a:schemeClr>
                </a:solidFill>
              </a:rPr>
              <a:t>.</a:t>
            </a:r>
          </a:p>
          <a:p>
            <a:endParaRPr lang="en-GB" sz="2000" b="1" dirty="0">
              <a:solidFill>
                <a:schemeClr val="accent1">
                  <a:lumMod val="50000"/>
                </a:schemeClr>
              </a:solidFill>
            </a:endParaRPr>
          </a:p>
          <a:p>
            <a:r>
              <a:rPr lang="en-GB" sz="2000" b="1" dirty="0">
                <a:solidFill>
                  <a:srgbClr val="DAA520"/>
                </a:solidFill>
              </a:rPr>
              <a:t>                </a:t>
            </a:r>
            <a:r>
              <a:rPr lang="en-GB" sz="2000" b="1" dirty="0" err="1">
                <a:solidFill>
                  <a:srgbClr val="DAA520"/>
                </a:solidFill>
              </a:rPr>
              <a:t>Jeden</a:t>
            </a:r>
            <a:r>
              <a:rPr lang="en-GB" sz="2000" b="1" dirty="0">
                <a:solidFill>
                  <a:srgbClr val="DAA520"/>
                </a:solidFill>
              </a:rPr>
              <a:t> </a:t>
            </a:r>
            <a:r>
              <a:rPr lang="en-GB" sz="2000" b="1" dirty="0" err="1">
                <a:solidFill>
                  <a:srgbClr val="DAA520"/>
                </a:solidFill>
              </a:rPr>
              <a:t>Dienstag</a:t>
            </a:r>
            <a:r>
              <a:rPr lang="en-GB" sz="2000" b="1" dirty="0">
                <a:solidFill>
                  <a:srgbClr val="DAA520"/>
                </a:solidFill>
              </a:rPr>
              <a:t> </a:t>
            </a:r>
            <a:r>
              <a:rPr lang="en-GB" sz="2000" b="1" dirty="0">
                <a:solidFill>
                  <a:schemeClr val="accent1">
                    <a:lumMod val="50000"/>
                  </a:schemeClr>
                </a:solidFill>
              </a:rPr>
              <a:t>             </a:t>
            </a:r>
            <a:r>
              <a:rPr lang="en-GB" sz="2000" dirty="0">
                <a:solidFill>
                  <a:schemeClr val="accent1">
                    <a:lumMod val="50000"/>
                  </a:schemeClr>
                </a:solidFill>
              </a:rPr>
              <a:t> </a:t>
            </a:r>
            <a:r>
              <a:rPr lang="en-GB" sz="2000" dirty="0" err="1">
                <a:solidFill>
                  <a:schemeClr val="accent1">
                    <a:lumMod val="50000"/>
                  </a:schemeClr>
                </a:solidFill>
              </a:rPr>
              <a:t>spielt</a:t>
            </a:r>
            <a:r>
              <a:rPr lang="en-GB" sz="2000" dirty="0">
                <a:solidFill>
                  <a:schemeClr val="accent1">
                    <a:lumMod val="50000"/>
                  </a:schemeClr>
                </a:solidFill>
              </a:rPr>
              <a:t>            </a:t>
            </a:r>
            <a:r>
              <a:rPr lang="en-GB" sz="2000" dirty="0">
                <a:solidFill>
                  <a:srgbClr val="DAA520"/>
                </a:solidFill>
              </a:rPr>
              <a:t>              </a:t>
            </a:r>
            <a:r>
              <a:rPr lang="en-GB" sz="2000" b="1" dirty="0">
                <a:solidFill>
                  <a:srgbClr val="DAA520"/>
                </a:solidFill>
              </a:rPr>
              <a:t>Mia 	</a:t>
            </a:r>
            <a:r>
              <a:rPr lang="en-GB" sz="2000" b="1" dirty="0">
                <a:solidFill>
                  <a:schemeClr val="accent1">
                    <a:lumMod val="50000"/>
                  </a:schemeClr>
                </a:solidFill>
              </a:rPr>
              <a:t>	     </a:t>
            </a:r>
            <a:r>
              <a:rPr lang="en-GB" sz="2000" dirty="0" err="1">
                <a:solidFill>
                  <a:schemeClr val="accent1">
                    <a:lumMod val="50000"/>
                  </a:schemeClr>
                </a:solidFill>
              </a:rPr>
              <a:t>Klarinette</a:t>
            </a:r>
            <a:r>
              <a:rPr lang="en-GB" sz="2000" dirty="0">
                <a:solidFill>
                  <a:schemeClr val="accent1">
                    <a:lumMod val="50000"/>
                  </a:schemeClr>
                </a:solidFill>
              </a:rPr>
              <a:t>.</a:t>
            </a:r>
          </a:p>
          <a:p>
            <a:endParaRPr lang="en-GB" sz="2000" b="1" dirty="0">
              <a:solidFill>
                <a:schemeClr val="accent1">
                  <a:lumMod val="50000"/>
                </a:schemeClr>
              </a:solidFill>
            </a:endParaRPr>
          </a:p>
          <a:p>
            <a:endParaRPr lang="en-GB" sz="2000" b="1" dirty="0">
              <a:solidFill>
                <a:schemeClr val="accent1">
                  <a:lumMod val="50000"/>
                </a:schemeClr>
              </a:solidFill>
            </a:endParaRPr>
          </a:p>
          <a:p>
            <a:endParaRPr lang="en-GB" sz="2000" b="1" dirty="0">
              <a:solidFill>
                <a:schemeClr val="accent1">
                  <a:lumMod val="50000"/>
                </a:schemeClr>
              </a:solidFill>
            </a:endParaRPr>
          </a:p>
          <a:p>
            <a:endParaRPr lang="en-GB" sz="2000" dirty="0">
              <a:solidFill>
                <a:schemeClr val="accent1">
                  <a:lumMod val="50000"/>
                </a:schemeClr>
              </a:solidFill>
            </a:endParaRPr>
          </a:p>
          <a:p>
            <a:r>
              <a:rPr lang="en-GB" sz="2000" dirty="0">
                <a:solidFill>
                  <a:schemeClr val="accent1">
                    <a:lumMod val="50000"/>
                  </a:schemeClr>
                </a:solidFill>
              </a:rPr>
              <a:t>The position of the </a:t>
            </a:r>
            <a:r>
              <a:rPr lang="en-GB" sz="2000" b="1" dirty="0">
                <a:solidFill>
                  <a:schemeClr val="accent1">
                    <a:lumMod val="50000"/>
                  </a:schemeClr>
                </a:solidFill>
              </a:rPr>
              <a:t>verb </a:t>
            </a:r>
            <a:r>
              <a:rPr lang="en-GB" sz="2000" dirty="0">
                <a:solidFill>
                  <a:schemeClr val="accent1">
                    <a:lumMod val="50000"/>
                  </a:schemeClr>
                </a:solidFill>
              </a:rPr>
              <a:t>does not change. It is always </a:t>
            </a:r>
            <a:r>
              <a:rPr lang="en-GB" sz="2000" b="1" dirty="0">
                <a:solidFill>
                  <a:schemeClr val="accent1">
                    <a:lumMod val="50000"/>
                  </a:schemeClr>
                </a:solidFill>
              </a:rPr>
              <a:t>between</a:t>
            </a:r>
            <a:r>
              <a:rPr lang="en-GB" sz="2000" dirty="0">
                <a:solidFill>
                  <a:schemeClr val="accent1">
                    <a:lumMod val="50000"/>
                  </a:schemeClr>
                </a:solidFill>
              </a:rPr>
              <a:t> the subject and the adverb.</a:t>
            </a:r>
          </a:p>
        </p:txBody>
      </p:sp>
      <p:sp>
        <p:nvSpPr>
          <p:cNvPr id="9" name="TextBox 8">
            <a:extLst>
              <a:ext uri="{FF2B5EF4-FFF2-40B4-BE49-F238E27FC236}">
                <a16:creationId xmlns:a16="http://schemas.microsoft.com/office/drawing/2014/main" id="{B2D4345B-69EA-418E-9538-BBF2AA23A9CF}"/>
              </a:ext>
            </a:extLst>
          </p:cNvPr>
          <p:cNvSpPr txBox="1"/>
          <p:nvPr/>
        </p:nvSpPr>
        <p:spPr>
          <a:xfrm>
            <a:off x="1374995" y="2334945"/>
            <a:ext cx="1851920" cy="400110"/>
          </a:xfrm>
          <a:prstGeom prst="rect">
            <a:avLst/>
          </a:prstGeom>
          <a:solidFill>
            <a:srgbClr val="DAA520"/>
          </a:solidFill>
          <a:ln w="19050">
            <a:solidFill>
              <a:schemeClr val="tx1"/>
            </a:solidFill>
          </a:ln>
        </p:spPr>
        <p:txBody>
          <a:bodyPr wrap="square" rtlCol="0">
            <a:spAutoFit/>
          </a:bodyPr>
          <a:lstStyle/>
          <a:p>
            <a:pPr algn="ctr"/>
            <a:r>
              <a:rPr lang="en-GB" sz="2000" b="1" dirty="0">
                <a:solidFill>
                  <a:schemeClr val="accent1">
                    <a:lumMod val="50000"/>
                  </a:schemeClr>
                </a:solidFill>
              </a:rPr>
              <a:t>SUBJECT</a:t>
            </a:r>
          </a:p>
        </p:txBody>
      </p:sp>
      <p:sp>
        <p:nvSpPr>
          <p:cNvPr id="11" name="TextBox 10">
            <a:extLst>
              <a:ext uri="{FF2B5EF4-FFF2-40B4-BE49-F238E27FC236}">
                <a16:creationId xmlns:a16="http://schemas.microsoft.com/office/drawing/2014/main" id="{4258DCF7-BF45-4F9D-96B9-6942807676ED}"/>
              </a:ext>
            </a:extLst>
          </p:cNvPr>
          <p:cNvSpPr txBox="1"/>
          <p:nvPr/>
        </p:nvSpPr>
        <p:spPr>
          <a:xfrm>
            <a:off x="3763363" y="233494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algn="ctr"/>
            <a:r>
              <a:rPr lang="en-GB" sz="2000" b="1" dirty="0">
                <a:solidFill>
                  <a:schemeClr val="accent1">
                    <a:lumMod val="50000"/>
                  </a:schemeClr>
                </a:solidFill>
              </a:rPr>
              <a:t>VERB</a:t>
            </a:r>
          </a:p>
        </p:txBody>
      </p:sp>
      <p:sp>
        <p:nvSpPr>
          <p:cNvPr id="13" name="TextBox 12">
            <a:extLst>
              <a:ext uri="{FF2B5EF4-FFF2-40B4-BE49-F238E27FC236}">
                <a16:creationId xmlns:a16="http://schemas.microsoft.com/office/drawing/2014/main" id="{A0CF8E12-D90E-44E2-AD18-2852381740B9}"/>
              </a:ext>
            </a:extLst>
          </p:cNvPr>
          <p:cNvSpPr txBox="1"/>
          <p:nvPr/>
        </p:nvSpPr>
        <p:spPr>
          <a:xfrm>
            <a:off x="6151731" y="2334945"/>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algn="ctr"/>
            <a:r>
              <a:rPr lang="en-GB" sz="2000" b="1" dirty="0">
                <a:solidFill>
                  <a:schemeClr val="accent1">
                    <a:lumMod val="50000"/>
                  </a:schemeClr>
                </a:solidFill>
              </a:rPr>
              <a:t>ADVERB</a:t>
            </a:r>
          </a:p>
        </p:txBody>
      </p:sp>
      <p:sp>
        <p:nvSpPr>
          <p:cNvPr id="14" name="TextBox 13">
            <a:extLst>
              <a:ext uri="{FF2B5EF4-FFF2-40B4-BE49-F238E27FC236}">
                <a16:creationId xmlns:a16="http://schemas.microsoft.com/office/drawing/2014/main" id="{33D82C17-0B12-40DE-8ECD-8C09365FCACD}"/>
              </a:ext>
            </a:extLst>
          </p:cNvPr>
          <p:cNvSpPr txBox="1"/>
          <p:nvPr/>
        </p:nvSpPr>
        <p:spPr>
          <a:xfrm>
            <a:off x="8540099" y="2340460"/>
            <a:ext cx="1851920" cy="400110"/>
          </a:xfrm>
          <a:prstGeom prst="rect">
            <a:avLst/>
          </a:prstGeom>
          <a:solidFill>
            <a:srgbClr val="FBC1F7"/>
          </a:solidFill>
          <a:ln w="19050">
            <a:solidFill>
              <a:schemeClr val="tx1"/>
            </a:solidFill>
          </a:ln>
        </p:spPr>
        <p:txBody>
          <a:bodyPr wrap="square" rtlCol="0">
            <a:spAutoFit/>
          </a:bodyPr>
          <a:lstStyle/>
          <a:p>
            <a:pPr algn="ctr"/>
            <a:r>
              <a:rPr lang="en-GB" sz="2000" b="1" dirty="0">
                <a:solidFill>
                  <a:schemeClr val="accent1">
                    <a:lumMod val="50000"/>
                  </a:schemeClr>
                </a:solidFill>
              </a:rPr>
              <a:t>NOUN</a:t>
            </a:r>
          </a:p>
        </p:txBody>
      </p:sp>
      <p:sp>
        <p:nvSpPr>
          <p:cNvPr id="15" name="TextBox 14">
            <a:extLst>
              <a:ext uri="{FF2B5EF4-FFF2-40B4-BE49-F238E27FC236}">
                <a16:creationId xmlns:a16="http://schemas.microsoft.com/office/drawing/2014/main" id="{050D3C9A-371E-4DFE-AA3A-D91EF83FD860}"/>
              </a:ext>
            </a:extLst>
          </p:cNvPr>
          <p:cNvSpPr txBox="1"/>
          <p:nvPr/>
        </p:nvSpPr>
        <p:spPr>
          <a:xfrm>
            <a:off x="6151731" y="4770679"/>
            <a:ext cx="1851920" cy="400110"/>
          </a:xfrm>
          <a:prstGeom prst="rect">
            <a:avLst/>
          </a:prstGeom>
          <a:solidFill>
            <a:srgbClr val="DAA520"/>
          </a:solidFill>
          <a:ln w="19050">
            <a:solidFill>
              <a:schemeClr val="tx1"/>
            </a:solidFill>
          </a:ln>
        </p:spPr>
        <p:txBody>
          <a:bodyPr wrap="square" rtlCol="0">
            <a:spAutoFit/>
          </a:bodyPr>
          <a:lstStyle/>
          <a:p>
            <a:pPr algn="ctr"/>
            <a:r>
              <a:rPr lang="en-GB" sz="2000" b="1" dirty="0">
                <a:solidFill>
                  <a:schemeClr val="accent1">
                    <a:lumMod val="50000"/>
                  </a:schemeClr>
                </a:solidFill>
              </a:rPr>
              <a:t>SUBJECT</a:t>
            </a:r>
          </a:p>
        </p:txBody>
      </p:sp>
      <p:sp>
        <p:nvSpPr>
          <p:cNvPr id="16" name="TextBox 15">
            <a:extLst>
              <a:ext uri="{FF2B5EF4-FFF2-40B4-BE49-F238E27FC236}">
                <a16:creationId xmlns:a16="http://schemas.microsoft.com/office/drawing/2014/main" id="{B63C7794-EFA2-41DE-8706-CA10C544A5AB}"/>
              </a:ext>
            </a:extLst>
          </p:cNvPr>
          <p:cNvSpPr txBox="1"/>
          <p:nvPr/>
        </p:nvSpPr>
        <p:spPr>
          <a:xfrm>
            <a:off x="3763363" y="4770679"/>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algn="ctr"/>
            <a:r>
              <a:rPr lang="en-GB" sz="2000" b="1" dirty="0">
                <a:solidFill>
                  <a:schemeClr val="accent1">
                    <a:lumMod val="50000"/>
                  </a:schemeClr>
                </a:solidFill>
              </a:rPr>
              <a:t>VERB</a:t>
            </a:r>
          </a:p>
        </p:txBody>
      </p:sp>
      <p:sp>
        <p:nvSpPr>
          <p:cNvPr id="17" name="TextBox 16">
            <a:extLst>
              <a:ext uri="{FF2B5EF4-FFF2-40B4-BE49-F238E27FC236}">
                <a16:creationId xmlns:a16="http://schemas.microsoft.com/office/drawing/2014/main" id="{E7069E36-72DF-413B-8C2A-50B1F66834D6}"/>
              </a:ext>
            </a:extLst>
          </p:cNvPr>
          <p:cNvSpPr txBox="1"/>
          <p:nvPr/>
        </p:nvSpPr>
        <p:spPr>
          <a:xfrm>
            <a:off x="1374995" y="4770679"/>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algn="ctr"/>
            <a:r>
              <a:rPr lang="en-GB" sz="2000" b="1" dirty="0">
                <a:solidFill>
                  <a:schemeClr val="accent1">
                    <a:lumMod val="50000"/>
                  </a:schemeClr>
                </a:solidFill>
              </a:rPr>
              <a:t>ADVERB</a:t>
            </a:r>
          </a:p>
        </p:txBody>
      </p:sp>
      <p:sp>
        <p:nvSpPr>
          <p:cNvPr id="18" name="TextBox 17">
            <a:extLst>
              <a:ext uri="{FF2B5EF4-FFF2-40B4-BE49-F238E27FC236}">
                <a16:creationId xmlns:a16="http://schemas.microsoft.com/office/drawing/2014/main" id="{812B0AB1-90D0-4DB8-8850-BF1DA788F358}"/>
              </a:ext>
            </a:extLst>
          </p:cNvPr>
          <p:cNvSpPr txBox="1"/>
          <p:nvPr/>
        </p:nvSpPr>
        <p:spPr>
          <a:xfrm>
            <a:off x="8540099" y="4772786"/>
            <a:ext cx="1851920" cy="400110"/>
          </a:xfrm>
          <a:prstGeom prst="rect">
            <a:avLst/>
          </a:prstGeom>
          <a:solidFill>
            <a:srgbClr val="FBC1F7"/>
          </a:solidFill>
          <a:ln w="19050">
            <a:solidFill>
              <a:schemeClr val="tx1"/>
            </a:solidFill>
          </a:ln>
        </p:spPr>
        <p:txBody>
          <a:bodyPr wrap="square" rtlCol="0">
            <a:spAutoFit/>
          </a:bodyPr>
          <a:lstStyle/>
          <a:p>
            <a:pPr algn="ctr"/>
            <a:r>
              <a:rPr lang="en-GB" sz="2000" b="1" dirty="0">
                <a:solidFill>
                  <a:schemeClr val="accent1">
                    <a:lumMod val="50000"/>
                  </a:schemeClr>
                </a:solidFill>
              </a:rPr>
              <a:t>NOUN</a:t>
            </a:r>
          </a:p>
        </p:txBody>
      </p:sp>
      <p:grpSp>
        <p:nvGrpSpPr>
          <p:cNvPr id="30" name="Group 29">
            <a:extLst>
              <a:ext uri="{FF2B5EF4-FFF2-40B4-BE49-F238E27FC236}">
                <a16:creationId xmlns:a16="http://schemas.microsoft.com/office/drawing/2014/main" id="{6BE0E9F4-4807-40EE-9ED7-25590C496509}"/>
              </a:ext>
            </a:extLst>
          </p:cNvPr>
          <p:cNvGrpSpPr/>
          <p:nvPr/>
        </p:nvGrpSpPr>
        <p:grpSpPr>
          <a:xfrm>
            <a:off x="10442819" y="1934835"/>
            <a:ext cx="1435360" cy="1200329"/>
            <a:chOff x="10442819" y="2066093"/>
            <a:chExt cx="1435360" cy="1200329"/>
          </a:xfrm>
          <a:solidFill>
            <a:schemeClr val="accent1">
              <a:lumMod val="50000"/>
            </a:schemeClr>
          </a:solidFill>
        </p:grpSpPr>
        <p:grpSp>
          <p:nvGrpSpPr>
            <p:cNvPr id="28" name="Group 27">
              <a:extLst>
                <a:ext uri="{FF2B5EF4-FFF2-40B4-BE49-F238E27FC236}">
                  <a16:creationId xmlns:a16="http://schemas.microsoft.com/office/drawing/2014/main" id="{63D2B34F-5CB5-4E3E-B16C-5490E0284C5E}"/>
                </a:ext>
              </a:extLst>
            </p:cNvPr>
            <p:cNvGrpSpPr/>
            <p:nvPr/>
          </p:nvGrpSpPr>
          <p:grpSpPr>
            <a:xfrm>
              <a:off x="10442819" y="2120158"/>
              <a:ext cx="374186" cy="1092200"/>
              <a:chOff x="10442819" y="2120158"/>
              <a:chExt cx="507524" cy="1092200"/>
            </a:xfrm>
            <a:grpFill/>
          </p:grpSpPr>
          <p:grpSp>
            <p:nvGrpSpPr>
              <p:cNvPr id="22" name="Group 21">
                <a:extLst>
                  <a:ext uri="{FF2B5EF4-FFF2-40B4-BE49-F238E27FC236}">
                    <a16:creationId xmlns:a16="http://schemas.microsoft.com/office/drawing/2014/main" id="{DDA334D3-331E-487C-ACD9-2838500C2F8D}"/>
                  </a:ext>
                </a:extLst>
              </p:cNvPr>
              <p:cNvGrpSpPr/>
              <p:nvPr/>
            </p:nvGrpSpPr>
            <p:grpSpPr>
              <a:xfrm>
                <a:off x="10442819" y="2120158"/>
                <a:ext cx="295031" cy="1092200"/>
                <a:chOff x="10595219" y="1873250"/>
                <a:chExt cx="295031" cy="1092200"/>
              </a:xfrm>
              <a:grpFill/>
            </p:grpSpPr>
            <p:cxnSp>
              <p:nvCxnSpPr>
                <p:cNvPr id="19" name="Straight Connector 18">
                  <a:extLst>
                    <a:ext uri="{FF2B5EF4-FFF2-40B4-BE49-F238E27FC236}">
                      <a16:creationId xmlns:a16="http://schemas.microsoft.com/office/drawing/2014/main" id="{61C13CFA-C363-4DE7-BD0F-DE5249497522}"/>
                    </a:ext>
                  </a:extLst>
                </p:cNvPr>
                <p:cNvCxnSpPr/>
                <p:nvPr/>
              </p:nvCxnSpPr>
              <p:spPr>
                <a:xfrm>
                  <a:off x="10595219" y="1873250"/>
                  <a:ext cx="295031" cy="0"/>
                </a:xfrm>
                <a:prstGeom prst="line">
                  <a:avLst/>
                </a:prstGeom>
                <a:grpFill/>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4B6E7EA-352F-4B35-BB2F-BF87E7EF0476}"/>
                    </a:ext>
                  </a:extLst>
                </p:cNvPr>
                <p:cNvCxnSpPr/>
                <p:nvPr/>
              </p:nvCxnSpPr>
              <p:spPr>
                <a:xfrm>
                  <a:off x="10595219" y="2965450"/>
                  <a:ext cx="295031" cy="0"/>
                </a:xfrm>
                <a:prstGeom prst="line">
                  <a:avLst/>
                </a:prstGeom>
                <a:grpFill/>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737B03-8503-4085-AA24-86F796DE6229}"/>
                    </a:ext>
                  </a:extLst>
                </p:cNvPr>
                <p:cNvCxnSpPr/>
                <p:nvPr/>
              </p:nvCxnSpPr>
              <p:spPr>
                <a:xfrm>
                  <a:off x="10890250" y="1873250"/>
                  <a:ext cx="0" cy="1092200"/>
                </a:xfrm>
                <a:prstGeom prst="line">
                  <a:avLst/>
                </a:prstGeom>
                <a:grpFill/>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33AB4396-88D7-416F-A1FB-F5DD8DDE48FA}"/>
                  </a:ext>
                </a:extLst>
              </p:cNvPr>
              <p:cNvCxnSpPr/>
              <p:nvPr/>
            </p:nvCxnSpPr>
            <p:spPr>
              <a:xfrm>
                <a:off x="10734443" y="2666258"/>
                <a:ext cx="215900" cy="0"/>
              </a:xfrm>
              <a:prstGeom prst="line">
                <a:avLst/>
              </a:prstGeom>
              <a:grpFill/>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3DF7EA08-AEEA-46AF-A86D-27206F37A207}"/>
                </a:ext>
              </a:extLst>
            </p:cNvPr>
            <p:cNvSpPr txBox="1"/>
            <p:nvPr/>
          </p:nvSpPr>
          <p:spPr>
            <a:xfrm>
              <a:off x="10816564" y="2066093"/>
              <a:ext cx="1061615" cy="1200329"/>
            </a:xfrm>
            <a:prstGeom prst="rect">
              <a:avLst/>
            </a:prstGeom>
            <a:grpFill/>
          </p:spPr>
          <p:txBody>
            <a:bodyPr wrap="square" rtlCol="0">
              <a:spAutoFit/>
            </a:bodyPr>
            <a:lstStyle/>
            <a:p>
              <a:pPr algn="ctr"/>
              <a:r>
                <a:rPr lang="en-GB" sz="2000" dirty="0">
                  <a:solidFill>
                    <a:schemeClr val="bg1"/>
                  </a:solidFill>
                </a:rPr>
                <a:t>Word order</a:t>
              </a:r>
            </a:p>
            <a:p>
              <a:pPr algn="ctr"/>
              <a:r>
                <a:rPr lang="en-GB" sz="3200" b="1" dirty="0">
                  <a:solidFill>
                    <a:schemeClr val="bg1"/>
                  </a:solidFill>
                </a:rPr>
                <a:t>1</a:t>
              </a:r>
            </a:p>
          </p:txBody>
        </p:sp>
      </p:grpSp>
      <p:grpSp>
        <p:nvGrpSpPr>
          <p:cNvPr id="32" name="Group 31">
            <a:extLst>
              <a:ext uri="{FF2B5EF4-FFF2-40B4-BE49-F238E27FC236}">
                <a16:creationId xmlns:a16="http://schemas.microsoft.com/office/drawing/2014/main" id="{A19615F4-1287-420E-9337-89E97A2A2C51}"/>
              </a:ext>
            </a:extLst>
          </p:cNvPr>
          <p:cNvGrpSpPr/>
          <p:nvPr/>
        </p:nvGrpSpPr>
        <p:grpSpPr>
          <a:xfrm>
            <a:off x="10442819" y="4368404"/>
            <a:ext cx="1435360" cy="1200329"/>
            <a:chOff x="10442819" y="2066093"/>
            <a:chExt cx="1435360" cy="1200329"/>
          </a:xfrm>
          <a:solidFill>
            <a:schemeClr val="accent1">
              <a:lumMod val="50000"/>
            </a:schemeClr>
          </a:solidFill>
        </p:grpSpPr>
        <p:grpSp>
          <p:nvGrpSpPr>
            <p:cNvPr id="33" name="Group 32">
              <a:extLst>
                <a:ext uri="{FF2B5EF4-FFF2-40B4-BE49-F238E27FC236}">
                  <a16:creationId xmlns:a16="http://schemas.microsoft.com/office/drawing/2014/main" id="{80AC4FD0-DB25-4D12-969D-EC9CDA646D5B}"/>
                </a:ext>
              </a:extLst>
            </p:cNvPr>
            <p:cNvGrpSpPr/>
            <p:nvPr/>
          </p:nvGrpSpPr>
          <p:grpSpPr>
            <a:xfrm>
              <a:off x="10442819" y="2120158"/>
              <a:ext cx="374186" cy="1092200"/>
              <a:chOff x="10442819" y="2120158"/>
              <a:chExt cx="507524" cy="1092200"/>
            </a:xfrm>
            <a:grpFill/>
          </p:grpSpPr>
          <p:grpSp>
            <p:nvGrpSpPr>
              <p:cNvPr id="35" name="Group 34">
                <a:extLst>
                  <a:ext uri="{FF2B5EF4-FFF2-40B4-BE49-F238E27FC236}">
                    <a16:creationId xmlns:a16="http://schemas.microsoft.com/office/drawing/2014/main" id="{9790BFF3-D111-4176-B403-71117FE31BBB}"/>
                  </a:ext>
                </a:extLst>
              </p:cNvPr>
              <p:cNvGrpSpPr/>
              <p:nvPr/>
            </p:nvGrpSpPr>
            <p:grpSpPr>
              <a:xfrm>
                <a:off x="10442819" y="2120158"/>
                <a:ext cx="295031" cy="1092200"/>
                <a:chOff x="10595219" y="1873250"/>
                <a:chExt cx="295031" cy="1092200"/>
              </a:xfrm>
              <a:grpFill/>
            </p:grpSpPr>
            <p:cxnSp>
              <p:nvCxnSpPr>
                <p:cNvPr id="37" name="Straight Connector 36">
                  <a:extLst>
                    <a:ext uri="{FF2B5EF4-FFF2-40B4-BE49-F238E27FC236}">
                      <a16:creationId xmlns:a16="http://schemas.microsoft.com/office/drawing/2014/main" id="{B957EC34-F444-4D25-82E9-30396CD5E1E0}"/>
                    </a:ext>
                  </a:extLst>
                </p:cNvPr>
                <p:cNvCxnSpPr/>
                <p:nvPr/>
              </p:nvCxnSpPr>
              <p:spPr>
                <a:xfrm>
                  <a:off x="10595219" y="1873250"/>
                  <a:ext cx="295031" cy="0"/>
                </a:xfrm>
                <a:prstGeom prst="line">
                  <a:avLst/>
                </a:prstGeom>
                <a:grpFill/>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D80484E-8F02-4878-95A1-874454301C4F}"/>
                    </a:ext>
                  </a:extLst>
                </p:cNvPr>
                <p:cNvCxnSpPr/>
                <p:nvPr/>
              </p:nvCxnSpPr>
              <p:spPr>
                <a:xfrm>
                  <a:off x="10595219" y="2965450"/>
                  <a:ext cx="295031" cy="0"/>
                </a:xfrm>
                <a:prstGeom prst="line">
                  <a:avLst/>
                </a:prstGeom>
                <a:grpFill/>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7A9C1D1-5DE0-449A-9018-7A6E87005752}"/>
                    </a:ext>
                  </a:extLst>
                </p:cNvPr>
                <p:cNvCxnSpPr/>
                <p:nvPr/>
              </p:nvCxnSpPr>
              <p:spPr>
                <a:xfrm>
                  <a:off x="10890250" y="1873250"/>
                  <a:ext cx="0" cy="1092200"/>
                </a:xfrm>
                <a:prstGeom prst="line">
                  <a:avLst/>
                </a:prstGeom>
                <a:grpFill/>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7213A7FD-77D4-4BD9-82BF-D80DBC6AF7A7}"/>
                  </a:ext>
                </a:extLst>
              </p:cNvPr>
              <p:cNvCxnSpPr/>
              <p:nvPr/>
            </p:nvCxnSpPr>
            <p:spPr>
              <a:xfrm>
                <a:off x="10734443" y="2666258"/>
                <a:ext cx="215900" cy="0"/>
              </a:xfrm>
              <a:prstGeom prst="line">
                <a:avLst/>
              </a:prstGeom>
              <a:grpFill/>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F78642DD-08BE-4BB9-B0A9-E1AD5E0B7C54}"/>
                </a:ext>
              </a:extLst>
            </p:cNvPr>
            <p:cNvSpPr txBox="1"/>
            <p:nvPr/>
          </p:nvSpPr>
          <p:spPr>
            <a:xfrm>
              <a:off x="10816564" y="2066093"/>
              <a:ext cx="1061615" cy="1200329"/>
            </a:xfrm>
            <a:prstGeom prst="rect">
              <a:avLst/>
            </a:prstGeom>
            <a:grpFill/>
          </p:spPr>
          <p:txBody>
            <a:bodyPr wrap="square" rtlCol="0">
              <a:spAutoFit/>
            </a:bodyPr>
            <a:lstStyle/>
            <a:p>
              <a:pPr algn="ctr"/>
              <a:r>
                <a:rPr lang="en-GB" sz="2000" dirty="0">
                  <a:solidFill>
                    <a:schemeClr val="bg1"/>
                  </a:solidFill>
                </a:rPr>
                <a:t>Word order</a:t>
              </a:r>
            </a:p>
            <a:p>
              <a:pPr algn="ctr"/>
              <a:r>
                <a:rPr lang="en-GB" sz="3200" b="1" dirty="0">
                  <a:solidFill>
                    <a:schemeClr val="bg1"/>
                  </a:solidFill>
                </a:rPr>
                <a:t>2</a:t>
              </a:r>
            </a:p>
          </p:txBody>
        </p:sp>
      </p:grpSp>
      <p:sp>
        <p:nvSpPr>
          <p:cNvPr id="40" name="TextBox 39">
            <a:extLst>
              <a:ext uri="{FF2B5EF4-FFF2-40B4-BE49-F238E27FC236}">
                <a16:creationId xmlns:a16="http://schemas.microsoft.com/office/drawing/2014/main" id="{2FE60497-65BF-4B8C-9EB1-5008BD3C82CD}"/>
              </a:ext>
            </a:extLst>
          </p:cNvPr>
          <p:cNvSpPr txBox="1"/>
          <p:nvPr/>
        </p:nvSpPr>
        <p:spPr>
          <a:xfrm>
            <a:off x="1590691" y="1811577"/>
            <a:ext cx="1160980" cy="400106"/>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43" name="TextBox 42">
            <a:extLst>
              <a:ext uri="{FF2B5EF4-FFF2-40B4-BE49-F238E27FC236}">
                <a16:creationId xmlns:a16="http://schemas.microsoft.com/office/drawing/2014/main" id="{1454F21E-450A-4A1B-BC47-4E08CC9BE48F}"/>
              </a:ext>
            </a:extLst>
          </p:cNvPr>
          <p:cNvSpPr txBox="1"/>
          <p:nvPr/>
        </p:nvSpPr>
        <p:spPr>
          <a:xfrm>
            <a:off x="4046254" y="1890655"/>
            <a:ext cx="1160980" cy="400106"/>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44" name="TextBox 43">
            <a:extLst>
              <a:ext uri="{FF2B5EF4-FFF2-40B4-BE49-F238E27FC236}">
                <a16:creationId xmlns:a16="http://schemas.microsoft.com/office/drawing/2014/main" id="{150BC8E3-782B-4CE1-A778-E0F32FEF7805}"/>
              </a:ext>
            </a:extLst>
          </p:cNvPr>
          <p:cNvSpPr txBox="1"/>
          <p:nvPr/>
        </p:nvSpPr>
        <p:spPr>
          <a:xfrm>
            <a:off x="5978295" y="1811577"/>
            <a:ext cx="2090787" cy="400068"/>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45" name="TextBox 44">
            <a:extLst>
              <a:ext uri="{FF2B5EF4-FFF2-40B4-BE49-F238E27FC236}">
                <a16:creationId xmlns:a16="http://schemas.microsoft.com/office/drawing/2014/main" id="{66E918A2-1B84-4451-A4EA-8EEDC6A1000B}"/>
              </a:ext>
            </a:extLst>
          </p:cNvPr>
          <p:cNvSpPr txBox="1"/>
          <p:nvPr/>
        </p:nvSpPr>
        <p:spPr>
          <a:xfrm>
            <a:off x="8682557" y="1843662"/>
            <a:ext cx="1502538" cy="400050"/>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46" name="TextBox 45">
            <a:extLst>
              <a:ext uri="{FF2B5EF4-FFF2-40B4-BE49-F238E27FC236}">
                <a16:creationId xmlns:a16="http://schemas.microsoft.com/office/drawing/2014/main" id="{F39A6537-03BF-44DE-BD97-AD4AD37FB9B5}"/>
              </a:ext>
            </a:extLst>
          </p:cNvPr>
          <p:cNvSpPr txBox="1"/>
          <p:nvPr/>
        </p:nvSpPr>
        <p:spPr>
          <a:xfrm>
            <a:off x="1220806" y="4338871"/>
            <a:ext cx="2087357" cy="331088"/>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47" name="TextBox 46">
            <a:extLst>
              <a:ext uri="{FF2B5EF4-FFF2-40B4-BE49-F238E27FC236}">
                <a16:creationId xmlns:a16="http://schemas.microsoft.com/office/drawing/2014/main" id="{82E3D4F3-4213-4A37-8064-CDD82B65C952}"/>
              </a:ext>
            </a:extLst>
          </p:cNvPr>
          <p:cNvSpPr txBox="1"/>
          <p:nvPr/>
        </p:nvSpPr>
        <p:spPr>
          <a:xfrm>
            <a:off x="3639398" y="4326385"/>
            <a:ext cx="1773547" cy="331071"/>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48" name="TextBox 47">
            <a:extLst>
              <a:ext uri="{FF2B5EF4-FFF2-40B4-BE49-F238E27FC236}">
                <a16:creationId xmlns:a16="http://schemas.microsoft.com/office/drawing/2014/main" id="{0F33B2C7-8916-443E-BAD2-1A2E03085F47}"/>
              </a:ext>
            </a:extLst>
          </p:cNvPr>
          <p:cNvSpPr txBox="1"/>
          <p:nvPr/>
        </p:nvSpPr>
        <p:spPr>
          <a:xfrm>
            <a:off x="6190917" y="4285404"/>
            <a:ext cx="1773547" cy="331071"/>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49" name="TextBox 48">
            <a:extLst>
              <a:ext uri="{FF2B5EF4-FFF2-40B4-BE49-F238E27FC236}">
                <a16:creationId xmlns:a16="http://schemas.microsoft.com/office/drawing/2014/main" id="{388CD4E6-7A42-4A03-AD5B-2B1DC166DAFC}"/>
              </a:ext>
            </a:extLst>
          </p:cNvPr>
          <p:cNvSpPr txBox="1"/>
          <p:nvPr/>
        </p:nvSpPr>
        <p:spPr>
          <a:xfrm>
            <a:off x="8445222" y="4285404"/>
            <a:ext cx="1773547" cy="331071"/>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4" name="Rounded Rectangle 3"/>
          <p:cNvSpPr/>
          <p:nvPr/>
        </p:nvSpPr>
        <p:spPr>
          <a:xfrm>
            <a:off x="3639398" y="1843662"/>
            <a:ext cx="2066921" cy="3725071"/>
          </a:xfrm>
          <a:prstGeom prst="roundRect">
            <a:avLst/>
          </a:prstGeom>
          <a:noFill/>
          <a:ln w="762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37839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xit"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
                                            <p:txEl>
                                              <p:pRg st="15" end="15"/>
                                            </p:tx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P spid="15" grpId="0" animBg="1"/>
      <p:bldP spid="16" grpId="0" animBg="1"/>
      <p:bldP spid="17" grpId="0" animBg="1"/>
      <p:bldP spid="18" grpId="0" animBg="1"/>
      <p:bldP spid="40" grpId="0" animBg="1"/>
      <p:bldP spid="43" grpId="0" animBg="1"/>
      <p:bldP spid="44" grpId="0" animBg="1"/>
      <p:bldP spid="45" grpId="0" animBg="1"/>
      <p:bldP spid="46" grpId="0" animBg="1"/>
      <p:bldP spid="47" grpId="0" animBg="1"/>
      <p:bldP spid="48" grpId="0" animBg="1"/>
      <p:bldP spid="49"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E4BA3E8-B515-4C81-ADBD-E68E0910B723}"/>
              </a:ext>
            </a:extLst>
          </p:cNvPr>
          <p:cNvSpPr txBox="1"/>
          <p:nvPr/>
        </p:nvSpPr>
        <p:spPr>
          <a:xfrm>
            <a:off x="103860" y="1183596"/>
            <a:ext cx="11896080" cy="1938992"/>
          </a:xfrm>
          <a:prstGeom prst="rect">
            <a:avLst/>
          </a:prstGeom>
          <a:noFill/>
        </p:spPr>
        <p:txBody>
          <a:bodyPr wrap="square" rtlCol="0">
            <a:spAutoFit/>
          </a:bodyPr>
          <a:lstStyle/>
          <a:p>
            <a:pPr>
              <a:lnSpc>
                <a:spcPct val="150000"/>
              </a:lnSpc>
              <a:defRPr/>
            </a:pPr>
            <a:r>
              <a:rPr lang="en-US" sz="2000" dirty="0">
                <a:solidFill>
                  <a:schemeClr val="accent1">
                    <a:lumMod val="50000"/>
                  </a:schemeClr>
                </a:solidFill>
                <a:ea typeface="SimSun" panose="02010600030101010101" pitchFamily="2" charset="-122"/>
                <a:cs typeface="Times New Roman" panose="02020603050405020304" pitchFamily="18" charset="0"/>
              </a:rPr>
              <a:t>Wolfgang und Mehmet </a:t>
            </a:r>
            <a:r>
              <a:rPr lang="en-US" sz="2000" dirty="0" err="1">
                <a:solidFill>
                  <a:schemeClr val="accent1">
                    <a:lumMod val="50000"/>
                  </a:schemeClr>
                </a:solidFill>
                <a:ea typeface="SimSun" panose="02010600030101010101" pitchFamily="2" charset="-122"/>
                <a:cs typeface="Times New Roman" panose="02020603050405020304" pitchFamily="18" charset="0"/>
              </a:rPr>
              <a:t>finden</a:t>
            </a:r>
            <a:r>
              <a:rPr lang="en-US" sz="2000" dirty="0">
                <a:solidFill>
                  <a:schemeClr val="accent1">
                    <a:lumMod val="50000"/>
                  </a:schemeClr>
                </a:solidFill>
                <a:ea typeface="SimSun" panose="02010600030101010101" pitchFamily="2" charset="-122"/>
                <a:cs typeface="Times New Roman" panose="02020603050405020304" pitchFamily="18" charset="0"/>
              </a:rPr>
              <a:t> </a:t>
            </a:r>
            <a:r>
              <a:rPr lang="en-US" sz="2000" dirty="0" err="1">
                <a:solidFill>
                  <a:schemeClr val="accent1">
                    <a:lumMod val="50000"/>
                  </a:schemeClr>
                </a:solidFill>
                <a:ea typeface="SimSun" panose="02010600030101010101" pitchFamily="2" charset="-122"/>
                <a:cs typeface="Times New Roman" panose="02020603050405020304" pitchFamily="18" charset="0"/>
              </a:rPr>
              <a:t>Mathe</a:t>
            </a:r>
            <a:r>
              <a:rPr lang="en-US" sz="2000" dirty="0">
                <a:solidFill>
                  <a:schemeClr val="accent1">
                    <a:lumMod val="50000"/>
                  </a:schemeClr>
                </a:solidFill>
                <a:ea typeface="SimSun" panose="02010600030101010101" pitchFamily="2" charset="-122"/>
                <a:cs typeface="Times New Roman" panose="02020603050405020304" pitchFamily="18" charset="0"/>
              </a:rPr>
              <a:t> </a:t>
            </a:r>
            <a:r>
              <a:rPr lang="en-US" sz="2000" dirty="0" err="1">
                <a:solidFill>
                  <a:schemeClr val="accent1">
                    <a:lumMod val="50000"/>
                  </a:schemeClr>
                </a:solidFill>
                <a:ea typeface="SimSun" panose="02010600030101010101" pitchFamily="2" charset="-122"/>
                <a:cs typeface="Times New Roman" panose="02020603050405020304" pitchFamily="18" charset="0"/>
              </a:rPr>
              <a:t>langweilig</a:t>
            </a:r>
            <a:r>
              <a:rPr lang="en-US" sz="2000" dirty="0">
                <a:solidFill>
                  <a:schemeClr val="accent1">
                    <a:lumMod val="50000"/>
                  </a:schemeClr>
                </a:solidFill>
                <a:ea typeface="SimSun" panose="02010600030101010101" pitchFamily="2" charset="-122"/>
                <a:cs typeface="Times New Roman" panose="02020603050405020304" pitchFamily="18" charset="0"/>
              </a:rPr>
              <a:t>. </a:t>
            </a:r>
            <a:br>
              <a:rPr lang="en-US" sz="2000" dirty="0">
                <a:solidFill>
                  <a:schemeClr val="accent1">
                    <a:lumMod val="50000"/>
                  </a:schemeClr>
                </a:solidFill>
                <a:ea typeface="SimSun" panose="02010600030101010101" pitchFamily="2" charset="-122"/>
                <a:cs typeface="Times New Roman" panose="02020603050405020304" pitchFamily="18" charset="0"/>
              </a:rPr>
            </a:br>
            <a:r>
              <a:rPr lang="en-US" sz="2000" dirty="0">
                <a:solidFill>
                  <a:schemeClr val="accent1">
                    <a:lumMod val="50000"/>
                  </a:schemeClr>
                </a:solidFill>
                <a:ea typeface="SimSun" panose="02010600030101010101" pitchFamily="2" charset="-122"/>
                <a:cs typeface="Times New Roman" panose="02020603050405020304" pitchFamily="18" charset="0"/>
              </a:rPr>
              <a:t>Sie </a:t>
            </a:r>
            <a:r>
              <a:rPr lang="en-US" sz="2000" dirty="0" err="1">
                <a:solidFill>
                  <a:schemeClr val="accent1">
                    <a:lumMod val="50000"/>
                  </a:schemeClr>
                </a:solidFill>
                <a:ea typeface="SimSun" panose="02010600030101010101" pitchFamily="2" charset="-122"/>
                <a:cs typeface="Times New Roman" panose="02020603050405020304" pitchFamily="18" charset="0"/>
              </a:rPr>
              <a:t>dürfen</a:t>
            </a:r>
            <a:r>
              <a:rPr lang="en-US" sz="2000" dirty="0">
                <a:solidFill>
                  <a:schemeClr val="accent1">
                    <a:lumMod val="50000"/>
                  </a:schemeClr>
                </a:solidFill>
                <a:ea typeface="SimSun" panose="02010600030101010101" pitchFamily="2" charset="-122"/>
                <a:cs typeface="Times New Roman" panose="02020603050405020304" pitchFamily="18" charset="0"/>
              </a:rPr>
              <a:t> </a:t>
            </a:r>
            <a:r>
              <a:rPr lang="en-US" sz="2000" dirty="0" err="1">
                <a:solidFill>
                  <a:schemeClr val="accent1">
                    <a:lumMod val="50000"/>
                  </a:schemeClr>
                </a:solidFill>
                <a:ea typeface="SimSun" panose="02010600030101010101" pitchFamily="2" charset="-122"/>
                <a:cs typeface="Times New Roman" panose="02020603050405020304" pitchFamily="18" charset="0"/>
              </a:rPr>
              <a:t>aber</a:t>
            </a:r>
            <a:r>
              <a:rPr lang="en-US" sz="2000" dirty="0">
                <a:solidFill>
                  <a:schemeClr val="accent1">
                    <a:lumMod val="50000"/>
                  </a:schemeClr>
                </a:solidFill>
                <a:ea typeface="SimSun" panose="02010600030101010101" pitchFamily="2" charset="-122"/>
                <a:cs typeface="Times New Roman" panose="02020603050405020304" pitchFamily="18" charset="0"/>
              </a:rPr>
              <a:t> </a:t>
            </a:r>
            <a:r>
              <a:rPr lang="en-US" sz="2000" dirty="0" err="1">
                <a:solidFill>
                  <a:schemeClr val="accent1">
                    <a:lumMod val="50000"/>
                  </a:schemeClr>
                </a:solidFill>
                <a:ea typeface="SimSun" panose="02010600030101010101" pitchFamily="2" charset="-122"/>
                <a:cs typeface="Times New Roman" panose="02020603050405020304" pitchFamily="18" charset="0"/>
              </a:rPr>
              <a:t>im</a:t>
            </a:r>
            <a:r>
              <a:rPr lang="en-US" sz="2000" dirty="0">
                <a:solidFill>
                  <a:schemeClr val="accent1">
                    <a:lumMod val="50000"/>
                  </a:schemeClr>
                </a:solidFill>
                <a:ea typeface="SimSun" panose="02010600030101010101" pitchFamily="2" charset="-122"/>
                <a:cs typeface="Times New Roman" panose="02020603050405020304" pitchFamily="18" charset="0"/>
              </a:rPr>
              <a:t> </a:t>
            </a:r>
            <a:r>
              <a:rPr lang="en-US" sz="2000" dirty="0" err="1">
                <a:solidFill>
                  <a:schemeClr val="accent1">
                    <a:lumMod val="50000"/>
                  </a:schemeClr>
                </a:solidFill>
                <a:ea typeface="SimSun" panose="02010600030101010101" pitchFamily="2" charset="-122"/>
                <a:cs typeface="Times New Roman" panose="02020603050405020304" pitchFamily="18" charset="0"/>
              </a:rPr>
              <a:t>Unterricht</a:t>
            </a:r>
            <a:r>
              <a:rPr lang="en-US" sz="2000" dirty="0">
                <a:solidFill>
                  <a:schemeClr val="accent1">
                    <a:lumMod val="50000"/>
                  </a:schemeClr>
                </a:solidFill>
                <a:ea typeface="SimSun" panose="02010600030101010101" pitchFamily="2" charset="-122"/>
                <a:cs typeface="Times New Roman" panose="02020603050405020304" pitchFamily="18" charset="0"/>
              </a:rPr>
              <a:t> </a:t>
            </a:r>
            <a:r>
              <a:rPr lang="en-US" sz="2000" dirty="0" err="1">
                <a:solidFill>
                  <a:schemeClr val="accent1">
                    <a:lumMod val="50000"/>
                  </a:schemeClr>
                </a:solidFill>
                <a:ea typeface="SimSun" panose="02010600030101010101" pitchFamily="2" charset="-122"/>
                <a:cs typeface="Times New Roman" panose="02020603050405020304" pitchFamily="18" charset="0"/>
              </a:rPr>
              <a:t>nicht</a:t>
            </a:r>
            <a:r>
              <a:rPr lang="en-US" sz="2000" dirty="0">
                <a:solidFill>
                  <a:schemeClr val="accent1">
                    <a:lumMod val="50000"/>
                  </a:schemeClr>
                </a:solidFill>
                <a:ea typeface="SimSun" panose="02010600030101010101" pitchFamily="2" charset="-122"/>
                <a:cs typeface="Times New Roman" panose="02020603050405020304" pitchFamily="18" charset="0"/>
              </a:rPr>
              <a:t> </a:t>
            </a:r>
            <a:r>
              <a:rPr lang="en-US" sz="2000" dirty="0" err="1">
                <a:solidFill>
                  <a:schemeClr val="accent1">
                    <a:lumMod val="50000"/>
                  </a:schemeClr>
                </a:solidFill>
                <a:ea typeface="SimSun" panose="02010600030101010101" pitchFamily="2" charset="-122"/>
                <a:cs typeface="Times New Roman" panose="02020603050405020304" pitchFamily="18" charset="0"/>
              </a:rPr>
              <a:t>reden</a:t>
            </a:r>
            <a:r>
              <a:rPr lang="en-US" sz="2000" dirty="0">
                <a:solidFill>
                  <a:schemeClr val="accent1">
                    <a:lumMod val="50000"/>
                  </a:schemeClr>
                </a:solidFill>
                <a:ea typeface="SimSun" panose="02010600030101010101" pitchFamily="2" charset="-122"/>
                <a:cs typeface="Times New Roman" panose="02020603050405020304" pitchFamily="18" charset="0"/>
              </a:rPr>
              <a:t>! </a:t>
            </a:r>
          </a:p>
          <a:p>
            <a:pPr>
              <a:lnSpc>
                <a:spcPct val="150000"/>
              </a:lnSpc>
              <a:defRPr/>
            </a:pPr>
            <a:r>
              <a:rPr lang="en-US" sz="2000" dirty="0">
                <a:solidFill>
                  <a:schemeClr val="accent1">
                    <a:lumMod val="50000"/>
                  </a:schemeClr>
                </a:solidFill>
                <a:ea typeface="SimSun" panose="02010600030101010101" pitchFamily="2" charset="-122"/>
                <a:cs typeface="Times New Roman" panose="02020603050405020304" pitchFamily="18" charset="0"/>
              </a:rPr>
              <a:t>Was </a:t>
            </a:r>
            <a:r>
              <a:rPr lang="en-US" sz="2000" dirty="0" err="1">
                <a:solidFill>
                  <a:schemeClr val="accent1">
                    <a:lumMod val="50000"/>
                  </a:schemeClr>
                </a:solidFill>
                <a:ea typeface="SimSun" panose="02010600030101010101" pitchFamily="2" charset="-122"/>
                <a:cs typeface="Times New Roman" panose="02020603050405020304" pitchFamily="18" charset="0"/>
              </a:rPr>
              <a:t>schreiben</a:t>
            </a:r>
            <a:r>
              <a:rPr lang="en-US" sz="2000" dirty="0">
                <a:solidFill>
                  <a:schemeClr val="accent1">
                    <a:lumMod val="50000"/>
                  </a:schemeClr>
                </a:solidFill>
                <a:ea typeface="SimSun" panose="02010600030101010101" pitchFamily="2" charset="-122"/>
                <a:cs typeface="Times New Roman" panose="02020603050405020304" pitchFamily="18" charset="0"/>
              </a:rPr>
              <a:t> </a:t>
            </a:r>
            <a:r>
              <a:rPr lang="en-US" sz="2000" dirty="0" err="1">
                <a:solidFill>
                  <a:schemeClr val="accent1">
                    <a:lumMod val="50000"/>
                  </a:schemeClr>
                </a:solidFill>
                <a:ea typeface="SimSun" panose="02010600030101010101" pitchFamily="2" charset="-122"/>
                <a:cs typeface="Times New Roman" panose="02020603050405020304" pitchFamily="18" charset="0"/>
              </a:rPr>
              <a:t>sie</a:t>
            </a:r>
            <a:r>
              <a:rPr lang="en-US" sz="2000" dirty="0">
                <a:solidFill>
                  <a:schemeClr val="accent1">
                    <a:lumMod val="50000"/>
                  </a:schemeClr>
                </a:solidFill>
                <a:ea typeface="SimSun" panose="02010600030101010101" pitchFamily="2" charset="-122"/>
                <a:cs typeface="Times New Roman" panose="02020603050405020304" pitchFamily="18" charset="0"/>
              </a:rPr>
              <a:t>?</a:t>
            </a:r>
          </a:p>
          <a:p>
            <a:pPr>
              <a:lnSpc>
                <a:spcPct val="150000"/>
              </a:lnSpc>
              <a:defRPr/>
            </a:pPr>
            <a:endParaRPr lang="en-US" sz="2000" b="1" dirty="0">
              <a:solidFill>
                <a:schemeClr val="accent1">
                  <a:lumMod val="50000"/>
                </a:schemeClr>
              </a:solidFill>
              <a:ea typeface="SimSun" panose="02010600030101010101" pitchFamily="2" charset="-122"/>
              <a:cs typeface="Times New Roman" panose="02020603050405020304" pitchFamily="18" charset="0"/>
            </a:endParaRPr>
          </a:p>
        </p:txBody>
      </p:sp>
      <p:sp>
        <p:nvSpPr>
          <p:cNvPr id="104" name="TextBox 103">
            <a:extLst>
              <a:ext uri="{FF2B5EF4-FFF2-40B4-BE49-F238E27FC236}">
                <a16:creationId xmlns:a16="http://schemas.microsoft.com/office/drawing/2014/main" id="{A14F07F3-1475-4289-A892-D6B2F9D01A39}"/>
              </a:ext>
            </a:extLst>
          </p:cNvPr>
          <p:cNvSpPr txBox="1"/>
          <p:nvPr/>
        </p:nvSpPr>
        <p:spPr>
          <a:xfrm>
            <a:off x="378649" y="4393026"/>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defRPr/>
            </a:pPr>
            <a:r>
              <a:rPr lang="en-US" sz="2400" b="1" dirty="0">
                <a:solidFill>
                  <a:srgbClr val="115076"/>
                </a:solidFill>
              </a:rPr>
              <a:t> A </a:t>
            </a:r>
          </a:p>
        </p:txBody>
      </p:sp>
      <p:sp>
        <p:nvSpPr>
          <p:cNvPr id="105" name="TextBox 104">
            <a:extLst>
              <a:ext uri="{FF2B5EF4-FFF2-40B4-BE49-F238E27FC236}">
                <a16:creationId xmlns:a16="http://schemas.microsoft.com/office/drawing/2014/main" id="{1434A0A5-CBF9-4B26-874B-AC0AC70CE2E9}"/>
              </a:ext>
            </a:extLst>
          </p:cNvPr>
          <p:cNvSpPr txBox="1"/>
          <p:nvPr/>
        </p:nvSpPr>
        <p:spPr>
          <a:xfrm>
            <a:off x="378649" y="5509968"/>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defRPr/>
            </a:pPr>
            <a:r>
              <a:rPr lang="en-US" sz="2400" b="1" dirty="0">
                <a:solidFill>
                  <a:srgbClr val="115076"/>
                </a:solidFill>
              </a:rPr>
              <a:t> B </a:t>
            </a:r>
          </a:p>
        </p:txBody>
      </p:sp>
      <p:sp>
        <p:nvSpPr>
          <p:cNvPr id="108" name="TextBox 107">
            <a:extLst>
              <a:ext uri="{FF2B5EF4-FFF2-40B4-BE49-F238E27FC236}">
                <a16:creationId xmlns:a16="http://schemas.microsoft.com/office/drawing/2014/main" id="{11075EBC-B1A2-446D-9C17-51B6B2043EDA}"/>
              </a:ext>
            </a:extLst>
          </p:cNvPr>
          <p:cNvSpPr txBox="1"/>
          <p:nvPr/>
        </p:nvSpPr>
        <p:spPr>
          <a:xfrm>
            <a:off x="5832518" y="2193020"/>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defRPr/>
            </a:pPr>
            <a:r>
              <a:rPr lang="en-US" sz="2400" b="1" dirty="0">
                <a:solidFill>
                  <a:srgbClr val="115076"/>
                </a:solidFill>
              </a:rPr>
              <a:t>C</a:t>
            </a:r>
          </a:p>
        </p:txBody>
      </p:sp>
      <p:sp>
        <p:nvSpPr>
          <p:cNvPr id="109" name="TextBox 108">
            <a:extLst>
              <a:ext uri="{FF2B5EF4-FFF2-40B4-BE49-F238E27FC236}">
                <a16:creationId xmlns:a16="http://schemas.microsoft.com/office/drawing/2014/main" id="{53F5D12D-0045-4FF5-8906-7F619E140E99}"/>
              </a:ext>
            </a:extLst>
          </p:cNvPr>
          <p:cNvSpPr txBox="1"/>
          <p:nvPr/>
        </p:nvSpPr>
        <p:spPr>
          <a:xfrm>
            <a:off x="5833827" y="3298249"/>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defRPr/>
            </a:pPr>
            <a:r>
              <a:rPr lang="en-US" sz="2400" b="1" dirty="0">
                <a:solidFill>
                  <a:srgbClr val="115076"/>
                </a:solidFill>
              </a:rPr>
              <a:t> D </a:t>
            </a:r>
          </a:p>
        </p:txBody>
      </p:sp>
      <p:sp>
        <p:nvSpPr>
          <p:cNvPr id="110" name="TextBox 109">
            <a:extLst>
              <a:ext uri="{FF2B5EF4-FFF2-40B4-BE49-F238E27FC236}">
                <a16:creationId xmlns:a16="http://schemas.microsoft.com/office/drawing/2014/main" id="{CF636C96-4208-47F5-BDA1-6B082851F459}"/>
              </a:ext>
            </a:extLst>
          </p:cNvPr>
          <p:cNvSpPr txBox="1"/>
          <p:nvPr/>
        </p:nvSpPr>
        <p:spPr>
          <a:xfrm>
            <a:off x="5835204" y="4404740"/>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defRPr/>
            </a:pPr>
            <a:r>
              <a:rPr lang="en-US" sz="2400" b="1" dirty="0">
                <a:solidFill>
                  <a:srgbClr val="115076"/>
                </a:solidFill>
              </a:rPr>
              <a:t> E </a:t>
            </a:r>
          </a:p>
        </p:txBody>
      </p:sp>
      <p:sp>
        <p:nvSpPr>
          <p:cNvPr id="111" name="TextBox 110">
            <a:extLst>
              <a:ext uri="{FF2B5EF4-FFF2-40B4-BE49-F238E27FC236}">
                <a16:creationId xmlns:a16="http://schemas.microsoft.com/office/drawing/2014/main" id="{988AE594-3DC0-47F7-9754-C5DA711078DD}"/>
              </a:ext>
            </a:extLst>
          </p:cNvPr>
          <p:cNvSpPr txBox="1"/>
          <p:nvPr/>
        </p:nvSpPr>
        <p:spPr>
          <a:xfrm>
            <a:off x="5828793" y="5509967"/>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defRPr/>
            </a:pPr>
            <a:r>
              <a:rPr lang="en-US" sz="2400" b="1" dirty="0">
                <a:solidFill>
                  <a:srgbClr val="115076"/>
                </a:solidFill>
              </a:rPr>
              <a:t> F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endParaRPr lang="en-GB" sz="3600" b="1" dirty="0">
              <a:solidFill>
                <a:prstClr val="white"/>
              </a:solidFill>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117567" y="313809"/>
            <a:ext cx="5706319" cy="707849"/>
          </a:xfrm>
        </p:spPr>
        <p:txBody>
          <a:bodyPr>
            <a:normAutofit/>
          </a:bodyPr>
          <a:lstStyle/>
          <a:p>
            <a:r>
              <a:rPr lang="en-GB" sz="3600" b="1" dirty="0">
                <a:solidFill>
                  <a:schemeClr val="bg1"/>
                </a:solidFill>
              </a:rPr>
              <a:t>Was </a:t>
            </a:r>
            <a:r>
              <a:rPr lang="en-GB" sz="3600" b="1" dirty="0" err="1">
                <a:solidFill>
                  <a:schemeClr val="bg1"/>
                </a:solidFill>
              </a:rPr>
              <a:t>schreiben</a:t>
            </a:r>
            <a:r>
              <a:rPr lang="en-GB" sz="3600" b="1" dirty="0">
                <a:solidFill>
                  <a:schemeClr val="bg1"/>
                </a:solidFill>
              </a:rPr>
              <a:t> </a:t>
            </a:r>
            <a:r>
              <a:rPr lang="en-GB" sz="3600" b="1" dirty="0" err="1">
                <a:solidFill>
                  <a:schemeClr val="bg1"/>
                </a:solidFill>
              </a:rPr>
              <a:t>sie</a:t>
            </a:r>
            <a:r>
              <a:rPr lang="en-GB" sz="3600" b="1" dirty="0">
                <a:solidFill>
                  <a:schemeClr val="bg1"/>
                </a:solidFill>
              </a:rPr>
              <a:t>?</a:t>
            </a:r>
          </a:p>
        </p:txBody>
      </p:sp>
      <p:pic>
        <p:nvPicPr>
          <p:cNvPr id="51" name="Picture 50">
            <a:extLst>
              <a:ext uri="{FF2B5EF4-FFF2-40B4-BE49-F238E27FC236}">
                <a16:creationId xmlns:a16="http://schemas.microsoft.com/office/drawing/2014/main" id="{9CD2BE42-6969-4328-B60D-ABD4620B959F}"/>
              </a:ext>
            </a:extLst>
          </p:cNvPr>
          <p:cNvPicPr>
            <a:picLocks noChangeAspect="1"/>
          </p:cNvPicPr>
          <p:nvPr/>
        </p:nvPicPr>
        <p:blipFill>
          <a:blip r:embed="rId4"/>
          <a:stretch>
            <a:fillRect/>
          </a:stretch>
        </p:blipFill>
        <p:spPr>
          <a:xfrm>
            <a:off x="2646327" y="4162941"/>
            <a:ext cx="2916578" cy="946011"/>
          </a:xfrm>
          <a:prstGeom prst="rect">
            <a:avLst/>
          </a:prstGeom>
        </p:spPr>
      </p:pic>
      <p:pic>
        <p:nvPicPr>
          <p:cNvPr id="52" name="Picture 51">
            <a:extLst>
              <a:ext uri="{FF2B5EF4-FFF2-40B4-BE49-F238E27FC236}">
                <a16:creationId xmlns:a16="http://schemas.microsoft.com/office/drawing/2014/main" id="{FBD8CA48-9E37-457B-92E6-DFD617833318}"/>
              </a:ext>
            </a:extLst>
          </p:cNvPr>
          <p:cNvPicPr>
            <a:picLocks noChangeAspect="1"/>
          </p:cNvPicPr>
          <p:nvPr/>
        </p:nvPicPr>
        <p:blipFill>
          <a:blip r:embed="rId4"/>
          <a:stretch>
            <a:fillRect/>
          </a:stretch>
        </p:blipFill>
        <p:spPr>
          <a:xfrm>
            <a:off x="1154862" y="4162194"/>
            <a:ext cx="1336399" cy="461665"/>
          </a:xfrm>
          <a:prstGeom prst="rect">
            <a:avLst/>
          </a:prstGeom>
        </p:spPr>
      </p:pic>
      <p:pic>
        <p:nvPicPr>
          <p:cNvPr id="53" name="Picture 52">
            <a:extLst>
              <a:ext uri="{FF2B5EF4-FFF2-40B4-BE49-F238E27FC236}">
                <a16:creationId xmlns:a16="http://schemas.microsoft.com/office/drawing/2014/main" id="{A305939F-C2F9-4E46-B838-3A4AA518E69F}"/>
              </a:ext>
            </a:extLst>
          </p:cNvPr>
          <p:cNvPicPr>
            <a:picLocks noChangeAspect="1"/>
          </p:cNvPicPr>
          <p:nvPr/>
        </p:nvPicPr>
        <p:blipFill>
          <a:blip r:embed="rId4"/>
          <a:stretch>
            <a:fillRect/>
          </a:stretch>
        </p:blipFill>
        <p:spPr>
          <a:xfrm>
            <a:off x="1154861" y="4635946"/>
            <a:ext cx="1336399" cy="461665"/>
          </a:xfrm>
          <a:prstGeom prst="rect">
            <a:avLst/>
          </a:prstGeom>
        </p:spPr>
      </p:pic>
      <p:sp>
        <p:nvSpPr>
          <p:cNvPr id="54" name="TextBox 53">
            <a:extLst>
              <a:ext uri="{FF2B5EF4-FFF2-40B4-BE49-F238E27FC236}">
                <a16:creationId xmlns:a16="http://schemas.microsoft.com/office/drawing/2014/main" id="{A8462067-C6FE-4127-83D5-0FF2FEE160CD}"/>
              </a:ext>
            </a:extLst>
          </p:cNvPr>
          <p:cNvSpPr txBox="1"/>
          <p:nvPr/>
        </p:nvSpPr>
        <p:spPr>
          <a:xfrm>
            <a:off x="2591532" y="4209019"/>
            <a:ext cx="2971373" cy="707886"/>
          </a:xfrm>
          <a:prstGeom prst="rect">
            <a:avLst/>
          </a:prstGeom>
          <a:noFill/>
        </p:spPr>
        <p:txBody>
          <a:bodyPr wrap="square" rtlCol="0">
            <a:spAutoFit/>
          </a:bodyPr>
          <a:lstStyle/>
          <a:p>
            <a:r>
              <a:rPr lang="en-GB" sz="2000" i="1" dirty="0">
                <a:solidFill>
                  <a:schemeClr val="accent1">
                    <a:lumMod val="50000"/>
                  </a:schemeClr>
                </a:solidFill>
              </a:rPr>
              <a:t>ich </a:t>
            </a:r>
            <a:r>
              <a:rPr lang="en-GB" sz="2000" i="1" dirty="0" err="1">
                <a:solidFill>
                  <a:schemeClr val="accent1">
                    <a:lumMod val="50000"/>
                  </a:schemeClr>
                </a:solidFill>
              </a:rPr>
              <a:t>spiele</a:t>
            </a:r>
            <a:r>
              <a:rPr lang="en-GB" sz="2000" i="1" dirty="0">
                <a:solidFill>
                  <a:schemeClr val="accent1">
                    <a:lumMod val="50000"/>
                  </a:schemeClr>
                </a:solidFill>
              </a:rPr>
              <a:t> </a:t>
            </a:r>
            <a:r>
              <a:rPr lang="en-GB" sz="2000" i="1" dirty="0" err="1">
                <a:solidFill>
                  <a:schemeClr val="accent1">
                    <a:lumMod val="50000"/>
                  </a:schemeClr>
                </a:solidFill>
              </a:rPr>
              <a:t>Gitarre</a:t>
            </a:r>
            <a:r>
              <a:rPr lang="en-GB" sz="2000" i="1" dirty="0">
                <a:solidFill>
                  <a:schemeClr val="accent1">
                    <a:lumMod val="50000"/>
                  </a:schemeClr>
                </a:solidFill>
              </a:rPr>
              <a:t>. Und du?</a:t>
            </a:r>
          </a:p>
        </p:txBody>
      </p:sp>
      <p:sp>
        <p:nvSpPr>
          <p:cNvPr id="55" name="TextBox 54">
            <a:extLst>
              <a:ext uri="{FF2B5EF4-FFF2-40B4-BE49-F238E27FC236}">
                <a16:creationId xmlns:a16="http://schemas.microsoft.com/office/drawing/2014/main" id="{A9FA2C80-ED36-4532-945C-EC330E0A5BF7}"/>
              </a:ext>
            </a:extLst>
          </p:cNvPr>
          <p:cNvSpPr txBox="1"/>
          <p:nvPr/>
        </p:nvSpPr>
        <p:spPr>
          <a:xfrm>
            <a:off x="1190142" y="4162194"/>
            <a:ext cx="1265836" cy="400110"/>
          </a:xfrm>
          <a:prstGeom prst="rect">
            <a:avLst/>
          </a:prstGeom>
          <a:noFill/>
        </p:spPr>
        <p:txBody>
          <a:bodyPr wrap="square" rtlCol="0">
            <a:spAutoFit/>
          </a:bodyPr>
          <a:lstStyle/>
          <a:p>
            <a:pPr algn="ctr"/>
            <a:r>
              <a:rPr lang="en-GB" sz="2000" i="1" dirty="0" err="1">
                <a:solidFill>
                  <a:schemeClr val="accent1">
                    <a:lumMod val="50000"/>
                  </a:schemeClr>
                </a:solidFill>
              </a:rPr>
              <a:t>Heute</a:t>
            </a:r>
            <a:endParaRPr lang="en-GB" sz="2000" i="1" dirty="0">
              <a:solidFill>
                <a:schemeClr val="accent1">
                  <a:lumMod val="50000"/>
                </a:schemeClr>
              </a:solidFill>
            </a:endParaRPr>
          </a:p>
        </p:txBody>
      </p:sp>
      <p:pic>
        <p:nvPicPr>
          <p:cNvPr id="59" name="Picture 58">
            <a:extLst>
              <a:ext uri="{FF2B5EF4-FFF2-40B4-BE49-F238E27FC236}">
                <a16:creationId xmlns:a16="http://schemas.microsoft.com/office/drawing/2014/main" id="{EA5B911D-06FF-414B-967E-FB2934A04EF1}"/>
              </a:ext>
            </a:extLst>
          </p:cNvPr>
          <p:cNvPicPr>
            <a:picLocks noChangeAspect="1"/>
          </p:cNvPicPr>
          <p:nvPr/>
        </p:nvPicPr>
        <p:blipFill>
          <a:blip r:embed="rId4"/>
          <a:stretch>
            <a:fillRect/>
          </a:stretch>
        </p:blipFill>
        <p:spPr>
          <a:xfrm>
            <a:off x="2646327" y="5280257"/>
            <a:ext cx="2916578" cy="946011"/>
          </a:xfrm>
          <a:prstGeom prst="rect">
            <a:avLst/>
          </a:prstGeom>
        </p:spPr>
      </p:pic>
      <p:pic>
        <p:nvPicPr>
          <p:cNvPr id="60" name="Picture 59">
            <a:extLst>
              <a:ext uri="{FF2B5EF4-FFF2-40B4-BE49-F238E27FC236}">
                <a16:creationId xmlns:a16="http://schemas.microsoft.com/office/drawing/2014/main" id="{AD240E44-0B25-494B-A123-CFBEA339BEBA}"/>
              </a:ext>
            </a:extLst>
          </p:cNvPr>
          <p:cNvPicPr>
            <a:picLocks noChangeAspect="1"/>
          </p:cNvPicPr>
          <p:nvPr/>
        </p:nvPicPr>
        <p:blipFill>
          <a:blip r:embed="rId4"/>
          <a:stretch>
            <a:fillRect/>
          </a:stretch>
        </p:blipFill>
        <p:spPr>
          <a:xfrm>
            <a:off x="1154862" y="5279510"/>
            <a:ext cx="1336399" cy="461665"/>
          </a:xfrm>
          <a:prstGeom prst="rect">
            <a:avLst/>
          </a:prstGeom>
        </p:spPr>
      </p:pic>
      <p:pic>
        <p:nvPicPr>
          <p:cNvPr id="61" name="Picture 60">
            <a:extLst>
              <a:ext uri="{FF2B5EF4-FFF2-40B4-BE49-F238E27FC236}">
                <a16:creationId xmlns:a16="http://schemas.microsoft.com/office/drawing/2014/main" id="{18895E27-D523-4D7D-B371-CA628DBA1E86}"/>
              </a:ext>
            </a:extLst>
          </p:cNvPr>
          <p:cNvPicPr>
            <a:picLocks noChangeAspect="1"/>
          </p:cNvPicPr>
          <p:nvPr/>
        </p:nvPicPr>
        <p:blipFill>
          <a:blip r:embed="rId4"/>
          <a:stretch>
            <a:fillRect/>
          </a:stretch>
        </p:blipFill>
        <p:spPr>
          <a:xfrm>
            <a:off x="1154861" y="5753262"/>
            <a:ext cx="1336399" cy="461665"/>
          </a:xfrm>
          <a:prstGeom prst="rect">
            <a:avLst/>
          </a:prstGeom>
        </p:spPr>
      </p:pic>
      <p:sp>
        <p:nvSpPr>
          <p:cNvPr id="62" name="TextBox 61">
            <a:extLst>
              <a:ext uri="{FF2B5EF4-FFF2-40B4-BE49-F238E27FC236}">
                <a16:creationId xmlns:a16="http://schemas.microsoft.com/office/drawing/2014/main" id="{6D5555F7-6119-49BE-9E9D-8F4EEFBA8C5F}"/>
              </a:ext>
            </a:extLst>
          </p:cNvPr>
          <p:cNvSpPr txBox="1"/>
          <p:nvPr/>
        </p:nvSpPr>
        <p:spPr>
          <a:xfrm>
            <a:off x="2640307" y="5319321"/>
            <a:ext cx="3322513" cy="707886"/>
          </a:xfrm>
          <a:prstGeom prst="rect">
            <a:avLst/>
          </a:prstGeom>
          <a:noFill/>
        </p:spPr>
        <p:txBody>
          <a:bodyPr wrap="square" rtlCol="0">
            <a:spAutoFit/>
          </a:bodyPr>
          <a:lstStyle/>
          <a:p>
            <a:r>
              <a:rPr lang="en-GB" sz="2000" i="1" dirty="0" err="1">
                <a:solidFill>
                  <a:schemeClr val="accent1">
                    <a:lumMod val="50000"/>
                  </a:schemeClr>
                </a:solidFill>
              </a:rPr>
              <a:t>spiele</a:t>
            </a:r>
            <a:r>
              <a:rPr lang="en-GB" sz="2000" i="1" dirty="0">
                <a:solidFill>
                  <a:schemeClr val="accent1">
                    <a:lumMod val="50000"/>
                  </a:schemeClr>
                </a:solidFill>
              </a:rPr>
              <a:t> </a:t>
            </a:r>
            <a:r>
              <a:rPr lang="en-GB" sz="2000" i="1" dirty="0" err="1">
                <a:solidFill>
                  <a:schemeClr val="accent1">
                    <a:lumMod val="50000"/>
                  </a:schemeClr>
                </a:solidFill>
              </a:rPr>
              <a:t>ich</a:t>
            </a:r>
            <a:r>
              <a:rPr lang="en-GB" sz="2000" i="1" dirty="0">
                <a:solidFill>
                  <a:schemeClr val="accent1">
                    <a:lumMod val="50000"/>
                  </a:schemeClr>
                </a:solidFill>
              </a:rPr>
              <a:t> </a:t>
            </a:r>
            <a:r>
              <a:rPr lang="en-GB" sz="2000" i="1" dirty="0" err="1">
                <a:solidFill>
                  <a:schemeClr val="accent1">
                    <a:lumMod val="50000"/>
                  </a:schemeClr>
                </a:solidFill>
              </a:rPr>
              <a:t>Schlagzeug</a:t>
            </a:r>
            <a:r>
              <a:rPr lang="en-GB" sz="2000" i="1" dirty="0">
                <a:solidFill>
                  <a:schemeClr val="accent1">
                    <a:lumMod val="50000"/>
                  </a:schemeClr>
                </a:solidFill>
              </a:rPr>
              <a:t>!</a:t>
            </a:r>
          </a:p>
          <a:p>
            <a:r>
              <a:rPr lang="en-GB" sz="2000" i="1" dirty="0">
                <a:solidFill>
                  <a:schemeClr val="accent1">
                    <a:lumMod val="50000"/>
                  </a:schemeClr>
                </a:solidFill>
              </a:rPr>
              <a:t>Und am </a:t>
            </a:r>
            <a:r>
              <a:rPr lang="en-GB" sz="2000" i="1" dirty="0" err="1">
                <a:solidFill>
                  <a:schemeClr val="accent1">
                    <a:lumMod val="50000"/>
                  </a:schemeClr>
                </a:solidFill>
              </a:rPr>
              <a:t>Dienstag</a:t>
            </a:r>
            <a:r>
              <a:rPr lang="en-GB" sz="2000" i="1" dirty="0">
                <a:solidFill>
                  <a:schemeClr val="accent1">
                    <a:lumMod val="50000"/>
                  </a:schemeClr>
                </a:solidFill>
              </a:rPr>
              <a:t>?</a:t>
            </a:r>
          </a:p>
        </p:txBody>
      </p:sp>
      <p:sp>
        <p:nvSpPr>
          <p:cNvPr id="63" name="TextBox 62">
            <a:extLst>
              <a:ext uri="{FF2B5EF4-FFF2-40B4-BE49-F238E27FC236}">
                <a16:creationId xmlns:a16="http://schemas.microsoft.com/office/drawing/2014/main" id="{427420FC-F8A4-4B8E-95B3-3C5485F229AE}"/>
              </a:ext>
            </a:extLst>
          </p:cNvPr>
          <p:cNvSpPr txBox="1"/>
          <p:nvPr/>
        </p:nvSpPr>
        <p:spPr>
          <a:xfrm>
            <a:off x="1190142" y="5279510"/>
            <a:ext cx="1265836" cy="400110"/>
          </a:xfrm>
          <a:prstGeom prst="rect">
            <a:avLst/>
          </a:prstGeom>
          <a:noFill/>
        </p:spPr>
        <p:txBody>
          <a:bodyPr wrap="square" rtlCol="0">
            <a:spAutoFit/>
          </a:bodyPr>
          <a:lstStyle/>
          <a:p>
            <a:pPr algn="ctr"/>
            <a:r>
              <a:rPr lang="en-GB" sz="2000" i="1" dirty="0" err="1">
                <a:solidFill>
                  <a:schemeClr val="accent1">
                    <a:lumMod val="50000"/>
                  </a:schemeClr>
                </a:solidFill>
              </a:rPr>
              <a:t>Heute</a:t>
            </a:r>
            <a:endParaRPr lang="en-GB" sz="2000" i="1" dirty="0">
              <a:solidFill>
                <a:schemeClr val="accent1">
                  <a:lumMod val="50000"/>
                </a:schemeClr>
              </a:solidFill>
            </a:endParaRPr>
          </a:p>
        </p:txBody>
      </p:sp>
      <p:pic>
        <p:nvPicPr>
          <p:cNvPr id="67" name="Picture 66">
            <a:extLst>
              <a:ext uri="{FF2B5EF4-FFF2-40B4-BE49-F238E27FC236}">
                <a16:creationId xmlns:a16="http://schemas.microsoft.com/office/drawing/2014/main" id="{3D95370C-A836-4EB4-8474-2D0734202FA6}"/>
              </a:ext>
            </a:extLst>
          </p:cNvPr>
          <p:cNvPicPr>
            <a:picLocks noChangeAspect="1"/>
          </p:cNvPicPr>
          <p:nvPr/>
        </p:nvPicPr>
        <p:blipFill>
          <a:blip r:embed="rId4"/>
          <a:stretch>
            <a:fillRect/>
          </a:stretch>
        </p:blipFill>
        <p:spPr>
          <a:xfrm>
            <a:off x="8315367" y="1962935"/>
            <a:ext cx="3745362" cy="946011"/>
          </a:xfrm>
          <a:prstGeom prst="rect">
            <a:avLst/>
          </a:prstGeom>
        </p:spPr>
      </p:pic>
      <p:pic>
        <p:nvPicPr>
          <p:cNvPr id="68" name="Picture 67">
            <a:extLst>
              <a:ext uri="{FF2B5EF4-FFF2-40B4-BE49-F238E27FC236}">
                <a16:creationId xmlns:a16="http://schemas.microsoft.com/office/drawing/2014/main" id="{9A378F3F-90B2-41A0-B6FA-22BDD4C41059}"/>
              </a:ext>
            </a:extLst>
          </p:cNvPr>
          <p:cNvPicPr>
            <a:picLocks noChangeAspect="1"/>
          </p:cNvPicPr>
          <p:nvPr/>
        </p:nvPicPr>
        <p:blipFill>
          <a:blip r:embed="rId4"/>
          <a:stretch>
            <a:fillRect/>
          </a:stretch>
        </p:blipFill>
        <p:spPr>
          <a:xfrm>
            <a:off x="6476216" y="1962188"/>
            <a:ext cx="1727619" cy="461665"/>
          </a:xfrm>
          <a:prstGeom prst="rect">
            <a:avLst/>
          </a:prstGeom>
        </p:spPr>
      </p:pic>
      <p:pic>
        <p:nvPicPr>
          <p:cNvPr id="69" name="Picture 68">
            <a:extLst>
              <a:ext uri="{FF2B5EF4-FFF2-40B4-BE49-F238E27FC236}">
                <a16:creationId xmlns:a16="http://schemas.microsoft.com/office/drawing/2014/main" id="{800FFE53-EE0F-4E5F-A0EB-B3727890A102}"/>
              </a:ext>
            </a:extLst>
          </p:cNvPr>
          <p:cNvPicPr>
            <a:picLocks noChangeAspect="1"/>
          </p:cNvPicPr>
          <p:nvPr/>
        </p:nvPicPr>
        <p:blipFill>
          <a:blip r:embed="rId4"/>
          <a:stretch>
            <a:fillRect/>
          </a:stretch>
        </p:blipFill>
        <p:spPr>
          <a:xfrm>
            <a:off x="6476215" y="2435940"/>
            <a:ext cx="1727619" cy="461665"/>
          </a:xfrm>
          <a:prstGeom prst="rect">
            <a:avLst/>
          </a:prstGeom>
        </p:spPr>
      </p:pic>
      <p:sp>
        <p:nvSpPr>
          <p:cNvPr id="70" name="TextBox 69">
            <a:extLst>
              <a:ext uri="{FF2B5EF4-FFF2-40B4-BE49-F238E27FC236}">
                <a16:creationId xmlns:a16="http://schemas.microsoft.com/office/drawing/2014/main" id="{2EFB2757-57B0-44DC-A5B2-573B5FA6D9B9}"/>
              </a:ext>
            </a:extLst>
          </p:cNvPr>
          <p:cNvSpPr txBox="1"/>
          <p:nvPr/>
        </p:nvSpPr>
        <p:spPr>
          <a:xfrm>
            <a:off x="8354003" y="2009487"/>
            <a:ext cx="3703209" cy="707886"/>
          </a:xfrm>
          <a:prstGeom prst="rect">
            <a:avLst/>
          </a:prstGeom>
          <a:noFill/>
        </p:spPr>
        <p:txBody>
          <a:bodyPr wrap="square" rtlCol="0">
            <a:spAutoFit/>
          </a:bodyPr>
          <a:lstStyle/>
          <a:p>
            <a:r>
              <a:rPr lang="en-GB" sz="2000" i="1" dirty="0" err="1">
                <a:solidFill>
                  <a:schemeClr val="accent1">
                    <a:lumMod val="50000"/>
                  </a:schemeClr>
                </a:solidFill>
              </a:rPr>
              <a:t>chille</a:t>
            </a:r>
            <a:r>
              <a:rPr lang="en-GB" sz="2000" i="1" dirty="0">
                <a:solidFill>
                  <a:schemeClr val="accent1">
                    <a:lumMod val="50000"/>
                  </a:schemeClr>
                </a:solidFill>
              </a:rPr>
              <a:t> ich </a:t>
            </a:r>
            <a:r>
              <a:rPr lang="en-GB" sz="2000" i="1" err="1">
                <a:solidFill>
                  <a:schemeClr val="accent1">
                    <a:lumMod val="50000"/>
                  </a:schemeClr>
                </a:solidFill>
              </a:rPr>
              <a:t>ein</a:t>
            </a:r>
            <a:r>
              <a:rPr lang="en-GB" sz="2000" i="1">
                <a:solidFill>
                  <a:schemeClr val="accent1">
                    <a:lumMod val="50000"/>
                  </a:schemeClr>
                </a:solidFill>
              </a:rPr>
              <a:t> bisschen </a:t>
            </a:r>
            <a:r>
              <a:rPr lang="en-GB" sz="2000" i="1" dirty="0" err="1">
                <a:solidFill>
                  <a:schemeClr val="accent1">
                    <a:lumMod val="50000"/>
                  </a:schemeClr>
                </a:solidFill>
              </a:rPr>
              <a:t>zu</a:t>
            </a:r>
            <a:r>
              <a:rPr lang="en-GB" sz="2000" i="1" dirty="0">
                <a:solidFill>
                  <a:schemeClr val="accent1">
                    <a:lumMod val="50000"/>
                  </a:schemeClr>
                </a:solidFill>
              </a:rPr>
              <a:t> </a:t>
            </a:r>
            <a:r>
              <a:rPr lang="en-GB" sz="2000" i="1" dirty="0" err="1">
                <a:solidFill>
                  <a:schemeClr val="accent1">
                    <a:lumMod val="50000"/>
                  </a:schemeClr>
                </a:solidFill>
              </a:rPr>
              <a:t>Hause</a:t>
            </a:r>
            <a:r>
              <a:rPr lang="en-GB" sz="2000" i="1" dirty="0">
                <a:solidFill>
                  <a:schemeClr val="accent1">
                    <a:lumMod val="50000"/>
                  </a:schemeClr>
                </a:solidFill>
              </a:rPr>
              <a:t>. Und du?</a:t>
            </a:r>
          </a:p>
        </p:txBody>
      </p:sp>
      <p:sp>
        <p:nvSpPr>
          <p:cNvPr id="71" name="TextBox 70">
            <a:extLst>
              <a:ext uri="{FF2B5EF4-FFF2-40B4-BE49-F238E27FC236}">
                <a16:creationId xmlns:a16="http://schemas.microsoft.com/office/drawing/2014/main" id="{0F762310-35C4-4271-9352-B5E2920D8B0F}"/>
              </a:ext>
            </a:extLst>
          </p:cNvPr>
          <p:cNvSpPr txBox="1"/>
          <p:nvPr/>
        </p:nvSpPr>
        <p:spPr>
          <a:xfrm>
            <a:off x="6444615" y="1912720"/>
            <a:ext cx="1797856" cy="400110"/>
          </a:xfrm>
          <a:prstGeom prst="rect">
            <a:avLst/>
          </a:prstGeom>
          <a:noFill/>
        </p:spPr>
        <p:txBody>
          <a:bodyPr wrap="square" rtlCol="0">
            <a:spAutoFit/>
          </a:bodyPr>
          <a:lstStyle/>
          <a:p>
            <a:r>
              <a:rPr lang="en-GB" sz="2000" i="1" dirty="0">
                <a:solidFill>
                  <a:schemeClr val="accent1">
                    <a:lumMod val="50000"/>
                  </a:schemeClr>
                </a:solidFill>
              </a:rPr>
              <a:t>Am </a:t>
            </a:r>
            <a:r>
              <a:rPr lang="en-GB" sz="2000" i="1" dirty="0" err="1">
                <a:solidFill>
                  <a:schemeClr val="accent1">
                    <a:lumMod val="50000"/>
                  </a:schemeClr>
                </a:solidFill>
              </a:rPr>
              <a:t>Dienstag</a:t>
            </a:r>
            <a:endParaRPr lang="en-GB" sz="2000" i="1" dirty="0">
              <a:solidFill>
                <a:schemeClr val="accent1">
                  <a:lumMod val="50000"/>
                </a:schemeClr>
              </a:solidFill>
            </a:endParaRPr>
          </a:p>
        </p:txBody>
      </p:sp>
      <p:pic>
        <p:nvPicPr>
          <p:cNvPr id="75" name="Picture 74">
            <a:extLst>
              <a:ext uri="{FF2B5EF4-FFF2-40B4-BE49-F238E27FC236}">
                <a16:creationId xmlns:a16="http://schemas.microsoft.com/office/drawing/2014/main" id="{B5BFEB47-04A6-464B-9CDF-8EE4D2DF81C6}"/>
              </a:ext>
            </a:extLst>
          </p:cNvPr>
          <p:cNvPicPr>
            <a:picLocks noChangeAspect="1"/>
          </p:cNvPicPr>
          <p:nvPr/>
        </p:nvPicPr>
        <p:blipFill>
          <a:blip r:embed="rId4"/>
          <a:stretch>
            <a:fillRect/>
          </a:stretch>
        </p:blipFill>
        <p:spPr>
          <a:xfrm>
            <a:off x="8315367" y="3069799"/>
            <a:ext cx="3745362" cy="946011"/>
          </a:xfrm>
          <a:prstGeom prst="rect">
            <a:avLst/>
          </a:prstGeom>
        </p:spPr>
      </p:pic>
      <p:pic>
        <p:nvPicPr>
          <p:cNvPr id="76" name="Picture 75">
            <a:extLst>
              <a:ext uri="{FF2B5EF4-FFF2-40B4-BE49-F238E27FC236}">
                <a16:creationId xmlns:a16="http://schemas.microsoft.com/office/drawing/2014/main" id="{B0E51652-01D1-4306-B0FF-F909B9ABEFDC}"/>
              </a:ext>
            </a:extLst>
          </p:cNvPr>
          <p:cNvPicPr>
            <a:picLocks noChangeAspect="1"/>
          </p:cNvPicPr>
          <p:nvPr/>
        </p:nvPicPr>
        <p:blipFill>
          <a:blip r:embed="rId4"/>
          <a:stretch>
            <a:fillRect/>
          </a:stretch>
        </p:blipFill>
        <p:spPr>
          <a:xfrm>
            <a:off x="6476216" y="3069052"/>
            <a:ext cx="1727619" cy="461665"/>
          </a:xfrm>
          <a:prstGeom prst="rect">
            <a:avLst/>
          </a:prstGeom>
        </p:spPr>
      </p:pic>
      <p:pic>
        <p:nvPicPr>
          <p:cNvPr id="77" name="Picture 76">
            <a:extLst>
              <a:ext uri="{FF2B5EF4-FFF2-40B4-BE49-F238E27FC236}">
                <a16:creationId xmlns:a16="http://schemas.microsoft.com/office/drawing/2014/main" id="{16D8B892-423B-415E-9A8B-FB686C0650BC}"/>
              </a:ext>
            </a:extLst>
          </p:cNvPr>
          <p:cNvPicPr>
            <a:picLocks noChangeAspect="1"/>
          </p:cNvPicPr>
          <p:nvPr/>
        </p:nvPicPr>
        <p:blipFill>
          <a:blip r:embed="rId4"/>
          <a:stretch>
            <a:fillRect/>
          </a:stretch>
        </p:blipFill>
        <p:spPr>
          <a:xfrm>
            <a:off x="6476215" y="3542804"/>
            <a:ext cx="1727619" cy="461665"/>
          </a:xfrm>
          <a:prstGeom prst="rect">
            <a:avLst/>
          </a:prstGeom>
        </p:spPr>
      </p:pic>
      <p:sp>
        <p:nvSpPr>
          <p:cNvPr id="78" name="TextBox 77">
            <a:extLst>
              <a:ext uri="{FF2B5EF4-FFF2-40B4-BE49-F238E27FC236}">
                <a16:creationId xmlns:a16="http://schemas.microsoft.com/office/drawing/2014/main" id="{0780DCA9-537E-4EA2-8762-F6ADB68C4636}"/>
              </a:ext>
            </a:extLst>
          </p:cNvPr>
          <p:cNvSpPr txBox="1"/>
          <p:nvPr/>
        </p:nvSpPr>
        <p:spPr>
          <a:xfrm>
            <a:off x="8342222" y="3098311"/>
            <a:ext cx="4078532" cy="707886"/>
          </a:xfrm>
          <a:prstGeom prst="rect">
            <a:avLst/>
          </a:prstGeom>
          <a:noFill/>
        </p:spPr>
        <p:txBody>
          <a:bodyPr wrap="square" rtlCol="0">
            <a:spAutoFit/>
          </a:bodyPr>
          <a:lstStyle/>
          <a:p>
            <a:r>
              <a:rPr lang="en-GB" sz="2000" i="1" dirty="0" err="1">
                <a:solidFill>
                  <a:schemeClr val="accent1">
                    <a:lumMod val="50000"/>
                  </a:schemeClr>
                </a:solidFill>
              </a:rPr>
              <a:t>ich</a:t>
            </a:r>
            <a:r>
              <a:rPr lang="en-GB" sz="2000" i="1" dirty="0">
                <a:solidFill>
                  <a:schemeClr val="accent1">
                    <a:lumMod val="50000"/>
                  </a:schemeClr>
                </a:solidFill>
              </a:rPr>
              <a:t> </a:t>
            </a:r>
            <a:r>
              <a:rPr lang="en-GB" sz="2000" i="1" dirty="0" err="1">
                <a:solidFill>
                  <a:schemeClr val="accent1">
                    <a:lumMod val="50000"/>
                  </a:schemeClr>
                </a:solidFill>
              </a:rPr>
              <a:t>habe</a:t>
            </a:r>
            <a:r>
              <a:rPr lang="en-GB" sz="2000" i="1" dirty="0">
                <a:solidFill>
                  <a:schemeClr val="accent1">
                    <a:lumMod val="50000"/>
                  </a:schemeClr>
                </a:solidFill>
              </a:rPr>
              <a:t> </a:t>
            </a:r>
            <a:r>
              <a:rPr lang="en-GB" sz="2000" i="1" dirty="0" err="1">
                <a:solidFill>
                  <a:schemeClr val="accent1">
                    <a:lumMod val="50000"/>
                  </a:schemeClr>
                </a:solidFill>
              </a:rPr>
              <a:t>Tanzunterricht</a:t>
            </a:r>
            <a:r>
              <a:rPr lang="en-GB" sz="2000" i="1" dirty="0">
                <a:solidFill>
                  <a:schemeClr val="accent1">
                    <a:lumMod val="50000"/>
                  </a:schemeClr>
                </a:solidFill>
              </a:rPr>
              <a:t>. Was </a:t>
            </a:r>
            <a:r>
              <a:rPr lang="en-GB" sz="2000" i="1" dirty="0" err="1">
                <a:solidFill>
                  <a:schemeClr val="accent1">
                    <a:lumMod val="50000"/>
                  </a:schemeClr>
                </a:solidFill>
              </a:rPr>
              <a:t>machst</a:t>
            </a:r>
            <a:r>
              <a:rPr lang="en-GB" sz="2000" i="1" dirty="0">
                <a:solidFill>
                  <a:schemeClr val="accent1">
                    <a:lumMod val="50000"/>
                  </a:schemeClr>
                </a:solidFill>
              </a:rPr>
              <a:t> du am </a:t>
            </a:r>
            <a:r>
              <a:rPr lang="en-GB" sz="2000" i="1" dirty="0" err="1">
                <a:solidFill>
                  <a:schemeClr val="accent1">
                    <a:lumMod val="50000"/>
                  </a:schemeClr>
                </a:solidFill>
              </a:rPr>
              <a:t>Samstag</a:t>
            </a:r>
            <a:r>
              <a:rPr lang="en-GB" sz="2000" i="1" dirty="0">
                <a:solidFill>
                  <a:schemeClr val="accent1">
                    <a:lumMod val="50000"/>
                  </a:schemeClr>
                </a:solidFill>
              </a:rPr>
              <a:t>?</a:t>
            </a:r>
          </a:p>
        </p:txBody>
      </p:sp>
      <p:sp>
        <p:nvSpPr>
          <p:cNvPr id="79" name="TextBox 78">
            <a:extLst>
              <a:ext uri="{FF2B5EF4-FFF2-40B4-BE49-F238E27FC236}">
                <a16:creationId xmlns:a16="http://schemas.microsoft.com/office/drawing/2014/main" id="{B8635C46-2E83-4D06-9035-D9C389AC8285}"/>
              </a:ext>
            </a:extLst>
          </p:cNvPr>
          <p:cNvSpPr txBox="1"/>
          <p:nvPr/>
        </p:nvSpPr>
        <p:spPr>
          <a:xfrm>
            <a:off x="6444615" y="3047192"/>
            <a:ext cx="1844996" cy="400110"/>
          </a:xfrm>
          <a:prstGeom prst="rect">
            <a:avLst/>
          </a:prstGeom>
          <a:noFill/>
        </p:spPr>
        <p:txBody>
          <a:bodyPr wrap="square" rtlCol="0">
            <a:spAutoFit/>
          </a:bodyPr>
          <a:lstStyle/>
          <a:p>
            <a:r>
              <a:rPr lang="en-GB" sz="2000" i="1" dirty="0">
                <a:solidFill>
                  <a:srgbClr val="4472C4">
                    <a:lumMod val="50000"/>
                  </a:srgbClr>
                </a:solidFill>
              </a:rPr>
              <a:t>Am </a:t>
            </a:r>
            <a:r>
              <a:rPr lang="en-GB" sz="2000" i="1" dirty="0" err="1">
                <a:solidFill>
                  <a:srgbClr val="4472C4">
                    <a:lumMod val="50000"/>
                  </a:srgbClr>
                </a:solidFill>
              </a:rPr>
              <a:t>Dienstag</a:t>
            </a:r>
            <a:endParaRPr lang="en-GB" sz="2000" i="1" dirty="0">
              <a:solidFill>
                <a:srgbClr val="4472C4">
                  <a:lumMod val="50000"/>
                </a:srgbClr>
              </a:solidFill>
            </a:endParaRPr>
          </a:p>
        </p:txBody>
      </p:sp>
      <p:pic>
        <p:nvPicPr>
          <p:cNvPr id="83" name="Picture 82">
            <a:extLst>
              <a:ext uri="{FF2B5EF4-FFF2-40B4-BE49-F238E27FC236}">
                <a16:creationId xmlns:a16="http://schemas.microsoft.com/office/drawing/2014/main" id="{83693DE9-D268-43F1-9F1C-606EEDF670F0}"/>
              </a:ext>
            </a:extLst>
          </p:cNvPr>
          <p:cNvPicPr>
            <a:picLocks noChangeAspect="1"/>
          </p:cNvPicPr>
          <p:nvPr/>
        </p:nvPicPr>
        <p:blipFill>
          <a:blip r:embed="rId4"/>
          <a:stretch>
            <a:fillRect/>
          </a:stretch>
        </p:blipFill>
        <p:spPr>
          <a:xfrm>
            <a:off x="8315367" y="4174655"/>
            <a:ext cx="3745362" cy="946011"/>
          </a:xfrm>
          <a:prstGeom prst="rect">
            <a:avLst/>
          </a:prstGeom>
        </p:spPr>
      </p:pic>
      <p:pic>
        <p:nvPicPr>
          <p:cNvPr id="84" name="Picture 83">
            <a:extLst>
              <a:ext uri="{FF2B5EF4-FFF2-40B4-BE49-F238E27FC236}">
                <a16:creationId xmlns:a16="http://schemas.microsoft.com/office/drawing/2014/main" id="{D12CE5BB-D3B9-4445-ACC1-8F3A719BA3A3}"/>
              </a:ext>
            </a:extLst>
          </p:cNvPr>
          <p:cNvPicPr>
            <a:picLocks noChangeAspect="1"/>
          </p:cNvPicPr>
          <p:nvPr/>
        </p:nvPicPr>
        <p:blipFill>
          <a:blip r:embed="rId4"/>
          <a:stretch>
            <a:fillRect/>
          </a:stretch>
        </p:blipFill>
        <p:spPr>
          <a:xfrm>
            <a:off x="6476216" y="4173908"/>
            <a:ext cx="1727619" cy="461665"/>
          </a:xfrm>
          <a:prstGeom prst="rect">
            <a:avLst/>
          </a:prstGeom>
        </p:spPr>
      </p:pic>
      <p:pic>
        <p:nvPicPr>
          <p:cNvPr id="85" name="Picture 84">
            <a:extLst>
              <a:ext uri="{FF2B5EF4-FFF2-40B4-BE49-F238E27FC236}">
                <a16:creationId xmlns:a16="http://schemas.microsoft.com/office/drawing/2014/main" id="{B64D0B39-8CBD-404B-9797-64535A0BD6CE}"/>
              </a:ext>
            </a:extLst>
          </p:cNvPr>
          <p:cNvPicPr>
            <a:picLocks noChangeAspect="1"/>
          </p:cNvPicPr>
          <p:nvPr/>
        </p:nvPicPr>
        <p:blipFill>
          <a:blip r:embed="rId4"/>
          <a:stretch>
            <a:fillRect/>
          </a:stretch>
        </p:blipFill>
        <p:spPr>
          <a:xfrm>
            <a:off x="6476215" y="4647660"/>
            <a:ext cx="1727619" cy="461665"/>
          </a:xfrm>
          <a:prstGeom prst="rect">
            <a:avLst/>
          </a:prstGeom>
        </p:spPr>
      </p:pic>
      <p:sp>
        <p:nvSpPr>
          <p:cNvPr id="86" name="TextBox 85">
            <a:extLst>
              <a:ext uri="{FF2B5EF4-FFF2-40B4-BE49-F238E27FC236}">
                <a16:creationId xmlns:a16="http://schemas.microsoft.com/office/drawing/2014/main" id="{165EC6C6-2E92-4741-B1D5-EC358FCD8B84}"/>
              </a:ext>
            </a:extLst>
          </p:cNvPr>
          <p:cNvSpPr txBox="1"/>
          <p:nvPr/>
        </p:nvSpPr>
        <p:spPr>
          <a:xfrm>
            <a:off x="8348063" y="4197878"/>
            <a:ext cx="3826740" cy="707886"/>
          </a:xfrm>
          <a:prstGeom prst="rect">
            <a:avLst/>
          </a:prstGeom>
          <a:noFill/>
        </p:spPr>
        <p:txBody>
          <a:bodyPr wrap="square" rtlCol="0">
            <a:spAutoFit/>
          </a:bodyPr>
          <a:lstStyle/>
          <a:p>
            <a:r>
              <a:rPr lang="en-GB" sz="2000" i="1" dirty="0" err="1">
                <a:solidFill>
                  <a:schemeClr val="accent1">
                    <a:lumMod val="50000"/>
                  </a:schemeClr>
                </a:solidFill>
              </a:rPr>
              <a:t>gehe</a:t>
            </a:r>
            <a:r>
              <a:rPr lang="en-GB" sz="2000" i="1" dirty="0">
                <a:solidFill>
                  <a:schemeClr val="accent1">
                    <a:lumMod val="50000"/>
                  </a:schemeClr>
                </a:solidFill>
              </a:rPr>
              <a:t> ich </a:t>
            </a:r>
            <a:r>
              <a:rPr lang="en-GB" sz="2000" i="1" dirty="0" err="1">
                <a:solidFill>
                  <a:schemeClr val="accent1">
                    <a:lumMod val="50000"/>
                  </a:schemeClr>
                </a:solidFill>
              </a:rPr>
              <a:t>mit</a:t>
            </a:r>
            <a:r>
              <a:rPr lang="en-GB" sz="2000" i="1" dirty="0">
                <a:solidFill>
                  <a:schemeClr val="accent1">
                    <a:lumMod val="50000"/>
                  </a:schemeClr>
                </a:solidFill>
              </a:rPr>
              <a:t> Mama ins </a:t>
            </a:r>
            <a:r>
              <a:rPr lang="en-GB" sz="2000" i="1" dirty="0" err="1">
                <a:solidFill>
                  <a:schemeClr val="accent1">
                    <a:lumMod val="50000"/>
                  </a:schemeClr>
                </a:solidFill>
              </a:rPr>
              <a:t>Theater</a:t>
            </a:r>
            <a:r>
              <a:rPr lang="en-GB" sz="2000" i="1" dirty="0">
                <a:solidFill>
                  <a:schemeClr val="accent1">
                    <a:lumMod val="50000"/>
                  </a:schemeClr>
                </a:solidFill>
              </a:rPr>
              <a:t>. </a:t>
            </a:r>
            <a:r>
              <a:rPr lang="en-GB" sz="2000" i="1" dirty="0" err="1">
                <a:solidFill>
                  <a:schemeClr val="accent1">
                    <a:lumMod val="50000"/>
                  </a:schemeClr>
                </a:solidFill>
              </a:rPr>
              <a:t>Langweilig</a:t>
            </a:r>
            <a:r>
              <a:rPr lang="en-GB" sz="2000" i="1" dirty="0">
                <a:solidFill>
                  <a:schemeClr val="accent1">
                    <a:lumMod val="50000"/>
                  </a:schemeClr>
                </a:solidFill>
              </a:rPr>
              <a:t>!.Und du?</a:t>
            </a:r>
          </a:p>
        </p:txBody>
      </p:sp>
      <p:sp>
        <p:nvSpPr>
          <p:cNvPr id="87" name="TextBox 86">
            <a:extLst>
              <a:ext uri="{FF2B5EF4-FFF2-40B4-BE49-F238E27FC236}">
                <a16:creationId xmlns:a16="http://schemas.microsoft.com/office/drawing/2014/main" id="{F76B24B7-42F4-458B-8729-EF8CEB11EBB5}"/>
              </a:ext>
            </a:extLst>
          </p:cNvPr>
          <p:cNvSpPr txBox="1"/>
          <p:nvPr/>
        </p:nvSpPr>
        <p:spPr>
          <a:xfrm>
            <a:off x="6489092" y="4151711"/>
            <a:ext cx="1800518" cy="400110"/>
          </a:xfrm>
          <a:prstGeom prst="rect">
            <a:avLst/>
          </a:prstGeom>
          <a:noFill/>
        </p:spPr>
        <p:txBody>
          <a:bodyPr wrap="square" rtlCol="0">
            <a:spAutoFit/>
          </a:bodyPr>
          <a:lstStyle/>
          <a:p>
            <a:r>
              <a:rPr lang="en-GB" sz="2000" i="1" dirty="0">
                <a:solidFill>
                  <a:schemeClr val="accent1">
                    <a:lumMod val="50000"/>
                  </a:schemeClr>
                </a:solidFill>
              </a:rPr>
              <a:t>Am </a:t>
            </a:r>
            <a:r>
              <a:rPr lang="en-GB" sz="2000" i="1" dirty="0" err="1">
                <a:solidFill>
                  <a:schemeClr val="accent1">
                    <a:lumMod val="50000"/>
                  </a:schemeClr>
                </a:solidFill>
              </a:rPr>
              <a:t>Samstag</a:t>
            </a:r>
            <a:endParaRPr lang="en-GB" sz="2000" i="1" dirty="0">
              <a:solidFill>
                <a:schemeClr val="accent1">
                  <a:lumMod val="50000"/>
                </a:schemeClr>
              </a:solidFill>
            </a:endParaRPr>
          </a:p>
        </p:txBody>
      </p:sp>
      <p:pic>
        <p:nvPicPr>
          <p:cNvPr id="91" name="Picture 90">
            <a:extLst>
              <a:ext uri="{FF2B5EF4-FFF2-40B4-BE49-F238E27FC236}">
                <a16:creationId xmlns:a16="http://schemas.microsoft.com/office/drawing/2014/main" id="{EC8B34BC-D597-4243-9F95-4EEF161D57FE}"/>
              </a:ext>
            </a:extLst>
          </p:cNvPr>
          <p:cNvPicPr>
            <a:picLocks noChangeAspect="1"/>
          </p:cNvPicPr>
          <p:nvPr/>
        </p:nvPicPr>
        <p:blipFill>
          <a:blip r:embed="rId4"/>
          <a:stretch>
            <a:fillRect/>
          </a:stretch>
        </p:blipFill>
        <p:spPr>
          <a:xfrm>
            <a:off x="8315367" y="5279884"/>
            <a:ext cx="3745362" cy="946011"/>
          </a:xfrm>
          <a:prstGeom prst="rect">
            <a:avLst/>
          </a:prstGeom>
        </p:spPr>
      </p:pic>
      <p:pic>
        <p:nvPicPr>
          <p:cNvPr id="92" name="Picture 91">
            <a:extLst>
              <a:ext uri="{FF2B5EF4-FFF2-40B4-BE49-F238E27FC236}">
                <a16:creationId xmlns:a16="http://schemas.microsoft.com/office/drawing/2014/main" id="{DBD99CB9-5ADF-4C68-A30C-302853352813}"/>
              </a:ext>
            </a:extLst>
          </p:cNvPr>
          <p:cNvPicPr>
            <a:picLocks noChangeAspect="1"/>
          </p:cNvPicPr>
          <p:nvPr/>
        </p:nvPicPr>
        <p:blipFill>
          <a:blip r:embed="rId4"/>
          <a:stretch>
            <a:fillRect/>
          </a:stretch>
        </p:blipFill>
        <p:spPr>
          <a:xfrm>
            <a:off x="6476216" y="5279137"/>
            <a:ext cx="1727619" cy="461665"/>
          </a:xfrm>
          <a:prstGeom prst="rect">
            <a:avLst/>
          </a:prstGeom>
        </p:spPr>
      </p:pic>
      <p:pic>
        <p:nvPicPr>
          <p:cNvPr id="93" name="Picture 92">
            <a:extLst>
              <a:ext uri="{FF2B5EF4-FFF2-40B4-BE49-F238E27FC236}">
                <a16:creationId xmlns:a16="http://schemas.microsoft.com/office/drawing/2014/main" id="{8537E932-B4FE-460E-93CD-1718ECF6BF39}"/>
              </a:ext>
            </a:extLst>
          </p:cNvPr>
          <p:cNvPicPr>
            <a:picLocks noChangeAspect="1"/>
          </p:cNvPicPr>
          <p:nvPr/>
        </p:nvPicPr>
        <p:blipFill>
          <a:blip r:embed="rId4"/>
          <a:stretch>
            <a:fillRect/>
          </a:stretch>
        </p:blipFill>
        <p:spPr>
          <a:xfrm>
            <a:off x="6476215" y="5752889"/>
            <a:ext cx="1727619" cy="461665"/>
          </a:xfrm>
          <a:prstGeom prst="rect">
            <a:avLst/>
          </a:prstGeom>
        </p:spPr>
      </p:pic>
      <p:sp>
        <p:nvSpPr>
          <p:cNvPr id="94" name="TextBox 93">
            <a:extLst>
              <a:ext uri="{FF2B5EF4-FFF2-40B4-BE49-F238E27FC236}">
                <a16:creationId xmlns:a16="http://schemas.microsoft.com/office/drawing/2014/main" id="{FFEE6211-DBDA-47F7-8842-28C685415793}"/>
              </a:ext>
            </a:extLst>
          </p:cNvPr>
          <p:cNvSpPr txBox="1"/>
          <p:nvPr/>
        </p:nvSpPr>
        <p:spPr>
          <a:xfrm>
            <a:off x="8354005" y="5356454"/>
            <a:ext cx="3622314" cy="707886"/>
          </a:xfrm>
          <a:prstGeom prst="rect">
            <a:avLst/>
          </a:prstGeom>
          <a:noFill/>
        </p:spPr>
        <p:txBody>
          <a:bodyPr wrap="square" rtlCol="0">
            <a:spAutoFit/>
          </a:bodyPr>
          <a:lstStyle/>
          <a:p>
            <a:r>
              <a:rPr lang="en-GB" sz="2000" i="1" dirty="0" err="1">
                <a:solidFill>
                  <a:schemeClr val="accent1">
                    <a:lumMod val="50000"/>
                  </a:schemeClr>
                </a:solidFill>
              </a:rPr>
              <a:t>gehe</a:t>
            </a:r>
            <a:r>
              <a:rPr lang="en-GB" sz="2000" i="1" dirty="0">
                <a:solidFill>
                  <a:schemeClr val="accent1">
                    <a:lumMod val="50000"/>
                  </a:schemeClr>
                </a:solidFill>
              </a:rPr>
              <a:t> </a:t>
            </a:r>
            <a:r>
              <a:rPr lang="en-GB" sz="2000" i="1" dirty="0" err="1">
                <a:solidFill>
                  <a:schemeClr val="accent1">
                    <a:lumMod val="50000"/>
                  </a:schemeClr>
                </a:solidFill>
              </a:rPr>
              <a:t>ich</a:t>
            </a:r>
            <a:r>
              <a:rPr lang="en-GB" sz="2000" i="1" dirty="0">
                <a:solidFill>
                  <a:schemeClr val="accent1">
                    <a:lumMod val="50000"/>
                  </a:schemeClr>
                </a:solidFill>
              </a:rPr>
              <a:t> </a:t>
            </a:r>
            <a:r>
              <a:rPr lang="en-GB" sz="2000" i="1" dirty="0" err="1">
                <a:solidFill>
                  <a:schemeClr val="accent1">
                    <a:lumMod val="50000"/>
                  </a:schemeClr>
                </a:solidFill>
              </a:rPr>
              <a:t>shoppen</a:t>
            </a:r>
            <a:r>
              <a:rPr lang="en-GB" sz="2000" i="1" dirty="0">
                <a:solidFill>
                  <a:schemeClr val="accent1">
                    <a:lumMod val="50000"/>
                  </a:schemeClr>
                </a:solidFill>
              </a:rPr>
              <a:t>! </a:t>
            </a:r>
            <a:r>
              <a:rPr lang="en-GB" sz="2000" i="1" dirty="0" err="1">
                <a:solidFill>
                  <a:schemeClr val="accent1">
                    <a:lumMod val="50000"/>
                  </a:schemeClr>
                </a:solidFill>
              </a:rPr>
              <a:t>Mit</a:t>
            </a:r>
            <a:r>
              <a:rPr lang="en-GB" sz="2000" i="1" dirty="0">
                <a:solidFill>
                  <a:schemeClr val="accent1">
                    <a:lumMod val="50000"/>
                  </a:schemeClr>
                </a:solidFill>
              </a:rPr>
              <a:t> Heidi :D</a:t>
            </a:r>
          </a:p>
        </p:txBody>
      </p:sp>
      <p:sp>
        <p:nvSpPr>
          <p:cNvPr id="95" name="TextBox 94">
            <a:extLst>
              <a:ext uri="{FF2B5EF4-FFF2-40B4-BE49-F238E27FC236}">
                <a16:creationId xmlns:a16="http://schemas.microsoft.com/office/drawing/2014/main" id="{BCE9171E-5E70-4ADE-A079-98369EBBBBF3}"/>
              </a:ext>
            </a:extLst>
          </p:cNvPr>
          <p:cNvSpPr txBox="1"/>
          <p:nvPr/>
        </p:nvSpPr>
        <p:spPr>
          <a:xfrm>
            <a:off x="6489091" y="5245058"/>
            <a:ext cx="1800519" cy="400110"/>
          </a:xfrm>
          <a:prstGeom prst="rect">
            <a:avLst/>
          </a:prstGeom>
          <a:noFill/>
        </p:spPr>
        <p:txBody>
          <a:bodyPr wrap="square" rtlCol="0">
            <a:spAutoFit/>
          </a:bodyPr>
          <a:lstStyle/>
          <a:p>
            <a:r>
              <a:rPr lang="en-GB" sz="2000" i="1" dirty="0">
                <a:solidFill>
                  <a:schemeClr val="accent1">
                    <a:lumMod val="50000"/>
                  </a:schemeClr>
                </a:solidFill>
              </a:rPr>
              <a:t>Am </a:t>
            </a:r>
            <a:r>
              <a:rPr lang="en-GB" sz="2000" i="1" dirty="0" err="1">
                <a:solidFill>
                  <a:schemeClr val="accent1">
                    <a:lumMod val="50000"/>
                  </a:schemeClr>
                </a:solidFill>
              </a:rPr>
              <a:t>Samstag</a:t>
            </a:r>
            <a:endParaRPr lang="en-GB" sz="2000" i="1" dirty="0">
              <a:solidFill>
                <a:schemeClr val="accent1">
                  <a:lumMod val="50000"/>
                </a:schemeClr>
              </a:solidFill>
            </a:endParaRPr>
          </a:p>
        </p:txBody>
      </p:sp>
      <p:sp>
        <p:nvSpPr>
          <p:cNvPr id="96" name="TextBox 95">
            <a:extLst>
              <a:ext uri="{FF2B5EF4-FFF2-40B4-BE49-F238E27FC236}">
                <a16:creationId xmlns:a16="http://schemas.microsoft.com/office/drawing/2014/main" id="{48B658BB-03FC-4EB6-81B3-0E1D11760A89}"/>
              </a:ext>
            </a:extLst>
          </p:cNvPr>
          <p:cNvSpPr txBox="1"/>
          <p:nvPr/>
        </p:nvSpPr>
        <p:spPr>
          <a:xfrm>
            <a:off x="1180885" y="4571688"/>
            <a:ext cx="1265836" cy="523220"/>
          </a:xfrm>
          <a:prstGeom prst="rect">
            <a:avLst/>
          </a:prstGeom>
          <a:noFill/>
        </p:spPr>
        <p:txBody>
          <a:bodyPr wrap="square" rtlCol="0">
            <a:spAutoFit/>
          </a:bodyPr>
          <a:lstStyle/>
          <a:p>
            <a:pPr algn="ctr"/>
            <a:r>
              <a:rPr lang="en-GB" sz="2800" i="1" dirty="0">
                <a:solidFill>
                  <a:schemeClr val="accent1">
                    <a:lumMod val="50000"/>
                  </a:schemeClr>
                </a:solidFill>
              </a:rPr>
              <a:t>-</a:t>
            </a:r>
          </a:p>
        </p:txBody>
      </p:sp>
      <p:sp>
        <p:nvSpPr>
          <p:cNvPr id="97" name="TextBox 96">
            <a:extLst>
              <a:ext uri="{FF2B5EF4-FFF2-40B4-BE49-F238E27FC236}">
                <a16:creationId xmlns:a16="http://schemas.microsoft.com/office/drawing/2014/main" id="{6223C334-4ACF-4F1E-9ABB-0AB5A83CCE68}"/>
              </a:ext>
            </a:extLst>
          </p:cNvPr>
          <p:cNvSpPr txBox="1"/>
          <p:nvPr/>
        </p:nvSpPr>
        <p:spPr>
          <a:xfrm>
            <a:off x="1195761" y="5673264"/>
            <a:ext cx="1265836" cy="523220"/>
          </a:xfrm>
          <a:prstGeom prst="rect">
            <a:avLst/>
          </a:prstGeom>
          <a:noFill/>
        </p:spPr>
        <p:txBody>
          <a:bodyPr wrap="square" rtlCol="0">
            <a:spAutoFit/>
          </a:bodyPr>
          <a:lstStyle/>
          <a:p>
            <a:pPr algn="ctr"/>
            <a:r>
              <a:rPr lang="en-GB" sz="2800" i="1" dirty="0">
                <a:solidFill>
                  <a:schemeClr val="accent1">
                    <a:lumMod val="50000"/>
                  </a:schemeClr>
                </a:solidFill>
              </a:rPr>
              <a:t>-</a:t>
            </a:r>
          </a:p>
        </p:txBody>
      </p:sp>
      <p:sp>
        <p:nvSpPr>
          <p:cNvPr id="98" name="TextBox 97">
            <a:extLst>
              <a:ext uri="{FF2B5EF4-FFF2-40B4-BE49-F238E27FC236}">
                <a16:creationId xmlns:a16="http://schemas.microsoft.com/office/drawing/2014/main" id="{578BEDFD-CECA-414F-A622-A1704CF6A338}"/>
              </a:ext>
            </a:extLst>
          </p:cNvPr>
          <p:cNvSpPr txBox="1"/>
          <p:nvPr/>
        </p:nvSpPr>
        <p:spPr>
          <a:xfrm>
            <a:off x="6480925" y="2357606"/>
            <a:ext cx="1636399" cy="523220"/>
          </a:xfrm>
          <a:prstGeom prst="rect">
            <a:avLst/>
          </a:prstGeom>
          <a:noFill/>
        </p:spPr>
        <p:txBody>
          <a:bodyPr wrap="square" rtlCol="0">
            <a:spAutoFit/>
          </a:bodyPr>
          <a:lstStyle/>
          <a:p>
            <a:pPr algn="ctr"/>
            <a:r>
              <a:rPr lang="en-GB" sz="2800" dirty="0">
                <a:solidFill>
                  <a:schemeClr val="accent1">
                    <a:lumMod val="50000"/>
                  </a:schemeClr>
                </a:solidFill>
              </a:rPr>
              <a:t>-</a:t>
            </a:r>
          </a:p>
        </p:txBody>
      </p:sp>
      <p:sp>
        <p:nvSpPr>
          <p:cNvPr id="99" name="TextBox 98">
            <a:extLst>
              <a:ext uri="{FF2B5EF4-FFF2-40B4-BE49-F238E27FC236}">
                <a16:creationId xmlns:a16="http://schemas.microsoft.com/office/drawing/2014/main" id="{BDF6004C-87EF-43D0-B945-B6E85DFD53E9}"/>
              </a:ext>
            </a:extLst>
          </p:cNvPr>
          <p:cNvSpPr txBox="1"/>
          <p:nvPr/>
        </p:nvSpPr>
        <p:spPr>
          <a:xfrm>
            <a:off x="6489256" y="3498513"/>
            <a:ext cx="1636399" cy="523220"/>
          </a:xfrm>
          <a:prstGeom prst="rect">
            <a:avLst/>
          </a:prstGeom>
          <a:noFill/>
        </p:spPr>
        <p:txBody>
          <a:bodyPr wrap="square" rtlCol="0">
            <a:spAutoFit/>
          </a:bodyPr>
          <a:lstStyle/>
          <a:p>
            <a:pPr algn="ctr"/>
            <a:r>
              <a:rPr lang="en-GB" sz="2800" dirty="0">
                <a:solidFill>
                  <a:schemeClr val="accent1">
                    <a:lumMod val="50000"/>
                  </a:schemeClr>
                </a:solidFill>
              </a:rPr>
              <a:t>-</a:t>
            </a:r>
          </a:p>
        </p:txBody>
      </p:sp>
      <p:sp>
        <p:nvSpPr>
          <p:cNvPr id="100" name="TextBox 99">
            <a:extLst>
              <a:ext uri="{FF2B5EF4-FFF2-40B4-BE49-F238E27FC236}">
                <a16:creationId xmlns:a16="http://schemas.microsoft.com/office/drawing/2014/main" id="{16FD4EF8-A4BD-49A5-B87C-DF0BBD9A7DE6}"/>
              </a:ext>
            </a:extLst>
          </p:cNvPr>
          <p:cNvSpPr txBox="1"/>
          <p:nvPr/>
        </p:nvSpPr>
        <p:spPr>
          <a:xfrm>
            <a:off x="6480925" y="4597446"/>
            <a:ext cx="1636399" cy="523220"/>
          </a:xfrm>
          <a:prstGeom prst="rect">
            <a:avLst/>
          </a:prstGeom>
          <a:noFill/>
        </p:spPr>
        <p:txBody>
          <a:bodyPr wrap="square" rtlCol="0">
            <a:spAutoFit/>
          </a:bodyPr>
          <a:lstStyle/>
          <a:p>
            <a:pPr algn="ctr"/>
            <a:r>
              <a:rPr lang="en-GB" sz="2800" dirty="0">
                <a:solidFill>
                  <a:schemeClr val="accent1">
                    <a:lumMod val="50000"/>
                  </a:schemeClr>
                </a:solidFill>
              </a:rPr>
              <a:t>-</a:t>
            </a:r>
          </a:p>
        </p:txBody>
      </p:sp>
      <p:sp>
        <p:nvSpPr>
          <p:cNvPr id="101" name="TextBox 100">
            <a:extLst>
              <a:ext uri="{FF2B5EF4-FFF2-40B4-BE49-F238E27FC236}">
                <a16:creationId xmlns:a16="http://schemas.microsoft.com/office/drawing/2014/main" id="{C19CA0FE-41BA-4CF9-AAFB-A10933C83B58}"/>
              </a:ext>
            </a:extLst>
          </p:cNvPr>
          <p:cNvSpPr txBox="1"/>
          <p:nvPr/>
        </p:nvSpPr>
        <p:spPr>
          <a:xfrm>
            <a:off x="6489256" y="5718810"/>
            <a:ext cx="1636399" cy="523220"/>
          </a:xfrm>
          <a:prstGeom prst="rect">
            <a:avLst/>
          </a:prstGeom>
          <a:noFill/>
        </p:spPr>
        <p:txBody>
          <a:bodyPr wrap="square" rtlCol="0">
            <a:spAutoFit/>
          </a:bodyPr>
          <a:lstStyle/>
          <a:p>
            <a:pPr algn="ctr"/>
            <a:r>
              <a:rPr lang="en-GB" sz="2800" dirty="0">
                <a:solidFill>
                  <a:schemeClr val="accent1">
                    <a:lumMod val="50000"/>
                  </a:schemeClr>
                </a:solidFill>
              </a:rPr>
              <a:t>-</a:t>
            </a:r>
          </a:p>
        </p:txBody>
      </p:sp>
      <p:pic>
        <p:nvPicPr>
          <p:cNvPr id="102" name="Picture 101">
            <a:extLst>
              <a:ext uri="{FF2B5EF4-FFF2-40B4-BE49-F238E27FC236}">
                <a16:creationId xmlns:a16="http://schemas.microsoft.com/office/drawing/2014/main" id="{4B671936-D696-468F-A2EC-51DDC1E30D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2607" y="99875"/>
            <a:ext cx="1913293" cy="1605560"/>
          </a:xfrm>
          <a:prstGeom prst="rect">
            <a:avLst/>
          </a:prstGeom>
        </p:spPr>
      </p:pic>
      <p:pic>
        <p:nvPicPr>
          <p:cNvPr id="103" name="Picture 102">
            <a:extLst>
              <a:ext uri="{FF2B5EF4-FFF2-40B4-BE49-F238E27FC236}">
                <a16:creationId xmlns:a16="http://schemas.microsoft.com/office/drawing/2014/main" id="{B5E9A6B7-9B7F-48C0-B106-344FF052D2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7288">
            <a:off x="8390117" y="15595"/>
            <a:ext cx="1845092" cy="1813188"/>
          </a:xfrm>
          <a:prstGeom prst="rect">
            <a:avLst/>
          </a:prstGeom>
        </p:spPr>
      </p:pic>
      <p:pic>
        <p:nvPicPr>
          <p:cNvPr id="106" name="Picture 105">
            <a:extLst>
              <a:ext uri="{FF2B5EF4-FFF2-40B4-BE49-F238E27FC236}">
                <a16:creationId xmlns:a16="http://schemas.microsoft.com/office/drawing/2014/main" id="{07EA85BA-2175-47CE-8AA0-E3B58C0B10E0}"/>
              </a:ext>
            </a:extLst>
          </p:cNvPr>
          <p:cNvPicPr>
            <a:picLocks noChangeAspect="1"/>
          </p:cNvPicPr>
          <p:nvPr/>
        </p:nvPicPr>
        <p:blipFill>
          <a:blip r:embed="rId4"/>
          <a:stretch>
            <a:fillRect/>
          </a:stretch>
        </p:blipFill>
        <p:spPr>
          <a:xfrm>
            <a:off x="339178" y="2826286"/>
            <a:ext cx="5293571" cy="946011"/>
          </a:xfrm>
          <a:prstGeom prst="rect">
            <a:avLst/>
          </a:prstGeom>
        </p:spPr>
      </p:pic>
      <p:sp>
        <p:nvSpPr>
          <p:cNvPr id="107" name="TextBox 106">
            <a:extLst>
              <a:ext uri="{FF2B5EF4-FFF2-40B4-BE49-F238E27FC236}">
                <a16:creationId xmlns:a16="http://schemas.microsoft.com/office/drawing/2014/main" id="{BC1A9851-7DC8-4019-BBBB-3CF3E75C1794}"/>
              </a:ext>
            </a:extLst>
          </p:cNvPr>
          <p:cNvSpPr txBox="1"/>
          <p:nvPr/>
        </p:nvSpPr>
        <p:spPr>
          <a:xfrm>
            <a:off x="479468" y="2821488"/>
            <a:ext cx="5293570" cy="830997"/>
          </a:xfrm>
          <a:prstGeom prst="rect">
            <a:avLst/>
          </a:prstGeom>
          <a:noFill/>
        </p:spPr>
        <p:txBody>
          <a:bodyPr wrap="square" rtlCol="0">
            <a:spAutoFit/>
          </a:bodyPr>
          <a:lstStyle/>
          <a:p>
            <a:r>
              <a:rPr lang="en-GB" sz="2400" i="1" dirty="0">
                <a:solidFill>
                  <a:schemeClr val="accent1">
                    <a:lumMod val="50000"/>
                  </a:schemeClr>
                </a:solidFill>
              </a:rPr>
              <a:t>Hey Mehmet, was </a:t>
            </a:r>
            <a:r>
              <a:rPr lang="en-GB" sz="2400" i="1" dirty="0" err="1">
                <a:solidFill>
                  <a:schemeClr val="accent1">
                    <a:lumMod val="50000"/>
                  </a:schemeClr>
                </a:solidFill>
              </a:rPr>
              <a:t>machst</a:t>
            </a:r>
            <a:r>
              <a:rPr lang="en-GB" sz="2400" i="1" dirty="0">
                <a:solidFill>
                  <a:schemeClr val="accent1">
                    <a:lumMod val="50000"/>
                  </a:schemeClr>
                </a:solidFill>
              </a:rPr>
              <a:t> du </a:t>
            </a:r>
            <a:r>
              <a:rPr lang="en-GB" sz="2400" i="1" dirty="0" err="1">
                <a:solidFill>
                  <a:schemeClr val="accent1">
                    <a:lumMod val="50000"/>
                  </a:schemeClr>
                </a:solidFill>
              </a:rPr>
              <a:t>heute</a:t>
            </a:r>
            <a:r>
              <a:rPr lang="en-GB" sz="2400" i="1" dirty="0">
                <a:solidFill>
                  <a:schemeClr val="accent1">
                    <a:lumMod val="50000"/>
                  </a:schemeClr>
                </a:solidFill>
              </a:rPr>
              <a:t>?</a:t>
            </a:r>
          </a:p>
        </p:txBody>
      </p:sp>
      <p:sp>
        <p:nvSpPr>
          <p:cNvPr id="56"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7045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2000" fill="hold"/>
                                        <p:tgtEl>
                                          <p:spTgt spid="104"/>
                                        </p:tgtEl>
                                        <p:attrNameLst>
                                          <p:attrName>fillcolor</p:attrName>
                                        </p:attrNameLst>
                                      </p:cBhvr>
                                      <p:to>
                                        <a:schemeClr val="accent2"/>
                                      </p:to>
                                    </p:animClr>
                                    <p:set>
                                      <p:cBhvr>
                                        <p:cTn id="9" dur="2000" fill="hold"/>
                                        <p:tgtEl>
                                          <p:spTgt spid="104"/>
                                        </p:tgtEl>
                                        <p:attrNameLst>
                                          <p:attrName>fill.type</p:attrName>
                                        </p:attrNameLst>
                                      </p:cBhvr>
                                      <p:to>
                                        <p:strVal val="solid"/>
                                      </p:to>
                                    </p:set>
                                    <p:set>
                                      <p:cBhvr>
                                        <p:cTn id="10" dur="2000" fill="hold"/>
                                        <p:tgtEl>
                                          <p:spTgt spid="104"/>
                                        </p:tgtEl>
                                        <p:attrNameLst>
                                          <p:attrName>fill.on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7"/>
                                        </p:tgtEl>
                                        <p:attrNameLst>
                                          <p:attrName>style.visibility</p:attrName>
                                        </p:attrNameLst>
                                      </p:cBhvr>
                                      <p:to>
                                        <p:strVal val="hidden"/>
                                      </p:to>
                                    </p:set>
                                  </p:childTnLst>
                                </p:cTn>
                              </p:par>
                              <p:par>
                                <p:cTn id="15" presetID="1" presetClass="emph" presetSubtype="2" fill="hold" nodeType="withEffect">
                                  <p:stCondLst>
                                    <p:cond delay="0"/>
                                  </p:stCondLst>
                                  <p:childTnLst>
                                    <p:animClr clrSpc="rgb" dir="cw">
                                      <p:cBhvr>
                                        <p:cTn id="16" dur="2000" fill="hold"/>
                                        <p:tgtEl>
                                          <p:spTgt spid="105"/>
                                        </p:tgtEl>
                                        <p:attrNameLst>
                                          <p:attrName>fillcolor</p:attrName>
                                        </p:attrNameLst>
                                      </p:cBhvr>
                                      <p:to>
                                        <a:schemeClr val="accent2"/>
                                      </p:to>
                                    </p:animClr>
                                    <p:set>
                                      <p:cBhvr>
                                        <p:cTn id="17" dur="2000" fill="hold"/>
                                        <p:tgtEl>
                                          <p:spTgt spid="105"/>
                                        </p:tgtEl>
                                        <p:attrNameLst>
                                          <p:attrName>fill.type</p:attrName>
                                        </p:attrNameLst>
                                      </p:cBhvr>
                                      <p:to>
                                        <p:strVal val="solid"/>
                                      </p:to>
                                    </p:set>
                                    <p:set>
                                      <p:cBhvr>
                                        <p:cTn id="18" dur="2000" fill="hold"/>
                                        <p:tgtEl>
                                          <p:spTgt spid="105"/>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8"/>
                                        </p:tgtEl>
                                        <p:attrNameLst>
                                          <p:attrName>style.visibility</p:attrName>
                                        </p:attrNameLst>
                                      </p:cBhvr>
                                      <p:to>
                                        <p:strVal val="hidden"/>
                                      </p:to>
                                    </p:set>
                                  </p:childTnLst>
                                </p:cTn>
                              </p:par>
                              <p:par>
                                <p:cTn id="23" presetID="1" presetClass="emph" presetSubtype="2" fill="hold" nodeType="withEffect">
                                  <p:stCondLst>
                                    <p:cond delay="0"/>
                                  </p:stCondLst>
                                  <p:childTnLst>
                                    <p:animClr clrSpc="rgb" dir="cw">
                                      <p:cBhvr>
                                        <p:cTn id="24" dur="2000" fill="hold"/>
                                        <p:tgtEl>
                                          <p:spTgt spid="108"/>
                                        </p:tgtEl>
                                        <p:attrNameLst>
                                          <p:attrName>fillcolor</p:attrName>
                                        </p:attrNameLst>
                                      </p:cBhvr>
                                      <p:to>
                                        <a:schemeClr val="accent2"/>
                                      </p:to>
                                    </p:animClr>
                                    <p:set>
                                      <p:cBhvr>
                                        <p:cTn id="25" dur="2000" fill="hold"/>
                                        <p:tgtEl>
                                          <p:spTgt spid="108"/>
                                        </p:tgtEl>
                                        <p:attrNameLst>
                                          <p:attrName>fill.type</p:attrName>
                                        </p:attrNameLst>
                                      </p:cBhvr>
                                      <p:to>
                                        <p:strVal val="solid"/>
                                      </p:to>
                                    </p:set>
                                    <p:set>
                                      <p:cBhvr>
                                        <p:cTn id="26" dur="2000" fill="hold"/>
                                        <p:tgtEl>
                                          <p:spTgt spid="108"/>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9"/>
                                        </p:tgtEl>
                                        <p:attrNameLst>
                                          <p:attrName>style.visibility</p:attrName>
                                        </p:attrNameLst>
                                      </p:cBhvr>
                                      <p:to>
                                        <p:strVal val="hidden"/>
                                      </p:to>
                                    </p:set>
                                  </p:childTnLst>
                                </p:cTn>
                              </p:par>
                              <p:par>
                                <p:cTn id="31" presetID="1" presetClass="emph" presetSubtype="2" fill="hold" nodeType="withEffect">
                                  <p:stCondLst>
                                    <p:cond delay="0"/>
                                  </p:stCondLst>
                                  <p:childTnLst>
                                    <p:animClr clrSpc="rgb" dir="cw">
                                      <p:cBhvr>
                                        <p:cTn id="32" dur="2000" fill="hold"/>
                                        <p:tgtEl>
                                          <p:spTgt spid="109"/>
                                        </p:tgtEl>
                                        <p:attrNameLst>
                                          <p:attrName>fillcolor</p:attrName>
                                        </p:attrNameLst>
                                      </p:cBhvr>
                                      <p:to>
                                        <a:schemeClr val="accent2"/>
                                      </p:to>
                                    </p:animClr>
                                    <p:set>
                                      <p:cBhvr>
                                        <p:cTn id="33" dur="2000" fill="hold"/>
                                        <p:tgtEl>
                                          <p:spTgt spid="109"/>
                                        </p:tgtEl>
                                        <p:attrNameLst>
                                          <p:attrName>fill.type</p:attrName>
                                        </p:attrNameLst>
                                      </p:cBhvr>
                                      <p:to>
                                        <p:strVal val="solid"/>
                                      </p:to>
                                    </p:set>
                                    <p:set>
                                      <p:cBhvr>
                                        <p:cTn id="34" dur="2000" fill="hold"/>
                                        <p:tgtEl>
                                          <p:spTgt spid="109"/>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0"/>
                                        </p:tgtEl>
                                        <p:attrNameLst>
                                          <p:attrName>style.visibility</p:attrName>
                                        </p:attrNameLst>
                                      </p:cBhvr>
                                      <p:to>
                                        <p:strVal val="hidden"/>
                                      </p:to>
                                    </p:set>
                                  </p:childTnLst>
                                </p:cTn>
                              </p:par>
                              <p:par>
                                <p:cTn id="39" presetID="1" presetClass="emph" presetSubtype="2" fill="hold" nodeType="withEffect">
                                  <p:stCondLst>
                                    <p:cond delay="0"/>
                                  </p:stCondLst>
                                  <p:childTnLst>
                                    <p:animClr clrSpc="rgb" dir="cw">
                                      <p:cBhvr>
                                        <p:cTn id="40" dur="2000" fill="hold"/>
                                        <p:tgtEl>
                                          <p:spTgt spid="110"/>
                                        </p:tgtEl>
                                        <p:attrNameLst>
                                          <p:attrName>fillcolor</p:attrName>
                                        </p:attrNameLst>
                                      </p:cBhvr>
                                      <p:to>
                                        <a:schemeClr val="accent2"/>
                                      </p:to>
                                    </p:animClr>
                                    <p:set>
                                      <p:cBhvr>
                                        <p:cTn id="41" dur="2000" fill="hold"/>
                                        <p:tgtEl>
                                          <p:spTgt spid="110"/>
                                        </p:tgtEl>
                                        <p:attrNameLst>
                                          <p:attrName>fill.type</p:attrName>
                                        </p:attrNameLst>
                                      </p:cBhvr>
                                      <p:to>
                                        <p:strVal val="solid"/>
                                      </p:to>
                                    </p:set>
                                    <p:set>
                                      <p:cBhvr>
                                        <p:cTn id="42" dur="2000" fill="hold"/>
                                        <p:tgtEl>
                                          <p:spTgt spid="110"/>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01"/>
                                        </p:tgtEl>
                                        <p:attrNameLst>
                                          <p:attrName>style.visibility</p:attrName>
                                        </p:attrNameLst>
                                      </p:cBhvr>
                                      <p:to>
                                        <p:strVal val="hidden"/>
                                      </p:to>
                                    </p:set>
                                  </p:childTnLst>
                                </p:cTn>
                              </p:par>
                              <p:par>
                                <p:cTn id="47" presetID="1" presetClass="emph" presetSubtype="2" fill="hold" nodeType="withEffect">
                                  <p:stCondLst>
                                    <p:cond delay="0"/>
                                  </p:stCondLst>
                                  <p:childTnLst>
                                    <p:animClr clrSpc="rgb" dir="cw">
                                      <p:cBhvr>
                                        <p:cTn id="48" dur="2000" fill="hold"/>
                                        <p:tgtEl>
                                          <p:spTgt spid="111"/>
                                        </p:tgtEl>
                                        <p:attrNameLst>
                                          <p:attrName>fillcolor</p:attrName>
                                        </p:attrNameLst>
                                      </p:cBhvr>
                                      <p:to>
                                        <a:schemeClr val="accent2"/>
                                      </p:to>
                                    </p:animClr>
                                    <p:set>
                                      <p:cBhvr>
                                        <p:cTn id="49" dur="2000" fill="hold"/>
                                        <p:tgtEl>
                                          <p:spTgt spid="111"/>
                                        </p:tgtEl>
                                        <p:attrNameLst>
                                          <p:attrName>fill.type</p:attrName>
                                        </p:attrNameLst>
                                      </p:cBhvr>
                                      <p:to>
                                        <p:strVal val="solid"/>
                                      </p:to>
                                    </p:set>
                                    <p:set>
                                      <p:cBhvr>
                                        <p:cTn id="50" dur="2000" fill="hold"/>
                                        <p:tgtEl>
                                          <p:spTgt spid="1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79" grpId="0"/>
      <p:bldP spid="97" grpId="0"/>
      <p:bldP spid="98" grpId="0"/>
      <p:bldP spid="100" grpId="0"/>
      <p:bldP spid="10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E4BA3E8-B515-4C81-ADBD-E68E0910B723}"/>
              </a:ext>
            </a:extLst>
          </p:cNvPr>
          <p:cNvSpPr txBox="1"/>
          <p:nvPr/>
        </p:nvSpPr>
        <p:spPr>
          <a:xfrm>
            <a:off x="103860" y="1183596"/>
            <a:ext cx="11896080" cy="1477328"/>
          </a:xfrm>
          <a:prstGeom prst="rect">
            <a:avLst/>
          </a:prstGeom>
          <a:noFill/>
        </p:spPr>
        <p:txBody>
          <a:bodyPr wrap="square" rtlCol="0">
            <a:spAutoFit/>
          </a:bodyPr>
          <a:lstStyle/>
          <a:p>
            <a:pPr lvl="0">
              <a:lnSpc>
                <a:spcPct val="150000"/>
              </a:lnSpc>
              <a:defRPr/>
            </a:pP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Herr </a:t>
            </a:r>
            <a:r>
              <a:rPr lang="en-US" sz="20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Mürrisch</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der </a:t>
            </a:r>
            <a:r>
              <a:rPr lang="en-US" sz="20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Mathelehrer</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findet</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die Situation </a:t>
            </a:r>
            <a:r>
              <a:rPr lang="en-US" sz="20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nicht</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so toll! </a:t>
            </a:r>
            <a:r>
              <a:rPr lang="en-US" sz="20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Er</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redet</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mit</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Oma am </a:t>
            </a:r>
            <a:r>
              <a:rPr lang="en-US" sz="20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Telefon</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t>
            </a:r>
          </a:p>
          <a:p>
            <a:pPr lvl="0">
              <a:lnSpc>
                <a:spcPct val="150000"/>
              </a:lnSpc>
              <a:defRPr/>
            </a:pP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Was </a:t>
            </a:r>
            <a:r>
              <a:rPr lang="en-US" sz="20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sagt</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er</a:t>
            </a:r>
            <a:r>
              <a:rPr lang="en-US" sz="20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a:t>
            </a:r>
          </a:p>
          <a:p>
            <a:pPr lvl="0">
              <a:lnSpc>
                <a:spcPct val="150000"/>
              </a:lnSpc>
              <a:defRPr/>
            </a:pPr>
            <a:endParaRPr kumimoji="0" lang="en-US"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78378" y="313809"/>
            <a:ext cx="5706319" cy="707849"/>
          </a:xfrm>
        </p:spPr>
        <p:txBody>
          <a:bodyPr>
            <a:normAutofit/>
          </a:bodyPr>
          <a:lstStyle/>
          <a:p>
            <a:r>
              <a:rPr lang="en-GB" sz="3600" b="1" dirty="0">
                <a:solidFill>
                  <a:schemeClr val="bg1"/>
                </a:solidFill>
              </a:rPr>
              <a:t>Der Lehrer </a:t>
            </a:r>
            <a:r>
              <a:rPr lang="en-GB" sz="3600" b="1" dirty="0" err="1">
                <a:solidFill>
                  <a:schemeClr val="bg1"/>
                </a:solidFill>
              </a:rPr>
              <a:t>ist</a:t>
            </a:r>
            <a:r>
              <a:rPr lang="en-GB" sz="3600" b="1" dirty="0">
                <a:solidFill>
                  <a:schemeClr val="bg1"/>
                </a:solidFill>
              </a:rPr>
              <a:t> </a:t>
            </a:r>
            <a:r>
              <a:rPr lang="en-GB" sz="3600" b="1" dirty="0" err="1">
                <a:solidFill>
                  <a:schemeClr val="bg1"/>
                </a:solidFill>
              </a:rPr>
              <a:t>streng</a:t>
            </a:r>
            <a:r>
              <a:rPr lang="en-GB" sz="3600" b="1" dirty="0">
                <a:solidFill>
                  <a:schemeClr val="bg1"/>
                </a:solidFill>
              </a:rPr>
              <a:t>! </a:t>
            </a:r>
          </a:p>
        </p:txBody>
      </p:sp>
      <p:sp>
        <p:nvSpPr>
          <p:cNvPr id="18" name="Speech Bubble: Rectangle with Corners Rounded 17">
            <a:extLst>
              <a:ext uri="{FF2B5EF4-FFF2-40B4-BE49-F238E27FC236}">
                <a16:creationId xmlns:a16="http://schemas.microsoft.com/office/drawing/2014/main" id="{8CD923CA-32EF-4FD2-B01A-9A27EEDDD62A}"/>
              </a:ext>
            </a:extLst>
          </p:cNvPr>
          <p:cNvSpPr/>
          <p:nvPr/>
        </p:nvSpPr>
        <p:spPr>
          <a:xfrm>
            <a:off x="2713692" y="1985278"/>
            <a:ext cx="7273272" cy="4157229"/>
          </a:xfrm>
          <a:prstGeom prst="wedgeRoundRectCallout">
            <a:avLst>
              <a:gd name="adj1" fmla="val -60106"/>
              <a:gd name="adj2" fmla="val 7494"/>
              <a:gd name="adj3" fmla="val 16667"/>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TextBox 101">
            <a:hlinkClick r:id="" action="ppaction://noaction">
              <a:snd r:embed="rId4" name="16 1. Guten Tag [beep].wav"/>
            </a:hlinkClick>
            <a:extLst>
              <a:ext uri="{FF2B5EF4-FFF2-40B4-BE49-F238E27FC236}">
                <a16:creationId xmlns:a16="http://schemas.microsoft.com/office/drawing/2014/main" id="{87D482EC-9FD0-4025-8932-E5686669BC67}"/>
              </a:ext>
            </a:extLst>
          </p:cNvPr>
          <p:cNvSpPr txBox="1"/>
          <p:nvPr/>
        </p:nvSpPr>
        <p:spPr>
          <a:xfrm>
            <a:off x="3429903" y="2213438"/>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1 </a:t>
            </a:r>
          </a:p>
        </p:txBody>
      </p:sp>
      <p:sp>
        <p:nvSpPr>
          <p:cNvPr id="19" name="TextBox 18">
            <a:extLst>
              <a:ext uri="{FF2B5EF4-FFF2-40B4-BE49-F238E27FC236}">
                <a16:creationId xmlns:a16="http://schemas.microsoft.com/office/drawing/2014/main" id="{022F218D-1995-4EDA-951F-3B0936537C85}"/>
              </a:ext>
            </a:extLst>
          </p:cNvPr>
          <p:cNvSpPr txBox="1"/>
          <p:nvPr/>
        </p:nvSpPr>
        <p:spPr>
          <a:xfrm>
            <a:off x="4154176" y="2244214"/>
            <a:ext cx="2426099" cy="430887"/>
          </a:xfrm>
          <a:prstGeom prst="rect">
            <a:avLst/>
          </a:prstGeom>
          <a:noFill/>
        </p:spPr>
        <p:txBody>
          <a:bodyPr wrap="square" rtlCol="0">
            <a:spAutoFit/>
          </a:bodyPr>
          <a:lstStyle/>
          <a:p>
            <a:r>
              <a:rPr lang="en-GB" sz="2200" dirty="0" err="1">
                <a:solidFill>
                  <a:schemeClr val="accent1">
                    <a:lumMod val="50000"/>
                  </a:schemeClr>
                </a:solidFill>
              </a:rPr>
              <a:t>heute</a:t>
            </a:r>
            <a:r>
              <a:rPr lang="en-GB" sz="2200" dirty="0">
                <a:solidFill>
                  <a:schemeClr val="accent1">
                    <a:lumMod val="50000"/>
                  </a:schemeClr>
                </a:solidFill>
              </a:rPr>
              <a:t> | - </a:t>
            </a:r>
          </a:p>
        </p:txBody>
      </p:sp>
      <p:sp>
        <p:nvSpPr>
          <p:cNvPr id="104" name="TextBox 103">
            <a:hlinkClick r:id="" action="ppaction://noaction">
              <a:snd r:embed="rId5" name="16 2. Wolfgang.wav"/>
            </a:hlinkClick>
            <a:extLst>
              <a:ext uri="{FF2B5EF4-FFF2-40B4-BE49-F238E27FC236}">
                <a16:creationId xmlns:a16="http://schemas.microsoft.com/office/drawing/2014/main" id="{A0578C8E-56FC-4D7B-BB33-3C510FDD516F}"/>
              </a:ext>
            </a:extLst>
          </p:cNvPr>
          <p:cNvSpPr txBox="1"/>
          <p:nvPr/>
        </p:nvSpPr>
        <p:spPr>
          <a:xfrm>
            <a:off x="3429903" y="3248262"/>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2 </a:t>
            </a:r>
          </a:p>
        </p:txBody>
      </p:sp>
      <p:sp>
        <p:nvSpPr>
          <p:cNvPr id="105" name="TextBox 104">
            <a:extLst>
              <a:ext uri="{FF2B5EF4-FFF2-40B4-BE49-F238E27FC236}">
                <a16:creationId xmlns:a16="http://schemas.microsoft.com/office/drawing/2014/main" id="{F646BE15-4A39-4DCF-B074-BFA91D2EFC26}"/>
              </a:ext>
            </a:extLst>
          </p:cNvPr>
          <p:cNvSpPr txBox="1"/>
          <p:nvPr/>
        </p:nvSpPr>
        <p:spPr>
          <a:xfrm>
            <a:off x="4154176" y="3279038"/>
            <a:ext cx="2426099" cy="430887"/>
          </a:xfrm>
          <a:prstGeom prst="rect">
            <a:avLst/>
          </a:prstGeom>
          <a:noFill/>
        </p:spPr>
        <p:txBody>
          <a:bodyPr wrap="square" rtlCol="0">
            <a:spAutoFit/>
          </a:bodyPr>
          <a:lstStyle/>
          <a:p>
            <a:r>
              <a:rPr lang="en-GB" sz="2200" dirty="0" err="1">
                <a:solidFill>
                  <a:schemeClr val="accent1">
                    <a:lumMod val="50000"/>
                  </a:schemeClr>
                </a:solidFill>
              </a:rPr>
              <a:t>jeden</a:t>
            </a:r>
            <a:r>
              <a:rPr lang="en-GB" sz="2200" dirty="0">
                <a:solidFill>
                  <a:schemeClr val="accent1">
                    <a:lumMod val="50000"/>
                  </a:schemeClr>
                </a:solidFill>
              </a:rPr>
              <a:t> Tag | - </a:t>
            </a:r>
          </a:p>
        </p:txBody>
      </p:sp>
      <p:sp>
        <p:nvSpPr>
          <p:cNvPr id="106" name="TextBox 105">
            <a:hlinkClick r:id="" action="ppaction://noaction">
              <a:snd r:embed="rId6" name="16 3. Redet.wav"/>
            </a:hlinkClick>
            <a:extLst>
              <a:ext uri="{FF2B5EF4-FFF2-40B4-BE49-F238E27FC236}">
                <a16:creationId xmlns:a16="http://schemas.microsoft.com/office/drawing/2014/main" id="{4ABF7BA0-F551-4A92-9EC9-B989271C20BC}"/>
              </a:ext>
            </a:extLst>
          </p:cNvPr>
          <p:cNvSpPr txBox="1"/>
          <p:nvPr/>
        </p:nvSpPr>
        <p:spPr>
          <a:xfrm>
            <a:off x="3429903" y="4283086"/>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3 </a:t>
            </a:r>
          </a:p>
        </p:txBody>
      </p:sp>
      <p:sp>
        <p:nvSpPr>
          <p:cNvPr id="107" name="TextBox 106">
            <a:extLst>
              <a:ext uri="{FF2B5EF4-FFF2-40B4-BE49-F238E27FC236}">
                <a16:creationId xmlns:a16="http://schemas.microsoft.com/office/drawing/2014/main" id="{99113CF4-DA72-4ACF-BF0D-71A310792798}"/>
              </a:ext>
            </a:extLst>
          </p:cNvPr>
          <p:cNvSpPr txBox="1"/>
          <p:nvPr/>
        </p:nvSpPr>
        <p:spPr>
          <a:xfrm>
            <a:off x="4154176" y="4313862"/>
            <a:ext cx="2426099" cy="430887"/>
          </a:xfrm>
          <a:prstGeom prst="rect">
            <a:avLst/>
          </a:prstGeom>
          <a:noFill/>
        </p:spPr>
        <p:txBody>
          <a:bodyPr wrap="square" rtlCol="0">
            <a:spAutoFit/>
          </a:bodyPr>
          <a:lstStyle/>
          <a:p>
            <a:r>
              <a:rPr lang="en-GB" sz="2200" dirty="0">
                <a:solidFill>
                  <a:schemeClr val="accent1">
                    <a:lumMod val="50000"/>
                  </a:schemeClr>
                </a:solidFill>
              </a:rPr>
              <a:t>oft | - </a:t>
            </a:r>
          </a:p>
        </p:txBody>
      </p:sp>
      <p:sp>
        <p:nvSpPr>
          <p:cNvPr id="108" name="TextBox 107">
            <a:hlinkClick r:id="" action="ppaction://noaction">
              <a:snd r:embed="rId7" name="16 4. Vergisst.wav"/>
            </a:hlinkClick>
            <a:extLst>
              <a:ext uri="{FF2B5EF4-FFF2-40B4-BE49-F238E27FC236}">
                <a16:creationId xmlns:a16="http://schemas.microsoft.com/office/drawing/2014/main" id="{8531201B-6997-487E-8CDA-47A97D94CDA6}"/>
              </a:ext>
            </a:extLst>
          </p:cNvPr>
          <p:cNvSpPr txBox="1"/>
          <p:nvPr/>
        </p:nvSpPr>
        <p:spPr>
          <a:xfrm>
            <a:off x="3429903" y="5317911"/>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4 </a:t>
            </a:r>
          </a:p>
        </p:txBody>
      </p:sp>
      <p:sp>
        <p:nvSpPr>
          <p:cNvPr id="109" name="TextBox 108">
            <a:extLst>
              <a:ext uri="{FF2B5EF4-FFF2-40B4-BE49-F238E27FC236}">
                <a16:creationId xmlns:a16="http://schemas.microsoft.com/office/drawing/2014/main" id="{3E9E3D00-2DBD-4A96-A82F-816F6B3A4A4D}"/>
              </a:ext>
            </a:extLst>
          </p:cNvPr>
          <p:cNvSpPr txBox="1"/>
          <p:nvPr/>
        </p:nvSpPr>
        <p:spPr>
          <a:xfrm>
            <a:off x="4154176" y="5348687"/>
            <a:ext cx="2426099" cy="430887"/>
          </a:xfrm>
          <a:prstGeom prst="rect">
            <a:avLst/>
          </a:prstGeom>
          <a:noFill/>
        </p:spPr>
        <p:txBody>
          <a:bodyPr wrap="square" rtlCol="0">
            <a:spAutoFit/>
          </a:bodyPr>
          <a:lstStyle/>
          <a:p>
            <a:r>
              <a:rPr lang="en-GB" sz="2200" dirty="0" err="1">
                <a:solidFill>
                  <a:schemeClr val="accent1">
                    <a:lumMod val="50000"/>
                  </a:schemeClr>
                </a:solidFill>
              </a:rPr>
              <a:t>immer</a:t>
            </a:r>
            <a:r>
              <a:rPr lang="en-GB" sz="2200" dirty="0">
                <a:solidFill>
                  <a:schemeClr val="accent1">
                    <a:lumMod val="50000"/>
                  </a:schemeClr>
                </a:solidFill>
              </a:rPr>
              <a:t> | - </a:t>
            </a:r>
          </a:p>
        </p:txBody>
      </p:sp>
      <p:sp>
        <p:nvSpPr>
          <p:cNvPr id="113" name="TextBox 112">
            <a:hlinkClick r:id="" action="ppaction://noaction">
              <a:snd r:embed="rId8" name="16 5. Denke.wav"/>
            </a:hlinkClick>
            <a:extLst>
              <a:ext uri="{FF2B5EF4-FFF2-40B4-BE49-F238E27FC236}">
                <a16:creationId xmlns:a16="http://schemas.microsoft.com/office/drawing/2014/main" id="{158DEDD9-0D2E-4FA4-8A54-6D8385EAD90B}"/>
              </a:ext>
            </a:extLst>
          </p:cNvPr>
          <p:cNvSpPr txBox="1"/>
          <p:nvPr/>
        </p:nvSpPr>
        <p:spPr>
          <a:xfrm>
            <a:off x="6773633" y="2242826"/>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5 </a:t>
            </a:r>
          </a:p>
        </p:txBody>
      </p:sp>
      <p:sp>
        <p:nvSpPr>
          <p:cNvPr id="114" name="TextBox 113">
            <a:extLst>
              <a:ext uri="{FF2B5EF4-FFF2-40B4-BE49-F238E27FC236}">
                <a16:creationId xmlns:a16="http://schemas.microsoft.com/office/drawing/2014/main" id="{22E80BF2-D4EC-43BD-B438-660DCF90ECD4}"/>
              </a:ext>
            </a:extLst>
          </p:cNvPr>
          <p:cNvSpPr txBox="1"/>
          <p:nvPr/>
        </p:nvSpPr>
        <p:spPr>
          <a:xfrm>
            <a:off x="7497906" y="2273602"/>
            <a:ext cx="2426099" cy="430887"/>
          </a:xfrm>
          <a:prstGeom prst="rect">
            <a:avLst/>
          </a:prstGeom>
          <a:noFill/>
        </p:spPr>
        <p:txBody>
          <a:bodyPr wrap="square" rtlCol="0">
            <a:spAutoFit/>
          </a:bodyPr>
          <a:lstStyle/>
          <a:p>
            <a:r>
              <a:rPr lang="en-GB" sz="2200" dirty="0" err="1">
                <a:solidFill>
                  <a:schemeClr val="accent1">
                    <a:lumMod val="50000"/>
                  </a:schemeClr>
                </a:solidFill>
              </a:rPr>
              <a:t>heute</a:t>
            </a:r>
            <a:r>
              <a:rPr lang="en-GB" sz="2200" dirty="0">
                <a:solidFill>
                  <a:schemeClr val="accent1">
                    <a:lumMod val="50000"/>
                  </a:schemeClr>
                </a:solidFill>
              </a:rPr>
              <a:t> | - </a:t>
            </a:r>
          </a:p>
        </p:txBody>
      </p:sp>
      <p:sp>
        <p:nvSpPr>
          <p:cNvPr id="116" name="TextBox 115">
            <a:hlinkClick r:id="" action="ppaction://noaction">
              <a:snd r:embed="rId9" name="16 6. Mehmet.wav"/>
            </a:hlinkClick>
            <a:extLst>
              <a:ext uri="{FF2B5EF4-FFF2-40B4-BE49-F238E27FC236}">
                <a16:creationId xmlns:a16="http://schemas.microsoft.com/office/drawing/2014/main" id="{E3F166ED-5C07-4D8B-A42F-2BDEEC5854C9}"/>
              </a:ext>
            </a:extLst>
          </p:cNvPr>
          <p:cNvSpPr txBox="1"/>
          <p:nvPr/>
        </p:nvSpPr>
        <p:spPr>
          <a:xfrm>
            <a:off x="6773633" y="3277650"/>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6 </a:t>
            </a:r>
          </a:p>
        </p:txBody>
      </p:sp>
      <p:sp>
        <p:nvSpPr>
          <p:cNvPr id="117" name="TextBox 116">
            <a:extLst>
              <a:ext uri="{FF2B5EF4-FFF2-40B4-BE49-F238E27FC236}">
                <a16:creationId xmlns:a16="http://schemas.microsoft.com/office/drawing/2014/main" id="{6419C64F-DA06-4648-B2B9-BA5A030D1E98}"/>
              </a:ext>
            </a:extLst>
          </p:cNvPr>
          <p:cNvSpPr txBox="1"/>
          <p:nvPr/>
        </p:nvSpPr>
        <p:spPr>
          <a:xfrm>
            <a:off x="7497906" y="3308426"/>
            <a:ext cx="2426099" cy="430887"/>
          </a:xfrm>
          <a:prstGeom prst="rect">
            <a:avLst/>
          </a:prstGeom>
          <a:noFill/>
        </p:spPr>
        <p:txBody>
          <a:bodyPr wrap="square" rtlCol="0">
            <a:spAutoFit/>
          </a:bodyPr>
          <a:lstStyle/>
          <a:p>
            <a:r>
              <a:rPr lang="en-GB" sz="2200" dirty="0" err="1">
                <a:solidFill>
                  <a:schemeClr val="accent1">
                    <a:lumMod val="50000"/>
                  </a:schemeClr>
                </a:solidFill>
              </a:rPr>
              <a:t>jetzt</a:t>
            </a:r>
            <a:r>
              <a:rPr lang="en-GB" sz="2200" dirty="0">
                <a:solidFill>
                  <a:schemeClr val="accent1">
                    <a:lumMod val="50000"/>
                  </a:schemeClr>
                </a:solidFill>
              </a:rPr>
              <a:t> | - </a:t>
            </a:r>
          </a:p>
        </p:txBody>
      </p:sp>
      <p:sp>
        <p:nvSpPr>
          <p:cNvPr id="119" name="TextBox 118">
            <a:hlinkClick r:id="" action="ppaction://noaction">
              <a:snd r:embed="rId10" name="16 7. sitzt.wav"/>
            </a:hlinkClick>
            <a:extLst>
              <a:ext uri="{FF2B5EF4-FFF2-40B4-BE49-F238E27FC236}">
                <a16:creationId xmlns:a16="http://schemas.microsoft.com/office/drawing/2014/main" id="{A1DEA9B6-2ADF-4F70-AD11-653F9BE0B881}"/>
              </a:ext>
            </a:extLst>
          </p:cNvPr>
          <p:cNvSpPr txBox="1"/>
          <p:nvPr/>
        </p:nvSpPr>
        <p:spPr>
          <a:xfrm>
            <a:off x="6773632" y="4343250"/>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lang="en-US" sz="2400" b="1" dirty="0">
                <a:solidFill>
                  <a:schemeClr val="bg1"/>
                </a:solidFill>
                <a:latin typeface="Century Gothic" panose="020B0502020202020204" pitchFamily="34" charset="0"/>
              </a:rPr>
              <a:t>7</a:t>
            </a:r>
            <a:endPar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20" name="TextBox 119">
            <a:extLst>
              <a:ext uri="{FF2B5EF4-FFF2-40B4-BE49-F238E27FC236}">
                <a16:creationId xmlns:a16="http://schemas.microsoft.com/office/drawing/2014/main" id="{8BB5EDFB-386E-4D9B-ABD7-BDC7C1CB71A9}"/>
              </a:ext>
            </a:extLst>
          </p:cNvPr>
          <p:cNvSpPr txBox="1"/>
          <p:nvPr/>
        </p:nvSpPr>
        <p:spPr>
          <a:xfrm>
            <a:off x="7497906" y="4343250"/>
            <a:ext cx="2426099" cy="430887"/>
          </a:xfrm>
          <a:prstGeom prst="rect">
            <a:avLst/>
          </a:prstGeom>
          <a:noFill/>
        </p:spPr>
        <p:txBody>
          <a:bodyPr wrap="square" rtlCol="0">
            <a:spAutoFit/>
          </a:bodyPr>
          <a:lstStyle/>
          <a:p>
            <a:r>
              <a:rPr lang="en-GB" sz="2200" dirty="0">
                <a:solidFill>
                  <a:schemeClr val="accent1">
                    <a:lumMod val="50000"/>
                  </a:schemeClr>
                </a:solidFill>
              </a:rPr>
              <a:t>am Montag | - </a:t>
            </a:r>
          </a:p>
        </p:txBody>
      </p:sp>
      <p:sp>
        <p:nvSpPr>
          <p:cNvPr id="122" name="TextBox 121">
            <a:hlinkClick r:id="" action="ppaction://noaction">
              <a:snd r:embed="rId11" name="16 8. Kann.wav"/>
            </a:hlinkClick>
            <a:extLst>
              <a:ext uri="{FF2B5EF4-FFF2-40B4-BE49-F238E27FC236}">
                <a16:creationId xmlns:a16="http://schemas.microsoft.com/office/drawing/2014/main" id="{59E6729D-65D4-4BA5-B65B-55F6EF2A2B18}"/>
              </a:ext>
            </a:extLst>
          </p:cNvPr>
          <p:cNvSpPr txBox="1"/>
          <p:nvPr/>
        </p:nvSpPr>
        <p:spPr>
          <a:xfrm>
            <a:off x="6773633" y="5347299"/>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8 </a:t>
            </a:r>
          </a:p>
        </p:txBody>
      </p:sp>
      <p:sp>
        <p:nvSpPr>
          <p:cNvPr id="123" name="TextBox 122">
            <a:extLst>
              <a:ext uri="{FF2B5EF4-FFF2-40B4-BE49-F238E27FC236}">
                <a16:creationId xmlns:a16="http://schemas.microsoft.com/office/drawing/2014/main" id="{4EA36FF2-9D58-4F12-AA35-BBA57242C75F}"/>
              </a:ext>
            </a:extLst>
          </p:cNvPr>
          <p:cNvSpPr txBox="1"/>
          <p:nvPr/>
        </p:nvSpPr>
        <p:spPr>
          <a:xfrm>
            <a:off x="7497906" y="5378075"/>
            <a:ext cx="2426099" cy="430887"/>
          </a:xfrm>
          <a:prstGeom prst="rect">
            <a:avLst/>
          </a:prstGeom>
          <a:noFill/>
        </p:spPr>
        <p:txBody>
          <a:bodyPr wrap="square" rtlCol="0">
            <a:spAutoFit/>
          </a:bodyPr>
          <a:lstStyle/>
          <a:p>
            <a:r>
              <a:rPr lang="en-GB" sz="2200" dirty="0" err="1">
                <a:solidFill>
                  <a:schemeClr val="accent1">
                    <a:lumMod val="50000"/>
                  </a:schemeClr>
                </a:solidFill>
              </a:rPr>
              <a:t>dann</a:t>
            </a:r>
            <a:r>
              <a:rPr lang="en-GB" sz="2200" dirty="0">
                <a:solidFill>
                  <a:schemeClr val="accent1">
                    <a:lumMod val="50000"/>
                  </a:schemeClr>
                </a:solidFill>
              </a:rPr>
              <a:t>| - </a:t>
            </a:r>
          </a:p>
        </p:txBody>
      </p:sp>
      <p:pic>
        <p:nvPicPr>
          <p:cNvPr id="6" name="Picture 5" descr="A close up of a logo&#10;&#10;Description automatically generated">
            <a:extLst>
              <a:ext uri="{FF2B5EF4-FFF2-40B4-BE49-F238E27FC236}">
                <a16:creationId xmlns:a16="http://schemas.microsoft.com/office/drawing/2014/main" id="{1DE20749-47B1-4A53-B459-CAB92BF22C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92060" y="2230678"/>
            <a:ext cx="2053067" cy="2234311"/>
          </a:xfrm>
          <a:prstGeom prst="rect">
            <a:avLst/>
          </a:prstGeom>
        </p:spPr>
      </p:pic>
      <p:sp>
        <p:nvSpPr>
          <p:cNvPr id="26"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7" descr="A picture containing text, book&#10;&#10;Description automatically generated">
            <a:extLst>
              <a:ext uri="{FF2B5EF4-FFF2-40B4-BE49-F238E27FC236}">
                <a16:creationId xmlns:a16="http://schemas.microsoft.com/office/drawing/2014/main" id="{45A63DD6-60FE-4594-A1C3-AA053B338C5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03209" y="4464989"/>
            <a:ext cx="1435410" cy="1773927"/>
          </a:xfrm>
          <a:prstGeom prst="rect">
            <a:avLst/>
          </a:prstGeom>
        </p:spPr>
      </p:pic>
    </p:spTree>
    <p:extLst>
      <p:ext uri="{BB962C8B-B14F-4D97-AF65-F5344CB8AC3E}">
        <p14:creationId xmlns:p14="http://schemas.microsoft.com/office/powerpoint/2010/main" val="2411316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peech Bubble: Rectangle with Corners Rounded 66">
            <a:extLst>
              <a:ext uri="{FF2B5EF4-FFF2-40B4-BE49-F238E27FC236}">
                <a16:creationId xmlns:a16="http://schemas.microsoft.com/office/drawing/2014/main" id="{8BF615B7-95C9-4E1E-A186-261AF02BA566}"/>
              </a:ext>
            </a:extLst>
          </p:cNvPr>
          <p:cNvSpPr/>
          <p:nvPr/>
        </p:nvSpPr>
        <p:spPr>
          <a:xfrm>
            <a:off x="2650733" y="1961322"/>
            <a:ext cx="7273272" cy="4157229"/>
          </a:xfrm>
          <a:prstGeom prst="wedgeRoundRectCallout">
            <a:avLst>
              <a:gd name="adj1" fmla="val -60106"/>
              <a:gd name="adj2" fmla="val 7494"/>
              <a:gd name="adj3" fmla="val 16667"/>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TextBox 36">
            <a:extLst>
              <a:ext uri="{FF2B5EF4-FFF2-40B4-BE49-F238E27FC236}">
                <a16:creationId xmlns:a16="http://schemas.microsoft.com/office/drawing/2014/main" id="{DE4BA3E8-B515-4C81-ADBD-E68E0910B723}"/>
              </a:ext>
            </a:extLst>
          </p:cNvPr>
          <p:cNvSpPr txBox="1"/>
          <p:nvPr/>
        </p:nvSpPr>
        <p:spPr>
          <a:xfrm>
            <a:off x="103860" y="1183596"/>
            <a:ext cx="11896080" cy="1417824"/>
          </a:xfrm>
          <a:prstGeom prst="rect">
            <a:avLst/>
          </a:prstGeom>
          <a:noFill/>
        </p:spPr>
        <p:txBody>
          <a:bodyPr wrap="square" rtlCol="0">
            <a:spAutoFit/>
          </a:bodyPr>
          <a:lstStyle/>
          <a:p>
            <a:pPr lvl="0">
              <a:lnSpc>
                <a:spcPct val="150000"/>
              </a:lnSpc>
              <a:defRPr/>
            </a:pP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Herr </a:t>
            </a:r>
            <a:r>
              <a:rPr lang="en-US"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Mürrisch</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der </a:t>
            </a:r>
            <a:r>
              <a:rPr lang="en-US"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Mathelehrer</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findet</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die Situation </a:t>
            </a:r>
            <a:r>
              <a:rPr lang="en-US"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nicht</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so toll! </a:t>
            </a:r>
            <a:r>
              <a:rPr lang="en-US"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Er</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redet</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mit</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Oma am </a:t>
            </a:r>
            <a:r>
              <a:rPr lang="en-US"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Telefon</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t>
            </a:r>
          </a:p>
          <a:p>
            <a:pPr lvl="0">
              <a:lnSpc>
                <a:spcPct val="150000"/>
              </a:lnSpc>
              <a:defRPr/>
            </a:pP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Was </a:t>
            </a:r>
            <a:r>
              <a:rPr lang="en-US"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sagt</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er</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t>
            </a:r>
          </a:p>
          <a:p>
            <a:pPr lvl="0">
              <a:lnSpc>
                <a:spcPct val="150000"/>
              </a:lnSpc>
              <a:defRPr/>
            </a:pP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104504" y="313809"/>
            <a:ext cx="570631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35" name="TextBox 34">
            <a:hlinkClick r:id="" action="ppaction://noaction">
              <a:snd r:embed="rId4" name="17 1. Guten Tag.wav"/>
            </a:hlinkClick>
            <a:extLst>
              <a:ext uri="{FF2B5EF4-FFF2-40B4-BE49-F238E27FC236}">
                <a16:creationId xmlns:a16="http://schemas.microsoft.com/office/drawing/2014/main" id="{1755F05A-3669-4ED6-8EBC-1765AC4EA82E}"/>
              </a:ext>
            </a:extLst>
          </p:cNvPr>
          <p:cNvSpPr txBox="1"/>
          <p:nvPr/>
        </p:nvSpPr>
        <p:spPr>
          <a:xfrm>
            <a:off x="3429903" y="2213438"/>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1 </a:t>
            </a:r>
          </a:p>
        </p:txBody>
      </p:sp>
      <p:sp>
        <p:nvSpPr>
          <p:cNvPr id="36" name="TextBox 35">
            <a:extLst>
              <a:ext uri="{FF2B5EF4-FFF2-40B4-BE49-F238E27FC236}">
                <a16:creationId xmlns:a16="http://schemas.microsoft.com/office/drawing/2014/main" id="{B71C8893-C147-4EFA-8528-E0D3CA6BB53C}"/>
              </a:ext>
            </a:extLst>
          </p:cNvPr>
          <p:cNvSpPr txBox="1"/>
          <p:nvPr/>
        </p:nvSpPr>
        <p:spPr>
          <a:xfrm>
            <a:off x="4154176" y="2244214"/>
            <a:ext cx="2426099" cy="430887"/>
          </a:xfrm>
          <a:prstGeom prst="rect">
            <a:avLst/>
          </a:prstGeom>
          <a:noFill/>
        </p:spPr>
        <p:txBody>
          <a:bodyPr wrap="square" rtlCol="0">
            <a:spAutoFit/>
          </a:bodyPr>
          <a:lstStyle/>
          <a:p>
            <a:r>
              <a:rPr lang="en-GB" sz="2200" dirty="0" err="1">
                <a:solidFill>
                  <a:schemeClr val="accent1">
                    <a:lumMod val="50000"/>
                  </a:schemeClr>
                </a:solidFill>
              </a:rPr>
              <a:t>heute</a:t>
            </a:r>
            <a:r>
              <a:rPr lang="en-GB" sz="2200" dirty="0">
                <a:solidFill>
                  <a:schemeClr val="accent1">
                    <a:lumMod val="50000"/>
                  </a:schemeClr>
                </a:solidFill>
              </a:rPr>
              <a:t> | - </a:t>
            </a:r>
          </a:p>
        </p:txBody>
      </p:sp>
      <p:sp>
        <p:nvSpPr>
          <p:cNvPr id="39" name="TextBox 38">
            <a:hlinkClick r:id="" action="ppaction://noaction">
              <a:snd r:embed="rId5" name="17 2. Wolfgang.wav"/>
            </a:hlinkClick>
            <a:extLst>
              <a:ext uri="{FF2B5EF4-FFF2-40B4-BE49-F238E27FC236}">
                <a16:creationId xmlns:a16="http://schemas.microsoft.com/office/drawing/2014/main" id="{E9E6C00F-31B7-46E9-97D7-F1E630D67D1C}"/>
              </a:ext>
            </a:extLst>
          </p:cNvPr>
          <p:cNvSpPr txBox="1"/>
          <p:nvPr/>
        </p:nvSpPr>
        <p:spPr>
          <a:xfrm>
            <a:off x="3429903" y="3248262"/>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2 </a:t>
            </a:r>
          </a:p>
        </p:txBody>
      </p:sp>
      <p:sp>
        <p:nvSpPr>
          <p:cNvPr id="40" name="TextBox 39">
            <a:extLst>
              <a:ext uri="{FF2B5EF4-FFF2-40B4-BE49-F238E27FC236}">
                <a16:creationId xmlns:a16="http://schemas.microsoft.com/office/drawing/2014/main" id="{715579D8-E446-4370-9B43-B50890736AD3}"/>
              </a:ext>
            </a:extLst>
          </p:cNvPr>
          <p:cNvSpPr txBox="1"/>
          <p:nvPr/>
        </p:nvSpPr>
        <p:spPr>
          <a:xfrm>
            <a:off x="4154176" y="3279038"/>
            <a:ext cx="2426099" cy="430887"/>
          </a:xfrm>
          <a:prstGeom prst="rect">
            <a:avLst/>
          </a:prstGeom>
          <a:noFill/>
        </p:spPr>
        <p:txBody>
          <a:bodyPr wrap="square" rtlCol="0">
            <a:spAutoFit/>
          </a:bodyPr>
          <a:lstStyle/>
          <a:p>
            <a:r>
              <a:rPr lang="en-GB" sz="2200" dirty="0" err="1">
                <a:solidFill>
                  <a:schemeClr val="accent1">
                    <a:lumMod val="50000"/>
                  </a:schemeClr>
                </a:solidFill>
              </a:rPr>
              <a:t>jeden</a:t>
            </a:r>
            <a:r>
              <a:rPr lang="en-GB" sz="2200" dirty="0">
                <a:solidFill>
                  <a:schemeClr val="accent1">
                    <a:lumMod val="50000"/>
                  </a:schemeClr>
                </a:solidFill>
              </a:rPr>
              <a:t> Tag | - </a:t>
            </a:r>
          </a:p>
        </p:txBody>
      </p:sp>
      <p:sp>
        <p:nvSpPr>
          <p:cNvPr id="42" name="TextBox 41">
            <a:hlinkClick r:id="" action="ppaction://noaction">
              <a:snd r:embed="rId6" name="17 3. Redet.wav"/>
            </a:hlinkClick>
            <a:extLst>
              <a:ext uri="{FF2B5EF4-FFF2-40B4-BE49-F238E27FC236}">
                <a16:creationId xmlns:a16="http://schemas.microsoft.com/office/drawing/2014/main" id="{F729CFF9-7F0B-4ADE-B0FB-E6784467B38F}"/>
              </a:ext>
            </a:extLst>
          </p:cNvPr>
          <p:cNvSpPr txBox="1"/>
          <p:nvPr/>
        </p:nvSpPr>
        <p:spPr>
          <a:xfrm>
            <a:off x="3429903" y="4283086"/>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3 </a:t>
            </a:r>
          </a:p>
        </p:txBody>
      </p:sp>
      <p:sp>
        <p:nvSpPr>
          <p:cNvPr id="43" name="TextBox 42">
            <a:extLst>
              <a:ext uri="{FF2B5EF4-FFF2-40B4-BE49-F238E27FC236}">
                <a16:creationId xmlns:a16="http://schemas.microsoft.com/office/drawing/2014/main" id="{5F11C309-4303-4455-87B1-931A8DEB10DD}"/>
              </a:ext>
            </a:extLst>
          </p:cNvPr>
          <p:cNvSpPr txBox="1"/>
          <p:nvPr/>
        </p:nvSpPr>
        <p:spPr>
          <a:xfrm>
            <a:off x="4154176" y="4313862"/>
            <a:ext cx="2426099" cy="430887"/>
          </a:xfrm>
          <a:prstGeom prst="rect">
            <a:avLst/>
          </a:prstGeom>
          <a:noFill/>
        </p:spPr>
        <p:txBody>
          <a:bodyPr wrap="square" rtlCol="0">
            <a:spAutoFit/>
          </a:bodyPr>
          <a:lstStyle/>
          <a:p>
            <a:r>
              <a:rPr lang="en-GB" sz="2200" dirty="0">
                <a:solidFill>
                  <a:schemeClr val="accent1">
                    <a:lumMod val="50000"/>
                  </a:schemeClr>
                </a:solidFill>
              </a:rPr>
              <a:t>oft | - </a:t>
            </a:r>
          </a:p>
        </p:txBody>
      </p:sp>
      <p:sp>
        <p:nvSpPr>
          <p:cNvPr id="45" name="TextBox 44">
            <a:hlinkClick r:id="" action="ppaction://noaction">
              <a:snd r:embed="rId7" name="17 4. Vergisst.wav"/>
            </a:hlinkClick>
            <a:extLst>
              <a:ext uri="{FF2B5EF4-FFF2-40B4-BE49-F238E27FC236}">
                <a16:creationId xmlns:a16="http://schemas.microsoft.com/office/drawing/2014/main" id="{1B7EC48F-197C-43CB-BBBC-E5CA96676F51}"/>
              </a:ext>
            </a:extLst>
          </p:cNvPr>
          <p:cNvSpPr txBox="1"/>
          <p:nvPr/>
        </p:nvSpPr>
        <p:spPr>
          <a:xfrm>
            <a:off x="3429903" y="5317911"/>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4 </a:t>
            </a:r>
          </a:p>
        </p:txBody>
      </p:sp>
      <p:sp>
        <p:nvSpPr>
          <p:cNvPr id="46" name="TextBox 45">
            <a:extLst>
              <a:ext uri="{FF2B5EF4-FFF2-40B4-BE49-F238E27FC236}">
                <a16:creationId xmlns:a16="http://schemas.microsoft.com/office/drawing/2014/main" id="{74248B70-BB1B-4F8F-86F4-9CC1FCC9D03C}"/>
              </a:ext>
            </a:extLst>
          </p:cNvPr>
          <p:cNvSpPr txBox="1"/>
          <p:nvPr/>
        </p:nvSpPr>
        <p:spPr>
          <a:xfrm>
            <a:off x="4154176" y="5348687"/>
            <a:ext cx="2426099" cy="430887"/>
          </a:xfrm>
          <a:prstGeom prst="rect">
            <a:avLst/>
          </a:prstGeom>
          <a:noFill/>
        </p:spPr>
        <p:txBody>
          <a:bodyPr wrap="square" rtlCol="0">
            <a:spAutoFit/>
          </a:bodyPr>
          <a:lstStyle/>
          <a:p>
            <a:r>
              <a:rPr lang="en-GB" sz="2200" dirty="0" err="1">
                <a:solidFill>
                  <a:schemeClr val="accent1">
                    <a:lumMod val="50000"/>
                  </a:schemeClr>
                </a:solidFill>
              </a:rPr>
              <a:t>immer</a:t>
            </a:r>
            <a:r>
              <a:rPr lang="en-GB" sz="2200" dirty="0">
                <a:solidFill>
                  <a:schemeClr val="accent1">
                    <a:lumMod val="50000"/>
                  </a:schemeClr>
                </a:solidFill>
              </a:rPr>
              <a:t> | - </a:t>
            </a:r>
          </a:p>
        </p:txBody>
      </p:sp>
      <p:sp>
        <p:nvSpPr>
          <p:cNvPr id="48" name="TextBox 47">
            <a:hlinkClick r:id="" action="ppaction://noaction">
              <a:snd r:embed="rId8" name="17 5. Denke.wav"/>
            </a:hlinkClick>
            <a:extLst>
              <a:ext uri="{FF2B5EF4-FFF2-40B4-BE49-F238E27FC236}">
                <a16:creationId xmlns:a16="http://schemas.microsoft.com/office/drawing/2014/main" id="{8152E587-E902-4998-A53D-F664E7FE1ED1}"/>
              </a:ext>
            </a:extLst>
          </p:cNvPr>
          <p:cNvSpPr txBox="1"/>
          <p:nvPr/>
        </p:nvSpPr>
        <p:spPr>
          <a:xfrm>
            <a:off x="6773633" y="2242826"/>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5 </a:t>
            </a:r>
          </a:p>
        </p:txBody>
      </p:sp>
      <p:sp>
        <p:nvSpPr>
          <p:cNvPr id="49" name="TextBox 48">
            <a:extLst>
              <a:ext uri="{FF2B5EF4-FFF2-40B4-BE49-F238E27FC236}">
                <a16:creationId xmlns:a16="http://schemas.microsoft.com/office/drawing/2014/main" id="{929B05FA-0A12-4DDE-94C7-3D979E82DC84}"/>
              </a:ext>
            </a:extLst>
          </p:cNvPr>
          <p:cNvSpPr txBox="1"/>
          <p:nvPr/>
        </p:nvSpPr>
        <p:spPr>
          <a:xfrm>
            <a:off x="7497906" y="2273602"/>
            <a:ext cx="2426099" cy="430887"/>
          </a:xfrm>
          <a:prstGeom prst="rect">
            <a:avLst/>
          </a:prstGeom>
          <a:noFill/>
        </p:spPr>
        <p:txBody>
          <a:bodyPr wrap="square" rtlCol="0">
            <a:spAutoFit/>
          </a:bodyPr>
          <a:lstStyle/>
          <a:p>
            <a:r>
              <a:rPr lang="en-GB" sz="2200" dirty="0" err="1">
                <a:solidFill>
                  <a:schemeClr val="accent1">
                    <a:lumMod val="50000"/>
                  </a:schemeClr>
                </a:solidFill>
              </a:rPr>
              <a:t>heute</a:t>
            </a:r>
            <a:r>
              <a:rPr lang="en-GB" sz="2200" dirty="0">
                <a:solidFill>
                  <a:schemeClr val="accent1">
                    <a:lumMod val="50000"/>
                  </a:schemeClr>
                </a:solidFill>
              </a:rPr>
              <a:t> | - </a:t>
            </a:r>
          </a:p>
        </p:txBody>
      </p:sp>
      <p:sp>
        <p:nvSpPr>
          <p:cNvPr id="51" name="TextBox 50">
            <a:hlinkClick r:id="" action="ppaction://noaction">
              <a:snd r:embed="rId9" name="17 6. Mehmet.wav"/>
            </a:hlinkClick>
            <a:extLst>
              <a:ext uri="{FF2B5EF4-FFF2-40B4-BE49-F238E27FC236}">
                <a16:creationId xmlns:a16="http://schemas.microsoft.com/office/drawing/2014/main" id="{0A85AFF0-9AB4-4FB8-B340-0A7D46CA82A7}"/>
              </a:ext>
            </a:extLst>
          </p:cNvPr>
          <p:cNvSpPr txBox="1"/>
          <p:nvPr/>
        </p:nvSpPr>
        <p:spPr>
          <a:xfrm>
            <a:off x="6773633" y="3277650"/>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6 </a:t>
            </a:r>
          </a:p>
        </p:txBody>
      </p:sp>
      <p:sp>
        <p:nvSpPr>
          <p:cNvPr id="52" name="TextBox 51">
            <a:extLst>
              <a:ext uri="{FF2B5EF4-FFF2-40B4-BE49-F238E27FC236}">
                <a16:creationId xmlns:a16="http://schemas.microsoft.com/office/drawing/2014/main" id="{B87DD56D-2BC0-4AAA-9465-2D7F9B99379A}"/>
              </a:ext>
            </a:extLst>
          </p:cNvPr>
          <p:cNvSpPr txBox="1"/>
          <p:nvPr/>
        </p:nvSpPr>
        <p:spPr>
          <a:xfrm>
            <a:off x="7497906" y="3308426"/>
            <a:ext cx="2426099" cy="430887"/>
          </a:xfrm>
          <a:prstGeom prst="rect">
            <a:avLst/>
          </a:prstGeom>
          <a:noFill/>
        </p:spPr>
        <p:txBody>
          <a:bodyPr wrap="square" rtlCol="0">
            <a:spAutoFit/>
          </a:bodyPr>
          <a:lstStyle/>
          <a:p>
            <a:r>
              <a:rPr lang="en-GB" sz="2200" dirty="0" err="1">
                <a:solidFill>
                  <a:schemeClr val="accent1">
                    <a:lumMod val="50000"/>
                  </a:schemeClr>
                </a:solidFill>
              </a:rPr>
              <a:t>jetzt</a:t>
            </a:r>
            <a:r>
              <a:rPr lang="en-GB" sz="2200" dirty="0">
                <a:solidFill>
                  <a:schemeClr val="accent1">
                    <a:lumMod val="50000"/>
                  </a:schemeClr>
                </a:solidFill>
              </a:rPr>
              <a:t> | - </a:t>
            </a:r>
          </a:p>
        </p:txBody>
      </p:sp>
      <p:sp>
        <p:nvSpPr>
          <p:cNvPr id="54" name="TextBox 53">
            <a:hlinkClick r:id="" action="ppaction://noaction">
              <a:snd r:embed="rId10" name="17 7. sitzt.wav"/>
            </a:hlinkClick>
            <a:extLst>
              <a:ext uri="{FF2B5EF4-FFF2-40B4-BE49-F238E27FC236}">
                <a16:creationId xmlns:a16="http://schemas.microsoft.com/office/drawing/2014/main" id="{672C3243-AD5C-4D59-999A-CC3DABC440E5}"/>
              </a:ext>
            </a:extLst>
          </p:cNvPr>
          <p:cNvSpPr txBox="1"/>
          <p:nvPr/>
        </p:nvSpPr>
        <p:spPr>
          <a:xfrm>
            <a:off x="6773632" y="4343250"/>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lang="en-US" sz="2400" b="1" dirty="0">
                <a:solidFill>
                  <a:schemeClr val="bg1"/>
                </a:solidFill>
                <a:latin typeface="Century Gothic" panose="020B0502020202020204" pitchFamily="34" charset="0"/>
              </a:rPr>
              <a:t>7</a:t>
            </a:r>
            <a:endPar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55" name="TextBox 54">
            <a:extLst>
              <a:ext uri="{FF2B5EF4-FFF2-40B4-BE49-F238E27FC236}">
                <a16:creationId xmlns:a16="http://schemas.microsoft.com/office/drawing/2014/main" id="{6F7797B1-02D7-4645-9A05-EA55FE5D4D9B}"/>
              </a:ext>
            </a:extLst>
          </p:cNvPr>
          <p:cNvSpPr txBox="1"/>
          <p:nvPr/>
        </p:nvSpPr>
        <p:spPr>
          <a:xfrm>
            <a:off x="7497906" y="4343250"/>
            <a:ext cx="2426099" cy="430887"/>
          </a:xfrm>
          <a:prstGeom prst="rect">
            <a:avLst/>
          </a:prstGeom>
          <a:noFill/>
        </p:spPr>
        <p:txBody>
          <a:bodyPr wrap="square" rtlCol="0">
            <a:spAutoFit/>
          </a:bodyPr>
          <a:lstStyle/>
          <a:p>
            <a:r>
              <a:rPr lang="en-GB" sz="2200" dirty="0">
                <a:solidFill>
                  <a:schemeClr val="accent1">
                    <a:lumMod val="50000"/>
                  </a:schemeClr>
                </a:solidFill>
              </a:rPr>
              <a:t>am Montag | - </a:t>
            </a:r>
          </a:p>
        </p:txBody>
      </p:sp>
      <p:sp>
        <p:nvSpPr>
          <p:cNvPr id="57" name="TextBox 56">
            <a:hlinkClick r:id="" action="ppaction://noaction">
              <a:snd r:embed="rId11" name="17 8. Kann.wav"/>
            </a:hlinkClick>
            <a:extLst>
              <a:ext uri="{FF2B5EF4-FFF2-40B4-BE49-F238E27FC236}">
                <a16:creationId xmlns:a16="http://schemas.microsoft.com/office/drawing/2014/main" id="{3FCFCD14-0325-41E6-9D71-62D73C4F946E}"/>
              </a:ext>
            </a:extLst>
          </p:cNvPr>
          <p:cNvSpPr txBox="1"/>
          <p:nvPr/>
        </p:nvSpPr>
        <p:spPr>
          <a:xfrm>
            <a:off x="6773633" y="5347299"/>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8 </a:t>
            </a:r>
          </a:p>
        </p:txBody>
      </p:sp>
      <p:sp>
        <p:nvSpPr>
          <p:cNvPr id="58" name="TextBox 57">
            <a:extLst>
              <a:ext uri="{FF2B5EF4-FFF2-40B4-BE49-F238E27FC236}">
                <a16:creationId xmlns:a16="http://schemas.microsoft.com/office/drawing/2014/main" id="{DED92445-91D7-4195-93E5-4D69EB4B2074}"/>
              </a:ext>
            </a:extLst>
          </p:cNvPr>
          <p:cNvSpPr txBox="1"/>
          <p:nvPr/>
        </p:nvSpPr>
        <p:spPr>
          <a:xfrm>
            <a:off x="7497906" y="5378075"/>
            <a:ext cx="2426099" cy="430887"/>
          </a:xfrm>
          <a:prstGeom prst="rect">
            <a:avLst/>
          </a:prstGeom>
          <a:noFill/>
        </p:spPr>
        <p:txBody>
          <a:bodyPr wrap="square" rtlCol="0">
            <a:spAutoFit/>
          </a:bodyPr>
          <a:lstStyle/>
          <a:p>
            <a:r>
              <a:rPr lang="en-GB" sz="2200" dirty="0" err="1">
                <a:solidFill>
                  <a:schemeClr val="accent1">
                    <a:lumMod val="50000"/>
                  </a:schemeClr>
                </a:solidFill>
              </a:rPr>
              <a:t>dann</a:t>
            </a:r>
            <a:r>
              <a:rPr lang="en-GB" sz="2200" dirty="0">
                <a:solidFill>
                  <a:schemeClr val="accent1">
                    <a:lumMod val="50000"/>
                  </a:schemeClr>
                </a:solidFill>
              </a:rPr>
              <a:t>| - </a:t>
            </a:r>
          </a:p>
        </p:txBody>
      </p:sp>
      <p:sp>
        <p:nvSpPr>
          <p:cNvPr id="5" name="TextBox 4">
            <a:extLst>
              <a:ext uri="{FF2B5EF4-FFF2-40B4-BE49-F238E27FC236}">
                <a16:creationId xmlns:a16="http://schemas.microsoft.com/office/drawing/2014/main" id="{1D066777-7D85-4775-8F33-FE6BB112D7ED}"/>
              </a:ext>
            </a:extLst>
          </p:cNvPr>
          <p:cNvSpPr txBox="1"/>
          <p:nvPr/>
        </p:nvSpPr>
        <p:spPr>
          <a:xfrm>
            <a:off x="4154176" y="2213438"/>
            <a:ext cx="1106937" cy="491053"/>
          </a:xfrm>
          <a:prstGeom prst="rect">
            <a:avLst/>
          </a:prstGeom>
          <a:solidFill>
            <a:schemeClr val="bg1"/>
          </a:solidFill>
          <a:ln>
            <a:solidFill>
              <a:schemeClr val="bg1"/>
            </a:solidFill>
          </a:ln>
        </p:spPr>
        <p:txBody>
          <a:bodyPr wrap="square" rtlCol="0">
            <a:spAutoFit/>
          </a:bodyPr>
          <a:lstStyle/>
          <a:p>
            <a:endParaRPr lang="en-GB" sz="2000" dirty="0">
              <a:solidFill>
                <a:schemeClr val="accent5">
                  <a:lumMod val="50000"/>
                </a:schemeClr>
              </a:solidFill>
            </a:endParaRPr>
          </a:p>
        </p:txBody>
      </p:sp>
      <p:sp>
        <p:nvSpPr>
          <p:cNvPr id="59" name="TextBox 58">
            <a:extLst>
              <a:ext uri="{FF2B5EF4-FFF2-40B4-BE49-F238E27FC236}">
                <a16:creationId xmlns:a16="http://schemas.microsoft.com/office/drawing/2014/main" id="{653C3B3C-FDFE-4313-BFB8-A931C88421B3}"/>
              </a:ext>
            </a:extLst>
          </p:cNvPr>
          <p:cNvSpPr txBox="1"/>
          <p:nvPr/>
        </p:nvSpPr>
        <p:spPr>
          <a:xfrm>
            <a:off x="5685246" y="3319396"/>
            <a:ext cx="405830" cy="461665"/>
          </a:xfrm>
          <a:prstGeom prst="rect">
            <a:avLst/>
          </a:prstGeom>
          <a:solidFill>
            <a:schemeClr val="bg1"/>
          </a:solidFill>
          <a:ln>
            <a:solidFill>
              <a:schemeClr val="bg1"/>
            </a:solidFill>
          </a:ln>
        </p:spPr>
        <p:txBody>
          <a:bodyPr wrap="square" rtlCol="0">
            <a:spAutoFit/>
          </a:bodyPr>
          <a:lstStyle/>
          <a:p>
            <a:endParaRPr lang="en-GB" sz="2000" dirty="0">
              <a:solidFill>
                <a:schemeClr val="accent5">
                  <a:lumMod val="50000"/>
                </a:schemeClr>
              </a:solidFill>
            </a:endParaRPr>
          </a:p>
        </p:txBody>
      </p:sp>
      <p:sp>
        <p:nvSpPr>
          <p:cNvPr id="61" name="TextBox 60">
            <a:extLst>
              <a:ext uri="{FF2B5EF4-FFF2-40B4-BE49-F238E27FC236}">
                <a16:creationId xmlns:a16="http://schemas.microsoft.com/office/drawing/2014/main" id="{7C5FCC52-47E6-48C8-A72F-E6A95109E3B5}"/>
              </a:ext>
            </a:extLst>
          </p:cNvPr>
          <p:cNvSpPr txBox="1"/>
          <p:nvPr/>
        </p:nvSpPr>
        <p:spPr>
          <a:xfrm>
            <a:off x="4660974" y="4283086"/>
            <a:ext cx="470834" cy="490583"/>
          </a:xfrm>
          <a:prstGeom prst="rect">
            <a:avLst/>
          </a:prstGeom>
          <a:solidFill>
            <a:schemeClr val="bg1"/>
          </a:solidFill>
          <a:ln>
            <a:solidFill>
              <a:schemeClr val="bg1"/>
            </a:solidFill>
          </a:ln>
        </p:spPr>
        <p:txBody>
          <a:bodyPr wrap="square" rtlCol="0">
            <a:spAutoFit/>
          </a:bodyPr>
          <a:lstStyle/>
          <a:p>
            <a:endParaRPr lang="en-GB" sz="2000" dirty="0">
              <a:solidFill>
                <a:schemeClr val="accent5">
                  <a:lumMod val="50000"/>
                </a:schemeClr>
              </a:solidFill>
            </a:endParaRPr>
          </a:p>
        </p:txBody>
      </p:sp>
      <p:sp>
        <p:nvSpPr>
          <p:cNvPr id="62" name="TextBox 61">
            <a:extLst>
              <a:ext uri="{FF2B5EF4-FFF2-40B4-BE49-F238E27FC236}">
                <a16:creationId xmlns:a16="http://schemas.microsoft.com/office/drawing/2014/main" id="{FE4FD06D-7557-4AFD-B0BF-E9C6A19DCD3D}"/>
              </a:ext>
            </a:extLst>
          </p:cNvPr>
          <p:cNvSpPr txBox="1"/>
          <p:nvPr/>
        </p:nvSpPr>
        <p:spPr>
          <a:xfrm>
            <a:off x="5131808" y="5257965"/>
            <a:ext cx="706251" cy="550997"/>
          </a:xfrm>
          <a:prstGeom prst="rect">
            <a:avLst/>
          </a:prstGeom>
          <a:solidFill>
            <a:schemeClr val="bg1"/>
          </a:solidFill>
          <a:ln>
            <a:solidFill>
              <a:schemeClr val="bg1"/>
            </a:solidFill>
          </a:ln>
        </p:spPr>
        <p:txBody>
          <a:bodyPr wrap="square" rtlCol="0">
            <a:spAutoFit/>
          </a:bodyPr>
          <a:lstStyle/>
          <a:p>
            <a:endParaRPr lang="en-GB" sz="2000" dirty="0">
              <a:solidFill>
                <a:schemeClr val="accent5">
                  <a:lumMod val="50000"/>
                </a:schemeClr>
              </a:solidFill>
            </a:endParaRPr>
          </a:p>
        </p:txBody>
      </p:sp>
      <p:sp>
        <p:nvSpPr>
          <p:cNvPr id="63" name="TextBox 62">
            <a:extLst>
              <a:ext uri="{FF2B5EF4-FFF2-40B4-BE49-F238E27FC236}">
                <a16:creationId xmlns:a16="http://schemas.microsoft.com/office/drawing/2014/main" id="{3155BD06-DFA8-4B6E-AB8B-8B959BCC6729}"/>
              </a:ext>
            </a:extLst>
          </p:cNvPr>
          <p:cNvSpPr txBox="1"/>
          <p:nvPr/>
        </p:nvSpPr>
        <p:spPr>
          <a:xfrm>
            <a:off x="7497906" y="2100071"/>
            <a:ext cx="1106937" cy="604417"/>
          </a:xfrm>
          <a:prstGeom prst="rect">
            <a:avLst/>
          </a:prstGeom>
          <a:solidFill>
            <a:schemeClr val="bg1"/>
          </a:solidFill>
          <a:ln>
            <a:solidFill>
              <a:schemeClr val="bg1"/>
            </a:solidFill>
          </a:ln>
        </p:spPr>
        <p:txBody>
          <a:bodyPr wrap="square" rtlCol="0">
            <a:spAutoFit/>
          </a:bodyPr>
          <a:lstStyle/>
          <a:p>
            <a:endParaRPr lang="en-GB" sz="2000" dirty="0">
              <a:solidFill>
                <a:schemeClr val="accent5">
                  <a:lumMod val="50000"/>
                </a:schemeClr>
              </a:solidFill>
            </a:endParaRPr>
          </a:p>
        </p:txBody>
      </p:sp>
      <p:sp>
        <p:nvSpPr>
          <p:cNvPr id="64" name="TextBox 63">
            <a:extLst>
              <a:ext uri="{FF2B5EF4-FFF2-40B4-BE49-F238E27FC236}">
                <a16:creationId xmlns:a16="http://schemas.microsoft.com/office/drawing/2014/main" id="{B309A1FE-7941-44E6-A6C5-0FF72A3E339A}"/>
              </a:ext>
            </a:extLst>
          </p:cNvPr>
          <p:cNvSpPr txBox="1"/>
          <p:nvPr/>
        </p:nvSpPr>
        <p:spPr>
          <a:xfrm>
            <a:off x="7535382" y="3188902"/>
            <a:ext cx="848329" cy="550410"/>
          </a:xfrm>
          <a:prstGeom prst="rect">
            <a:avLst/>
          </a:prstGeom>
          <a:solidFill>
            <a:schemeClr val="bg1"/>
          </a:solidFill>
          <a:ln>
            <a:solidFill>
              <a:schemeClr val="bg1"/>
            </a:solidFill>
          </a:ln>
        </p:spPr>
        <p:txBody>
          <a:bodyPr wrap="square" rtlCol="0">
            <a:spAutoFit/>
          </a:bodyPr>
          <a:lstStyle/>
          <a:p>
            <a:endParaRPr lang="en-GB" sz="2000" dirty="0">
              <a:solidFill>
                <a:schemeClr val="accent5">
                  <a:lumMod val="50000"/>
                </a:schemeClr>
              </a:solidFill>
            </a:endParaRPr>
          </a:p>
        </p:txBody>
      </p:sp>
      <p:sp>
        <p:nvSpPr>
          <p:cNvPr id="65" name="TextBox 64">
            <a:extLst>
              <a:ext uri="{FF2B5EF4-FFF2-40B4-BE49-F238E27FC236}">
                <a16:creationId xmlns:a16="http://schemas.microsoft.com/office/drawing/2014/main" id="{C7F456D5-040D-4B99-9849-6DB29F14C30D}"/>
              </a:ext>
            </a:extLst>
          </p:cNvPr>
          <p:cNvSpPr txBox="1"/>
          <p:nvPr/>
        </p:nvSpPr>
        <p:spPr>
          <a:xfrm>
            <a:off x="9319818" y="4193284"/>
            <a:ext cx="414119" cy="580385"/>
          </a:xfrm>
          <a:prstGeom prst="rect">
            <a:avLst/>
          </a:prstGeom>
          <a:solidFill>
            <a:schemeClr val="bg1"/>
          </a:solidFill>
          <a:ln>
            <a:solidFill>
              <a:schemeClr val="bg1"/>
            </a:solidFill>
          </a:ln>
        </p:spPr>
        <p:txBody>
          <a:bodyPr wrap="square" rtlCol="0">
            <a:spAutoFit/>
          </a:bodyPr>
          <a:lstStyle/>
          <a:p>
            <a:endParaRPr lang="en-GB" sz="2000" dirty="0">
              <a:solidFill>
                <a:schemeClr val="accent5">
                  <a:lumMod val="50000"/>
                </a:schemeClr>
              </a:solidFill>
            </a:endParaRPr>
          </a:p>
        </p:txBody>
      </p:sp>
      <p:sp>
        <p:nvSpPr>
          <p:cNvPr id="68" name="TextBox 67">
            <a:extLst>
              <a:ext uri="{FF2B5EF4-FFF2-40B4-BE49-F238E27FC236}">
                <a16:creationId xmlns:a16="http://schemas.microsoft.com/office/drawing/2014/main" id="{284E993B-626C-455F-8B73-F68DCA8EF02F}"/>
              </a:ext>
            </a:extLst>
          </p:cNvPr>
          <p:cNvSpPr txBox="1"/>
          <p:nvPr/>
        </p:nvSpPr>
        <p:spPr>
          <a:xfrm>
            <a:off x="8383711" y="5318019"/>
            <a:ext cx="1131863" cy="430887"/>
          </a:xfrm>
          <a:prstGeom prst="rect">
            <a:avLst/>
          </a:prstGeom>
          <a:solidFill>
            <a:schemeClr val="bg1"/>
          </a:solidFill>
          <a:ln>
            <a:solidFill>
              <a:schemeClr val="bg1"/>
            </a:solidFill>
          </a:ln>
        </p:spPr>
        <p:txBody>
          <a:bodyPr wrap="square" rtlCol="0">
            <a:spAutoFit/>
          </a:bodyPr>
          <a:lstStyle/>
          <a:p>
            <a:endParaRPr lang="en-GB" sz="2000" dirty="0">
              <a:solidFill>
                <a:schemeClr val="accent5">
                  <a:lumMod val="50000"/>
                </a:schemeClr>
              </a:solidFill>
            </a:endParaRPr>
          </a:p>
        </p:txBody>
      </p:sp>
      <p:pic>
        <p:nvPicPr>
          <p:cNvPr id="60" name="Picture 59" descr="A close up of a logo&#10;&#10;Description automatically generated">
            <a:extLst>
              <a:ext uri="{FF2B5EF4-FFF2-40B4-BE49-F238E27FC236}">
                <a16:creationId xmlns:a16="http://schemas.microsoft.com/office/drawing/2014/main" id="{87149BCE-C877-4AD6-BDE6-E256336504D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92060" y="2230678"/>
            <a:ext cx="2053067" cy="2234311"/>
          </a:xfrm>
          <a:prstGeom prst="rect">
            <a:avLst/>
          </a:prstGeom>
        </p:spPr>
      </p:pic>
      <p:sp>
        <p:nvSpPr>
          <p:cNvPr id="34"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picture containing text, book&#10;&#10;Description automatically generated">
            <a:extLst>
              <a:ext uri="{FF2B5EF4-FFF2-40B4-BE49-F238E27FC236}">
                <a16:creationId xmlns:a16="http://schemas.microsoft.com/office/drawing/2014/main" id="{E4ED6012-C627-4D9A-9D5F-95CB0A351DF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03209" y="4464989"/>
            <a:ext cx="1435410" cy="1773927"/>
          </a:xfrm>
          <a:prstGeom prst="rect">
            <a:avLst/>
          </a:prstGeom>
        </p:spPr>
      </p:pic>
    </p:spTree>
    <p:extLst>
      <p:ext uri="{BB962C8B-B14F-4D97-AF65-F5344CB8AC3E}">
        <p14:creationId xmlns:p14="http://schemas.microsoft.com/office/powerpoint/2010/main" val="361967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9" grpId="0" animBg="1"/>
      <p:bldP spid="61" grpId="0" animBg="1"/>
      <p:bldP spid="62" grpId="0" animBg="1"/>
      <p:bldP spid="63" grpId="0" animBg="1"/>
      <p:bldP spid="64" grpId="0" animBg="1"/>
      <p:bldP spid="65" grpId="0" animBg="1"/>
      <p:bldP spid="6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E4BA3E8-B515-4C81-ADBD-E68E0910B723}"/>
              </a:ext>
            </a:extLst>
          </p:cNvPr>
          <p:cNvSpPr txBox="1"/>
          <p:nvPr/>
        </p:nvSpPr>
        <p:spPr>
          <a:xfrm>
            <a:off x="236062" y="1203506"/>
            <a:ext cx="11719875" cy="1042529"/>
          </a:xfrm>
          <a:prstGeom prst="rect">
            <a:avLst/>
          </a:prstGeom>
          <a:noFill/>
        </p:spPr>
        <p:txBody>
          <a:bodyPr wrap="square" rtlCol="0">
            <a:spAutoFit/>
          </a:bodyPr>
          <a:lstStyle/>
          <a:p>
            <a:pPr lvl="0">
              <a:lnSpc>
                <a:spcPct val="150000"/>
              </a:lnSpc>
              <a:defRPr/>
            </a:pP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Dein</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Freund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versteht</a:t>
            </a:r>
            <a:r>
              <a:rPr kumimoji="0" lang="en-US" sz="22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0"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kein</a:t>
            </a:r>
            <a:r>
              <a:rPr kumimoji="0" lang="en-US" sz="22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0"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Englisch</a:t>
            </a:r>
            <a:r>
              <a:rPr kumimoji="0" lang="en-US" sz="22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Schreib</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die </a:t>
            </a:r>
            <a:r>
              <a:rPr lang="en-US" sz="22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Sätze</a:t>
            </a:r>
            <a:r>
              <a:rPr lang="en-US" sz="22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auf Deutsch. Word order 1 or 2? </a:t>
            </a:r>
            <a:endParaRPr kumimoji="0" lang="en-US"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117567" y="313809"/>
            <a:ext cx="5706319" cy="707849"/>
          </a:xfrm>
        </p:spPr>
        <p:txBody>
          <a:bodyPr>
            <a:normAutofit/>
          </a:bodyPr>
          <a:lstStyle/>
          <a:p>
            <a:r>
              <a:rPr lang="en-GB" sz="3600" b="1" dirty="0" err="1">
                <a:solidFill>
                  <a:schemeClr val="bg1"/>
                </a:solidFill>
              </a:rPr>
              <a:t>Meine</a:t>
            </a:r>
            <a:r>
              <a:rPr lang="en-GB" sz="3600" b="1" dirty="0">
                <a:solidFill>
                  <a:schemeClr val="bg1"/>
                </a:solidFill>
              </a:rPr>
              <a:t> </a:t>
            </a:r>
            <a:r>
              <a:rPr lang="en-GB" sz="3600" b="1" dirty="0" err="1">
                <a:solidFill>
                  <a:schemeClr val="bg1"/>
                </a:solidFill>
              </a:rPr>
              <a:t>Woche</a:t>
            </a:r>
            <a:endParaRPr lang="en-GB" sz="3600" b="1" dirty="0">
              <a:solidFill>
                <a:schemeClr val="bg1"/>
              </a:solidFill>
            </a:endParaRPr>
          </a:p>
        </p:txBody>
      </p:sp>
      <p:sp>
        <p:nvSpPr>
          <p:cNvPr id="12" name="TextBox 11">
            <a:extLst>
              <a:ext uri="{FF2B5EF4-FFF2-40B4-BE49-F238E27FC236}">
                <a16:creationId xmlns:a16="http://schemas.microsoft.com/office/drawing/2014/main" id="{7B5EF191-E832-4753-9498-D5489CEC63C6}"/>
              </a:ext>
            </a:extLst>
          </p:cNvPr>
          <p:cNvSpPr txBox="1"/>
          <p:nvPr/>
        </p:nvSpPr>
        <p:spPr>
          <a:xfrm>
            <a:off x="2358256" y="2719247"/>
            <a:ext cx="8572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Wo</a:t>
            </a:r>
          </a:p>
        </p:txBody>
      </p:sp>
      <p:sp>
        <p:nvSpPr>
          <p:cNvPr id="42" name="TextBox 41">
            <a:extLst>
              <a:ext uri="{FF2B5EF4-FFF2-40B4-BE49-F238E27FC236}">
                <a16:creationId xmlns:a16="http://schemas.microsoft.com/office/drawing/2014/main" id="{7528A14B-FABF-4B35-966C-E8B5D97A7B1A}"/>
              </a:ext>
            </a:extLst>
          </p:cNvPr>
          <p:cNvSpPr txBox="1"/>
          <p:nvPr/>
        </p:nvSpPr>
        <p:spPr>
          <a:xfrm>
            <a:off x="2388390" y="2782852"/>
            <a:ext cx="764629"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1" name="Picture 10">
            <a:extLst>
              <a:ext uri="{FF2B5EF4-FFF2-40B4-BE49-F238E27FC236}">
                <a16:creationId xmlns:a16="http://schemas.microsoft.com/office/drawing/2014/main" id="{23D9F108-A173-480D-B8BC-A5A5A9BCFABF}"/>
              </a:ext>
            </a:extLst>
          </p:cNvPr>
          <p:cNvPicPr>
            <a:picLocks noChangeAspect="1"/>
          </p:cNvPicPr>
          <p:nvPr/>
        </p:nvPicPr>
        <p:blipFill>
          <a:blip r:embed="rId4"/>
          <a:stretch>
            <a:fillRect/>
          </a:stretch>
        </p:blipFill>
        <p:spPr>
          <a:xfrm>
            <a:off x="332272" y="1734363"/>
            <a:ext cx="11477438" cy="4545196"/>
          </a:xfrm>
          <a:prstGeom prst="rect">
            <a:avLst/>
          </a:prstGeom>
        </p:spPr>
      </p:pic>
      <p:sp>
        <p:nvSpPr>
          <p:cNvPr id="4" name="TextBox 3">
            <a:extLst>
              <a:ext uri="{FF2B5EF4-FFF2-40B4-BE49-F238E27FC236}">
                <a16:creationId xmlns:a16="http://schemas.microsoft.com/office/drawing/2014/main" id="{51515216-0E77-451E-9036-D6C656623F70}"/>
              </a:ext>
            </a:extLst>
          </p:cNvPr>
          <p:cNvSpPr txBox="1"/>
          <p:nvPr/>
        </p:nvSpPr>
        <p:spPr>
          <a:xfrm>
            <a:off x="596933" y="2050772"/>
            <a:ext cx="5237146" cy="3323987"/>
          </a:xfrm>
          <a:prstGeom prst="rect">
            <a:avLst/>
          </a:prstGeom>
          <a:noFill/>
        </p:spPr>
        <p:txBody>
          <a:bodyPr wrap="square" rtlCol="0">
            <a:spAutoFit/>
          </a:bodyPr>
          <a:lstStyle/>
          <a:p>
            <a:pPr>
              <a:lnSpc>
                <a:spcPct val="150000"/>
              </a:lnSpc>
            </a:pPr>
            <a:r>
              <a:rPr lang="en-GB" sz="2000" dirty="0">
                <a:solidFill>
                  <a:schemeClr val="accent1">
                    <a:lumMod val="50000"/>
                  </a:schemeClr>
                </a:solidFill>
              </a:rPr>
              <a:t>1. I’m cleaning my room on Monday.</a:t>
            </a:r>
          </a:p>
          <a:p>
            <a:pPr>
              <a:lnSpc>
                <a:spcPct val="150000"/>
              </a:lnSpc>
            </a:pPr>
            <a:r>
              <a:rPr lang="en-GB" sz="2000" dirty="0">
                <a:solidFill>
                  <a:schemeClr val="accent1">
                    <a:lumMod val="50000"/>
                  </a:schemeClr>
                </a:solidFill>
              </a:rPr>
              <a:t>2. I’m staying at home on Tuesday.</a:t>
            </a:r>
          </a:p>
          <a:p>
            <a:pPr>
              <a:lnSpc>
                <a:spcPct val="150000"/>
              </a:lnSpc>
            </a:pPr>
            <a:r>
              <a:rPr lang="en-GB" sz="2000" dirty="0">
                <a:solidFill>
                  <a:schemeClr val="accent1">
                    <a:lumMod val="50000"/>
                  </a:schemeClr>
                </a:solidFill>
              </a:rPr>
              <a:t>3. I’m eating ice cream on Wednesday.</a:t>
            </a:r>
          </a:p>
          <a:p>
            <a:pPr>
              <a:lnSpc>
                <a:spcPct val="150000"/>
              </a:lnSpc>
            </a:pPr>
            <a:r>
              <a:rPr lang="en-GB" sz="2000" dirty="0">
                <a:solidFill>
                  <a:schemeClr val="accent1">
                    <a:lumMod val="50000"/>
                  </a:schemeClr>
                </a:solidFill>
              </a:rPr>
              <a:t>4. I’m sleeping on Thursday.</a:t>
            </a:r>
          </a:p>
          <a:p>
            <a:pPr>
              <a:lnSpc>
                <a:spcPct val="150000"/>
              </a:lnSpc>
            </a:pPr>
            <a:r>
              <a:rPr lang="en-GB" sz="2000" dirty="0">
                <a:solidFill>
                  <a:schemeClr val="accent1">
                    <a:lumMod val="50000"/>
                  </a:schemeClr>
                </a:solidFill>
              </a:rPr>
              <a:t>5. I’m playing in the Orchestra on Friday.</a:t>
            </a:r>
          </a:p>
          <a:p>
            <a:pPr>
              <a:lnSpc>
                <a:spcPct val="150000"/>
              </a:lnSpc>
            </a:pPr>
            <a:r>
              <a:rPr lang="en-GB" sz="2000" dirty="0">
                <a:solidFill>
                  <a:schemeClr val="accent1">
                    <a:lumMod val="50000"/>
                  </a:schemeClr>
                </a:solidFill>
              </a:rPr>
              <a:t>6. I’m singing in the choir on Saturday.</a:t>
            </a:r>
          </a:p>
          <a:p>
            <a:pPr>
              <a:lnSpc>
                <a:spcPct val="150000"/>
              </a:lnSpc>
            </a:pPr>
            <a:r>
              <a:rPr lang="en-GB" sz="2000" dirty="0">
                <a:solidFill>
                  <a:schemeClr val="accent1">
                    <a:lumMod val="50000"/>
                  </a:schemeClr>
                </a:solidFill>
              </a:rPr>
              <a:t>7. I’m getting a present on Sunday!</a:t>
            </a:r>
          </a:p>
        </p:txBody>
      </p:sp>
      <p:sp>
        <p:nvSpPr>
          <p:cNvPr id="13" name="TextBox 12">
            <a:extLst>
              <a:ext uri="{FF2B5EF4-FFF2-40B4-BE49-F238E27FC236}">
                <a16:creationId xmlns:a16="http://schemas.microsoft.com/office/drawing/2014/main" id="{33E7E725-55C5-400F-AE73-E866B06EDDC4}"/>
              </a:ext>
            </a:extLst>
          </p:cNvPr>
          <p:cNvSpPr txBox="1"/>
          <p:nvPr/>
        </p:nvSpPr>
        <p:spPr>
          <a:xfrm>
            <a:off x="6357921" y="2050772"/>
            <a:ext cx="5237146" cy="3785652"/>
          </a:xfrm>
          <a:prstGeom prst="rect">
            <a:avLst/>
          </a:prstGeom>
          <a:noFill/>
        </p:spPr>
        <p:txBody>
          <a:bodyPr wrap="square" rtlCol="0">
            <a:spAutoFit/>
          </a:bodyPr>
          <a:lstStyle/>
          <a:p>
            <a:pPr>
              <a:lnSpc>
                <a:spcPct val="150000"/>
              </a:lnSpc>
            </a:pPr>
            <a:r>
              <a:rPr lang="en-GB" sz="2000" dirty="0">
                <a:solidFill>
                  <a:schemeClr val="accent1">
                    <a:lumMod val="50000"/>
                  </a:schemeClr>
                </a:solidFill>
              </a:rPr>
              <a:t>1. Am Montag </a:t>
            </a:r>
            <a:r>
              <a:rPr lang="en-GB" sz="2000" b="1" dirty="0" err="1">
                <a:solidFill>
                  <a:schemeClr val="accent1">
                    <a:lumMod val="50000"/>
                  </a:schemeClr>
                </a:solidFill>
              </a:rPr>
              <a:t>putze</a:t>
            </a:r>
            <a:r>
              <a:rPr lang="en-GB" sz="2000" b="1" dirty="0">
                <a:solidFill>
                  <a:schemeClr val="accent1">
                    <a:lumMod val="50000"/>
                  </a:schemeClr>
                </a:solidFill>
              </a:rPr>
              <a:t> ich </a:t>
            </a:r>
            <a:r>
              <a:rPr lang="en-GB" sz="2000" dirty="0" err="1">
                <a:solidFill>
                  <a:schemeClr val="accent1">
                    <a:lumMod val="50000"/>
                  </a:schemeClr>
                </a:solidFill>
              </a:rPr>
              <a:t>mein</a:t>
            </a:r>
            <a:r>
              <a:rPr lang="en-GB" sz="2000" dirty="0">
                <a:solidFill>
                  <a:schemeClr val="accent1">
                    <a:lumMod val="50000"/>
                  </a:schemeClr>
                </a:solidFill>
              </a:rPr>
              <a:t> Zimmer.</a:t>
            </a:r>
          </a:p>
          <a:p>
            <a:pPr>
              <a:lnSpc>
                <a:spcPct val="150000"/>
              </a:lnSpc>
            </a:pPr>
            <a:r>
              <a:rPr lang="en-GB" sz="2000" dirty="0">
                <a:solidFill>
                  <a:schemeClr val="accent1">
                    <a:lumMod val="50000"/>
                  </a:schemeClr>
                </a:solidFill>
              </a:rPr>
              <a:t>2. Ich </a:t>
            </a:r>
            <a:r>
              <a:rPr lang="en-GB" sz="2000" b="1" dirty="0" err="1">
                <a:solidFill>
                  <a:schemeClr val="accent1">
                    <a:lumMod val="50000"/>
                  </a:schemeClr>
                </a:solidFill>
              </a:rPr>
              <a:t>bleibe</a:t>
            </a:r>
            <a:r>
              <a:rPr lang="en-GB" sz="2000" b="1" dirty="0">
                <a:solidFill>
                  <a:schemeClr val="accent1">
                    <a:lumMod val="50000"/>
                  </a:schemeClr>
                </a:solidFill>
              </a:rPr>
              <a:t> am </a:t>
            </a:r>
            <a:r>
              <a:rPr lang="en-GB" sz="2000" b="1" dirty="0" err="1">
                <a:solidFill>
                  <a:schemeClr val="accent1">
                    <a:lumMod val="50000"/>
                  </a:schemeClr>
                </a:solidFill>
              </a:rPr>
              <a:t>Dienstag</a:t>
            </a:r>
            <a:r>
              <a:rPr lang="en-GB" sz="2000" b="1" dirty="0">
                <a:solidFill>
                  <a:schemeClr val="accent1">
                    <a:lumMod val="50000"/>
                  </a:schemeClr>
                </a:solidFill>
              </a:rPr>
              <a:t> </a:t>
            </a:r>
            <a:r>
              <a:rPr lang="en-GB" sz="2000" dirty="0" err="1">
                <a:solidFill>
                  <a:schemeClr val="accent1">
                    <a:lumMod val="50000"/>
                  </a:schemeClr>
                </a:solidFill>
              </a:rPr>
              <a:t>zu</a:t>
            </a:r>
            <a:r>
              <a:rPr lang="en-GB" sz="2000" dirty="0">
                <a:solidFill>
                  <a:schemeClr val="accent1">
                    <a:lumMod val="50000"/>
                  </a:schemeClr>
                </a:solidFill>
              </a:rPr>
              <a:t> </a:t>
            </a:r>
            <a:r>
              <a:rPr lang="en-GB" sz="2000" dirty="0" err="1">
                <a:solidFill>
                  <a:schemeClr val="accent1">
                    <a:lumMod val="50000"/>
                  </a:schemeClr>
                </a:solidFill>
              </a:rPr>
              <a:t>Hause</a:t>
            </a:r>
            <a:r>
              <a:rPr lang="en-GB" sz="2000" dirty="0">
                <a:solidFill>
                  <a:schemeClr val="accent1">
                    <a:lumMod val="50000"/>
                  </a:schemeClr>
                </a:solidFill>
              </a:rPr>
              <a:t>.</a:t>
            </a:r>
          </a:p>
          <a:p>
            <a:pPr>
              <a:lnSpc>
                <a:spcPct val="150000"/>
              </a:lnSpc>
            </a:pPr>
            <a:r>
              <a:rPr lang="en-GB" sz="2000" dirty="0">
                <a:solidFill>
                  <a:schemeClr val="accent1">
                    <a:lumMod val="50000"/>
                  </a:schemeClr>
                </a:solidFill>
              </a:rPr>
              <a:t>3. Ich </a:t>
            </a:r>
            <a:r>
              <a:rPr lang="en-GB" sz="2000" b="1" dirty="0" err="1">
                <a:solidFill>
                  <a:schemeClr val="accent1">
                    <a:lumMod val="50000"/>
                  </a:schemeClr>
                </a:solidFill>
              </a:rPr>
              <a:t>esse</a:t>
            </a:r>
            <a:r>
              <a:rPr lang="en-GB" sz="2000" b="1" dirty="0">
                <a:solidFill>
                  <a:schemeClr val="accent1">
                    <a:lumMod val="50000"/>
                  </a:schemeClr>
                </a:solidFill>
              </a:rPr>
              <a:t> am </a:t>
            </a:r>
            <a:r>
              <a:rPr lang="en-GB" sz="2000" b="1" dirty="0" err="1">
                <a:solidFill>
                  <a:schemeClr val="accent1">
                    <a:lumMod val="50000"/>
                  </a:schemeClr>
                </a:solidFill>
              </a:rPr>
              <a:t>Mittwoch</a:t>
            </a:r>
            <a:r>
              <a:rPr lang="en-GB" sz="2000" dirty="0">
                <a:solidFill>
                  <a:schemeClr val="accent1">
                    <a:lumMod val="50000"/>
                  </a:schemeClr>
                </a:solidFill>
              </a:rPr>
              <a:t> </a:t>
            </a:r>
            <a:r>
              <a:rPr lang="en-GB" sz="2000" dirty="0" err="1">
                <a:solidFill>
                  <a:schemeClr val="accent1">
                    <a:lumMod val="50000"/>
                  </a:schemeClr>
                </a:solidFill>
              </a:rPr>
              <a:t>Eis</a:t>
            </a:r>
            <a:r>
              <a:rPr lang="en-GB" sz="2000" dirty="0">
                <a:solidFill>
                  <a:schemeClr val="accent1">
                    <a:lumMod val="50000"/>
                  </a:schemeClr>
                </a:solidFill>
              </a:rPr>
              <a:t>.</a:t>
            </a:r>
          </a:p>
          <a:p>
            <a:pPr>
              <a:lnSpc>
                <a:spcPct val="150000"/>
              </a:lnSpc>
            </a:pPr>
            <a:r>
              <a:rPr lang="en-GB" sz="2000" dirty="0">
                <a:solidFill>
                  <a:schemeClr val="accent1">
                    <a:lumMod val="50000"/>
                  </a:schemeClr>
                </a:solidFill>
              </a:rPr>
              <a:t>4. Am </a:t>
            </a:r>
            <a:r>
              <a:rPr lang="en-GB" sz="2000" dirty="0" err="1">
                <a:solidFill>
                  <a:schemeClr val="accent1">
                    <a:lumMod val="50000"/>
                  </a:schemeClr>
                </a:solidFill>
              </a:rPr>
              <a:t>Donnerstag</a:t>
            </a:r>
            <a:r>
              <a:rPr lang="en-GB" sz="2000" dirty="0">
                <a:solidFill>
                  <a:schemeClr val="accent1">
                    <a:lumMod val="50000"/>
                  </a:schemeClr>
                </a:solidFill>
              </a:rPr>
              <a:t> </a:t>
            </a:r>
            <a:r>
              <a:rPr lang="en-GB" sz="2000" b="1" dirty="0" err="1">
                <a:solidFill>
                  <a:schemeClr val="accent1">
                    <a:lumMod val="50000"/>
                  </a:schemeClr>
                </a:solidFill>
              </a:rPr>
              <a:t>schlafe</a:t>
            </a:r>
            <a:r>
              <a:rPr lang="en-GB" sz="2000" b="1" dirty="0">
                <a:solidFill>
                  <a:schemeClr val="accent1">
                    <a:lumMod val="50000"/>
                  </a:schemeClr>
                </a:solidFill>
              </a:rPr>
              <a:t> ich.</a:t>
            </a:r>
          </a:p>
          <a:p>
            <a:pPr>
              <a:lnSpc>
                <a:spcPct val="150000"/>
              </a:lnSpc>
            </a:pPr>
            <a:r>
              <a:rPr lang="en-GB" sz="2000" dirty="0">
                <a:solidFill>
                  <a:schemeClr val="accent1">
                    <a:lumMod val="50000"/>
                  </a:schemeClr>
                </a:solidFill>
              </a:rPr>
              <a:t>5. Ich </a:t>
            </a:r>
            <a:r>
              <a:rPr lang="en-GB" sz="2000" b="1" dirty="0" err="1">
                <a:solidFill>
                  <a:schemeClr val="accent1">
                    <a:lumMod val="50000"/>
                  </a:schemeClr>
                </a:solidFill>
              </a:rPr>
              <a:t>spiele</a:t>
            </a:r>
            <a:r>
              <a:rPr lang="en-GB" sz="2000" b="1" dirty="0">
                <a:solidFill>
                  <a:schemeClr val="accent1">
                    <a:lumMod val="50000"/>
                  </a:schemeClr>
                </a:solidFill>
              </a:rPr>
              <a:t> am Freitag</a:t>
            </a:r>
            <a:r>
              <a:rPr lang="en-GB" sz="2000" dirty="0">
                <a:solidFill>
                  <a:schemeClr val="accent1">
                    <a:lumMod val="50000"/>
                  </a:schemeClr>
                </a:solidFill>
              </a:rPr>
              <a:t> </a:t>
            </a:r>
            <a:r>
              <a:rPr lang="en-GB" sz="2000" dirty="0" err="1">
                <a:solidFill>
                  <a:schemeClr val="accent1">
                    <a:lumMod val="50000"/>
                  </a:schemeClr>
                </a:solidFill>
              </a:rPr>
              <a:t>im</a:t>
            </a:r>
            <a:r>
              <a:rPr lang="en-GB" sz="2000" dirty="0">
                <a:solidFill>
                  <a:schemeClr val="accent1">
                    <a:lumMod val="50000"/>
                  </a:schemeClr>
                </a:solidFill>
              </a:rPr>
              <a:t> </a:t>
            </a:r>
            <a:r>
              <a:rPr lang="en-GB" sz="2000" dirty="0" err="1">
                <a:solidFill>
                  <a:schemeClr val="accent1">
                    <a:lumMod val="50000"/>
                  </a:schemeClr>
                </a:solidFill>
              </a:rPr>
              <a:t>Orchester</a:t>
            </a:r>
            <a:r>
              <a:rPr lang="en-GB" sz="2000" dirty="0">
                <a:solidFill>
                  <a:schemeClr val="accent1">
                    <a:lumMod val="50000"/>
                  </a:schemeClr>
                </a:solidFill>
              </a:rPr>
              <a:t>.</a:t>
            </a:r>
          </a:p>
          <a:p>
            <a:pPr>
              <a:lnSpc>
                <a:spcPct val="150000"/>
              </a:lnSpc>
            </a:pPr>
            <a:r>
              <a:rPr lang="en-GB" sz="2000" dirty="0">
                <a:solidFill>
                  <a:schemeClr val="accent1">
                    <a:lumMod val="50000"/>
                  </a:schemeClr>
                </a:solidFill>
              </a:rPr>
              <a:t>6. Am </a:t>
            </a:r>
            <a:r>
              <a:rPr lang="en-GB" sz="2000" dirty="0" err="1">
                <a:solidFill>
                  <a:schemeClr val="accent1">
                    <a:lumMod val="50000"/>
                  </a:schemeClr>
                </a:solidFill>
              </a:rPr>
              <a:t>Samstag</a:t>
            </a:r>
            <a:r>
              <a:rPr lang="en-GB" sz="2000" dirty="0">
                <a:solidFill>
                  <a:schemeClr val="accent1">
                    <a:lumMod val="50000"/>
                  </a:schemeClr>
                </a:solidFill>
              </a:rPr>
              <a:t> </a:t>
            </a:r>
            <a:r>
              <a:rPr lang="en-GB" sz="2000" b="1" dirty="0">
                <a:solidFill>
                  <a:schemeClr val="accent1">
                    <a:lumMod val="50000"/>
                  </a:schemeClr>
                </a:solidFill>
              </a:rPr>
              <a:t>singe ich</a:t>
            </a:r>
            <a:r>
              <a:rPr lang="en-GB" sz="2000" dirty="0">
                <a:solidFill>
                  <a:schemeClr val="accent1">
                    <a:lumMod val="50000"/>
                  </a:schemeClr>
                </a:solidFill>
              </a:rPr>
              <a:t> </a:t>
            </a:r>
            <a:r>
              <a:rPr lang="en-GB" sz="2000" dirty="0" err="1">
                <a:solidFill>
                  <a:schemeClr val="accent1">
                    <a:lumMod val="50000"/>
                  </a:schemeClr>
                </a:solidFill>
              </a:rPr>
              <a:t>im</a:t>
            </a:r>
            <a:r>
              <a:rPr lang="en-GB" sz="2000" dirty="0">
                <a:solidFill>
                  <a:schemeClr val="accent1">
                    <a:lumMod val="50000"/>
                  </a:schemeClr>
                </a:solidFill>
              </a:rPr>
              <a:t> </a:t>
            </a:r>
            <a:r>
              <a:rPr lang="en-GB" sz="2000" dirty="0" err="1">
                <a:solidFill>
                  <a:schemeClr val="accent1">
                    <a:lumMod val="50000"/>
                  </a:schemeClr>
                </a:solidFill>
              </a:rPr>
              <a:t>Chor</a:t>
            </a:r>
            <a:r>
              <a:rPr lang="en-GB" sz="2000" dirty="0">
                <a:solidFill>
                  <a:schemeClr val="accent1">
                    <a:lumMod val="50000"/>
                  </a:schemeClr>
                </a:solidFill>
              </a:rPr>
              <a:t>.</a:t>
            </a:r>
          </a:p>
          <a:p>
            <a:pPr>
              <a:lnSpc>
                <a:spcPct val="150000"/>
              </a:lnSpc>
            </a:pPr>
            <a:r>
              <a:rPr lang="en-GB" sz="2000" dirty="0">
                <a:solidFill>
                  <a:schemeClr val="accent1">
                    <a:lumMod val="50000"/>
                  </a:schemeClr>
                </a:solidFill>
              </a:rPr>
              <a:t>7. Am Sonntag </a:t>
            </a:r>
            <a:r>
              <a:rPr lang="en-GB" sz="2000" b="1" dirty="0" err="1">
                <a:solidFill>
                  <a:schemeClr val="accent1">
                    <a:lumMod val="50000"/>
                  </a:schemeClr>
                </a:solidFill>
              </a:rPr>
              <a:t>bekomme</a:t>
            </a:r>
            <a:r>
              <a:rPr lang="en-GB" sz="2000" b="1" dirty="0">
                <a:solidFill>
                  <a:schemeClr val="accent1">
                    <a:lumMod val="50000"/>
                  </a:schemeClr>
                </a:solidFill>
              </a:rPr>
              <a:t> ich</a:t>
            </a:r>
            <a:r>
              <a:rPr lang="en-GB" sz="2000" dirty="0">
                <a:solidFill>
                  <a:schemeClr val="accent1">
                    <a:lumMod val="50000"/>
                  </a:schemeClr>
                </a:solidFill>
              </a:rPr>
              <a:t> </a:t>
            </a:r>
            <a:r>
              <a:rPr lang="en-GB" sz="2000" dirty="0" err="1">
                <a:solidFill>
                  <a:schemeClr val="accent1">
                    <a:lumMod val="50000"/>
                  </a:schemeClr>
                </a:solidFill>
              </a:rPr>
              <a:t>ein</a:t>
            </a:r>
            <a:r>
              <a:rPr lang="en-GB" sz="2000" dirty="0">
                <a:solidFill>
                  <a:schemeClr val="accent1">
                    <a:lumMod val="50000"/>
                  </a:schemeClr>
                </a:solidFill>
              </a:rPr>
              <a:t>    </a:t>
            </a:r>
            <a:br>
              <a:rPr lang="en-GB" sz="2000" dirty="0">
                <a:solidFill>
                  <a:schemeClr val="accent1">
                    <a:lumMod val="50000"/>
                  </a:schemeClr>
                </a:solidFill>
              </a:rPr>
            </a:br>
            <a:r>
              <a:rPr lang="en-GB" sz="2000" dirty="0">
                <a:solidFill>
                  <a:schemeClr val="accent1">
                    <a:lumMod val="50000"/>
                  </a:schemeClr>
                </a:solidFill>
              </a:rPr>
              <a:t>   </a:t>
            </a:r>
            <a:r>
              <a:rPr lang="en-GB" sz="2000" dirty="0" err="1">
                <a:solidFill>
                  <a:schemeClr val="accent1">
                    <a:lumMod val="50000"/>
                  </a:schemeClr>
                </a:solidFill>
              </a:rPr>
              <a:t>Geschenk</a:t>
            </a:r>
            <a:r>
              <a:rPr lang="en-GB" sz="2000" dirty="0">
                <a:solidFill>
                  <a:schemeClr val="accent1">
                    <a:lumMod val="50000"/>
                  </a:schemeClr>
                </a:solidFill>
              </a:rPr>
              <a:t>!</a:t>
            </a:r>
          </a:p>
        </p:txBody>
      </p:sp>
      <p:sp>
        <p:nvSpPr>
          <p:cNvPr id="5" name="TextBox 4">
            <a:extLst>
              <a:ext uri="{FF2B5EF4-FFF2-40B4-BE49-F238E27FC236}">
                <a16:creationId xmlns:a16="http://schemas.microsoft.com/office/drawing/2014/main" id="{3598EC8D-E4A5-497B-88C6-0EB0D02F8D4A}"/>
              </a:ext>
            </a:extLst>
          </p:cNvPr>
          <p:cNvSpPr txBox="1"/>
          <p:nvPr/>
        </p:nvSpPr>
        <p:spPr>
          <a:xfrm>
            <a:off x="7142324" y="2648180"/>
            <a:ext cx="3827126" cy="369332"/>
          </a:xfrm>
          <a:prstGeom prst="rect">
            <a:avLst/>
          </a:prstGeom>
          <a:solidFill>
            <a:schemeClr val="bg1"/>
          </a:solidFill>
        </p:spPr>
        <p:txBody>
          <a:bodyPr wrap="square" rtlCol="0">
            <a:spAutoFit/>
          </a:bodyPr>
          <a:lstStyle/>
          <a:p>
            <a:r>
              <a:rPr lang="en-GB" dirty="0">
                <a:solidFill>
                  <a:schemeClr val="accent1">
                    <a:lumMod val="50000"/>
                  </a:schemeClr>
                </a:solidFill>
              </a:rPr>
              <a:t>…</a:t>
            </a:r>
          </a:p>
        </p:txBody>
      </p:sp>
      <p:sp>
        <p:nvSpPr>
          <p:cNvPr id="14" name="TextBox 13">
            <a:extLst>
              <a:ext uri="{FF2B5EF4-FFF2-40B4-BE49-F238E27FC236}">
                <a16:creationId xmlns:a16="http://schemas.microsoft.com/office/drawing/2014/main" id="{DE997797-DCCD-4240-A23B-D227D9066200}"/>
              </a:ext>
            </a:extLst>
          </p:cNvPr>
          <p:cNvSpPr txBox="1"/>
          <p:nvPr/>
        </p:nvSpPr>
        <p:spPr>
          <a:xfrm>
            <a:off x="8262345" y="2193112"/>
            <a:ext cx="3082529" cy="369332"/>
          </a:xfrm>
          <a:prstGeom prst="rect">
            <a:avLst/>
          </a:prstGeom>
          <a:solidFill>
            <a:schemeClr val="bg1"/>
          </a:solidFill>
        </p:spPr>
        <p:txBody>
          <a:bodyPr wrap="square" rtlCol="0">
            <a:spAutoFit/>
          </a:bodyPr>
          <a:lstStyle/>
          <a:p>
            <a:r>
              <a:rPr lang="en-GB" dirty="0">
                <a:solidFill>
                  <a:schemeClr val="accent1">
                    <a:lumMod val="50000"/>
                  </a:schemeClr>
                </a:solidFill>
              </a:rPr>
              <a:t>…</a:t>
            </a:r>
          </a:p>
        </p:txBody>
      </p:sp>
      <p:sp>
        <p:nvSpPr>
          <p:cNvPr id="15" name="TextBox 14">
            <a:extLst>
              <a:ext uri="{FF2B5EF4-FFF2-40B4-BE49-F238E27FC236}">
                <a16:creationId xmlns:a16="http://schemas.microsoft.com/office/drawing/2014/main" id="{53C3275A-988E-43C5-B13C-430E32F2980A}"/>
              </a:ext>
            </a:extLst>
          </p:cNvPr>
          <p:cNvSpPr txBox="1"/>
          <p:nvPr/>
        </p:nvSpPr>
        <p:spPr>
          <a:xfrm>
            <a:off x="7142324" y="3103248"/>
            <a:ext cx="3827126" cy="369332"/>
          </a:xfrm>
          <a:prstGeom prst="rect">
            <a:avLst/>
          </a:prstGeom>
          <a:solidFill>
            <a:schemeClr val="bg1"/>
          </a:solidFill>
        </p:spPr>
        <p:txBody>
          <a:bodyPr wrap="square" rtlCol="0">
            <a:spAutoFit/>
          </a:bodyPr>
          <a:lstStyle/>
          <a:p>
            <a:r>
              <a:rPr lang="en-GB" dirty="0">
                <a:solidFill>
                  <a:schemeClr val="accent1">
                    <a:lumMod val="50000"/>
                  </a:schemeClr>
                </a:solidFill>
              </a:rPr>
              <a:t>…</a:t>
            </a:r>
          </a:p>
        </p:txBody>
      </p:sp>
      <p:sp>
        <p:nvSpPr>
          <p:cNvPr id="17" name="TextBox 16">
            <a:extLst>
              <a:ext uri="{FF2B5EF4-FFF2-40B4-BE49-F238E27FC236}">
                <a16:creationId xmlns:a16="http://schemas.microsoft.com/office/drawing/2014/main" id="{4371554B-6DFC-4913-A207-300ED3D0B082}"/>
              </a:ext>
            </a:extLst>
          </p:cNvPr>
          <p:cNvSpPr txBox="1"/>
          <p:nvPr/>
        </p:nvSpPr>
        <p:spPr>
          <a:xfrm>
            <a:off x="8723696" y="3562426"/>
            <a:ext cx="1468268" cy="369332"/>
          </a:xfrm>
          <a:prstGeom prst="rect">
            <a:avLst/>
          </a:prstGeom>
          <a:solidFill>
            <a:schemeClr val="bg1"/>
          </a:solidFill>
        </p:spPr>
        <p:txBody>
          <a:bodyPr wrap="square" rtlCol="0">
            <a:spAutoFit/>
          </a:bodyPr>
          <a:lstStyle/>
          <a:p>
            <a:r>
              <a:rPr lang="en-GB" dirty="0">
                <a:solidFill>
                  <a:schemeClr val="accent1">
                    <a:lumMod val="50000"/>
                  </a:schemeClr>
                </a:solidFill>
              </a:rPr>
              <a:t>…</a:t>
            </a:r>
          </a:p>
        </p:txBody>
      </p:sp>
      <p:sp>
        <p:nvSpPr>
          <p:cNvPr id="18" name="TextBox 17">
            <a:extLst>
              <a:ext uri="{FF2B5EF4-FFF2-40B4-BE49-F238E27FC236}">
                <a16:creationId xmlns:a16="http://schemas.microsoft.com/office/drawing/2014/main" id="{1CF3695A-29FC-416A-A035-46761F5F2530}"/>
              </a:ext>
            </a:extLst>
          </p:cNvPr>
          <p:cNvSpPr txBox="1"/>
          <p:nvPr/>
        </p:nvSpPr>
        <p:spPr>
          <a:xfrm>
            <a:off x="7142324" y="4015286"/>
            <a:ext cx="3974314" cy="369332"/>
          </a:xfrm>
          <a:prstGeom prst="rect">
            <a:avLst/>
          </a:prstGeom>
          <a:solidFill>
            <a:schemeClr val="bg1"/>
          </a:solidFill>
        </p:spPr>
        <p:txBody>
          <a:bodyPr wrap="square" rtlCol="0">
            <a:spAutoFit/>
          </a:bodyPr>
          <a:lstStyle/>
          <a:p>
            <a:r>
              <a:rPr lang="en-GB" dirty="0">
                <a:solidFill>
                  <a:schemeClr val="accent1">
                    <a:lumMod val="50000"/>
                  </a:schemeClr>
                </a:solidFill>
              </a:rPr>
              <a:t>…</a:t>
            </a:r>
          </a:p>
        </p:txBody>
      </p:sp>
      <p:grpSp>
        <p:nvGrpSpPr>
          <p:cNvPr id="2" name="Group 1">
            <a:extLst>
              <a:ext uri="{FF2B5EF4-FFF2-40B4-BE49-F238E27FC236}">
                <a16:creationId xmlns:a16="http://schemas.microsoft.com/office/drawing/2014/main" id="{01FD008F-9480-4519-BC91-8083F8C066F8}"/>
              </a:ext>
            </a:extLst>
          </p:cNvPr>
          <p:cNvGrpSpPr/>
          <p:nvPr/>
        </p:nvGrpSpPr>
        <p:grpSpPr>
          <a:xfrm>
            <a:off x="6631893" y="4923520"/>
            <a:ext cx="4073142" cy="849144"/>
            <a:chOff x="6631893" y="4923520"/>
            <a:chExt cx="4073142" cy="849144"/>
          </a:xfrm>
        </p:grpSpPr>
        <p:sp>
          <p:nvSpPr>
            <p:cNvPr id="19" name="TextBox 18">
              <a:extLst>
                <a:ext uri="{FF2B5EF4-FFF2-40B4-BE49-F238E27FC236}">
                  <a16:creationId xmlns:a16="http://schemas.microsoft.com/office/drawing/2014/main" id="{E36E137F-9A40-4A87-B97C-A8C308FE6428}"/>
                </a:ext>
              </a:extLst>
            </p:cNvPr>
            <p:cNvSpPr txBox="1"/>
            <p:nvPr/>
          </p:nvSpPr>
          <p:spPr>
            <a:xfrm>
              <a:off x="8281041" y="4923520"/>
              <a:ext cx="2423994" cy="369332"/>
            </a:xfrm>
            <a:prstGeom prst="rect">
              <a:avLst/>
            </a:prstGeom>
            <a:solidFill>
              <a:schemeClr val="bg1"/>
            </a:solidFill>
          </p:spPr>
          <p:txBody>
            <a:bodyPr wrap="square" rtlCol="0">
              <a:spAutoFit/>
            </a:bodyPr>
            <a:lstStyle/>
            <a:p>
              <a:r>
                <a:rPr lang="en-GB" dirty="0">
                  <a:solidFill>
                    <a:schemeClr val="accent1">
                      <a:lumMod val="50000"/>
                    </a:schemeClr>
                  </a:solidFill>
                </a:rPr>
                <a:t>…</a:t>
              </a:r>
            </a:p>
          </p:txBody>
        </p:sp>
        <p:sp>
          <p:nvSpPr>
            <p:cNvPr id="20" name="TextBox 19">
              <a:extLst>
                <a:ext uri="{FF2B5EF4-FFF2-40B4-BE49-F238E27FC236}">
                  <a16:creationId xmlns:a16="http://schemas.microsoft.com/office/drawing/2014/main" id="{79F0DC08-640E-4722-8F95-C02030282812}"/>
                </a:ext>
              </a:extLst>
            </p:cNvPr>
            <p:cNvSpPr txBox="1"/>
            <p:nvPr/>
          </p:nvSpPr>
          <p:spPr>
            <a:xfrm>
              <a:off x="6631893" y="5403332"/>
              <a:ext cx="2423994" cy="369332"/>
            </a:xfrm>
            <a:prstGeom prst="rect">
              <a:avLst/>
            </a:prstGeom>
            <a:solidFill>
              <a:schemeClr val="bg1"/>
            </a:solidFill>
          </p:spPr>
          <p:txBody>
            <a:bodyPr wrap="square" rtlCol="0">
              <a:spAutoFit/>
            </a:bodyPr>
            <a:lstStyle/>
            <a:p>
              <a:endParaRPr lang="en-GB" dirty="0">
                <a:solidFill>
                  <a:schemeClr val="accent1">
                    <a:lumMod val="50000"/>
                  </a:schemeClr>
                </a:solidFill>
              </a:endParaRPr>
            </a:p>
          </p:txBody>
        </p:sp>
      </p:grpSp>
      <p:sp>
        <p:nvSpPr>
          <p:cNvPr id="21" name="TextBox 20">
            <a:extLst>
              <a:ext uri="{FF2B5EF4-FFF2-40B4-BE49-F238E27FC236}">
                <a16:creationId xmlns:a16="http://schemas.microsoft.com/office/drawing/2014/main" id="{6032EF19-0798-4122-82D0-62E94749D814}"/>
              </a:ext>
            </a:extLst>
          </p:cNvPr>
          <p:cNvSpPr txBox="1"/>
          <p:nvPr/>
        </p:nvSpPr>
        <p:spPr>
          <a:xfrm>
            <a:off x="8315039" y="4469403"/>
            <a:ext cx="2761862" cy="369332"/>
          </a:xfrm>
          <a:prstGeom prst="rect">
            <a:avLst/>
          </a:prstGeom>
          <a:solidFill>
            <a:schemeClr val="bg1"/>
          </a:solidFill>
        </p:spPr>
        <p:txBody>
          <a:bodyPr wrap="square" rtlCol="0">
            <a:spAutoFit/>
          </a:bodyPr>
          <a:lstStyle/>
          <a:p>
            <a:r>
              <a:rPr lang="en-GB" dirty="0">
                <a:solidFill>
                  <a:schemeClr val="accent1">
                    <a:lumMod val="50000"/>
                  </a:schemeClr>
                </a:solidFill>
              </a:rPr>
              <a:t>…</a:t>
            </a:r>
          </a:p>
        </p:txBody>
      </p:sp>
      <p:sp>
        <p:nvSpPr>
          <p:cNvPr id="22"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2318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7" grpId="0" animBg="1"/>
      <p:bldP spid="18"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06100" y="2033925"/>
            <a:ext cx="9302044" cy="1485422"/>
          </a:xfrm>
        </p:spPr>
        <p:txBody>
          <a:bodyPr anchor="t">
            <a:normAutofit/>
          </a:bodyPr>
          <a:lstStyle/>
          <a:p>
            <a:pPr algn="l"/>
            <a:r>
              <a:rPr lang="en-GB" sz="4000" b="1" dirty="0">
                <a:solidFill>
                  <a:prstClr val="white"/>
                </a:solidFill>
              </a:rPr>
              <a:t>What do you do when? </a:t>
            </a:r>
            <a:br>
              <a:rPr lang="en-GB" sz="4000" b="1" dirty="0">
                <a:solidFill>
                  <a:prstClr val="white"/>
                </a:solidFill>
              </a:rPr>
            </a:br>
            <a:r>
              <a:rPr lang="en-GB" sz="4000" b="1" dirty="0">
                <a:solidFill>
                  <a:prstClr val="white"/>
                </a:solidFill>
              </a:rPr>
              <a:t>What do others do and when?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Word order 2</a:t>
            </a:r>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a:t>
            </a:r>
            <a:r>
              <a:rPr lang="en-GB" sz="3000" dirty="0" err="1">
                <a:solidFill>
                  <a:prstClr val="white"/>
                </a:solidFill>
              </a:rPr>
              <a:t>th</a:t>
            </a:r>
            <a:r>
              <a:rPr lang="en-GB" sz="3000" dirty="0">
                <a:solidFill>
                  <a:prstClr val="white"/>
                </a:solidFill>
              </a:rPr>
              <a:t>]</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3.1 - Week 1 - Lesson 50</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5245642"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Natalie Finlayson / Rachel Hawkes / Inge Alferink </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28/06/22</a:t>
            </a:r>
            <a:endParaRPr lang="en-GB" sz="1400" dirty="0">
              <a:solidFill>
                <a:prstClr val="white"/>
              </a:solidFill>
              <a:latin typeface="Century Gothic" panose="020B0502020202020204" pitchFamily="34" charset="0"/>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563911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0417B8FE-C6FC-4A4E-A2F0-457E2D733A06}"/>
              </a:ext>
            </a:extLst>
          </p:cNvPr>
          <p:cNvGraphicFramePr>
            <a:graphicFrameLocks noGrp="1"/>
          </p:cNvGraphicFramePr>
          <p:nvPr>
            <p:extLst>
              <p:ext uri="{D42A27DB-BD31-4B8C-83A1-F6EECF244321}">
                <p14:modId xmlns:p14="http://schemas.microsoft.com/office/powerpoint/2010/main" val="3322358441"/>
              </p:ext>
            </p:extLst>
          </p:nvPr>
        </p:nvGraphicFramePr>
        <p:xfrm>
          <a:off x="1825702" y="2009773"/>
          <a:ext cx="8597744" cy="3999702"/>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810080005"/>
                    </a:ext>
                  </a:extLst>
                </a:gridCol>
                <a:gridCol w="1800000">
                  <a:extLst>
                    <a:ext uri="{9D8B030D-6E8A-4147-A177-3AD203B41FA5}">
                      <a16:colId xmlns:a16="http://schemas.microsoft.com/office/drawing/2014/main" val="1120428666"/>
                    </a:ext>
                  </a:extLst>
                </a:gridCol>
                <a:gridCol w="1800000">
                  <a:extLst>
                    <a:ext uri="{9D8B030D-6E8A-4147-A177-3AD203B41FA5}">
                      <a16:colId xmlns:a16="http://schemas.microsoft.com/office/drawing/2014/main" val="2133878556"/>
                    </a:ext>
                  </a:extLst>
                </a:gridCol>
                <a:gridCol w="720000">
                  <a:extLst>
                    <a:ext uri="{9D8B030D-6E8A-4147-A177-3AD203B41FA5}">
                      <a16:colId xmlns:a16="http://schemas.microsoft.com/office/drawing/2014/main" val="1314309203"/>
                    </a:ext>
                  </a:extLst>
                </a:gridCol>
                <a:gridCol w="1800000">
                  <a:extLst>
                    <a:ext uri="{9D8B030D-6E8A-4147-A177-3AD203B41FA5}">
                      <a16:colId xmlns:a16="http://schemas.microsoft.com/office/drawing/2014/main" val="1226845557"/>
                    </a:ext>
                  </a:extLst>
                </a:gridCol>
                <a:gridCol w="1757744">
                  <a:extLst>
                    <a:ext uri="{9D8B030D-6E8A-4147-A177-3AD203B41FA5}">
                      <a16:colId xmlns:a16="http://schemas.microsoft.com/office/drawing/2014/main" val="1897295395"/>
                    </a:ext>
                  </a:extLst>
                </a:gridCol>
              </a:tblGrid>
              <a:tr h="666617">
                <a:tc>
                  <a:txBody>
                    <a:bodyPr/>
                    <a:lstStyle/>
                    <a:p>
                      <a:pPr algn="ctr"/>
                      <a:endParaRPr lang="en-GB" sz="2000" b="1" dirty="0">
                        <a:solidFill>
                          <a:schemeClr val="accent5">
                            <a:lumMod val="50000"/>
                          </a:schemeClr>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200" b="1" dirty="0">
                          <a:solidFill>
                            <a:schemeClr val="accent1">
                              <a:lumMod val="50000"/>
                            </a:schemeClr>
                          </a:solidFill>
                        </a:rPr>
                        <a:t>t</a:t>
                      </a:r>
                    </a:p>
                  </a:txBody>
                  <a:tcPr anchor="ctr">
                    <a:lnL w="12700" cap="flat" cmpd="sng" algn="ctr">
                      <a:solidFill>
                        <a:schemeClr val="tx1"/>
                      </a:solidFill>
                      <a:prstDash val="solid"/>
                      <a:round/>
                      <a:headEnd type="none" w="med" len="med"/>
                      <a:tailEnd type="none" w="med" len="med"/>
                    </a:lnL>
                  </a:tcPr>
                </a:tc>
                <a:tc>
                  <a:txBody>
                    <a:bodyPr/>
                    <a:lstStyle/>
                    <a:p>
                      <a:pPr algn="ctr"/>
                      <a:r>
                        <a:rPr lang="en-GB" sz="2200" b="1" dirty="0" err="1">
                          <a:solidFill>
                            <a:schemeClr val="accent1">
                              <a:lumMod val="50000"/>
                            </a:schemeClr>
                          </a:solidFill>
                        </a:rPr>
                        <a:t>th</a:t>
                      </a:r>
                      <a:endParaRPr lang="en-GB" sz="2200" b="1" dirty="0">
                        <a:solidFill>
                          <a:schemeClr val="accent1">
                            <a:lumMod val="50000"/>
                          </a:schemeClr>
                        </a:solidFill>
                      </a:endParaRPr>
                    </a:p>
                  </a:txBody>
                  <a:tcPr anchor="ctr"/>
                </a:tc>
                <a:tc>
                  <a:txBody>
                    <a:bodyPr/>
                    <a:lstStyle/>
                    <a:p>
                      <a:pPr algn="ctr"/>
                      <a:endParaRPr lang="en-GB" sz="2200" b="1" dirty="0">
                        <a:solidFill>
                          <a:schemeClr val="accent1">
                            <a:lumMod val="50000"/>
                          </a:schemeClr>
                        </a:solidFill>
                      </a:endParaRPr>
                    </a:p>
                  </a:txBody>
                  <a:tcPr anchor="ctr">
                    <a:lnT w="12700" cap="flat" cmpd="sng" algn="ctr">
                      <a:noFill/>
                      <a:prstDash val="solid"/>
                      <a:round/>
                      <a:headEnd type="none" w="med" len="med"/>
                      <a:tailEnd type="none" w="med" len="med"/>
                    </a:lnT>
                  </a:tcPr>
                </a:tc>
                <a:tc>
                  <a:txBody>
                    <a:bodyPr/>
                    <a:lstStyle/>
                    <a:p>
                      <a:pPr algn="ctr"/>
                      <a:r>
                        <a:rPr lang="en-GB" sz="2200" b="1" dirty="0">
                          <a:solidFill>
                            <a:schemeClr val="accent1">
                              <a:lumMod val="50000"/>
                            </a:schemeClr>
                          </a:solidFill>
                        </a:rPr>
                        <a:t>t</a:t>
                      </a:r>
                    </a:p>
                  </a:txBody>
                  <a:tcPr anchor="ctr"/>
                </a:tc>
                <a:tc>
                  <a:txBody>
                    <a:bodyPr/>
                    <a:lstStyle/>
                    <a:p>
                      <a:pPr algn="ctr"/>
                      <a:r>
                        <a:rPr lang="en-GB" sz="2200" b="1" dirty="0" err="1">
                          <a:solidFill>
                            <a:schemeClr val="accent1">
                              <a:lumMod val="50000"/>
                            </a:schemeClr>
                          </a:solidFill>
                        </a:rPr>
                        <a:t>th</a:t>
                      </a:r>
                      <a:endParaRPr lang="en-GB" sz="2200" b="1" dirty="0">
                        <a:solidFill>
                          <a:schemeClr val="accent1">
                            <a:lumMod val="50000"/>
                          </a:schemeClr>
                        </a:solidFill>
                      </a:endParaRPr>
                    </a:p>
                  </a:txBody>
                  <a:tcPr anchor="ctr"/>
                </a:tc>
                <a:extLst>
                  <a:ext uri="{0D108BD9-81ED-4DB2-BD59-A6C34878D82A}">
                    <a16:rowId xmlns:a16="http://schemas.microsoft.com/office/drawing/2014/main" val="3841078693"/>
                  </a:ext>
                </a:extLst>
              </a:tr>
              <a:tr h="666617">
                <a:tc>
                  <a:txBody>
                    <a:bodyPr/>
                    <a:lstStyle/>
                    <a:p>
                      <a:pPr algn="ctr"/>
                      <a:endParaRPr lang="en-GB" dirty="0"/>
                    </a:p>
                  </a:txBody>
                  <a:tcPr anchor="ctr">
                    <a:lnT w="12700" cap="flat" cmpd="sng" algn="ctr">
                      <a:solidFill>
                        <a:schemeClr val="tx1"/>
                      </a:solidFill>
                      <a:prstDash val="solid"/>
                      <a:round/>
                      <a:headEnd type="none" w="med" len="med"/>
                      <a:tailEnd type="none" w="med" len="med"/>
                    </a:lnT>
                  </a:tcPr>
                </a:tc>
                <a:tc>
                  <a:txBody>
                    <a:bodyPr/>
                    <a:lstStyle/>
                    <a:p>
                      <a:pPr algn="ctr"/>
                      <a:r>
                        <a:rPr lang="en-GB" sz="2000" dirty="0">
                          <a:solidFill>
                            <a:schemeClr val="accent1">
                              <a:lumMod val="50000"/>
                            </a:schemeClr>
                          </a:solidFill>
                        </a:rPr>
                        <a:t>Ho</a:t>
                      </a:r>
                      <a:r>
                        <a:rPr lang="en-GB" sz="2000" b="1" dirty="0">
                          <a:solidFill>
                            <a:schemeClr val="accent1">
                              <a:lumMod val="50000"/>
                            </a:schemeClr>
                          </a:solidFill>
                        </a:rPr>
                        <a:t>t</a:t>
                      </a:r>
                      <a:r>
                        <a:rPr lang="en-GB" sz="2000" b="0" dirty="0">
                          <a:solidFill>
                            <a:schemeClr val="accent1">
                              <a:lumMod val="50000"/>
                            </a:schemeClr>
                          </a:solidFill>
                        </a:rPr>
                        <a:t>el</a:t>
                      </a: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2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au</a:t>
                      </a:r>
                      <a:r>
                        <a:rPr lang="en-GB" sz="2000" b="1" dirty="0" err="1">
                          <a:solidFill>
                            <a:schemeClr val="accent1">
                              <a:lumMod val="50000"/>
                            </a:schemeClr>
                          </a:solidFill>
                        </a:rPr>
                        <a:t>t</a:t>
                      </a:r>
                      <a:r>
                        <a:rPr lang="en-GB" sz="2000" b="0" dirty="0" err="1">
                          <a:solidFill>
                            <a:schemeClr val="accent1">
                              <a:lumMod val="50000"/>
                            </a:schemeClr>
                          </a:solidFill>
                        </a:rPr>
                        <a:t>oma</a:t>
                      </a:r>
                      <a:r>
                        <a:rPr lang="en-GB" sz="2000" b="1" dirty="0" err="1">
                          <a:solidFill>
                            <a:schemeClr val="accent1">
                              <a:lumMod val="50000"/>
                            </a:schemeClr>
                          </a:solidFill>
                        </a:rPr>
                        <a:t>t</a:t>
                      </a:r>
                      <a:r>
                        <a:rPr lang="en-GB" sz="2000" b="0" dirty="0" err="1">
                          <a:solidFill>
                            <a:schemeClr val="accent1">
                              <a:lumMod val="50000"/>
                            </a:schemeClr>
                          </a:solidFill>
                        </a:rPr>
                        <a:t>isch</a:t>
                      </a: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27168465"/>
                  </a:ext>
                </a:extLst>
              </a:tr>
              <a:tr h="666617">
                <a:tc>
                  <a:txBody>
                    <a:bodyPr/>
                    <a:lstStyle/>
                    <a:p>
                      <a:pPr algn="ctr"/>
                      <a:endParaRPr lang="en-GB" dirty="0"/>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Ma</a:t>
                      </a:r>
                      <a:r>
                        <a:rPr lang="en-GB" sz="2000" b="1" dirty="0" err="1">
                          <a:solidFill>
                            <a:schemeClr val="accent1">
                              <a:lumMod val="50000"/>
                            </a:schemeClr>
                          </a:solidFill>
                        </a:rPr>
                        <a:t>th</a:t>
                      </a:r>
                      <a:r>
                        <a:rPr lang="en-GB" sz="2000" b="0" dirty="0" err="1">
                          <a:solidFill>
                            <a:schemeClr val="accent1">
                              <a:lumMod val="50000"/>
                            </a:schemeClr>
                          </a:solidFill>
                        </a:rPr>
                        <a:t>e</a:t>
                      </a:r>
                      <a:endParaRPr lang="en-GB" sz="2000" dirty="0">
                        <a:solidFill>
                          <a:schemeClr val="accent1">
                            <a:lumMod val="50000"/>
                          </a:schemeClr>
                        </a:solidFill>
                      </a:endParaRPr>
                    </a:p>
                  </a:txBody>
                  <a:tcPr anchor="ctr"/>
                </a:tc>
                <a:tc>
                  <a:txBody>
                    <a:bodyPr/>
                    <a:lstStyle/>
                    <a:p>
                      <a:pPr algn="ctr"/>
                      <a:endParaRPr lang="en-GB" sz="22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In</a:t>
                      </a:r>
                      <a:r>
                        <a:rPr lang="en-GB" sz="2000" b="1" dirty="0">
                          <a:solidFill>
                            <a:schemeClr val="accent1">
                              <a:lumMod val="50000"/>
                            </a:schemeClr>
                          </a:solidFill>
                        </a:rPr>
                        <a:t>t</a:t>
                      </a:r>
                      <a:r>
                        <a:rPr lang="en-GB" sz="2000" b="0" dirty="0">
                          <a:solidFill>
                            <a:schemeClr val="accent1">
                              <a:lumMod val="50000"/>
                            </a:schemeClr>
                          </a:solidFill>
                        </a:rPr>
                        <a:t>erview</a:t>
                      </a: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333875320"/>
                  </a:ext>
                </a:extLst>
              </a:tr>
              <a:tr h="666617">
                <a:tc>
                  <a:txBody>
                    <a:bodyPr/>
                    <a:lstStyle/>
                    <a:p>
                      <a:pPr algn="ctr"/>
                      <a:endParaRPr lang="en-GB" dirty="0"/>
                    </a:p>
                  </a:txBody>
                  <a:tcPr anchor="ctr"/>
                </a:tc>
                <a:tc>
                  <a:txBody>
                    <a:bodyPr/>
                    <a:lstStyle/>
                    <a:p>
                      <a:pPr algn="ctr"/>
                      <a:r>
                        <a:rPr lang="en-GB" sz="2000" b="1" dirty="0" err="1">
                          <a:solidFill>
                            <a:schemeClr val="accent1">
                              <a:lumMod val="50000"/>
                            </a:schemeClr>
                          </a:solidFill>
                        </a:rPr>
                        <a:t>T</a:t>
                      </a:r>
                      <a:r>
                        <a:rPr lang="en-GB" sz="2000" b="0" dirty="0" err="1">
                          <a:solidFill>
                            <a:schemeClr val="accent1">
                              <a:lumMod val="50000"/>
                            </a:schemeClr>
                          </a:solidFill>
                        </a:rPr>
                        <a:t>elefon</a:t>
                      </a:r>
                      <a:endParaRPr lang="en-GB" sz="2000" b="1"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2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ka</a:t>
                      </a:r>
                      <a:r>
                        <a:rPr lang="en-GB" sz="2000" b="1" dirty="0" err="1">
                          <a:solidFill>
                            <a:schemeClr val="accent1">
                              <a:lumMod val="50000"/>
                            </a:schemeClr>
                          </a:solidFill>
                        </a:rPr>
                        <a:t>th</a:t>
                      </a:r>
                      <a:r>
                        <a:rPr lang="en-GB" sz="2000" b="0" dirty="0" err="1">
                          <a:solidFill>
                            <a:schemeClr val="accent1">
                              <a:lumMod val="50000"/>
                            </a:schemeClr>
                          </a:solidFill>
                        </a:rPr>
                        <a:t>olisch</a:t>
                      </a:r>
                      <a:endParaRPr lang="en-GB" sz="2000" dirty="0">
                        <a:solidFill>
                          <a:schemeClr val="accent1">
                            <a:lumMod val="50000"/>
                          </a:schemeClr>
                        </a:solidFill>
                      </a:endParaRPr>
                    </a:p>
                  </a:txBody>
                  <a:tcPr anchor="ctr"/>
                </a:tc>
                <a:extLst>
                  <a:ext uri="{0D108BD9-81ED-4DB2-BD59-A6C34878D82A}">
                    <a16:rowId xmlns:a16="http://schemas.microsoft.com/office/drawing/2014/main" val="2268102765"/>
                  </a:ext>
                </a:extLst>
              </a:tr>
              <a:tr h="666617">
                <a:tc>
                  <a:txBody>
                    <a:bodyPr/>
                    <a:lstStyle/>
                    <a:p>
                      <a:pPr algn="ctr"/>
                      <a:endParaRPr lang="en-GB" dirty="0"/>
                    </a:p>
                  </a:txBody>
                  <a:tcPr anchor="ctr"/>
                </a:tc>
                <a:tc>
                  <a:txBody>
                    <a:bodyPr/>
                    <a:lstStyle/>
                    <a:p>
                      <a:pPr algn="ctr"/>
                      <a:r>
                        <a:rPr lang="en-GB" sz="2000" dirty="0">
                          <a:solidFill>
                            <a:schemeClr val="accent1">
                              <a:lumMod val="50000"/>
                            </a:schemeClr>
                          </a:solidFill>
                        </a:rPr>
                        <a:t>Me</a:t>
                      </a:r>
                      <a:r>
                        <a:rPr lang="en-GB" sz="2000" b="1" dirty="0">
                          <a:solidFill>
                            <a:schemeClr val="accent1">
                              <a:lumMod val="50000"/>
                            </a:schemeClr>
                          </a:solidFill>
                        </a:rPr>
                        <a:t>t</a:t>
                      </a:r>
                      <a:r>
                        <a:rPr lang="en-GB" sz="2000" b="0" dirty="0">
                          <a:solidFill>
                            <a:schemeClr val="accent1">
                              <a:lumMod val="50000"/>
                            </a:schemeClr>
                          </a:solidFill>
                        </a:rPr>
                        <a:t>er</a:t>
                      </a:r>
                      <a:endParaRPr lang="en-GB" sz="2000" dirty="0">
                        <a:solidFill>
                          <a:schemeClr val="accent1">
                            <a:lumMod val="50000"/>
                          </a:schemeClr>
                        </a:solidFill>
                      </a:endParaRPr>
                    </a:p>
                  </a:txBody>
                  <a:tcPr anchor="ctr"/>
                </a:tc>
                <a:tc>
                  <a:txBody>
                    <a:bodyPr/>
                    <a:lstStyle/>
                    <a:p>
                      <a:pPr algn="ctr"/>
                      <a:endParaRPr lang="en-GB" sz="2000" b="1" dirty="0">
                        <a:solidFill>
                          <a:schemeClr val="accent1">
                            <a:lumMod val="50000"/>
                          </a:schemeClr>
                        </a:solidFill>
                      </a:endParaRPr>
                    </a:p>
                  </a:txBody>
                  <a:tcPr anchor="ctr"/>
                </a:tc>
                <a:tc>
                  <a:txBody>
                    <a:bodyPr/>
                    <a:lstStyle/>
                    <a:p>
                      <a:pPr algn="ctr"/>
                      <a:endParaRPr lang="en-GB" sz="22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Pan</a:t>
                      </a:r>
                      <a:r>
                        <a:rPr lang="en-GB" sz="2000" b="1" dirty="0">
                          <a:solidFill>
                            <a:schemeClr val="accent1">
                              <a:lumMod val="50000"/>
                            </a:schemeClr>
                          </a:solidFill>
                        </a:rPr>
                        <a:t>th</a:t>
                      </a:r>
                      <a:r>
                        <a:rPr lang="en-GB" sz="2000" b="0" dirty="0">
                          <a:solidFill>
                            <a:schemeClr val="accent1">
                              <a:lumMod val="50000"/>
                            </a:schemeClr>
                          </a:solidFill>
                        </a:rPr>
                        <a:t>er</a:t>
                      </a:r>
                      <a:endParaRPr lang="en-GB" sz="2000" dirty="0">
                        <a:solidFill>
                          <a:schemeClr val="accent1">
                            <a:lumMod val="50000"/>
                          </a:schemeClr>
                        </a:solidFill>
                      </a:endParaRPr>
                    </a:p>
                  </a:txBody>
                  <a:tcPr anchor="ctr"/>
                </a:tc>
                <a:extLst>
                  <a:ext uri="{0D108BD9-81ED-4DB2-BD59-A6C34878D82A}">
                    <a16:rowId xmlns:a16="http://schemas.microsoft.com/office/drawing/2014/main" val="2302951230"/>
                  </a:ext>
                </a:extLst>
              </a:tr>
              <a:tr h="666617">
                <a:tc>
                  <a:txBody>
                    <a:bodyPr/>
                    <a:lstStyle/>
                    <a:p>
                      <a:pPr algn="ctr"/>
                      <a:endParaRPr lang="en-GB" dirty="0"/>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b="1" dirty="0" err="1">
                          <a:solidFill>
                            <a:schemeClr val="accent1">
                              <a:lumMod val="50000"/>
                            </a:schemeClr>
                          </a:solidFill>
                        </a:rPr>
                        <a:t>Th</a:t>
                      </a:r>
                      <a:r>
                        <a:rPr lang="en-GB" sz="2000" b="0" dirty="0" err="1">
                          <a:solidFill>
                            <a:schemeClr val="accent1">
                              <a:lumMod val="50000"/>
                            </a:schemeClr>
                          </a:solidFill>
                        </a:rPr>
                        <a:t>erapie</a:t>
                      </a:r>
                      <a:endParaRPr lang="en-GB" sz="2000" b="1"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sympa</a:t>
                      </a:r>
                      <a:r>
                        <a:rPr lang="en-GB" sz="2000" b="1" dirty="0" err="1">
                          <a:solidFill>
                            <a:schemeClr val="accent1">
                              <a:lumMod val="50000"/>
                            </a:schemeClr>
                          </a:solidFill>
                        </a:rPr>
                        <a:t>th</a:t>
                      </a:r>
                      <a:r>
                        <a:rPr lang="en-GB" sz="2000" b="0" dirty="0" err="1">
                          <a:solidFill>
                            <a:schemeClr val="accent1">
                              <a:lumMod val="50000"/>
                            </a:schemeClr>
                          </a:solidFill>
                        </a:rPr>
                        <a:t>isch</a:t>
                      </a:r>
                      <a:endParaRPr lang="en-GB" sz="2000" dirty="0">
                        <a:solidFill>
                          <a:schemeClr val="accent1">
                            <a:lumMod val="50000"/>
                          </a:schemeClr>
                        </a:solidFill>
                      </a:endParaRPr>
                    </a:p>
                  </a:txBody>
                  <a:tcPr anchor="ctr"/>
                </a:tc>
                <a:extLst>
                  <a:ext uri="{0D108BD9-81ED-4DB2-BD59-A6C34878D82A}">
                    <a16:rowId xmlns:a16="http://schemas.microsoft.com/office/drawing/2014/main" val="1457591091"/>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5895975" cy="707849"/>
          </a:xfrm>
        </p:spPr>
        <p:txBody>
          <a:bodyPr>
            <a:normAutofit/>
          </a:bodyPr>
          <a:lstStyle/>
          <a:p>
            <a:r>
              <a:rPr lang="en-GB" sz="2800" b="1" dirty="0" err="1">
                <a:solidFill>
                  <a:schemeClr val="bg1"/>
                </a:solidFill>
              </a:rPr>
              <a:t>Phonetik</a:t>
            </a:r>
            <a:r>
              <a:rPr lang="en-GB" sz="2800" b="1" dirty="0">
                <a:solidFill>
                  <a:schemeClr val="bg1"/>
                </a:solidFill>
              </a:rPr>
              <a:t>: </a:t>
            </a:r>
            <a:r>
              <a:rPr lang="en-GB" sz="2800" b="1" dirty="0" err="1">
                <a:solidFill>
                  <a:schemeClr val="bg1"/>
                </a:solidFill>
              </a:rPr>
              <a:t>Wie</a:t>
            </a:r>
            <a:r>
              <a:rPr lang="en-GB" sz="2800" b="1" dirty="0">
                <a:solidFill>
                  <a:schemeClr val="bg1"/>
                </a:solidFill>
              </a:rPr>
              <a:t> </a:t>
            </a:r>
            <a:r>
              <a:rPr lang="en-GB" sz="2800" b="1" dirty="0" err="1">
                <a:solidFill>
                  <a:schemeClr val="bg1"/>
                </a:solidFill>
              </a:rPr>
              <a:t>schreibt</a:t>
            </a:r>
            <a:r>
              <a:rPr lang="en-GB" sz="2800" b="1" dirty="0">
                <a:solidFill>
                  <a:schemeClr val="bg1"/>
                </a:solidFill>
              </a:rPr>
              <a:t> man das?</a:t>
            </a:r>
          </a:p>
        </p:txBody>
      </p:sp>
      <p:sp>
        <p:nvSpPr>
          <p:cNvPr id="7" name="Action Button: Custom 6" descr="number 1">
            <a:hlinkClick r:id="" action="ppaction://noaction" highlightClick="1">
              <a:snd r:embed="rId4" name="phonics 2.wav"/>
            </a:hlinkClick>
          </p:cNvPr>
          <p:cNvSpPr/>
          <p:nvPr/>
        </p:nvSpPr>
        <p:spPr>
          <a:xfrm>
            <a:off x="6251050" y="2796356"/>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8" name="Action Button: Custom 7" descr="number 1">
            <a:hlinkClick r:id="" action="ppaction://noaction" highlightClick="1">
              <a:snd r:embed="rId5" name="phonics 3.wav"/>
            </a:hlinkClick>
          </p:cNvPr>
          <p:cNvSpPr/>
          <p:nvPr/>
        </p:nvSpPr>
        <p:spPr>
          <a:xfrm>
            <a:off x="1936062" y="4134654"/>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9" name="Action Button: Custom 8" descr="number 1">
            <a:hlinkClick r:id="" action="ppaction://noaction" highlightClick="1">
              <a:snd r:embed="rId6" name="phonics 4.wav"/>
            </a:hlinkClick>
          </p:cNvPr>
          <p:cNvSpPr/>
          <p:nvPr/>
        </p:nvSpPr>
        <p:spPr>
          <a:xfrm>
            <a:off x="1936062" y="5470297"/>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10" name="Action Button: Custom 9" descr="number 1">
            <a:hlinkClick r:id="" action="ppaction://noaction" highlightClick="1">
              <a:snd r:embed="rId7" name="phonics 5.wav"/>
            </a:hlinkClick>
          </p:cNvPr>
          <p:cNvSpPr/>
          <p:nvPr/>
        </p:nvSpPr>
        <p:spPr>
          <a:xfrm>
            <a:off x="6251049" y="4135380"/>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11" name="Action Button: Custom 10" descr="number 1">
            <a:hlinkClick r:id="" action="ppaction://noaction" highlightClick="1">
              <a:snd r:embed="rId8" name="phonics 1.wav"/>
            </a:hlinkClick>
          </p:cNvPr>
          <p:cNvSpPr/>
          <p:nvPr/>
        </p:nvSpPr>
        <p:spPr>
          <a:xfrm>
            <a:off x="6264872" y="5446011"/>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400" b="1" dirty="0"/>
              <a:t>10</a:t>
            </a:r>
          </a:p>
        </p:txBody>
      </p:sp>
      <p:sp>
        <p:nvSpPr>
          <p:cNvPr id="12" name="Action Button: Custom 11" descr="number 1">
            <a:hlinkClick r:id="" action="ppaction://noaction" highlightClick="1">
              <a:snd r:embed="rId9" name="phonics 7.wav"/>
            </a:hlinkClick>
          </p:cNvPr>
          <p:cNvSpPr/>
          <p:nvPr/>
        </p:nvSpPr>
        <p:spPr>
          <a:xfrm>
            <a:off x="6256444" y="3465868"/>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13" name="Action Button: Custom 12" descr="number 1">
            <a:hlinkClick r:id="" action="ppaction://noaction" highlightClick="1">
              <a:snd r:embed="rId10" name="phonics 8.wav"/>
            </a:hlinkClick>
          </p:cNvPr>
          <p:cNvSpPr/>
          <p:nvPr/>
        </p:nvSpPr>
        <p:spPr>
          <a:xfrm>
            <a:off x="1936063" y="3464178"/>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14" name="Action Button: Custom 13" descr="number 1">
            <a:hlinkClick r:id="" action="ppaction://noaction" highlightClick="1">
              <a:snd r:embed="rId11" name="phonics 9.wav"/>
            </a:hlinkClick>
          </p:cNvPr>
          <p:cNvSpPr/>
          <p:nvPr/>
        </p:nvSpPr>
        <p:spPr>
          <a:xfrm>
            <a:off x="1927277" y="2796356"/>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15" name="Action Button: Custom 14" descr="number 1">
            <a:hlinkClick r:id="" action="ppaction://noaction" highlightClick="1">
              <a:snd r:embed="rId12" name="phonics 10.wav"/>
            </a:hlinkClick>
          </p:cNvPr>
          <p:cNvSpPr/>
          <p:nvPr/>
        </p:nvSpPr>
        <p:spPr>
          <a:xfrm>
            <a:off x="6261118" y="4782813"/>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9</a:t>
            </a:r>
          </a:p>
        </p:txBody>
      </p:sp>
      <p:sp>
        <p:nvSpPr>
          <p:cNvPr id="16" name="Action Button: Custom 15" descr="number 1">
            <a:hlinkClick r:id="" action="ppaction://noaction" highlightClick="1">
              <a:snd r:embed="rId13" name="phonics 6.wav"/>
            </a:hlinkClick>
          </p:cNvPr>
          <p:cNvSpPr/>
          <p:nvPr/>
        </p:nvSpPr>
        <p:spPr>
          <a:xfrm>
            <a:off x="1941704" y="4802476"/>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17" name="TextBox 16">
            <a:extLst>
              <a:ext uri="{FF2B5EF4-FFF2-40B4-BE49-F238E27FC236}">
                <a16:creationId xmlns:a16="http://schemas.microsoft.com/office/drawing/2014/main" id="{69AAA099-67C6-9B43-B173-10AA251C4883}"/>
              </a:ext>
            </a:extLst>
          </p:cNvPr>
          <p:cNvSpPr txBox="1"/>
          <p:nvPr/>
        </p:nvSpPr>
        <p:spPr>
          <a:xfrm>
            <a:off x="105606" y="1348895"/>
            <a:ext cx="11580736" cy="400110"/>
          </a:xfrm>
          <a:prstGeom prst="rect">
            <a:avLst/>
          </a:prstGeom>
          <a:noFill/>
        </p:spPr>
        <p:txBody>
          <a:bodyPr wrap="square" rtlCol="0">
            <a:spAutoFit/>
          </a:bodyPr>
          <a:lstStyle/>
          <a:p>
            <a:pPr lvl="0">
              <a:buClr>
                <a:srgbClr val="000000"/>
              </a:buClr>
              <a:defRPr/>
            </a:pPr>
            <a:r>
              <a:rPr lang="en-GB" sz="2000" kern="0" dirty="0" err="1">
                <a:solidFill>
                  <a:schemeClr val="accent1">
                    <a:lumMod val="50000"/>
                  </a:schemeClr>
                </a:solidFill>
                <a:latin typeface="Century Gothic" panose="020B0502020202020204" pitchFamily="34" charset="0"/>
                <a:cs typeface="Arial"/>
                <a:sym typeface="Arial"/>
              </a:rPr>
              <a:t>Zuhören</a:t>
            </a:r>
            <a:r>
              <a:rPr lang="en-GB" sz="2000" kern="0" dirty="0">
                <a:solidFill>
                  <a:schemeClr val="accent1">
                    <a:lumMod val="50000"/>
                  </a:schemeClr>
                </a:solidFill>
                <a:latin typeface="Century Gothic" panose="020B0502020202020204" pitchFamily="34" charset="0"/>
                <a:cs typeface="Arial"/>
                <a:sym typeface="Arial"/>
              </a:rPr>
              <a:t>! </a:t>
            </a:r>
            <a:r>
              <a:rPr lang="en-GB" sz="2000" kern="0" dirty="0" err="1">
                <a:solidFill>
                  <a:schemeClr val="accent1">
                    <a:lumMod val="50000"/>
                  </a:schemeClr>
                </a:solidFill>
                <a:latin typeface="Century Gothic" panose="020B0502020202020204" pitchFamily="34" charset="0"/>
                <a:cs typeface="Arial"/>
                <a:sym typeface="Arial"/>
              </a:rPr>
              <a:t>Schreibt</a:t>
            </a:r>
            <a:r>
              <a:rPr lang="en-GB" sz="2000" kern="0" dirty="0">
                <a:solidFill>
                  <a:schemeClr val="accent1">
                    <a:lumMod val="50000"/>
                  </a:schemeClr>
                </a:solidFill>
                <a:latin typeface="Century Gothic" panose="020B0502020202020204" pitchFamily="34" charset="0"/>
                <a:cs typeface="Arial"/>
                <a:sym typeface="Arial"/>
              </a:rPr>
              <a:t> man die </a:t>
            </a:r>
            <a:r>
              <a:rPr lang="en-GB" sz="2000" kern="0" dirty="0" err="1">
                <a:solidFill>
                  <a:schemeClr val="accent1">
                    <a:lumMod val="50000"/>
                  </a:schemeClr>
                </a:solidFill>
                <a:latin typeface="Century Gothic" panose="020B0502020202020204" pitchFamily="34" charset="0"/>
                <a:cs typeface="Arial"/>
                <a:sym typeface="Arial"/>
              </a:rPr>
              <a:t>Wörter</a:t>
            </a:r>
            <a:r>
              <a:rPr lang="en-GB" sz="2000" kern="0" dirty="0">
                <a:solidFill>
                  <a:schemeClr val="accent1">
                    <a:lumMod val="50000"/>
                  </a:schemeClr>
                </a:solidFill>
                <a:latin typeface="Century Gothic" panose="020B0502020202020204" pitchFamily="34" charset="0"/>
                <a:cs typeface="Arial"/>
                <a:sym typeface="Arial"/>
              </a:rPr>
              <a:t> </a:t>
            </a:r>
            <a:r>
              <a:rPr lang="en-GB" sz="2000" kern="0" dirty="0" err="1">
                <a:solidFill>
                  <a:schemeClr val="accent1">
                    <a:lumMod val="50000"/>
                  </a:schemeClr>
                </a:solidFill>
                <a:latin typeface="Century Gothic" panose="020B0502020202020204" pitchFamily="34" charset="0"/>
                <a:cs typeface="Arial"/>
                <a:sym typeface="Arial"/>
              </a:rPr>
              <a:t>mit</a:t>
            </a:r>
            <a:r>
              <a:rPr lang="en-GB" sz="2000" kern="0" dirty="0">
                <a:solidFill>
                  <a:schemeClr val="accent1">
                    <a:lumMod val="50000"/>
                  </a:schemeClr>
                </a:solidFill>
                <a:latin typeface="Century Gothic" panose="020B0502020202020204" pitchFamily="34" charset="0"/>
                <a:cs typeface="Arial"/>
                <a:sym typeface="Arial"/>
              </a:rPr>
              <a:t> ‘</a:t>
            </a:r>
            <a:r>
              <a:rPr lang="en-GB" sz="2000" b="1" kern="0" dirty="0">
                <a:solidFill>
                  <a:schemeClr val="accent1">
                    <a:lumMod val="50000"/>
                  </a:schemeClr>
                </a:solidFill>
                <a:latin typeface="Century Gothic" panose="020B0502020202020204" pitchFamily="34" charset="0"/>
                <a:cs typeface="Arial"/>
                <a:sym typeface="Arial"/>
              </a:rPr>
              <a:t>t</a:t>
            </a:r>
            <a:r>
              <a:rPr lang="en-GB" sz="2000" kern="0" dirty="0">
                <a:solidFill>
                  <a:schemeClr val="accent1">
                    <a:lumMod val="50000"/>
                  </a:schemeClr>
                </a:solidFill>
                <a:latin typeface="Century Gothic" panose="020B0502020202020204" pitchFamily="34" charset="0"/>
                <a:cs typeface="Arial"/>
                <a:sym typeface="Arial"/>
              </a:rPr>
              <a:t>’ </a:t>
            </a:r>
            <a:r>
              <a:rPr lang="en-GB" sz="2000" kern="0" dirty="0" err="1">
                <a:solidFill>
                  <a:schemeClr val="accent1">
                    <a:lumMod val="50000"/>
                  </a:schemeClr>
                </a:solidFill>
                <a:latin typeface="Century Gothic" panose="020B0502020202020204" pitchFamily="34" charset="0"/>
                <a:cs typeface="Arial"/>
                <a:sym typeface="Arial"/>
              </a:rPr>
              <a:t>oder</a:t>
            </a:r>
            <a:r>
              <a:rPr lang="en-GB" sz="2000" kern="0" dirty="0">
                <a:solidFill>
                  <a:schemeClr val="accent1">
                    <a:lumMod val="50000"/>
                  </a:schemeClr>
                </a:solidFill>
                <a:latin typeface="Century Gothic" panose="020B0502020202020204" pitchFamily="34" charset="0"/>
                <a:cs typeface="Arial"/>
                <a:sym typeface="Arial"/>
              </a:rPr>
              <a:t> </a:t>
            </a:r>
            <a:r>
              <a:rPr lang="en-GB" sz="2000" kern="0" dirty="0" err="1">
                <a:solidFill>
                  <a:schemeClr val="accent1">
                    <a:lumMod val="50000"/>
                  </a:schemeClr>
                </a:solidFill>
                <a:latin typeface="Century Gothic" panose="020B0502020202020204" pitchFamily="34" charset="0"/>
                <a:cs typeface="Arial"/>
                <a:sym typeface="Arial"/>
              </a:rPr>
              <a:t>mit</a:t>
            </a:r>
            <a:r>
              <a:rPr lang="en-GB" sz="2000" kern="0" dirty="0">
                <a:solidFill>
                  <a:schemeClr val="accent1">
                    <a:lumMod val="50000"/>
                  </a:schemeClr>
                </a:solidFill>
                <a:latin typeface="Century Gothic" panose="020B0502020202020204" pitchFamily="34" charset="0"/>
                <a:cs typeface="Arial"/>
                <a:sym typeface="Arial"/>
              </a:rPr>
              <a:t> ‘</a:t>
            </a:r>
            <a:r>
              <a:rPr lang="en-GB" sz="2000" b="1" kern="0" dirty="0" err="1">
                <a:solidFill>
                  <a:schemeClr val="accent1">
                    <a:lumMod val="50000"/>
                  </a:schemeClr>
                </a:solidFill>
                <a:latin typeface="Century Gothic" panose="020B0502020202020204" pitchFamily="34" charset="0"/>
                <a:cs typeface="Arial"/>
                <a:sym typeface="Arial"/>
              </a:rPr>
              <a:t>th</a:t>
            </a:r>
            <a:r>
              <a:rPr lang="en-GB" sz="2000" kern="0" dirty="0">
                <a:solidFill>
                  <a:schemeClr val="accent1">
                    <a:lumMod val="50000"/>
                  </a:schemeClr>
                </a:solidFill>
                <a:latin typeface="Century Gothic" panose="020B0502020202020204" pitchFamily="34" charset="0"/>
                <a:cs typeface="Arial"/>
                <a:sym typeface="Arial"/>
              </a:rPr>
              <a:t>’? </a:t>
            </a:r>
            <a:endParaRPr kumimoji="0" lang="en-GB" sz="2000"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endParaRPr>
          </a:p>
        </p:txBody>
      </p:sp>
      <p:sp>
        <p:nvSpPr>
          <p:cNvPr id="21" name="Rectangle 20"/>
          <p:cNvSpPr/>
          <p:nvPr/>
        </p:nvSpPr>
        <p:spPr>
          <a:xfrm>
            <a:off x="2558106" y="4733595"/>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8756781" y="4083579"/>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8756573" y="4832598"/>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1D495EE0-8211-4218-A066-D608E71A57CD}"/>
              </a:ext>
            </a:extLst>
          </p:cNvPr>
          <p:cNvSpPr/>
          <p:nvPr/>
        </p:nvSpPr>
        <p:spPr>
          <a:xfrm>
            <a:off x="2583292" y="2761142"/>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DF347655-5254-47FA-BFFC-58B9FA9831E0}"/>
              </a:ext>
            </a:extLst>
          </p:cNvPr>
          <p:cNvSpPr/>
          <p:nvPr/>
        </p:nvSpPr>
        <p:spPr>
          <a:xfrm>
            <a:off x="4458309" y="3446380"/>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F242EE42-5A9E-4BE5-8174-3182EE2CEE73}"/>
              </a:ext>
            </a:extLst>
          </p:cNvPr>
          <p:cNvSpPr/>
          <p:nvPr/>
        </p:nvSpPr>
        <p:spPr>
          <a:xfrm>
            <a:off x="2656293" y="4083579"/>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10E24223-3446-4EDA-B315-5B34232CA5CD}"/>
              </a:ext>
            </a:extLst>
          </p:cNvPr>
          <p:cNvSpPr/>
          <p:nvPr/>
        </p:nvSpPr>
        <p:spPr>
          <a:xfrm>
            <a:off x="4448175" y="5452690"/>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68E555B7-1749-40C3-A9B6-050A50820472}"/>
              </a:ext>
            </a:extLst>
          </p:cNvPr>
          <p:cNvSpPr/>
          <p:nvPr/>
        </p:nvSpPr>
        <p:spPr>
          <a:xfrm>
            <a:off x="6987654" y="3465214"/>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CCED49A4-B2AC-43C8-A15F-C8050DC8F253}"/>
              </a:ext>
            </a:extLst>
          </p:cNvPr>
          <p:cNvSpPr/>
          <p:nvPr/>
        </p:nvSpPr>
        <p:spPr>
          <a:xfrm>
            <a:off x="8705543" y="5452690"/>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156C2A8C-064B-4AA3-97AF-A06AECD03B81}"/>
              </a:ext>
            </a:extLst>
          </p:cNvPr>
          <p:cNvSpPr/>
          <p:nvPr/>
        </p:nvSpPr>
        <p:spPr>
          <a:xfrm>
            <a:off x="6987654" y="2813221"/>
            <a:ext cx="1609725" cy="42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0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26" grpId="0" animBg="1"/>
      <p:bldP spid="28" grpId="0" animBg="1"/>
      <p:bldP spid="29" grpId="0" animBg="1"/>
      <p:bldP spid="30" grpId="0" animBg="1"/>
      <p:bldP spid="31" grpId="0" animBg="1"/>
      <p:bldP spid="33" grpId="0" animBg="1"/>
      <p:bldP spid="34" grpId="0" animBg="1"/>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6736" y="531973"/>
            <a:ext cx="10515600" cy="1325563"/>
          </a:xfrm>
        </p:spPr>
        <p:txBody>
          <a:bodyPr>
            <a:noAutofit/>
          </a:bodyPr>
          <a:lstStyle/>
          <a:p>
            <a:r>
              <a:rPr lang="en-GB" sz="20000" b="1" dirty="0" err="1">
                <a:solidFill>
                  <a:srgbClr val="FFCC00"/>
                </a:solidFill>
              </a:rPr>
              <a:t>th</a:t>
            </a:r>
            <a:endParaRPr lang="en-GB" sz="20000" b="1" dirty="0"/>
          </a:p>
        </p:txBody>
      </p:sp>
      <p:pic>
        <p:nvPicPr>
          <p:cNvPr id="4" name="Picture 3" descr="the stage of a theatre"/>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95240" y="841463"/>
            <a:ext cx="5201520" cy="4124070"/>
          </a:xfrm>
          <a:prstGeom prst="rect">
            <a:avLst/>
          </a:prstGeom>
        </p:spPr>
      </p:pic>
      <p:sp>
        <p:nvSpPr>
          <p:cNvPr id="2" name="Rectangle 1"/>
          <p:cNvSpPr/>
          <p:nvPr/>
        </p:nvSpPr>
        <p:spPr>
          <a:xfrm>
            <a:off x="3188794" y="4390109"/>
            <a:ext cx="5814412"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Th</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eater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7494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th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Theater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Theat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835E81E3-3041-439D-B815-5225D90836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9419" y="944139"/>
            <a:ext cx="2735877" cy="4302388"/>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03096" y="313228"/>
            <a:ext cx="5895975" cy="707849"/>
          </a:xfrm>
        </p:spPr>
        <p:txBody>
          <a:bodyPr>
            <a:normAutofit/>
          </a:bodyPr>
          <a:lstStyle/>
          <a:p>
            <a:r>
              <a:rPr lang="en-GB" sz="3600" b="1" dirty="0">
                <a:solidFill>
                  <a:schemeClr val="bg1"/>
                </a:solidFill>
              </a:rPr>
              <a:t>Mia und Katja</a:t>
            </a:r>
          </a:p>
        </p:txBody>
      </p:sp>
      <p:pic>
        <p:nvPicPr>
          <p:cNvPr id="31" name="Picture 30">
            <a:extLst>
              <a:ext uri="{FF2B5EF4-FFF2-40B4-BE49-F238E27FC236}">
                <a16:creationId xmlns:a16="http://schemas.microsoft.com/office/drawing/2014/main" id="{38AAED9E-A28E-422C-98D6-9A28CD31D3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29792" y="1424529"/>
            <a:ext cx="1202641" cy="1248555"/>
          </a:xfrm>
          <a:prstGeom prst="rect">
            <a:avLst/>
          </a:prstGeom>
        </p:spPr>
      </p:pic>
      <p:sp>
        <p:nvSpPr>
          <p:cNvPr id="6" name="Speech Bubble: Rectangle with Corners Rounded 5">
            <a:extLst>
              <a:ext uri="{FF2B5EF4-FFF2-40B4-BE49-F238E27FC236}">
                <a16:creationId xmlns:a16="http://schemas.microsoft.com/office/drawing/2014/main" id="{53ED4564-01AA-44C9-A021-B935DA2786E6}"/>
              </a:ext>
            </a:extLst>
          </p:cNvPr>
          <p:cNvSpPr/>
          <p:nvPr/>
        </p:nvSpPr>
        <p:spPr>
          <a:xfrm>
            <a:off x="1810148" y="1424529"/>
            <a:ext cx="7449049" cy="1379571"/>
          </a:xfrm>
          <a:prstGeom prst="wedgeRoundRectCallout">
            <a:avLst>
              <a:gd name="adj1" fmla="val -54323"/>
              <a:gd name="adj2" fmla="val -18295"/>
              <a:gd name="adj3" fmla="val 1666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Das </a:t>
            </a:r>
            <a:r>
              <a:rPr lang="en-GB" sz="2000" dirty="0" err="1">
                <a:solidFill>
                  <a:schemeClr val="accent1">
                    <a:lumMod val="50000"/>
                  </a:schemeClr>
                </a:solidFill>
              </a:rPr>
              <a:t>ist</a:t>
            </a:r>
            <a:r>
              <a:rPr lang="en-GB" sz="2000" dirty="0">
                <a:solidFill>
                  <a:schemeClr val="accent1">
                    <a:lumMod val="50000"/>
                  </a:schemeClr>
                </a:solidFill>
              </a:rPr>
              <a:t> Katja, </a:t>
            </a:r>
            <a:r>
              <a:rPr lang="en-GB" sz="2000" dirty="0" err="1">
                <a:solidFill>
                  <a:schemeClr val="accent1">
                    <a:lumMod val="50000"/>
                  </a:schemeClr>
                </a:solidFill>
              </a:rPr>
              <a:t>meine</a:t>
            </a:r>
            <a:r>
              <a:rPr lang="en-GB" sz="2000" dirty="0">
                <a:solidFill>
                  <a:schemeClr val="accent1">
                    <a:lumMod val="50000"/>
                  </a:schemeClr>
                </a:solidFill>
              </a:rPr>
              <a:t> </a:t>
            </a:r>
            <a:r>
              <a:rPr lang="en-GB" sz="2000" dirty="0" err="1">
                <a:solidFill>
                  <a:schemeClr val="accent1">
                    <a:lumMod val="50000"/>
                  </a:schemeClr>
                </a:solidFill>
              </a:rPr>
              <a:t>Freundin</a:t>
            </a:r>
            <a:r>
              <a:rPr lang="en-GB" sz="2000" dirty="0">
                <a:solidFill>
                  <a:schemeClr val="accent1">
                    <a:lumMod val="50000"/>
                  </a:schemeClr>
                </a:solidFill>
              </a:rPr>
              <a:t> </a:t>
            </a:r>
            <a:r>
              <a:rPr lang="en-GB" sz="2000" dirty="0" err="1">
                <a:solidFill>
                  <a:schemeClr val="accent1">
                    <a:lumMod val="50000"/>
                  </a:schemeClr>
                </a:solidFill>
              </a:rPr>
              <a:t>aus</a:t>
            </a:r>
            <a:r>
              <a:rPr lang="en-GB" sz="2000" dirty="0">
                <a:solidFill>
                  <a:schemeClr val="accent1">
                    <a:lumMod val="50000"/>
                  </a:schemeClr>
                </a:solidFill>
              </a:rPr>
              <a:t> </a:t>
            </a:r>
            <a:r>
              <a:rPr lang="en-GB" sz="2000" dirty="0" err="1">
                <a:solidFill>
                  <a:schemeClr val="accent1">
                    <a:lumMod val="50000"/>
                  </a:schemeClr>
                </a:solidFill>
              </a:rPr>
              <a:t>Polen</a:t>
            </a:r>
            <a:r>
              <a:rPr lang="en-GB" sz="2000" dirty="0">
                <a:solidFill>
                  <a:schemeClr val="accent1">
                    <a:lumMod val="50000"/>
                  </a:schemeClr>
                </a:solidFill>
              </a:rPr>
              <a:t>. </a:t>
            </a:r>
            <a:r>
              <a:rPr lang="en-GB" sz="2000" dirty="0" err="1">
                <a:solidFill>
                  <a:schemeClr val="accent1">
                    <a:lumMod val="50000"/>
                  </a:schemeClr>
                </a:solidFill>
              </a:rPr>
              <a:t>Wir</a:t>
            </a:r>
            <a:r>
              <a:rPr lang="en-GB" sz="2000" dirty="0">
                <a:solidFill>
                  <a:schemeClr val="accent1">
                    <a:lumMod val="50000"/>
                  </a:schemeClr>
                </a:solidFill>
              </a:rPr>
              <a:t> </a:t>
            </a:r>
            <a:r>
              <a:rPr lang="en-GB" sz="2000" dirty="0" err="1">
                <a:solidFill>
                  <a:schemeClr val="accent1">
                    <a:lumMod val="50000"/>
                  </a:schemeClr>
                </a:solidFill>
              </a:rPr>
              <a:t>spielen</a:t>
            </a:r>
            <a:r>
              <a:rPr lang="en-GB" sz="2000" dirty="0">
                <a:solidFill>
                  <a:schemeClr val="accent1">
                    <a:lumMod val="50000"/>
                  </a:schemeClr>
                </a:solidFill>
              </a:rPr>
              <a:t> </a:t>
            </a:r>
            <a:r>
              <a:rPr lang="en-GB" sz="2000" dirty="0" err="1">
                <a:solidFill>
                  <a:schemeClr val="accent1">
                    <a:lumMod val="50000"/>
                  </a:schemeClr>
                </a:solidFill>
              </a:rPr>
              <a:t>zusammen</a:t>
            </a:r>
            <a:r>
              <a:rPr lang="en-GB" sz="2000" dirty="0">
                <a:solidFill>
                  <a:schemeClr val="accent1">
                    <a:lumMod val="50000"/>
                  </a:schemeClr>
                </a:solidFill>
              </a:rPr>
              <a:t> </a:t>
            </a:r>
            <a:r>
              <a:rPr lang="en-GB" sz="2000" b="1" dirty="0" err="1">
                <a:solidFill>
                  <a:schemeClr val="accent1">
                    <a:lumMod val="50000"/>
                  </a:schemeClr>
                </a:solidFill>
              </a:rPr>
              <a:t>im</a:t>
            </a:r>
            <a:r>
              <a:rPr lang="en-GB" sz="2000" b="1" dirty="0">
                <a:solidFill>
                  <a:schemeClr val="accent1">
                    <a:lumMod val="50000"/>
                  </a:schemeClr>
                </a:solidFill>
              </a:rPr>
              <a:t> </a:t>
            </a:r>
            <a:r>
              <a:rPr lang="en-GB" sz="2000" b="1" dirty="0" err="1">
                <a:solidFill>
                  <a:schemeClr val="accent1">
                    <a:lumMod val="50000"/>
                  </a:schemeClr>
                </a:solidFill>
              </a:rPr>
              <a:t>Orchester</a:t>
            </a:r>
            <a:r>
              <a:rPr lang="en-GB" sz="2000" b="1" dirty="0">
                <a:solidFill>
                  <a:schemeClr val="accent1">
                    <a:lumMod val="50000"/>
                  </a:schemeClr>
                </a:solidFill>
              </a:rPr>
              <a:t> </a:t>
            </a:r>
            <a:r>
              <a:rPr lang="en-GB" sz="2000" dirty="0">
                <a:solidFill>
                  <a:schemeClr val="accent1">
                    <a:lumMod val="50000"/>
                  </a:schemeClr>
                </a:solidFill>
              </a:rPr>
              <a:t>und </a:t>
            </a:r>
            <a:r>
              <a:rPr lang="en-GB" sz="2000" dirty="0" err="1">
                <a:solidFill>
                  <a:schemeClr val="accent1">
                    <a:lumMod val="50000"/>
                  </a:schemeClr>
                </a:solidFill>
              </a:rPr>
              <a:t>singen</a:t>
            </a:r>
            <a:r>
              <a:rPr lang="en-GB" sz="2000" dirty="0">
                <a:solidFill>
                  <a:schemeClr val="accent1">
                    <a:lumMod val="50000"/>
                  </a:schemeClr>
                </a:solidFill>
              </a:rPr>
              <a:t> </a:t>
            </a:r>
            <a:r>
              <a:rPr lang="en-GB" sz="2000" b="1" dirty="0" err="1">
                <a:solidFill>
                  <a:schemeClr val="accent1">
                    <a:lumMod val="50000"/>
                  </a:schemeClr>
                </a:solidFill>
              </a:rPr>
              <a:t>im</a:t>
            </a:r>
            <a:r>
              <a:rPr lang="en-GB" sz="2000" b="1" dirty="0">
                <a:solidFill>
                  <a:schemeClr val="accent1">
                    <a:lumMod val="50000"/>
                  </a:schemeClr>
                </a:solidFill>
              </a:rPr>
              <a:t> </a:t>
            </a:r>
            <a:r>
              <a:rPr lang="en-GB" sz="2000" b="1" dirty="0" err="1">
                <a:solidFill>
                  <a:schemeClr val="accent1">
                    <a:lumMod val="50000"/>
                  </a:schemeClr>
                </a:solidFill>
              </a:rPr>
              <a:t>Chor</a:t>
            </a:r>
            <a:r>
              <a:rPr lang="en-GB" sz="2000" dirty="0">
                <a:solidFill>
                  <a:schemeClr val="accent1">
                    <a:lumMod val="50000"/>
                  </a:schemeClr>
                </a:solidFill>
              </a:rPr>
              <a:t>. </a:t>
            </a:r>
            <a:r>
              <a:rPr lang="en-GB" sz="2000" dirty="0" err="1">
                <a:solidFill>
                  <a:schemeClr val="accent1">
                    <a:lumMod val="50000"/>
                  </a:schemeClr>
                </a:solidFill>
              </a:rPr>
              <a:t>Ich</a:t>
            </a:r>
            <a:r>
              <a:rPr lang="en-GB" sz="2000" dirty="0">
                <a:solidFill>
                  <a:schemeClr val="accent1">
                    <a:lumMod val="50000"/>
                  </a:schemeClr>
                </a:solidFill>
              </a:rPr>
              <a:t> </a:t>
            </a:r>
            <a:r>
              <a:rPr lang="en-GB" sz="2000" dirty="0" err="1">
                <a:solidFill>
                  <a:schemeClr val="accent1">
                    <a:lumMod val="50000"/>
                  </a:schemeClr>
                </a:solidFill>
              </a:rPr>
              <a:t>spiele</a:t>
            </a:r>
            <a:r>
              <a:rPr lang="en-GB" sz="2000" dirty="0">
                <a:solidFill>
                  <a:schemeClr val="accent1">
                    <a:lumMod val="50000"/>
                  </a:schemeClr>
                </a:solidFill>
              </a:rPr>
              <a:t> </a:t>
            </a:r>
            <a:r>
              <a:rPr lang="en-GB" sz="2000" dirty="0" err="1">
                <a:solidFill>
                  <a:schemeClr val="accent1">
                    <a:lumMod val="50000"/>
                  </a:schemeClr>
                </a:solidFill>
              </a:rPr>
              <a:t>Klarinette</a:t>
            </a:r>
            <a:r>
              <a:rPr lang="en-GB" sz="2000" dirty="0">
                <a:solidFill>
                  <a:schemeClr val="accent1">
                    <a:lumMod val="50000"/>
                  </a:schemeClr>
                </a:solidFill>
              </a:rPr>
              <a:t> und Katja </a:t>
            </a:r>
            <a:r>
              <a:rPr lang="en-GB" sz="2000" dirty="0" err="1">
                <a:solidFill>
                  <a:schemeClr val="accent1">
                    <a:lumMod val="50000"/>
                  </a:schemeClr>
                </a:solidFill>
              </a:rPr>
              <a:t>spielt</a:t>
            </a:r>
            <a:r>
              <a:rPr lang="en-GB" sz="2000" dirty="0">
                <a:solidFill>
                  <a:schemeClr val="accent1">
                    <a:lumMod val="50000"/>
                  </a:schemeClr>
                </a:solidFill>
              </a:rPr>
              <a:t> Oboe. </a:t>
            </a:r>
            <a:r>
              <a:rPr lang="en-GB" sz="2000" dirty="0" err="1">
                <a:solidFill>
                  <a:schemeClr val="accent1">
                    <a:lumMod val="50000"/>
                  </a:schemeClr>
                </a:solidFill>
              </a:rPr>
              <a:t>Wir</a:t>
            </a:r>
            <a:r>
              <a:rPr lang="en-GB" sz="2000" dirty="0">
                <a:solidFill>
                  <a:schemeClr val="accent1">
                    <a:lumMod val="50000"/>
                  </a:schemeClr>
                </a:solidFill>
              </a:rPr>
              <a:t> </a:t>
            </a:r>
            <a:r>
              <a:rPr lang="en-GB" sz="2000" dirty="0" err="1">
                <a:solidFill>
                  <a:schemeClr val="accent1">
                    <a:lumMod val="50000"/>
                  </a:schemeClr>
                </a:solidFill>
              </a:rPr>
              <a:t>geben</a:t>
            </a:r>
            <a:r>
              <a:rPr lang="en-GB" sz="2000" dirty="0">
                <a:solidFill>
                  <a:schemeClr val="accent1">
                    <a:lumMod val="50000"/>
                  </a:schemeClr>
                </a:solidFill>
              </a:rPr>
              <a:t> </a:t>
            </a:r>
            <a:r>
              <a:rPr lang="en-GB" sz="2000" dirty="0" err="1">
                <a:solidFill>
                  <a:schemeClr val="accent1">
                    <a:lumMod val="50000"/>
                  </a:schemeClr>
                </a:solidFill>
              </a:rPr>
              <a:t>manchmal</a:t>
            </a:r>
            <a:r>
              <a:rPr lang="en-GB" sz="2000" dirty="0">
                <a:solidFill>
                  <a:schemeClr val="accent1">
                    <a:lumMod val="50000"/>
                  </a:schemeClr>
                </a:solidFill>
              </a:rPr>
              <a:t> </a:t>
            </a:r>
            <a:r>
              <a:rPr lang="en-GB" sz="2000" dirty="0" err="1">
                <a:solidFill>
                  <a:schemeClr val="accent1">
                    <a:lumMod val="50000"/>
                  </a:schemeClr>
                </a:solidFill>
              </a:rPr>
              <a:t>im</a:t>
            </a:r>
            <a:r>
              <a:rPr lang="en-GB" sz="2000" dirty="0">
                <a:solidFill>
                  <a:schemeClr val="accent1">
                    <a:lumMod val="50000"/>
                  </a:schemeClr>
                </a:solidFill>
              </a:rPr>
              <a:t> </a:t>
            </a:r>
            <a:r>
              <a:rPr lang="en-GB" sz="2000" b="1" dirty="0" err="1">
                <a:solidFill>
                  <a:schemeClr val="accent1">
                    <a:lumMod val="50000"/>
                  </a:schemeClr>
                </a:solidFill>
              </a:rPr>
              <a:t>Theater</a:t>
            </a:r>
            <a:r>
              <a:rPr lang="en-GB" sz="2000" b="1" dirty="0">
                <a:solidFill>
                  <a:schemeClr val="accent1">
                    <a:lumMod val="50000"/>
                  </a:schemeClr>
                </a:solidFill>
              </a:rPr>
              <a:t> </a:t>
            </a:r>
            <a:r>
              <a:rPr lang="en-GB" sz="2000" dirty="0" err="1">
                <a:solidFill>
                  <a:schemeClr val="accent1">
                    <a:lumMod val="50000"/>
                  </a:schemeClr>
                </a:solidFill>
              </a:rPr>
              <a:t>ein</a:t>
            </a:r>
            <a:r>
              <a:rPr lang="en-GB" sz="2000" b="1" dirty="0">
                <a:solidFill>
                  <a:schemeClr val="accent1">
                    <a:lumMod val="50000"/>
                  </a:schemeClr>
                </a:solidFill>
              </a:rPr>
              <a:t> </a:t>
            </a:r>
            <a:r>
              <a:rPr lang="en-GB" sz="2000" dirty="0" err="1">
                <a:solidFill>
                  <a:schemeClr val="accent1">
                    <a:lumMod val="50000"/>
                  </a:schemeClr>
                </a:solidFill>
              </a:rPr>
              <a:t>Konzert</a:t>
            </a:r>
            <a:r>
              <a:rPr lang="en-GB" sz="2000" dirty="0">
                <a:solidFill>
                  <a:schemeClr val="accent1">
                    <a:lumMod val="50000"/>
                  </a:schemeClr>
                </a:solidFill>
              </a:rPr>
              <a:t>. Ich</a:t>
            </a:r>
            <a:r>
              <a:rPr lang="en-GB" sz="2000" b="1" dirty="0">
                <a:solidFill>
                  <a:schemeClr val="accent1">
                    <a:lumMod val="50000"/>
                  </a:schemeClr>
                </a:solidFill>
              </a:rPr>
              <a:t> </a:t>
            </a:r>
            <a:r>
              <a:rPr lang="en-GB" sz="2000" b="1" dirty="0" err="1">
                <a:solidFill>
                  <a:schemeClr val="accent1">
                    <a:lumMod val="50000"/>
                  </a:schemeClr>
                </a:solidFill>
              </a:rPr>
              <a:t>denke</a:t>
            </a:r>
            <a:r>
              <a:rPr lang="en-GB" sz="2000" dirty="0">
                <a:solidFill>
                  <a:schemeClr val="accent1">
                    <a:lumMod val="50000"/>
                  </a:schemeClr>
                </a:solidFill>
              </a:rPr>
              <a:t>, das </a:t>
            </a:r>
            <a:r>
              <a:rPr lang="en-GB" sz="2000" dirty="0" err="1">
                <a:solidFill>
                  <a:schemeClr val="accent1">
                    <a:lumMod val="50000"/>
                  </a:schemeClr>
                </a:solidFill>
              </a:rPr>
              <a:t>ist</a:t>
            </a:r>
            <a:r>
              <a:rPr lang="en-GB" sz="2000" dirty="0">
                <a:solidFill>
                  <a:schemeClr val="accent1">
                    <a:lumMod val="50000"/>
                  </a:schemeClr>
                </a:solidFill>
              </a:rPr>
              <a:t> </a:t>
            </a:r>
            <a:r>
              <a:rPr lang="en-GB" sz="2000" b="1" dirty="0" err="1">
                <a:solidFill>
                  <a:schemeClr val="accent1">
                    <a:lumMod val="50000"/>
                  </a:schemeClr>
                </a:solidFill>
              </a:rPr>
              <a:t>ganz</a:t>
            </a:r>
            <a:r>
              <a:rPr lang="en-GB" sz="2000" dirty="0">
                <a:solidFill>
                  <a:schemeClr val="accent1">
                    <a:lumMod val="50000"/>
                  </a:schemeClr>
                </a:solidFill>
              </a:rPr>
              <a:t> toll!</a:t>
            </a:r>
          </a:p>
        </p:txBody>
      </p:sp>
      <p:sp>
        <p:nvSpPr>
          <p:cNvPr id="10" name="Speech Bubble: Rectangle with Corners Rounded 9">
            <a:extLst>
              <a:ext uri="{FF2B5EF4-FFF2-40B4-BE49-F238E27FC236}">
                <a16:creationId xmlns:a16="http://schemas.microsoft.com/office/drawing/2014/main" id="{40FEDED4-4F02-41DF-8F1D-A4A1CD7DA4B4}"/>
              </a:ext>
            </a:extLst>
          </p:cNvPr>
          <p:cNvSpPr/>
          <p:nvPr/>
        </p:nvSpPr>
        <p:spPr>
          <a:xfrm>
            <a:off x="587630" y="3087542"/>
            <a:ext cx="8671567" cy="1976585"/>
          </a:xfrm>
          <a:prstGeom prst="wedgeRoundRectCallout">
            <a:avLst>
              <a:gd name="adj1" fmla="val 54604"/>
              <a:gd name="adj2" fmla="val -19453"/>
              <a:gd name="adj3" fmla="val 1666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Hallo! Ich </a:t>
            </a:r>
            <a:r>
              <a:rPr lang="en-GB" sz="2000" dirty="0" err="1">
                <a:solidFill>
                  <a:schemeClr val="accent1">
                    <a:lumMod val="50000"/>
                  </a:schemeClr>
                </a:solidFill>
              </a:rPr>
              <a:t>heiße</a:t>
            </a:r>
            <a:r>
              <a:rPr lang="en-GB" sz="2000" dirty="0">
                <a:solidFill>
                  <a:schemeClr val="accent1">
                    <a:lumMod val="50000"/>
                  </a:schemeClr>
                </a:solidFill>
              </a:rPr>
              <a:t> Katarzyna, </a:t>
            </a:r>
            <a:r>
              <a:rPr lang="en-GB" sz="2000" dirty="0" err="1">
                <a:solidFill>
                  <a:schemeClr val="accent1">
                    <a:lumMod val="50000"/>
                  </a:schemeClr>
                </a:solidFill>
              </a:rPr>
              <a:t>aber</a:t>
            </a:r>
            <a:r>
              <a:rPr lang="en-GB" sz="2000" dirty="0">
                <a:solidFill>
                  <a:schemeClr val="accent1">
                    <a:lumMod val="50000"/>
                  </a:schemeClr>
                </a:solidFill>
              </a:rPr>
              <a:t> </a:t>
            </a:r>
            <a:r>
              <a:rPr lang="en-GB" sz="2000" b="1" dirty="0">
                <a:solidFill>
                  <a:schemeClr val="accent1">
                    <a:lumMod val="50000"/>
                  </a:schemeClr>
                </a:solidFill>
              </a:rPr>
              <a:t>du</a:t>
            </a:r>
            <a:r>
              <a:rPr lang="en-GB" sz="2000" dirty="0">
                <a:solidFill>
                  <a:schemeClr val="accent1">
                    <a:lumMod val="50000"/>
                  </a:schemeClr>
                </a:solidFill>
              </a:rPr>
              <a:t> </a:t>
            </a:r>
            <a:r>
              <a:rPr lang="en-GB" sz="2000" b="1" dirty="0" err="1">
                <a:solidFill>
                  <a:schemeClr val="accent1">
                    <a:lumMod val="50000"/>
                  </a:schemeClr>
                </a:solidFill>
              </a:rPr>
              <a:t>kannst</a:t>
            </a:r>
            <a:r>
              <a:rPr lang="en-GB" sz="2000" dirty="0">
                <a:solidFill>
                  <a:schemeClr val="accent1">
                    <a:lumMod val="50000"/>
                  </a:schemeClr>
                </a:solidFill>
              </a:rPr>
              <a:t> „Katja“ </a:t>
            </a:r>
            <a:r>
              <a:rPr lang="en-GB" sz="2000" dirty="0" err="1">
                <a:solidFill>
                  <a:schemeClr val="accent1">
                    <a:lumMod val="50000"/>
                  </a:schemeClr>
                </a:solidFill>
              </a:rPr>
              <a:t>sagen</a:t>
            </a:r>
            <a:r>
              <a:rPr lang="en-GB" sz="2000" dirty="0">
                <a:solidFill>
                  <a:schemeClr val="accent1">
                    <a:lumMod val="50000"/>
                  </a:schemeClr>
                </a:solidFill>
              </a:rPr>
              <a:t>. Ich </a:t>
            </a:r>
            <a:r>
              <a:rPr lang="en-GB" sz="2000" dirty="0" err="1">
                <a:solidFill>
                  <a:schemeClr val="accent1">
                    <a:lumMod val="50000"/>
                  </a:schemeClr>
                </a:solidFill>
              </a:rPr>
              <a:t>finde</a:t>
            </a:r>
            <a:r>
              <a:rPr lang="en-GB" sz="2000" dirty="0">
                <a:solidFill>
                  <a:schemeClr val="accent1">
                    <a:lumMod val="50000"/>
                  </a:schemeClr>
                </a:solidFill>
              </a:rPr>
              <a:t> das </a:t>
            </a:r>
            <a:r>
              <a:rPr lang="en-GB" sz="2000" dirty="0" err="1">
                <a:solidFill>
                  <a:schemeClr val="accent1">
                    <a:lumMod val="50000"/>
                  </a:schemeClr>
                </a:solidFill>
              </a:rPr>
              <a:t>Orchester</a:t>
            </a:r>
            <a:r>
              <a:rPr lang="en-GB" sz="2000" dirty="0">
                <a:solidFill>
                  <a:schemeClr val="accent1">
                    <a:lumMod val="50000"/>
                  </a:schemeClr>
                </a:solidFill>
              </a:rPr>
              <a:t> </a:t>
            </a:r>
            <a:r>
              <a:rPr lang="en-GB" sz="2000" dirty="0" err="1">
                <a:solidFill>
                  <a:schemeClr val="accent1">
                    <a:lumMod val="50000"/>
                  </a:schemeClr>
                </a:solidFill>
              </a:rPr>
              <a:t>ziemlich</a:t>
            </a:r>
            <a:r>
              <a:rPr lang="en-GB" sz="2000" dirty="0">
                <a:solidFill>
                  <a:schemeClr val="accent1">
                    <a:lumMod val="50000"/>
                  </a:schemeClr>
                </a:solidFill>
              </a:rPr>
              <a:t> </a:t>
            </a:r>
            <a:r>
              <a:rPr lang="en-GB" sz="2000" b="1" dirty="0">
                <a:solidFill>
                  <a:schemeClr val="accent1">
                    <a:lumMod val="50000"/>
                  </a:schemeClr>
                </a:solidFill>
              </a:rPr>
              <a:t>toll</a:t>
            </a:r>
            <a:r>
              <a:rPr lang="en-GB" sz="2000" dirty="0">
                <a:solidFill>
                  <a:schemeClr val="accent1">
                    <a:lumMod val="50000"/>
                  </a:schemeClr>
                </a:solidFill>
              </a:rPr>
              <a:t>, </a:t>
            </a:r>
            <a:r>
              <a:rPr lang="en-GB" sz="2000" dirty="0" err="1">
                <a:solidFill>
                  <a:schemeClr val="accent1">
                    <a:lumMod val="50000"/>
                  </a:schemeClr>
                </a:solidFill>
              </a:rPr>
              <a:t>aber</a:t>
            </a:r>
            <a:r>
              <a:rPr lang="en-GB" sz="2000" dirty="0">
                <a:solidFill>
                  <a:schemeClr val="accent1">
                    <a:lumMod val="50000"/>
                  </a:schemeClr>
                </a:solidFill>
              </a:rPr>
              <a:t> ich mag </a:t>
            </a:r>
            <a:r>
              <a:rPr lang="en-GB" sz="2000" dirty="0" err="1">
                <a:solidFill>
                  <a:schemeClr val="accent1">
                    <a:lumMod val="50000"/>
                  </a:schemeClr>
                </a:solidFill>
              </a:rPr>
              <a:t>keine</a:t>
            </a:r>
            <a:r>
              <a:rPr lang="en-GB" sz="2000" dirty="0">
                <a:solidFill>
                  <a:schemeClr val="accent1">
                    <a:lumMod val="50000"/>
                  </a:schemeClr>
                </a:solidFill>
              </a:rPr>
              <a:t> </a:t>
            </a:r>
            <a:r>
              <a:rPr lang="en-GB" sz="2000" dirty="0" err="1">
                <a:solidFill>
                  <a:schemeClr val="accent1">
                    <a:lumMod val="50000"/>
                  </a:schemeClr>
                </a:solidFill>
              </a:rPr>
              <a:t>Konzerte</a:t>
            </a:r>
            <a:r>
              <a:rPr lang="en-GB" sz="2000" dirty="0">
                <a:solidFill>
                  <a:schemeClr val="accent1">
                    <a:lumMod val="50000"/>
                  </a:schemeClr>
                </a:solidFill>
              </a:rPr>
              <a:t>. </a:t>
            </a:r>
            <a:r>
              <a:rPr lang="en-GB" sz="2000" dirty="0" err="1">
                <a:solidFill>
                  <a:schemeClr val="accent1">
                    <a:lumMod val="50000"/>
                  </a:schemeClr>
                </a:solidFill>
              </a:rPr>
              <a:t>Wir</a:t>
            </a:r>
            <a:r>
              <a:rPr lang="en-GB" sz="2000" dirty="0">
                <a:solidFill>
                  <a:schemeClr val="accent1">
                    <a:lumMod val="50000"/>
                  </a:schemeClr>
                </a:solidFill>
              </a:rPr>
              <a:t> </a:t>
            </a:r>
            <a:r>
              <a:rPr lang="en-GB" sz="2000" b="1" dirty="0" err="1">
                <a:solidFill>
                  <a:schemeClr val="accent1">
                    <a:lumMod val="50000"/>
                  </a:schemeClr>
                </a:solidFill>
              </a:rPr>
              <a:t>tragen</a:t>
            </a:r>
            <a:r>
              <a:rPr lang="en-GB" sz="2000" dirty="0">
                <a:solidFill>
                  <a:schemeClr val="accent1">
                    <a:lumMod val="50000"/>
                  </a:schemeClr>
                </a:solidFill>
              </a:rPr>
              <a:t> </a:t>
            </a:r>
            <a:r>
              <a:rPr lang="en-GB" sz="2000" dirty="0" err="1">
                <a:solidFill>
                  <a:schemeClr val="accent1">
                    <a:lumMod val="50000"/>
                  </a:schemeClr>
                </a:solidFill>
              </a:rPr>
              <a:t>immer</a:t>
            </a:r>
            <a:r>
              <a:rPr lang="en-GB" sz="2000" dirty="0">
                <a:solidFill>
                  <a:schemeClr val="accent1">
                    <a:lumMod val="50000"/>
                  </a:schemeClr>
                </a:solidFill>
              </a:rPr>
              <a:t> </a:t>
            </a:r>
            <a:r>
              <a:rPr lang="en-GB" sz="2000" dirty="0" err="1">
                <a:solidFill>
                  <a:schemeClr val="accent1">
                    <a:lumMod val="50000"/>
                  </a:schemeClr>
                </a:solidFill>
              </a:rPr>
              <a:t>eine</a:t>
            </a:r>
            <a:r>
              <a:rPr lang="en-GB" sz="2000" dirty="0">
                <a:solidFill>
                  <a:schemeClr val="accent1">
                    <a:lumMod val="50000"/>
                  </a:schemeClr>
                </a:solidFill>
              </a:rPr>
              <a:t> Uniform und ich </a:t>
            </a:r>
            <a:r>
              <a:rPr lang="en-GB" sz="2000" dirty="0" err="1">
                <a:solidFill>
                  <a:schemeClr val="accent1">
                    <a:lumMod val="50000"/>
                  </a:schemeClr>
                </a:solidFill>
              </a:rPr>
              <a:t>finde</a:t>
            </a:r>
            <a:r>
              <a:rPr lang="en-GB" sz="2000" dirty="0">
                <a:solidFill>
                  <a:schemeClr val="accent1">
                    <a:lumMod val="50000"/>
                  </a:schemeClr>
                </a:solidFill>
              </a:rPr>
              <a:t> die Hose total </a:t>
            </a:r>
            <a:r>
              <a:rPr lang="en-GB" sz="2000" b="1" dirty="0" err="1">
                <a:solidFill>
                  <a:schemeClr val="accent1">
                    <a:lumMod val="50000"/>
                  </a:schemeClr>
                </a:solidFill>
              </a:rPr>
              <a:t>hässlich</a:t>
            </a:r>
            <a:r>
              <a:rPr lang="en-GB" sz="2000" dirty="0">
                <a:solidFill>
                  <a:schemeClr val="accent1">
                    <a:lumMod val="50000"/>
                  </a:schemeClr>
                </a:solidFill>
              </a:rPr>
              <a:t>! Ich </a:t>
            </a:r>
            <a:r>
              <a:rPr lang="en-GB" sz="2000" dirty="0" err="1">
                <a:solidFill>
                  <a:schemeClr val="accent1">
                    <a:lumMod val="50000"/>
                  </a:schemeClr>
                </a:solidFill>
              </a:rPr>
              <a:t>mache</a:t>
            </a:r>
            <a:r>
              <a:rPr lang="en-GB" sz="2000" dirty="0">
                <a:solidFill>
                  <a:schemeClr val="accent1">
                    <a:lumMod val="50000"/>
                  </a:schemeClr>
                </a:solidFill>
              </a:rPr>
              <a:t> </a:t>
            </a:r>
            <a:r>
              <a:rPr lang="en-GB" sz="2000" dirty="0" err="1">
                <a:solidFill>
                  <a:schemeClr val="accent1">
                    <a:lumMod val="50000"/>
                  </a:schemeClr>
                </a:solidFill>
              </a:rPr>
              <a:t>lieber</a:t>
            </a:r>
            <a:r>
              <a:rPr lang="en-GB" sz="2000" dirty="0">
                <a:solidFill>
                  <a:schemeClr val="accent1">
                    <a:lumMod val="50000"/>
                  </a:schemeClr>
                </a:solidFill>
              </a:rPr>
              <a:t> </a:t>
            </a:r>
            <a:r>
              <a:rPr lang="en-GB" sz="2000" dirty="0" err="1">
                <a:solidFill>
                  <a:schemeClr val="accent1">
                    <a:lumMod val="50000"/>
                  </a:schemeClr>
                </a:solidFill>
              </a:rPr>
              <a:t>Gymnastik</a:t>
            </a:r>
            <a:r>
              <a:rPr lang="en-GB" sz="2000" dirty="0">
                <a:solidFill>
                  <a:schemeClr val="accent1">
                    <a:lumMod val="50000"/>
                  </a:schemeClr>
                </a:solidFill>
              </a:rPr>
              <a:t>. Der </a:t>
            </a:r>
            <a:r>
              <a:rPr lang="en-GB" sz="2000" dirty="0" err="1">
                <a:solidFill>
                  <a:schemeClr val="accent1">
                    <a:lumMod val="50000"/>
                  </a:schemeClr>
                </a:solidFill>
              </a:rPr>
              <a:t>Gymnastik</a:t>
            </a:r>
            <a:r>
              <a:rPr lang="en-GB" sz="2000" b="1" dirty="0" err="1">
                <a:solidFill>
                  <a:schemeClr val="accent1">
                    <a:lumMod val="50000"/>
                  </a:schemeClr>
                </a:solidFill>
              </a:rPr>
              <a:t>verein</a:t>
            </a:r>
            <a:r>
              <a:rPr lang="en-GB" sz="2000" b="1" dirty="0">
                <a:solidFill>
                  <a:schemeClr val="accent1">
                    <a:lumMod val="50000"/>
                  </a:schemeClr>
                </a:solidFill>
              </a:rPr>
              <a:t> </a:t>
            </a:r>
            <a:r>
              <a:rPr lang="en-GB" sz="2000" dirty="0">
                <a:solidFill>
                  <a:schemeClr val="accent1">
                    <a:lumMod val="50000"/>
                  </a:schemeClr>
                </a:solidFill>
              </a:rPr>
              <a:t>Berlin </a:t>
            </a:r>
            <a:r>
              <a:rPr lang="en-GB" sz="2000" dirty="0" err="1">
                <a:solidFill>
                  <a:schemeClr val="accent1">
                    <a:lumMod val="50000"/>
                  </a:schemeClr>
                </a:solidFill>
              </a:rPr>
              <a:t>ist</a:t>
            </a:r>
            <a:r>
              <a:rPr lang="en-GB" sz="2000" dirty="0">
                <a:solidFill>
                  <a:schemeClr val="accent1">
                    <a:lumMod val="50000"/>
                  </a:schemeClr>
                </a:solidFill>
              </a:rPr>
              <a:t> super. </a:t>
            </a:r>
          </a:p>
          <a:p>
            <a:pPr algn="ctr"/>
            <a:r>
              <a:rPr lang="en-GB" sz="2000" b="1" dirty="0">
                <a:solidFill>
                  <a:schemeClr val="accent1">
                    <a:lumMod val="50000"/>
                  </a:schemeClr>
                </a:solidFill>
              </a:rPr>
              <a:t>Die </a:t>
            </a:r>
            <a:r>
              <a:rPr lang="en-GB" sz="2000" b="1" dirty="0" err="1">
                <a:solidFill>
                  <a:schemeClr val="accent1">
                    <a:lumMod val="50000"/>
                  </a:schemeClr>
                </a:solidFill>
              </a:rPr>
              <a:t>Leute</a:t>
            </a:r>
            <a:r>
              <a:rPr lang="en-GB" sz="2000" b="1" dirty="0">
                <a:solidFill>
                  <a:schemeClr val="accent1">
                    <a:lumMod val="50000"/>
                  </a:schemeClr>
                </a:solidFill>
              </a:rPr>
              <a:t> </a:t>
            </a:r>
            <a:r>
              <a:rPr lang="en-GB" sz="2000" dirty="0" err="1">
                <a:solidFill>
                  <a:schemeClr val="accent1">
                    <a:lumMod val="50000"/>
                  </a:schemeClr>
                </a:solidFill>
              </a:rPr>
              <a:t>sind</a:t>
            </a:r>
            <a:r>
              <a:rPr lang="en-GB" sz="2000" dirty="0">
                <a:solidFill>
                  <a:schemeClr val="accent1">
                    <a:lumMod val="50000"/>
                  </a:schemeClr>
                </a:solidFill>
              </a:rPr>
              <a:t> nett, die Shows </a:t>
            </a:r>
            <a:r>
              <a:rPr lang="en-GB" sz="2000" dirty="0" err="1">
                <a:solidFill>
                  <a:schemeClr val="accent1">
                    <a:lumMod val="50000"/>
                  </a:schemeClr>
                </a:solidFill>
              </a:rPr>
              <a:t>sind</a:t>
            </a:r>
            <a:r>
              <a:rPr lang="en-GB" sz="2000" dirty="0">
                <a:solidFill>
                  <a:schemeClr val="accent1">
                    <a:lumMod val="50000"/>
                  </a:schemeClr>
                </a:solidFill>
              </a:rPr>
              <a:t> top und </a:t>
            </a:r>
            <a:r>
              <a:rPr lang="en-GB" sz="2000" dirty="0" err="1">
                <a:solidFill>
                  <a:schemeClr val="accent1">
                    <a:lumMod val="50000"/>
                  </a:schemeClr>
                </a:solidFill>
              </a:rPr>
              <a:t>wir</a:t>
            </a:r>
            <a:r>
              <a:rPr lang="en-GB" sz="2000" dirty="0">
                <a:solidFill>
                  <a:schemeClr val="accent1">
                    <a:lumMod val="50000"/>
                  </a:schemeClr>
                </a:solidFill>
              </a:rPr>
              <a:t> </a:t>
            </a:r>
            <a:r>
              <a:rPr lang="en-GB" sz="2000" dirty="0" err="1">
                <a:solidFill>
                  <a:schemeClr val="accent1">
                    <a:lumMod val="50000"/>
                  </a:schemeClr>
                </a:solidFill>
              </a:rPr>
              <a:t>gewinnen</a:t>
            </a:r>
            <a:r>
              <a:rPr lang="en-GB" sz="2000" dirty="0">
                <a:solidFill>
                  <a:schemeClr val="accent1">
                    <a:lumMod val="50000"/>
                  </a:schemeClr>
                </a:solidFill>
              </a:rPr>
              <a:t> oft den </a:t>
            </a:r>
            <a:r>
              <a:rPr lang="en-GB" sz="2000" dirty="0" err="1">
                <a:solidFill>
                  <a:schemeClr val="accent1">
                    <a:lumMod val="50000"/>
                  </a:schemeClr>
                </a:solidFill>
              </a:rPr>
              <a:t>ersten</a:t>
            </a:r>
            <a:r>
              <a:rPr lang="en-GB" sz="2000" dirty="0">
                <a:solidFill>
                  <a:schemeClr val="accent1">
                    <a:lumMod val="50000"/>
                  </a:schemeClr>
                </a:solidFill>
              </a:rPr>
              <a:t> Platz. Der </a:t>
            </a:r>
            <a:r>
              <a:rPr lang="en-GB" sz="2000" dirty="0" err="1">
                <a:solidFill>
                  <a:schemeClr val="accent1">
                    <a:lumMod val="50000"/>
                  </a:schemeClr>
                </a:solidFill>
              </a:rPr>
              <a:t>Gewinner</a:t>
            </a:r>
            <a:r>
              <a:rPr lang="en-GB" sz="2000" dirty="0">
                <a:solidFill>
                  <a:schemeClr val="accent1">
                    <a:lumMod val="50000"/>
                  </a:schemeClr>
                </a:solidFill>
              </a:rPr>
              <a:t> </a:t>
            </a:r>
            <a:r>
              <a:rPr lang="en-GB" sz="2000" dirty="0" err="1">
                <a:solidFill>
                  <a:schemeClr val="accent1">
                    <a:lumMod val="50000"/>
                  </a:schemeClr>
                </a:solidFill>
              </a:rPr>
              <a:t>bekommt</a:t>
            </a:r>
            <a:r>
              <a:rPr lang="en-GB" sz="2000" dirty="0">
                <a:solidFill>
                  <a:schemeClr val="accent1">
                    <a:lumMod val="50000"/>
                  </a:schemeClr>
                </a:solidFill>
              </a:rPr>
              <a:t> </a:t>
            </a:r>
            <a:r>
              <a:rPr lang="en-GB" sz="2000" dirty="0" err="1">
                <a:solidFill>
                  <a:schemeClr val="accent1">
                    <a:lumMod val="50000"/>
                  </a:schemeClr>
                </a:solidFill>
              </a:rPr>
              <a:t>einen</a:t>
            </a:r>
            <a:r>
              <a:rPr lang="en-GB" sz="2000" dirty="0">
                <a:solidFill>
                  <a:schemeClr val="accent1">
                    <a:lumMod val="50000"/>
                  </a:schemeClr>
                </a:solidFill>
              </a:rPr>
              <a:t> </a:t>
            </a:r>
            <a:r>
              <a:rPr lang="en-GB" sz="2000" b="1" dirty="0" err="1">
                <a:solidFill>
                  <a:schemeClr val="accent1">
                    <a:lumMod val="50000"/>
                  </a:schemeClr>
                </a:solidFill>
              </a:rPr>
              <a:t>Gutschein</a:t>
            </a:r>
            <a:r>
              <a:rPr lang="en-GB" sz="2000" b="1" dirty="0">
                <a:solidFill>
                  <a:schemeClr val="accent1">
                    <a:lumMod val="50000"/>
                  </a:schemeClr>
                </a:solidFill>
              </a:rPr>
              <a:t> </a:t>
            </a:r>
            <a:r>
              <a:rPr lang="en-GB" sz="2000" dirty="0">
                <a:solidFill>
                  <a:schemeClr val="accent1">
                    <a:lumMod val="50000"/>
                  </a:schemeClr>
                </a:solidFill>
              </a:rPr>
              <a:t>von 100 €.!</a:t>
            </a:r>
            <a:endParaRPr lang="en-GB" sz="2000" b="1" dirty="0">
              <a:solidFill>
                <a:schemeClr val="accent1">
                  <a:lumMod val="50000"/>
                </a:schemeClr>
              </a:solidFill>
            </a:endParaRPr>
          </a:p>
        </p:txBody>
      </p:sp>
      <p:sp>
        <p:nvSpPr>
          <p:cNvPr id="7" name="TextBox 6">
            <a:extLst>
              <a:ext uri="{FF2B5EF4-FFF2-40B4-BE49-F238E27FC236}">
                <a16:creationId xmlns:a16="http://schemas.microsoft.com/office/drawing/2014/main" id="{1F721785-84FD-4123-AA9C-7F07D536CB8F}"/>
              </a:ext>
            </a:extLst>
          </p:cNvPr>
          <p:cNvSpPr txBox="1"/>
          <p:nvPr/>
        </p:nvSpPr>
        <p:spPr>
          <a:xfrm>
            <a:off x="1489115" y="5342352"/>
            <a:ext cx="1119883" cy="307777"/>
          </a:xfrm>
          <a:prstGeom prst="rect">
            <a:avLst/>
          </a:prstGeom>
          <a:solidFill>
            <a:srgbClr val="DAA520"/>
          </a:solidFill>
          <a:ln w="19050">
            <a:solidFill>
              <a:schemeClr val="tx1"/>
            </a:solidFill>
          </a:ln>
        </p:spPr>
        <p:txBody>
          <a:bodyPr wrap="square" tIns="0" bIns="0" rtlCol="0">
            <a:spAutoFit/>
          </a:bodyPr>
          <a:lstStyle/>
          <a:p>
            <a:pPr algn="ctr"/>
            <a:r>
              <a:rPr lang="en-GB" sz="2000" dirty="0" err="1">
                <a:solidFill>
                  <a:schemeClr val="accent1">
                    <a:lumMod val="50000"/>
                  </a:schemeClr>
                </a:solidFill>
              </a:rPr>
              <a:t>tragen</a:t>
            </a:r>
            <a:endParaRPr lang="en-GB" sz="2000" dirty="0">
              <a:solidFill>
                <a:schemeClr val="accent1">
                  <a:lumMod val="50000"/>
                </a:schemeClr>
              </a:solidFill>
            </a:endParaRPr>
          </a:p>
        </p:txBody>
      </p:sp>
      <p:sp>
        <p:nvSpPr>
          <p:cNvPr id="13" name="TextBox 12">
            <a:extLst>
              <a:ext uri="{FF2B5EF4-FFF2-40B4-BE49-F238E27FC236}">
                <a16:creationId xmlns:a16="http://schemas.microsoft.com/office/drawing/2014/main" id="{98841DE3-76A2-465F-9E8B-B1FC6E8CFF79}"/>
              </a:ext>
            </a:extLst>
          </p:cNvPr>
          <p:cNvSpPr txBox="1"/>
          <p:nvPr/>
        </p:nvSpPr>
        <p:spPr>
          <a:xfrm>
            <a:off x="2833317" y="5342352"/>
            <a:ext cx="1563385" cy="307777"/>
          </a:xfrm>
          <a:prstGeom prst="rect">
            <a:avLst/>
          </a:prstGeom>
          <a:solidFill>
            <a:srgbClr val="DAA520"/>
          </a:solidFill>
          <a:ln w="19050">
            <a:solidFill>
              <a:schemeClr val="tx1"/>
            </a:solidFill>
          </a:ln>
        </p:spPr>
        <p:txBody>
          <a:bodyPr wrap="square" tIns="0" bIns="0" rtlCol="0">
            <a:spAutoFit/>
          </a:bodyPr>
          <a:lstStyle/>
          <a:p>
            <a:pPr algn="ctr"/>
            <a:r>
              <a:rPr lang="en-GB" sz="2000" dirty="0" err="1">
                <a:solidFill>
                  <a:schemeClr val="accent1">
                    <a:lumMod val="50000"/>
                  </a:schemeClr>
                </a:solidFill>
              </a:rPr>
              <a:t>im</a:t>
            </a:r>
            <a:r>
              <a:rPr lang="en-GB" sz="2000" dirty="0">
                <a:solidFill>
                  <a:schemeClr val="accent1">
                    <a:lumMod val="50000"/>
                  </a:schemeClr>
                </a:solidFill>
              </a:rPr>
              <a:t> </a:t>
            </a:r>
            <a:r>
              <a:rPr lang="en-GB" sz="2000" dirty="0" err="1">
                <a:solidFill>
                  <a:schemeClr val="accent1">
                    <a:lumMod val="50000"/>
                  </a:schemeClr>
                </a:solidFill>
              </a:rPr>
              <a:t>Chor</a:t>
            </a:r>
            <a:endParaRPr lang="en-GB" sz="2000" dirty="0">
              <a:solidFill>
                <a:schemeClr val="accent1">
                  <a:lumMod val="50000"/>
                </a:schemeClr>
              </a:solidFill>
            </a:endParaRPr>
          </a:p>
        </p:txBody>
      </p:sp>
      <p:sp>
        <p:nvSpPr>
          <p:cNvPr id="14" name="TextBox 13">
            <a:extLst>
              <a:ext uri="{FF2B5EF4-FFF2-40B4-BE49-F238E27FC236}">
                <a16:creationId xmlns:a16="http://schemas.microsoft.com/office/drawing/2014/main" id="{4661A4ED-93F3-46C0-8C7B-10AC529847CF}"/>
              </a:ext>
            </a:extLst>
          </p:cNvPr>
          <p:cNvSpPr txBox="1"/>
          <p:nvPr/>
        </p:nvSpPr>
        <p:spPr>
          <a:xfrm>
            <a:off x="4621022" y="5342352"/>
            <a:ext cx="1152418" cy="307777"/>
          </a:xfrm>
          <a:prstGeom prst="rect">
            <a:avLst/>
          </a:prstGeom>
          <a:solidFill>
            <a:srgbClr val="DAA520"/>
          </a:solidFill>
          <a:ln w="19050">
            <a:solidFill>
              <a:schemeClr val="tx1"/>
            </a:solidFill>
          </a:ln>
        </p:spPr>
        <p:txBody>
          <a:bodyPr wrap="square" tIns="0" bIns="0" rtlCol="0">
            <a:spAutoFit/>
          </a:bodyPr>
          <a:lstStyle/>
          <a:p>
            <a:pPr algn="ctr"/>
            <a:r>
              <a:rPr lang="en-GB" sz="2000" dirty="0" err="1">
                <a:solidFill>
                  <a:schemeClr val="accent1">
                    <a:lumMod val="50000"/>
                  </a:schemeClr>
                </a:solidFill>
              </a:rPr>
              <a:t>hässlich</a:t>
            </a:r>
            <a:endParaRPr lang="en-GB" sz="2000" dirty="0">
              <a:solidFill>
                <a:schemeClr val="accent1">
                  <a:lumMod val="50000"/>
                </a:schemeClr>
              </a:solidFill>
            </a:endParaRPr>
          </a:p>
        </p:txBody>
      </p:sp>
      <p:sp>
        <p:nvSpPr>
          <p:cNvPr id="15" name="TextBox 14">
            <a:extLst>
              <a:ext uri="{FF2B5EF4-FFF2-40B4-BE49-F238E27FC236}">
                <a16:creationId xmlns:a16="http://schemas.microsoft.com/office/drawing/2014/main" id="{E0C8C5D4-A733-46CA-AAAC-FFC220DF58DA}"/>
              </a:ext>
            </a:extLst>
          </p:cNvPr>
          <p:cNvSpPr txBox="1"/>
          <p:nvPr/>
        </p:nvSpPr>
        <p:spPr>
          <a:xfrm>
            <a:off x="5996721" y="5342352"/>
            <a:ext cx="1152418" cy="307777"/>
          </a:xfrm>
          <a:prstGeom prst="rect">
            <a:avLst/>
          </a:prstGeom>
          <a:solidFill>
            <a:srgbClr val="DAA520"/>
          </a:solidFill>
          <a:ln w="19050">
            <a:solidFill>
              <a:schemeClr val="tx1"/>
            </a:solidFill>
          </a:ln>
        </p:spPr>
        <p:txBody>
          <a:bodyPr wrap="square" tIns="0" bIns="0" rtlCol="0">
            <a:spAutoFit/>
          </a:bodyPr>
          <a:lstStyle/>
          <a:p>
            <a:pPr algn="ctr"/>
            <a:r>
              <a:rPr lang="en-GB" sz="2000" dirty="0" err="1">
                <a:solidFill>
                  <a:schemeClr val="accent1">
                    <a:lumMod val="50000"/>
                  </a:schemeClr>
                </a:solidFill>
              </a:rPr>
              <a:t>ganz</a:t>
            </a:r>
            <a:endParaRPr lang="en-GB" sz="2000" dirty="0">
              <a:solidFill>
                <a:schemeClr val="accent1">
                  <a:lumMod val="50000"/>
                </a:schemeClr>
              </a:solidFill>
            </a:endParaRPr>
          </a:p>
        </p:txBody>
      </p:sp>
      <p:sp>
        <p:nvSpPr>
          <p:cNvPr id="16" name="TextBox 15">
            <a:extLst>
              <a:ext uri="{FF2B5EF4-FFF2-40B4-BE49-F238E27FC236}">
                <a16:creationId xmlns:a16="http://schemas.microsoft.com/office/drawing/2014/main" id="{DE047192-5804-4A1E-A96C-9493B36A8588}"/>
              </a:ext>
            </a:extLst>
          </p:cNvPr>
          <p:cNvSpPr txBox="1"/>
          <p:nvPr/>
        </p:nvSpPr>
        <p:spPr>
          <a:xfrm>
            <a:off x="7372420" y="5342352"/>
            <a:ext cx="1483266" cy="307777"/>
          </a:xfrm>
          <a:prstGeom prst="rect">
            <a:avLst/>
          </a:prstGeom>
          <a:solidFill>
            <a:srgbClr val="DAA520"/>
          </a:solidFill>
          <a:ln w="19050">
            <a:solidFill>
              <a:schemeClr val="tx1"/>
            </a:solidFill>
          </a:ln>
        </p:spPr>
        <p:txBody>
          <a:bodyPr wrap="square" tIns="0" bIns="0" rtlCol="0">
            <a:spAutoFit/>
          </a:bodyPr>
          <a:lstStyle/>
          <a:p>
            <a:pPr algn="ctr"/>
            <a:r>
              <a:rPr lang="en-GB" sz="2000" dirty="0" err="1">
                <a:solidFill>
                  <a:schemeClr val="accent1">
                    <a:lumMod val="50000"/>
                  </a:schemeClr>
                </a:solidFill>
              </a:rPr>
              <a:t>Gutschein</a:t>
            </a:r>
            <a:endParaRPr lang="en-GB" sz="2000" dirty="0">
              <a:solidFill>
                <a:schemeClr val="accent1">
                  <a:lumMod val="50000"/>
                </a:schemeClr>
              </a:solidFill>
            </a:endParaRPr>
          </a:p>
        </p:txBody>
      </p:sp>
      <p:sp>
        <p:nvSpPr>
          <p:cNvPr id="17" name="TextBox 16">
            <a:extLst>
              <a:ext uri="{FF2B5EF4-FFF2-40B4-BE49-F238E27FC236}">
                <a16:creationId xmlns:a16="http://schemas.microsoft.com/office/drawing/2014/main" id="{3ADFF0B8-C4D8-44D9-8397-58F805847BAD}"/>
              </a:ext>
            </a:extLst>
          </p:cNvPr>
          <p:cNvSpPr txBox="1"/>
          <p:nvPr/>
        </p:nvSpPr>
        <p:spPr>
          <a:xfrm>
            <a:off x="9064906" y="5342352"/>
            <a:ext cx="1483266" cy="307777"/>
          </a:xfrm>
          <a:prstGeom prst="rect">
            <a:avLst/>
          </a:prstGeom>
          <a:solidFill>
            <a:srgbClr val="DAA520"/>
          </a:solidFill>
          <a:ln w="19050">
            <a:solidFill>
              <a:schemeClr val="tx1"/>
            </a:solidFill>
          </a:ln>
        </p:spPr>
        <p:txBody>
          <a:bodyPr wrap="square" tIns="0" bIns="0" rtlCol="0">
            <a:spAutoFit/>
          </a:bodyPr>
          <a:lstStyle/>
          <a:p>
            <a:pPr algn="ctr"/>
            <a:r>
              <a:rPr lang="en-GB" sz="2000" dirty="0">
                <a:solidFill>
                  <a:schemeClr val="accent1">
                    <a:lumMod val="50000"/>
                  </a:schemeClr>
                </a:solidFill>
              </a:rPr>
              <a:t>-verein</a:t>
            </a:r>
          </a:p>
        </p:txBody>
      </p:sp>
      <p:sp>
        <p:nvSpPr>
          <p:cNvPr id="18" name="TextBox 17">
            <a:extLst>
              <a:ext uri="{FF2B5EF4-FFF2-40B4-BE49-F238E27FC236}">
                <a16:creationId xmlns:a16="http://schemas.microsoft.com/office/drawing/2014/main" id="{75E09F9D-0DAA-42CD-B2CD-1EABF1248B03}"/>
              </a:ext>
            </a:extLst>
          </p:cNvPr>
          <p:cNvSpPr txBox="1"/>
          <p:nvPr/>
        </p:nvSpPr>
        <p:spPr>
          <a:xfrm>
            <a:off x="9937850" y="5792527"/>
            <a:ext cx="1483266" cy="307777"/>
          </a:xfrm>
          <a:prstGeom prst="rect">
            <a:avLst/>
          </a:prstGeom>
          <a:solidFill>
            <a:srgbClr val="DAA520"/>
          </a:solidFill>
          <a:ln w="19050">
            <a:solidFill>
              <a:schemeClr val="tx1"/>
            </a:solidFill>
          </a:ln>
        </p:spPr>
        <p:txBody>
          <a:bodyPr wrap="square" tIns="0" bIns="0" rtlCol="0">
            <a:spAutoFit/>
          </a:bodyPr>
          <a:lstStyle/>
          <a:p>
            <a:pPr algn="ctr"/>
            <a:r>
              <a:rPr lang="en-GB" sz="2000" dirty="0" err="1">
                <a:solidFill>
                  <a:schemeClr val="accent1">
                    <a:lumMod val="50000"/>
                  </a:schemeClr>
                </a:solidFill>
              </a:rPr>
              <a:t>denke</a:t>
            </a:r>
            <a:endParaRPr lang="en-GB" sz="2000" dirty="0">
              <a:solidFill>
                <a:schemeClr val="accent1">
                  <a:lumMod val="50000"/>
                </a:schemeClr>
              </a:solidFill>
            </a:endParaRPr>
          </a:p>
        </p:txBody>
      </p:sp>
      <p:sp>
        <p:nvSpPr>
          <p:cNvPr id="19" name="TextBox 18">
            <a:extLst>
              <a:ext uri="{FF2B5EF4-FFF2-40B4-BE49-F238E27FC236}">
                <a16:creationId xmlns:a16="http://schemas.microsoft.com/office/drawing/2014/main" id="{D2B7AAA0-E389-46DB-93DD-CF440E324AD4}"/>
              </a:ext>
            </a:extLst>
          </p:cNvPr>
          <p:cNvSpPr txBox="1"/>
          <p:nvPr/>
        </p:nvSpPr>
        <p:spPr>
          <a:xfrm>
            <a:off x="589158" y="5792528"/>
            <a:ext cx="1563385" cy="307777"/>
          </a:xfrm>
          <a:prstGeom prst="rect">
            <a:avLst/>
          </a:prstGeom>
          <a:solidFill>
            <a:srgbClr val="DAA520"/>
          </a:solidFill>
          <a:ln w="19050">
            <a:solidFill>
              <a:schemeClr val="tx1"/>
            </a:solidFill>
          </a:ln>
        </p:spPr>
        <p:txBody>
          <a:bodyPr wrap="square" tIns="0" bIns="0" rtlCol="0">
            <a:spAutoFit/>
          </a:bodyPr>
          <a:lstStyle/>
          <a:p>
            <a:pPr algn="ctr"/>
            <a:r>
              <a:rPr lang="en-GB" sz="2000" dirty="0">
                <a:solidFill>
                  <a:schemeClr val="accent1">
                    <a:lumMod val="50000"/>
                  </a:schemeClr>
                </a:solidFill>
              </a:rPr>
              <a:t>die </a:t>
            </a:r>
            <a:r>
              <a:rPr lang="en-GB" sz="2000" dirty="0" err="1">
                <a:solidFill>
                  <a:schemeClr val="accent1">
                    <a:lumMod val="50000"/>
                  </a:schemeClr>
                </a:solidFill>
              </a:rPr>
              <a:t>Leute</a:t>
            </a:r>
            <a:endParaRPr lang="en-GB" sz="2000" dirty="0">
              <a:solidFill>
                <a:schemeClr val="accent1">
                  <a:lumMod val="50000"/>
                </a:schemeClr>
              </a:solidFill>
            </a:endParaRPr>
          </a:p>
        </p:txBody>
      </p:sp>
      <p:sp>
        <p:nvSpPr>
          <p:cNvPr id="20" name="TextBox 19">
            <a:extLst>
              <a:ext uri="{FF2B5EF4-FFF2-40B4-BE49-F238E27FC236}">
                <a16:creationId xmlns:a16="http://schemas.microsoft.com/office/drawing/2014/main" id="{530F6619-57CF-4786-BCB0-50FD8B2CB7B8}"/>
              </a:ext>
            </a:extLst>
          </p:cNvPr>
          <p:cNvSpPr txBox="1"/>
          <p:nvPr/>
        </p:nvSpPr>
        <p:spPr>
          <a:xfrm>
            <a:off x="2385423" y="5792528"/>
            <a:ext cx="1851920" cy="307777"/>
          </a:xfrm>
          <a:prstGeom prst="rect">
            <a:avLst/>
          </a:prstGeom>
          <a:solidFill>
            <a:srgbClr val="DAA520"/>
          </a:solidFill>
          <a:ln w="19050">
            <a:solidFill>
              <a:schemeClr val="tx1"/>
            </a:solidFill>
          </a:ln>
        </p:spPr>
        <p:txBody>
          <a:bodyPr wrap="square" tIns="0" bIns="0" rtlCol="0">
            <a:spAutoFit/>
          </a:bodyPr>
          <a:lstStyle/>
          <a:p>
            <a:pPr algn="ctr"/>
            <a:r>
              <a:rPr lang="en-GB" sz="2000" dirty="0" err="1">
                <a:solidFill>
                  <a:schemeClr val="accent1">
                    <a:lumMod val="50000"/>
                  </a:schemeClr>
                </a:solidFill>
              </a:rPr>
              <a:t>im</a:t>
            </a:r>
            <a:r>
              <a:rPr lang="en-GB" sz="2000" dirty="0">
                <a:solidFill>
                  <a:schemeClr val="accent1">
                    <a:lumMod val="50000"/>
                  </a:schemeClr>
                </a:solidFill>
              </a:rPr>
              <a:t> </a:t>
            </a:r>
            <a:r>
              <a:rPr lang="en-GB" sz="2000" dirty="0" err="1">
                <a:solidFill>
                  <a:schemeClr val="accent1">
                    <a:lumMod val="50000"/>
                  </a:schemeClr>
                </a:solidFill>
              </a:rPr>
              <a:t>Orchester</a:t>
            </a:r>
            <a:endParaRPr lang="en-GB" sz="2000" dirty="0">
              <a:solidFill>
                <a:schemeClr val="accent1">
                  <a:lumMod val="50000"/>
                </a:schemeClr>
              </a:solidFill>
            </a:endParaRPr>
          </a:p>
        </p:txBody>
      </p:sp>
      <p:sp>
        <p:nvSpPr>
          <p:cNvPr id="21" name="TextBox 20">
            <a:extLst>
              <a:ext uri="{FF2B5EF4-FFF2-40B4-BE49-F238E27FC236}">
                <a16:creationId xmlns:a16="http://schemas.microsoft.com/office/drawing/2014/main" id="{FE5CB46A-7537-470A-A460-D770E82CEA74}"/>
              </a:ext>
            </a:extLst>
          </p:cNvPr>
          <p:cNvSpPr txBox="1"/>
          <p:nvPr/>
        </p:nvSpPr>
        <p:spPr>
          <a:xfrm>
            <a:off x="4470223" y="5792528"/>
            <a:ext cx="1851920" cy="307777"/>
          </a:xfrm>
          <a:prstGeom prst="rect">
            <a:avLst/>
          </a:prstGeom>
          <a:solidFill>
            <a:srgbClr val="DAA520"/>
          </a:solidFill>
          <a:ln w="19050">
            <a:solidFill>
              <a:schemeClr val="tx1"/>
            </a:solidFill>
          </a:ln>
        </p:spPr>
        <p:txBody>
          <a:bodyPr wrap="square" tIns="0" bIns="0" rtlCol="0">
            <a:spAutoFit/>
          </a:bodyPr>
          <a:lstStyle/>
          <a:p>
            <a:pPr algn="ctr"/>
            <a:r>
              <a:rPr lang="en-GB" sz="2000" dirty="0">
                <a:solidFill>
                  <a:schemeClr val="accent1">
                    <a:lumMod val="50000"/>
                  </a:schemeClr>
                </a:solidFill>
              </a:rPr>
              <a:t>du </a:t>
            </a:r>
            <a:r>
              <a:rPr lang="en-GB" sz="2000" dirty="0" err="1">
                <a:solidFill>
                  <a:schemeClr val="accent1">
                    <a:lumMod val="50000"/>
                  </a:schemeClr>
                </a:solidFill>
              </a:rPr>
              <a:t>kannst</a:t>
            </a:r>
            <a:endParaRPr lang="en-GB" sz="2000" dirty="0">
              <a:solidFill>
                <a:schemeClr val="accent1">
                  <a:lumMod val="50000"/>
                </a:schemeClr>
              </a:solidFill>
            </a:endParaRPr>
          </a:p>
        </p:txBody>
      </p:sp>
      <p:sp>
        <p:nvSpPr>
          <p:cNvPr id="22" name="TextBox 21">
            <a:extLst>
              <a:ext uri="{FF2B5EF4-FFF2-40B4-BE49-F238E27FC236}">
                <a16:creationId xmlns:a16="http://schemas.microsoft.com/office/drawing/2014/main" id="{9CAD65A4-4B75-41AC-9A6B-93EB0FCD3A21}"/>
              </a:ext>
            </a:extLst>
          </p:cNvPr>
          <p:cNvSpPr txBox="1"/>
          <p:nvPr/>
        </p:nvSpPr>
        <p:spPr>
          <a:xfrm>
            <a:off x="6555023" y="5792528"/>
            <a:ext cx="1483266" cy="307777"/>
          </a:xfrm>
          <a:prstGeom prst="rect">
            <a:avLst/>
          </a:prstGeom>
          <a:solidFill>
            <a:srgbClr val="DAA520"/>
          </a:solidFill>
          <a:ln w="19050">
            <a:solidFill>
              <a:schemeClr val="tx1"/>
            </a:solidFill>
          </a:ln>
        </p:spPr>
        <p:txBody>
          <a:bodyPr wrap="square" tIns="0" bIns="0" rtlCol="0">
            <a:spAutoFit/>
          </a:bodyPr>
          <a:lstStyle/>
          <a:p>
            <a:pPr algn="ctr"/>
            <a:r>
              <a:rPr lang="en-GB" sz="2000" dirty="0">
                <a:solidFill>
                  <a:schemeClr val="accent1">
                    <a:lumMod val="50000"/>
                  </a:schemeClr>
                </a:solidFill>
              </a:rPr>
              <a:t>toll</a:t>
            </a:r>
          </a:p>
        </p:txBody>
      </p:sp>
      <p:sp>
        <p:nvSpPr>
          <p:cNvPr id="23" name="TextBox 22">
            <a:extLst>
              <a:ext uri="{FF2B5EF4-FFF2-40B4-BE49-F238E27FC236}">
                <a16:creationId xmlns:a16="http://schemas.microsoft.com/office/drawing/2014/main" id="{F8B4B3C3-2D7F-47A1-A766-0A1AF829636F}"/>
              </a:ext>
            </a:extLst>
          </p:cNvPr>
          <p:cNvSpPr txBox="1"/>
          <p:nvPr/>
        </p:nvSpPr>
        <p:spPr>
          <a:xfrm>
            <a:off x="8270442" y="5792528"/>
            <a:ext cx="1483266" cy="307777"/>
          </a:xfrm>
          <a:prstGeom prst="rect">
            <a:avLst/>
          </a:prstGeom>
          <a:solidFill>
            <a:srgbClr val="DAA520"/>
          </a:solidFill>
          <a:ln w="19050">
            <a:solidFill>
              <a:schemeClr val="tx1"/>
            </a:solidFill>
          </a:ln>
        </p:spPr>
        <p:txBody>
          <a:bodyPr wrap="square" tIns="0" bIns="0" rtlCol="0">
            <a:spAutoFit/>
          </a:bodyPr>
          <a:lstStyle/>
          <a:p>
            <a:pPr algn="ctr"/>
            <a:r>
              <a:rPr lang="en-GB" sz="2000" dirty="0" err="1">
                <a:solidFill>
                  <a:schemeClr val="accent1">
                    <a:lumMod val="50000"/>
                  </a:schemeClr>
                </a:solidFill>
              </a:rPr>
              <a:t>Theater</a:t>
            </a:r>
            <a:endParaRPr lang="en-GB" sz="2000" dirty="0">
              <a:solidFill>
                <a:schemeClr val="accent1">
                  <a:lumMod val="50000"/>
                </a:schemeClr>
              </a:solidFill>
            </a:endParaRPr>
          </a:p>
        </p:txBody>
      </p:sp>
      <p:sp>
        <p:nvSpPr>
          <p:cNvPr id="8" name="TextBox 7">
            <a:extLst>
              <a:ext uri="{FF2B5EF4-FFF2-40B4-BE49-F238E27FC236}">
                <a16:creationId xmlns:a16="http://schemas.microsoft.com/office/drawing/2014/main" id="{1544C6EB-7CC6-4775-AE3B-BC97B7E89639}"/>
              </a:ext>
            </a:extLst>
          </p:cNvPr>
          <p:cNvSpPr txBox="1"/>
          <p:nvPr/>
        </p:nvSpPr>
        <p:spPr>
          <a:xfrm>
            <a:off x="3545325" y="1843937"/>
            <a:ext cx="1651906" cy="246221"/>
          </a:xfrm>
          <a:prstGeom prst="rect">
            <a:avLst/>
          </a:prstGeom>
          <a:solidFill>
            <a:schemeClr val="bg1"/>
          </a:solidFill>
        </p:spPr>
        <p:txBody>
          <a:bodyPr wrap="square" lIns="0" tIns="0" rIns="0" bIns="0" rtlCol="0">
            <a:spAutoFit/>
          </a:bodyPr>
          <a:lstStyle/>
          <a:p>
            <a:pPr algn="ctr"/>
            <a:r>
              <a:rPr lang="en-GB" sz="1600" b="1" dirty="0">
                <a:solidFill>
                  <a:schemeClr val="accent1">
                    <a:lumMod val="50000"/>
                  </a:schemeClr>
                </a:solidFill>
              </a:rPr>
              <a:t>[1]</a:t>
            </a:r>
          </a:p>
        </p:txBody>
      </p:sp>
      <p:sp>
        <p:nvSpPr>
          <p:cNvPr id="25" name="TextBox 24">
            <a:extLst>
              <a:ext uri="{FF2B5EF4-FFF2-40B4-BE49-F238E27FC236}">
                <a16:creationId xmlns:a16="http://schemas.microsoft.com/office/drawing/2014/main" id="{7855E931-0D29-44B8-A47F-8AB3D66FCED0}"/>
              </a:ext>
            </a:extLst>
          </p:cNvPr>
          <p:cNvSpPr txBox="1"/>
          <p:nvPr/>
        </p:nvSpPr>
        <p:spPr>
          <a:xfrm>
            <a:off x="6637667" y="1864505"/>
            <a:ext cx="972631" cy="246221"/>
          </a:xfrm>
          <a:prstGeom prst="rect">
            <a:avLst/>
          </a:prstGeom>
          <a:solidFill>
            <a:schemeClr val="bg1"/>
          </a:solidFill>
        </p:spPr>
        <p:txBody>
          <a:bodyPr wrap="square" lIns="0" tIns="0" rIns="0" bIns="0" rtlCol="0">
            <a:spAutoFit/>
          </a:bodyPr>
          <a:lstStyle/>
          <a:p>
            <a:pPr algn="ctr"/>
            <a:r>
              <a:rPr lang="en-GB" sz="1600" b="1" dirty="0">
                <a:solidFill>
                  <a:schemeClr val="accent1">
                    <a:lumMod val="50000"/>
                  </a:schemeClr>
                </a:solidFill>
              </a:rPr>
              <a:t>[2]</a:t>
            </a:r>
          </a:p>
        </p:txBody>
      </p:sp>
      <p:sp>
        <p:nvSpPr>
          <p:cNvPr id="26" name="TextBox 25">
            <a:extLst>
              <a:ext uri="{FF2B5EF4-FFF2-40B4-BE49-F238E27FC236}">
                <a16:creationId xmlns:a16="http://schemas.microsoft.com/office/drawing/2014/main" id="{A77B4C8C-3AD0-489C-8D8E-D865EFAA7D5F}"/>
              </a:ext>
            </a:extLst>
          </p:cNvPr>
          <p:cNvSpPr txBox="1"/>
          <p:nvPr/>
        </p:nvSpPr>
        <p:spPr>
          <a:xfrm>
            <a:off x="2624986" y="2435813"/>
            <a:ext cx="959394" cy="246221"/>
          </a:xfrm>
          <a:prstGeom prst="rect">
            <a:avLst/>
          </a:prstGeom>
          <a:solidFill>
            <a:schemeClr val="bg1"/>
          </a:solidFill>
        </p:spPr>
        <p:txBody>
          <a:bodyPr wrap="square" lIns="0" tIns="0" rIns="0" bIns="0" rtlCol="0">
            <a:spAutoFit/>
          </a:bodyPr>
          <a:lstStyle/>
          <a:p>
            <a:pPr algn="ctr"/>
            <a:r>
              <a:rPr lang="en-GB" sz="1600" b="1" dirty="0">
                <a:solidFill>
                  <a:schemeClr val="accent1">
                    <a:lumMod val="50000"/>
                  </a:schemeClr>
                </a:solidFill>
              </a:rPr>
              <a:t>[3]</a:t>
            </a:r>
          </a:p>
        </p:txBody>
      </p:sp>
      <p:sp>
        <p:nvSpPr>
          <p:cNvPr id="27" name="TextBox 26">
            <a:extLst>
              <a:ext uri="{FF2B5EF4-FFF2-40B4-BE49-F238E27FC236}">
                <a16:creationId xmlns:a16="http://schemas.microsoft.com/office/drawing/2014/main" id="{78AC9ABB-F6BF-4B0D-9F3B-F6E14A14805E}"/>
              </a:ext>
            </a:extLst>
          </p:cNvPr>
          <p:cNvSpPr txBox="1"/>
          <p:nvPr/>
        </p:nvSpPr>
        <p:spPr>
          <a:xfrm>
            <a:off x="7308904" y="2430176"/>
            <a:ext cx="669937" cy="318924"/>
          </a:xfrm>
          <a:prstGeom prst="rect">
            <a:avLst/>
          </a:prstGeom>
          <a:solidFill>
            <a:schemeClr val="bg1"/>
          </a:solidFill>
        </p:spPr>
        <p:txBody>
          <a:bodyPr wrap="square" lIns="0" tIns="0" rIns="0" bIns="72000" rtlCol="0">
            <a:spAutoFit/>
          </a:bodyPr>
          <a:lstStyle/>
          <a:p>
            <a:pPr algn="ctr"/>
            <a:r>
              <a:rPr lang="en-GB" sz="1600" b="1" dirty="0">
                <a:solidFill>
                  <a:schemeClr val="accent1">
                    <a:lumMod val="50000"/>
                  </a:schemeClr>
                </a:solidFill>
              </a:rPr>
              <a:t>[5]</a:t>
            </a:r>
          </a:p>
        </p:txBody>
      </p:sp>
      <p:sp>
        <p:nvSpPr>
          <p:cNvPr id="28" name="TextBox 27">
            <a:extLst>
              <a:ext uri="{FF2B5EF4-FFF2-40B4-BE49-F238E27FC236}">
                <a16:creationId xmlns:a16="http://schemas.microsoft.com/office/drawing/2014/main" id="{F71ADD2C-6BAE-42FB-8551-F5D6933B9A58}"/>
              </a:ext>
            </a:extLst>
          </p:cNvPr>
          <p:cNvSpPr txBox="1"/>
          <p:nvPr/>
        </p:nvSpPr>
        <p:spPr>
          <a:xfrm>
            <a:off x="5534671" y="2437317"/>
            <a:ext cx="910925" cy="246221"/>
          </a:xfrm>
          <a:prstGeom prst="rect">
            <a:avLst/>
          </a:prstGeom>
          <a:solidFill>
            <a:schemeClr val="bg1"/>
          </a:solidFill>
        </p:spPr>
        <p:txBody>
          <a:bodyPr wrap="square" lIns="0" tIns="0" rIns="0" bIns="0" rtlCol="0">
            <a:spAutoFit/>
          </a:bodyPr>
          <a:lstStyle/>
          <a:p>
            <a:pPr algn="ctr"/>
            <a:r>
              <a:rPr lang="en-GB" sz="1600" b="1" dirty="0">
                <a:solidFill>
                  <a:schemeClr val="accent1">
                    <a:lumMod val="50000"/>
                  </a:schemeClr>
                </a:solidFill>
              </a:rPr>
              <a:t>[4]</a:t>
            </a:r>
          </a:p>
        </p:txBody>
      </p:sp>
      <p:sp>
        <p:nvSpPr>
          <p:cNvPr id="29" name="TextBox 28">
            <a:extLst>
              <a:ext uri="{FF2B5EF4-FFF2-40B4-BE49-F238E27FC236}">
                <a16:creationId xmlns:a16="http://schemas.microsoft.com/office/drawing/2014/main" id="{A099D978-55E9-4E67-B463-1010700292BA}"/>
              </a:ext>
            </a:extLst>
          </p:cNvPr>
          <p:cNvSpPr txBox="1"/>
          <p:nvPr/>
        </p:nvSpPr>
        <p:spPr>
          <a:xfrm>
            <a:off x="4768036" y="3183367"/>
            <a:ext cx="1327964" cy="245633"/>
          </a:xfrm>
          <a:prstGeom prst="rect">
            <a:avLst/>
          </a:prstGeom>
          <a:solidFill>
            <a:schemeClr val="bg1"/>
          </a:solidFill>
        </p:spPr>
        <p:txBody>
          <a:bodyPr wrap="square" lIns="0" tIns="0" rIns="0" bIns="0" rtlCol="0">
            <a:spAutoFit/>
          </a:bodyPr>
          <a:lstStyle/>
          <a:p>
            <a:pPr algn="ctr"/>
            <a:r>
              <a:rPr lang="en-GB" sz="1600" b="1" dirty="0">
                <a:solidFill>
                  <a:schemeClr val="accent1">
                    <a:lumMod val="50000"/>
                  </a:schemeClr>
                </a:solidFill>
              </a:rPr>
              <a:t>[6]</a:t>
            </a:r>
          </a:p>
        </p:txBody>
      </p:sp>
      <p:sp>
        <p:nvSpPr>
          <p:cNvPr id="32" name="TextBox 31">
            <a:extLst>
              <a:ext uri="{FF2B5EF4-FFF2-40B4-BE49-F238E27FC236}">
                <a16:creationId xmlns:a16="http://schemas.microsoft.com/office/drawing/2014/main" id="{7A8F50C9-FB53-408F-B463-22D49491A75E}"/>
              </a:ext>
            </a:extLst>
          </p:cNvPr>
          <p:cNvSpPr txBox="1"/>
          <p:nvPr/>
        </p:nvSpPr>
        <p:spPr>
          <a:xfrm>
            <a:off x="3577529" y="3500994"/>
            <a:ext cx="509608" cy="246221"/>
          </a:xfrm>
          <a:prstGeom prst="rect">
            <a:avLst/>
          </a:prstGeom>
          <a:solidFill>
            <a:schemeClr val="bg1"/>
          </a:solidFill>
        </p:spPr>
        <p:txBody>
          <a:bodyPr wrap="square" lIns="0" tIns="0" rIns="0" bIns="0" rtlCol="0">
            <a:spAutoFit/>
          </a:bodyPr>
          <a:lstStyle/>
          <a:p>
            <a:pPr algn="ctr"/>
            <a:r>
              <a:rPr lang="en-GB" sz="1600" b="1" dirty="0">
                <a:solidFill>
                  <a:schemeClr val="accent1">
                    <a:lumMod val="50000"/>
                  </a:schemeClr>
                </a:solidFill>
              </a:rPr>
              <a:t>[7]</a:t>
            </a:r>
          </a:p>
        </p:txBody>
      </p:sp>
      <p:sp>
        <p:nvSpPr>
          <p:cNvPr id="34" name="TextBox 33">
            <a:extLst>
              <a:ext uri="{FF2B5EF4-FFF2-40B4-BE49-F238E27FC236}">
                <a16:creationId xmlns:a16="http://schemas.microsoft.com/office/drawing/2014/main" id="{311751F4-541F-43C8-8A55-CDCCD7F7363F}"/>
              </a:ext>
            </a:extLst>
          </p:cNvPr>
          <p:cNvSpPr txBox="1"/>
          <p:nvPr/>
        </p:nvSpPr>
        <p:spPr>
          <a:xfrm>
            <a:off x="8253697" y="3500221"/>
            <a:ext cx="808235" cy="282573"/>
          </a:xfrm>
          <a:prstGeom prst="rect">
            <a:avLst/>
          </a:prstGeom>
          <a:solidFill>
            <a:schemeClr val="bg1"/>
          </a:solidFill>
        </p:spPr>
        <p:txBody>
          <a:bodyPr wrap="square" lIns="0" tIns="0" rIns="0" bIns="36000" rtlCol="0">
            <a:spAutoFit/>
          </a:bodyPr>
          <a:lstStyle/>
          <a:p>
            <a:pPr algn="ctr"/>
            <a:r>
              <a:rPr lang="en-GB" sz="1600" b="1" dirty="0">
                <a:solidFill>
                  <a:schemeClr val="accent1">
                    <a:lumMod val="50000"/>
                  </a:schemeClr>
                </a:solidFill>
              </a:rPr>
              <a:t>[8]</a:t>
            </a:r>
          </a:p>
        </p:txBody>
      </p:sp>
      <p:sp>
        <p:nvSpPr>
          <p:cNvPr id="35" name="TextBox 34">
            <a:extLst>
              <a:ext uri="{FF2B5EF4-FFF2-40B4-BE49-F238E27FC236}">
                <a16:creationId xmlns:a16="http://schemas.microsoft.com/office/drawing/2014/main" id="{048D2E2E-766B-4752-A2DC-90B68CF91EE0}"/>
              </a:ext>
            </a:extLst>
          </p:cNvPr>
          <p:cNvSpPr txBox="1"/>
          <p:nvPr/>
        </p:nvSpPr>
        <p:spPr>
          <a:xfrm>
            <a:off x="7106447" y="3797784"/>
            <a:ext cx="1003300" cy="246221"/>
          </a:xfrm>
          <a:prstGeom prst="rect">
            <a:avLst/>
          </a:prstGeom>
          <a:solidFill>
            <a:schemeClr val="bg1"/>
          </a:solidFill>
        </p:spPr>
        <p:txBody>
          <a:bodyPr wrap="square" lIns="0" tIns="0" rIns="0" bIns="0" rtlCol="0">
            <a:spAutoFit/>
          </a:bodyPr>
          <a:lstStyle/>
          <a:p>
            <a:pPr algn="ctr"/>
            <a:r>
              <a:rPr lang="en-GB" sz="1600" b="1" dirty="0">
                <a:solidFill>
                  <a:schemeClr val="accent1">
                    <a:lumMod val="50000"/>
                  </a:schemeClr>
                </a:solidFill>
              </a:rPr>
              <a:t>[9]</a:t>
            </a:r>
          </a:p>
        </p:txBody>
      </p:sp>
      <p:sp>
        <p:nvSpPr>
          <p:cNvPr id="37" name="TextBox 36">
            <a:extLst>
              <a:ext uri="{FF2B5EF4-FFF2-40B4-BE49-F238E27FC236}">
                <a16:creationId xmlns:a16="http://schemas.microsoft.com/office/drawing/2014/main" id="{7423D360-7E59-48AF-AA77-AC127ACD27DB}"/>
              </a:ext>
            </a:extLst>
          </p:cNvPr>
          <p:cNvSpPr txBox="1"/>
          <p:nvPr/>
        </p:nvSpPr>
        <p:spPr>
          <a:xfrm>
            <a:off x="6100831" y="4020876"/>
            <a:ext cx="769370" cy="318924"/>
          </a:xfrm>
          <a:prstGeom prst="rect">
            <a:avLst/>
          </a:prstGeom>
          <a:solidFill>
            <a:schemeClr val="bg1"/>
          </a:solidFill>
        </p:spPr>
        <p:txBody>
          <a:bodyPr wrap="square" lIns="0" tIns="36000" rIns="0" bIns="36000" rtlCol="0">
            <a:spAutoFit/>
          </a:bodyPr>
          <a:lstStyle/>
          <a:p>
            <a:pPr algn="ctr"/>
            <a:r>
              <a:rPr lang="en-GB" sz="1600" b="1" dirty="0">
                <a:solidFill>
                  <a:schemeClr val="accent1">
                    <a:lumMod val="50000"/>
                  </a:schemeClr>
                </a:solidFill>
              </a:rPr>
              <a:t>[10]</a:t>
            </a:r>
          </a:p>
        </p:txBody>
      </p:sp>
      <p:sp>
        <p:nvSpPr>
          <p:cNvPr id="38" name="TextBox 37">
            <a:extLst>
              <a:ext uri="{FF2B5EF4-FFF2-40B4-BE49-F238E27FC236}">
                <a16:creationId xmlns:a16="http://schemas.microsoft.com/office/drawing/2014/main" id="{B5C27489-D269-43DD-9FF1-D9C37F53D19C}"/>
              </a:ext>
            </a:extLst>
          </p:cNvPr>
          <p:cNvSpPr txBox="1"/>
          <p:nvPr/>
        </p:nvSpPr>
        <p:spPr>
          <a:xfrm>
            <a:off x="970229" y="4408262"/>
            <a:ext cx="1181099" cy="246221"/>
          </a:xfrm>
          <a:prstGeom prst="rect">
            <a:avLst/>
          </a:prstGeom>
          <a:solidFill>
            <a:schemeClr val="bg1"/>
          </a:solidFill>
        </p:spPr>
        <p:txBody>
          <a:bodyPr wrap="square" lIns="0" tIns="0" rIns="0" bIns="0" rtlCol="0">
            <a:spAutoFit/>
          </a:bodyPr>
          <a:lstStyle/>
          <a:p>
            <a:pPr algn="ctr"/>
            <a:r>
              <a:rPr lang="en-GB" sz="1600" b="1" dirty="0">
                <a:solidFill>
                  <a:schemeClr val="accent1">
                    <a:lumMod val="50000"/>
                  </a:schemeClr>
                </a:solidFill>
              </a:rPr>
              <a:t>[11]</a:t>
            </a:r>
          </a:p>
        </p:txBody>
      </p:sp>
      <p:sp>
        <p:nvSpPr>
          <p:cNvPr id="39" name="TextBox 38">
            <a:extLst>
              <a:ext uri="{FF2B5EF4-FFF2-40B4-BE49-F238E27FC236}">
                <a16:creationId xmlns:a16="http://schemas.microsoft.com/office/drawing/2014/main" id="{B16C3083-FD07-4A1F-A2B4-1904BD6766D7}"/>
              </a:ext>
            </a:extLst>
          </p:cNvPr>
          <p:cNvSpPr txBox="1"/>
          <p:nvPr/>
        </p:nvSpPr>
        <p:spPr>
          <a:xfrm>
            <a:off x="6265956" y="4706090"/>
            <a:ext cx="1296393" cy="246221"/>
          </a:xfrm>
          <a:prstGeom prst="rect">
            <a:avLst/>
          </a:prstGeom>
          <a:solidFill>
            <a:schemeClr val="bg1"/>
          </a:solidFill>
        </p:spPr>
        <p:txBody>
          <a:bodyPr wrap="square" lIns="0" tIns="0" rIns="0" bIns="0" rtlCol="0">
            <a:spAutoFit/>
          </a:bodyPr>
          <a:lstStyle/>
          <a:p>
            <a:pPr algn="ctr"/>
            <a:r>
              <a:rPr lang="en-GB" sz="1600" b="1" dirty="0">
                <a:solidFill>
                  <a:schemeClr val="accent1">
                    <a:lumMod val="50000"/>
                  </a:schemeClr>
                </a:solidFill>
              </a:rPr>
              <a:t>[12]</a:t>
            </a:r>
          </a:p>
        </p:txBody>
      </p:sp>
      <p:sp>
        <p:nvSpPr>
          <p:cNvPr id="33"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8275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39"/>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8" grpId="0" animBg="1"/>
      <p:bldP spid="25" grpId="0" animBg="1"/>
      <p:bldP spid="26" grpId="0" animBg="1"/>
      <p:bldP spid="27" grpId="0" animBg="1"/>
      <p:bldP spid="28" grpId="0" animBg="1"/>
      <p:bldP spid="29" grpId="0" animBg="1"/>
      <p:bldP spid="32" grpId="0" animBg="1"/>
      <p:bldP spid="34" grpId="0" animBg="1"/>
      <p:bldP spid="35" grpId="0" animBg="1"/>
      <p:bldP spid="37" grpId="0" animBg="1"/>
      <p:bldP spid="38" grpId="0" animBg="1"/>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104504" y="313809"/>
            <a:ext cx="5706319" cy="707849"/>
          </a:xfrm>
        </p:spPr>
        <p:txBody>
          <a:bodyPr>
            <a:normAutofit fontScale="90000"/>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macht</a:t>
            </a:r>
            <a:r>
              <a:rPr lang="en-GB" sz="3600" b="1" dirty="0">
                <a:solidFill>
                  <a:schemeClr val="bg1"/>
                </a:solidFill>
              </a:rPr>
              <a:t> was und </a:t>
            </a:r>
            <a:r>
              <a:rPr lang="en-GB" sz="3600" b="1" dirty="0" err="1">
                <a:solidFill>
                  <a:schemeClr val="bg1"/>
                </a:solidFill>
              </a:rPr>
              <a:t>wann</a:t>
            </a:r>
            <a:r>
              <a:rPr lang="en-GB" sz="3600" b="1" dirty="0">
                <a:solidFill>
                  <a:schemeClr val="bg1"/>
                </a:solidFill>
              </a:rPr>
              <a:t>?</a:t>
            </a:r>
          </a:p>
        </p:txBody>
      </p:sp>
      <p:sp>
        <p:nvSpPr>
          <p:cNvPr id="4" name="TextBox 3">
            <a:extLst>
              <a:ext uri="{FF2B5EF4-FFF2-40B4-BE49-F238E27FC236}">
                <a16:creationId xmlns:a16="http://schemas.microsoft.com/office/drawing/2014/main" id="{4E24CCF8-DB39-4952-82AD-598D1B8B44D6}"/>
              </a:ext>
            </a:extLst>
          </p:cNvPr>
          <p:cNvSpPr txBox="1"/>
          <p:nvPr/>
        </p:nvSpPr>
        <p:spPr>
          <a:xfrm>
            <a:off x="145924" y="1268653"/>
            <a:ext cx="11669355" cy="400919"/>
          </a:xfrm>
          <a:prstGeom prst="rect">
            <a:avLst/>
          </a:prstGeom>
          <a:noFill/>
        </p:spPr>
        <p:txBody>
          <a:bodyPr wrap="square" rtlCol="0">
            <a:spAutoFit/>
          </a:bodyPr>
          <a:lstStyle/>
          <a:p>
            <a:r>
              <a:rPr lang="en-GB" sz="2000" dirty="0">
                <a:solidFill>
                  <a:schemeClr val="accent1">
                    <a:lumMod val="50000"/>
                  </a:schemeClr>
                </a:solidFill>
              </a:rPr>
              <a:t>Mia und Katja </a:t>
            </a:r>
            <a:r>
              <a:rPr lang="en-GB" sz="2000" dirty="0" err="1">
                <a:solidFill>
                  <a:schemeClr val="accent1">
                    <a:lumMod val="50000"/>
                  </a:schemeClr>
                </a:solidFill>
              </a:rPr>
              <a:t>machen</a:t>
            </a:r>
            <a:r>
              <a:rPr lang="en-GB" sz="2000" dirty="0">
                <a:solidFill>
                  <a:schemeClr val="accent1">
                    <a:lumMod val="50000"/>
                  </a:schemeClr>
                </a:solidFill>
              </a:rPr>
              <a:t> </a:t>
            </a:r>
            <a:r>
              <a:rPr lang="en-GB" sz="2000" dirty="0" err="1">
                <a:solidFill>
                  <a:schemeClr val="accent1">
                    <a:lumMod val="50000"/>
                  </a:schemeClr>
                </a:solidFill>
              </a:rPr>
              <a:t>Urlaubspläne</a:t>
            </a:r>
            <a:r>
              <a:rPr lang="en-GB" sz="2000" dirty="0">
                <a:solidFill>
                  <a:schemeClr val="accent1">
                    <a:lumMod val="50000"/>
                  </a:schemeClr>
                </a:solidFill>
              </a:rPr>
              <a:t>. Was </a:t>
            </a:r>
            <a:r>
              <a:rPr lang="en-GB" sz="2000" dirty="0" err="1">
                <a:solidFill>
                  <a:schemeClr val="accent1">
                    <a:lumMod val="50000"/>
                  </a:schemeClr>
                </a:solidFill>
              </a:rPr>
              <a:t>ist</a:t>
            </a:r>
            <a:r>
              <a:rPr lang="en-GB" sz="2000" dirty="0">
                <a:solidFill>
                  <a:schemeClr val="accent1">
                    <a:lumMod val="50000"/>
                  </a:schemeClr>
                </a:solidFill>
              </a:rPr>
              <a:t> </a:t>
            </a:r>
            <a:r>
              <a:rPr lang="en-GB" sz="2000" dirty="0" err="1">
                <a:solidFill>
                  <a:schemeClr val="accent1">
                    <a:lumMod val="50000"/>
                  </a:schemeClr>
                </a:solidFill>
              </a:rPr>
              <a:t>richtig</a:t>
            </a:r>
            <a:r>
              <a:rPr lang="en-GB" sz="2000" dirty="0">
                <a:solidFill>
                  <a:schemeClr val="accent1">
                    <a:lumMod val="50000"/>
                  </a:schemeClr>
                </a:solidFill>
              </a:rPr>
              <a:t>? </a:t>
            </a:r>
            <a:r>
              <a:rPr lang="en-GB" sz="2000" dirty="0" err="1">
                <a:solidFill>
                  <a:schemeClr val="accent1">
                    <a:lumMod val="50000"/>
                  </a:schemeClr>
                </a:solidFill>
              </a:rPr>
              <a:t>Schreib</a:t>
            </a:r>
            <a:r>
              <a:rPr lang="en-GB" sz="2000" dirty="0">
                <a:solidFill>
                  <a:schemeClr val="accent1">
                    <a:lumMod val="50000"/>
                  </a:schemeClr>
                </a:solidFill>
              </a:rPr>
              <a:t> </a:t>
            </a:r>
            <a:r>
              <a:rPr lang="en-GB" sz="2000" dirty="0" err="1">
                <a:solidFill>
                  <a:schemeClr val="accent1">
                    <a:lumMod val="50000"/>
                  </a:schemeClr>
                </a:solidFill>
              </a:rPr>
              <a:t>auch</a:t>
            </a:r>
            <a:r>
              <a:rPr lang="en-GB" sz="2000" dirty="0">
                <a:solidFill>
                  <a:schemeClr val="accent1">
                    <a:lumMod val="50000"/>
                  </a:schemeClr>
                </a:solidFill>
              </a:rPr>
              <a:t> Word Order ‘1’ </a:t>
            </a:r>
            <a:r>
              <a:rPr lang="en-GB" sz="2000" dirty="0" err="1">
                <a:solidFill>
                  <a:schemeClr val="accent1">
                    <a:lumMod val="50000"/>
                  </a:schemeClr>
                </a:solidFill>
              </a:rPr>
              <a:t>oder</a:t>
            </a:r>
            <a:r>
              <a:rPr lang="en-GB" sz="2000" dirty="0">
                <a:solidFill>
                  <a:schemeClr val="accent1">
                    <a:lumMod val="50000"/>
                  </a:schemeClr>
                </a:solidFill>
              </a:rPr>
              <a:t> ‘2’.</a:t>
            </a:r>
          </a:p>
        </p:txBody>
      </p:sp>
      <p:grpSp>
        <p:nvGrpSpPr>
          <p:cNvPr id="6" name="Group 5">
            <a:extLst>
              <a:ext uri="{FF2B5EF4-FFF2-40B4-BE49-F238E27FC236}">
                <a16:creationId xmlns:a16="http://schemas.microsoft.com/office/drawing/2014/main" id="{D6BFF46C-E73C-4763-9C18-3C9E3FB86397}"/>
              </a:ext>
            </a:extLst>
          </p:cNvPr>
          <p:cNvGrpSpPr/>
          <p:nvPr/>
        </p:nvGrpSpPr>
        <p:grpSpPr>
          <a:xfrm>
            <a:off x="619651" y="1762185"/>
            <a:ext cx="3152078" cy="4386210"/>
            <a:chOff x="300038" y="1762185"/>
            <a:chExt cx="3152078" cy="4386210"/>
          </a:xfrm>
        </p:grpSpPr>
        <p:grpSp>
          <p:nvGrpSpPr>
            <p:cNvPr id="41" name="Group 40">
              <a:extLst>
                <a:ext uri="{FF2B5EF4-FFF2-40B4-BE49-F238E27FC236}">
                  <a16:creationId xmlns:a16="http://schemas.microsoft.com/office/drawing/2014/main" id="{1711C28C-9F70-409D-9D76-0ABDC97D0888}"/>
                </a:ext>
              </a:extLst>
            </p:cNvPr>
            <p:cNvGrpSpPr/>
            <p:nvPr/>
          </p:nvGrpSpPr>
          <p:grpSpPr>
            <a:xfrm>
              <a:off x="300038" y="1762185"/>
              <a:ext cx="3152078" cy="4386210"/>
              <a:chOff x="4719331" y="2191837"/>
              <a:chExt cx="2314515" cy="4003200"/>
            </a:xfrm>
          </p:grpSpPr>
          <p:grpSp>
            <p:nvGrpSpPr>
              <p:cNvPr id="42" name="Group 41">
                <a:extLst>
                  <a:ext uri="{FF2B5EF4-FFF2-40B4-BE49-F238E27FC236}">
                    <a16:creationId xmlns:a16="http://schemas.microsoft.com/office/drawing/2014/main" id="{FF55CF41-6C4F-4F0B-8DB5-A9FAD52C8493}"/>
                  </a:ext>
                </a:extLst>
              </p:cNvPr>
              <p:cNvGrpSpPr/>
              <p:nvPr/>
            </p:nvGrpSpPr>
            <p:grpSpPr>
              <a:xfrm>
                <a:off x="4719331" y="2191837"/>
                <a:ext cx="2314515" cy="4003200"/>
                <a:chOff x="4719331" y="2191837"/>
                <a:chExt cx="2198943" cy="4003200"/>
              </a:xfrm>
            </p:grpSpPr>
            <p:grpSp>
              <p:nvGrpSpPr>
                <p:cNvPr id="54" name="Group 53">
                  <a:extLst>
                    <a:ext uri="{FF2B5EF4-FFF2-40B4-BE49-F238E27FC236}">
                      <a16:creationId xmlns:a16="http://schemas.microsoft.com/office/drawing/2014/main" id="{E7E33C3A-AF5E-4074-9144-498849AEFF59}"/>
                    </a:ext>
                  </a:extLst>
                </p:cNvPr>
                <p:cNvGrpSpPr/>
                <p:nvPr/>
              </p:nvGrpSpPr>
              <p:grpSpPr>
                <a:xfrm>
                  <a:off x="4719331" y="2191837"/>
                  <a:ext cx="2198943" cy="4003200"/>
                  <a:chOff x="-30479" y="22860"/>
                  <a:chExt cx="3394710" cy="6004560"/>
                </a:xfrm>
              </p:grpSpPr>
              <p:grpSp>
                <p:nvGrpSpPr>
                  <p:cNvPr id="56" name="Group 55">
                    <a:extLst>
                      <a:ext uri="{FF2B5EF4-FFF2-40B4-BE49-F238E27FC236}">
                        <a16:creationId xmlns:a16="http://schemas.microsoft.com/office/drawing/2014/main" id="{9A37FFF0-C7FB-4D41-96C2-7958C1E31ADD}"/>
                      </a:ext>
                    </a:extLst>
                  </p:cNvPr>
                  <p:cNvGrpSpPr/>
                  <p:nvPr/>
                </p:nvGrpSpPr>
                <p:grpSpPr>
                  <a:xfrm>
                    <a:off x="-30479" y="22860"/>
                    <a:ext cx="3394710" cy="6004560"/>
                    <a:chOff x="-30479" y="22860"/>
                    <a:chExt cx="3394710" cy="6004560"/>
                  </a:xfrm>
                </p:grpSpPr>
                <p:grpSp>
                  <p:nvGrpSpPr>
                    <p:cNvPr id="58" name="Group 57">
                      <a:extLst>
                        <a:ext uri="{FF2B5EF4-FFF2-40B4-BE49-F238E27FC236}">
                          <a16:creationId xmlns:a16="http://schemas.microsoft.com/office/drawing/2014/main" id="{BF5A4925-A82A-495A-AD96-17001586A03A}"/>
                        </a:ext>
                      </a:extLst>
                    </p:cNvPr>
                    <p:cNvGrpSpPr/>
                    <p:nvPr/>
                  </p:nvGrpSpPr>
                  <p:grpSpPr>
                    <a:xfrm>
                      <a:off x="-30479" y="22860"/>
                      <a:ext cx="3394710" cy="6004560"/>
                      <a:chOff x="-30479" y="22860"/>
                      <a:chExt cx="3394710" cy="6004560"/>
                    </a:xfrm>
                  </p:grpSpPr>
                  <p:sp>
                    <p:nvSpPr>
                      <p:cNvPr id="60" name="Rectangle: Rounded Corners 59">
                        <a:extLst>
                          <a:ext uri="{FF2B5EF4-FFF2-40B4-BE49-F238E27FC236}">
                            <a16:creationId xmlns:a16="http://schemas.microsoft.com/office/drawing/2014/main" id="{5010531D-FFA2-4B59-B1F9-9D56A21B3CE6}"/>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61" name="Rectangle 60">
                        <a:extLst>
                          <a:ext uri="{FF2B5EF4-FFF2-40B4-BE49-F238E27FC236}">
                            <a16:creationId xmlns:a16="http://schemas.microsoft.com/office/drawing/2014/main" id="{DF539304-E756-4267-BDE1-D7C1BF632FCC}"/>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59" name="Oval 58">
                      <a:extLst>
                        <a:ext uri="{FF2B5EF4-FFF2-40B4-BE49-F238E27FC236}">
                          <a16:creationId xmlns:a16="http://schemas.microsoft.com/office/drawing/2014/main" id="{5654E216-0913-4DE1-A77C-5D05B63FCE91}"/>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57" name="Speech Bubble: Rectangle with Corners Rounded 56">
                    <a:extLst>
                      <a:ext uri="{FF2B5EF4-FFF2-40B4-BE49-F238E27FC236}">
                        <a16:creationId xmlns:a16="http://schemas.microsoft.com/office/drawing/2014/main" id="{326E22B9-4401-409E-B138-79051EAF1BC2}"/>
                      </a:ext>
                    </a:extLst>
                  </p:cNvPr>
                  <p:cNvSpPr/>
                  <p:nvPr/>
                </p:nvSpPr>
                <p:spPr>
                  <a:xfrm>
                    <a:off x="266310" y="525983"/>
                    <a:ext cx="2830692" cy="202648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55" name="TextBox 54">
                  <a:extLst>
                    <a:ext uri="{FF2B5EF4-FFF2-40B4-BE49-F238E27FC236}">
                      <a16:creationId xmlns:a16="http://schemas.microsoft.com/office/drawing/2014/main" id="{FB291743-5914-4692-965D-2410D62EF1EB}"/>
                    </a:ext>
                  </a:extLst>
                </p:cNvPr>
                <p:cNvSpPr txBox="1"/>
                <p:nvPr/>
              </p:nvSpPr>
              <p:spPr>
                <a:xfrm>
                  <a:off x="4895790" y="2622887"/>
                  <a:ext cx="1906490" cy="1039334"/>
                </a:xfrm>
                <a:prstGeom prst="rect">
                  <a:avLst/>
                </a:prstGeom>
                <a:noFill/>
              </p:spPr>
              <p:txBody>
                <a:bodyPr wrap="square" rtlCol="0">
                  <a:spAutoFit/>
                </a:bodyPr>
                <a:lstStyle/>
                <a:p>
                  <a:r>
                    <a:rPr lang="en-GB" sz="1700" dirty="0">
                      <a:solidFill>
                        <a:schemeClr val="accent1">
                          <a:lumMod val="50000"/>
                        </a:schemeClr>
                      </a:solidFill>
                      <a:latin typeface="Century Gothic" panose="020B0502020202020204" pitchFamily="34" charset="0"/>
                    </a:rPr>
                    <a:t>1. </a:t>
                  </a:r>
                  <a:r>
                    <a:rPr lang="en-GB" sz="1700" b="1" dirty="0">
                      <a:solidFill>
                        <a:schemeClr val="accent1">
                          <a:lumMod val="50000"/>
                        </a:schemeClr>
                      </a:solidFill>
                      <a:latin typeface="Century Gothic" panose="020B0502020202020204" pitchFamily="34" charset="0"/>
                    </a:rPr>
                    <a:t>Mia: </a:t>
                  </a:r>
                  <a:r>
                    <a:rPr lang="en-GB" sz="1700" dirty="0">
                      <a:solidFill>
                        <a:schemeClr val="accent1">
                          <a:lumMod val="50000"/>
                        </a:schemeClr>
                      </a:solidFill>
                      <a:latin typeface="Century Gothic" panose="020B0502020202020204" pitchFamily="34" charset="0"/>
                    </a:rPr>
                    <a:t>Hi! </a:t>
                  </a:r>
                  <a:r>
                    <a:rPr lang="en-GB" sz="1700" dirty="0" err="1">
                      <a:solidFill>
                        <a:schemeClr val="accent1">
                          <a:lumMod val="50000"/>
                        </a:schemeClr>
                      </a:solidFill>
                      <a:latin typeface="Century Gothic" panose="020B0502020202020204" pitchFamily="34" charset="0"/>
                    </a:rPr>
                    <a:t>Wann</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kannst</a:t>
                  </a:r>
                  <a:r>
                    <a:rPr lang="en-GB" sz="1700" dirty="0">
                      <a:solidFill>
                        <a:schemeClr val="accent1">
                          <a:lumMod val="50000"/>
                        </a:schemeClr>
                      </a:solidFill>
                      <a:latin typeface="Century Gothic" panose="020B0502020202020204" pitchFamily="34" charset="0"/>
                    </a:rPr>
                    <a:t> du </a:t>
                  </a:r>
                  <a:r>
                    <a:rPr lang="en-GB" sz="1700" dirty="0" err="1">
                      <a:solidFill>
                        <a:schemeClr val="accent1">
                          <a:lumMod val="50000"/>
                        </a:schemeClr>
                      </a:solidFill>
                      <a:latin typeface="Century Gothic" panose="020B0502020202020204" pitchFamily="34" charset="0"/>
                    </a:rPr>
                    <a:t>kommen</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Heute</a:t>
                  </a:r>
                  <a:r>
                    <a:rPr lang="en-GB" sz="1700" dirty="0">
                      <a:solidFill>
                        <a:schemeClr val="accent1">
                          <a:lumMod val="50000"/>
                        </a:schemeClr>
                      </a:solidFill>
                      <a:latin typeface="Century Gothic" panose="020B0502020202020204" pitchFamily="34" charset="0"/>
                    </a:rPr>
                    <a:t> </a:t>
                  </a:r>
                  <a:r>
                    <a:rPr lang="en-GB" sz="1700" u="sng" dirty="0">
                      <a:solidFill>
                        <a:schemeClr val="accent1">
                          <a:lumMod val="50000"/>
                        </a:schemeClr>
                      </a:solidFill>
                      <a:latin typeface="Century Gothic" panose="020B0502020202020204" pitchFamily="34" charset="0"/>
                    </a:rPr>
                    <a:t>ich </a:t>
                  </a:r>
                  <a:r>
                    <a:rPr lang="en-GB" sz="1700" u="sng" dirty="0" err="1">
                      <a:solidFill>
                        <a:schemeClr val="accent1">
                          <a:lumMod val="50000"/>
                        </a:schemeClr>
                      </a:solidFill>
                      <a:latin typeface="Century Gothic" panose="020B0502020202020204" pitchFamily="34" charset="0"/>
                    </a:rPr>
                    <a:t>mache</a:t>
                  </a:r>
                  <a:r>
                    <a:rPr lang="en-GB" sz="1700" dirty="0">
                      <a:solidFill>
                        <a:schemeClr val="accent1">
                          <a:lumMod val="50000"/>
                        </a:schemeClr>
                      </a:solidFill>
                      <a:latin typeface="Century Gothic" panose="020B0502020202020204" pitchFamily="34" charset="0"/>
                    </a:rPr>
                    <a:t> / </a:t>
                  </a:r>
                  <a:r>
                    <a:rPr lang="en-GB" sz="1700" u="sng" dirty="0" err="1">
                      <a:solidFill>
                        <a:schemeClr val="accent1">
                          <a:lumMod val="50000"/>
                        </a:schemeClr>
                      </a:solidFill>
                      <a:latin typeface="Century Gothic" panose="020B0502020202020204" pitchFamily="34" charset="0"/>
                    </a:rPr>
                    <a:t>mache</a:t>
                  </a:r>
                  <a:r>
                    <a:rPr lang="en-GB" sz="1700" u="sng" dirty="0">
                      <a:solidFill>
                        <a:schemeClr val="accent1">
                          <a:lumMod val="50000"/>
                        </a:schemeClr>
                      </a:solidFill>
                      <a:latin typeface="Century Gothic" panose="020B0502020202020204" pitchFamily="34" charset="0"/>
                    </a:rPr>
                    <a:t> ich</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Hausaufgaben</a:t>
                  </a:r>
                  <a:r>
                    <a:rPr lang="en-GB" sz="1700" dirty="0">
                      <a:solidFill>
                        <a:schemeClr val="accent1">
                          <a:lumMod val="50000"/>
                        </a:schemeClr>
                      </a:solidFill>
                      <a:latin typeface="Century Gothic" panose="020B0502020202020204" pitchFamily="34" charset="0"/>
                    </a:rPr>
                    <a:t>.</a:t>
                  </a:r>
                </a:p>
              </p:txBody>
            </p:sp>
          </p:grpSp>
          <p:sp>
            <p:nvSpPr>
              <p:cNvPr id="50" name="Speech Bubble: Rectangle with Corners Rounded 49">
                <a:extLst>
                  <a:ext uri="{FF2B5EF4-FFF2-40B4-BE49-F238E27FC236}">
                    <a16:creationId xmlns:a16="http://schemas.microsoft.com/office/drawing/2014/main" id="{F992EB51-51E3-434E-9049-3148585122D2}"/>
                  </a:ext>
                </a:extLst>
              </p:cNvPr>
              <p:cNvSpPr/>
              <p:nvPr/>
            </p:nvSpPr>
            <p:spPr>
              <a:xfrm>
                <a:off x="4921682" y="4222400"/>
                <a:ext cx="1929967" cy="13510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52" name="TextBox 51">
                <a:extLst>
                  <a:ext uri="{FF2B5EF4-FFF2-40B4-BE49-F238E27FC236}">
                    <a16:creationId xmlns:a16="http://schemas.microsoft.com/office/drawing/2014/main" id="{B17A4EDE-2CB8-42B1-990F-5DEDB3D427BC}"/>
                  </a:ext>
                </a:extLst>
              </p:cNvPr>
              <p:cNvSpPr txBox="1"/>
              <p:nvPr/>
            </p:nvSpPr>
            <p:spPr>
              <a:xfrm>
                <a:off x="4930483" y="4314110"/>
                <a:ext cx="1998831" cy="1278100"/>
              </a:xfrm>
              <a:prstGeom prst="rect">
                <a:avLst/>
              </a:prstGeom>
              <a:noFill/>
            </p:spPr>
            <p:txBody>
              <a:bodyPr wrap="square" rtlCol="0">
                <a:spAutoFit/>
              </a:bodyPr>
              <a:lstStyle/>
              <a:p>
                <a:r>
                  <a:rPr lang="en-GB" sz="1700" dirty="0">
                    <a:solidFill>
                      <a:schemeClr val="accent1">
                        <a:lumMod val="50000"/>
                      </a:schemeClr>
                    </a:solidFill>
                    <a:latin typeface="Century Gothic" panose="020B0502020202020204" pitchFamily="34" charset="0"/>
                  </a:rPr>
                  <a:t>2. </a:t>
                </a:r>
                <a:r>
                  <a:rPr lang="en-GB" sz="1700" b="1" dirty="0">
                    <a:solidFill>
                      <a:schemeClr val="accent1">
                        <a:lumMod val="50000"/>
                      </a:schemeClr>
                    </a:solidFill>
                    <a:latin typeface="Century Gothic" panose="020B0502020202020204" pitchFamily="34" charset="0"/>
                  </a:rPr>
                  <a:t>Katja: </a:t>
                </a:r>
                <a:r>
                  <a:rPr lang="en-GB" sz="1700" dirty="0">
                    <a:solidFill>
                      <a:schemeClr val="accent1">
                        <a:lumMod val="50000"/>
                      </a:schemeClr>
                    </a:solidFill>
                    <a:latin typeface="Century Gothic" panose="020B0502020202020204" pitchFamily="34" charset="0"/>
                  </a:rPr>
                  <a:t>Ich </a:t>
                </a:r>
                <a:r>
                  <a:rPr lang="en-GB" sz="1700" dirty="0" err="1">
                    <a:solidFill>
                      <a:schemeClr val="accent1">
                        <a:lumMod val="50000"/>
                      </a:schemeClr>
                    </a:solidFill>
                    <a:latin typeface="Century Gothic" panose="020B0502020202020204" pitchFamily="34" charset="0"/>
                  </a:rPr>
                  <a:t>auch</a:t>
                </a:r>
                <a:r>
                  <a:rPr lang="en-GB" sz="1700" dirty="0">
                    <a:solidFill>
                      <a:schemeClr val="accent1">
                        <a:lumMod val="50000"/>
                      </a:schemeClr>
                    </a:solidFill>
                    <a:latin typeface="Century Gothic" panose="020B0502020202020204" pitchFamily="34" charset="0"/>
                  </a:rPr>
                  <a:t>! </a:t>
                </a:r>
                <a:r>
                  <a:rPr lang="en-GB" sz="1700" dirty="0">
                    <a:solidFill>
                      <a:schemeClr val="accent1">
                        <a:lumMod val="50000"/>
                      </a:schemeClr>
                    </a:solidFill>
                    <a:latin typeface="Century Gothic" panose="020B0502020202020204" pitchFamily="34" charset="0"/>
                    <a:sym typeface="Wingdings" panose="05000000000000000000" pitchFamily="2" charset="2"/>
                  </a:rPr>
                  <a:t>   </a:t>
                </a:r>
                <a:r>
                  <a:rPr lang="en-GB" sz="1700" dirty="0">
                    <a:solidFill>
                      <a:schemeClr val="accent1">
                        <a:lumMod val="50000"/>
                      </a:schemeClr>
                    </a:solidFill>
                    <a:latin typeface="Century Gothic" panose="020B0502020202020204" pitchFamily="34" charset="0"/>
                  </a:rPr>
                  <a:t>Und am </a:t>
                </a:r>
                <a:r>
                  <a:rPr lang="en-GB" sz="1700" dirty="0" err="1">
                    <a:solidFill>
                      <a:schemeClr val="accent1">
                        <a:lumMod val="50000"/>
                      </a:schemeClr>
                    </a:solidFill>
                    <a:latin typeface="Century Gothic" panose="020B0502020202020204" pitchFamily="34" charset="0"/>
                  </a:rPr>
                  <a:t>Dienstag</a:t>
                </a:r>
                <a:r>
                  <a:rPr lang="en-GB" sz="1700" dirty="0">
                    <a:solidFill>
                      <a:schemeClr val="accent1">
                        <a:lumMod val="50000"/>
                      </a:schemeClr>
                    </a:solidFill>
                    <a:latin typeface="Century Gothic" panose="020B0502020202020204" pitchFamily="34" charset="0"/>
                  </a:rPr>
                  <a:t> </a:t>
                </a:r>
                <a:r>
                  <a:rPr lang="en-GB" sz="1700" u="sng" dirty="0">
                    <a:solidFill>
                      <a:schemeClr val="accent1">
                        <a:lumMod val="50000"/>
                      </a:schemeClr>
                    </a:solidFill>
                    <a:latin typeface="Century Gothic" panose="020B0502020202020204" pitchFamily="34" charset="0"/>
                  </a:rPr>
                  <a:t>ich </a:t>
                </a:r>
                <a:r>
                  <a:rPr lang="en-GB" sz="1700" u="sng" dirty="0" err="1">
                    <a:solidFill>
                      <a:schemeClr val="accent1">
                        <a:lumMod val="50000"/>
                      </a:schemeClr>
                    </a:solidFill>
                    <a:latin typeface="Century Gothic" panose="020B0502020202020204" pitchFamily="34" charset="0"/>
                  </a:rPr>
                  <a:t>gehe</a:t>
                </a:r>
                <a:r>
                  <a:rPr lang="en-GB" sz="1700" dirty="0">
                    <a:solidFill>
                      <a:schemeClr val="accent1">
                        <a:lumMod val="50000"/>
                      </a:schemeClr>
                    </a:solidFill>
                    <a:latin typeface="Century Gothic" panose="020B0502020202020204" pitchFamily="34" charset="0"/>
                  </a:rPr>
                  <a:t> / </a:t>
                </a:r>
                <a:r>
                  <a:rPr lang="en-GB" sz="1700" u="sng" dirty="0" err="1">
                    <a:solidFill>
                      <a:schemeClr val="accent1">
                        <a:lumMod val="50000"/>
                      </a:schemeClr>
                    </a:solidFill>
                    <a:latin typeface="Century Gothic" panose="020B0502020202020204" pitchFamily="34" charset="0"/>
                  </a:rPr>
                  <a:t>gehe</a:t>
                </a:r>
                <a:r>
                  <a:rPr lang="en-GB" sz="1700" u="sng" dirty="0">
                    <a:solidFill>
                      <a:schemeClr val="accent1">
                        <a:lumMod val="50000"/>
                      </a:schemeClr>
                    </a:solidFill>
                    <a:latin typeface="Century Gothic" panose="020B0502020202020204" pitchFamily="34" charset="0"/>
                  </a:rPr>
                  <a:t> ich</a:t>
                </a:r>
                <a:r>
                  <a:rPr lang="en-GB" sz="1700" dirty="0">
                    <a:solidFill>
                      <a:schemeClr val="accent1">
                        <a:lumMod val="50000"/>
                      </a:schemeClr>
                    </a:solidFill>
                    <a:latin typeface="Century Gothic" panose="020B0502020202020204" pitchFamily="34" charset="0"/>
                  </a:rPr>
                  <a:t> in die </a:t>
                </a:r>
                <a:r>
                  <a:rPr lang="en-GB" sz="1700" dirty="0" err="1">
                    <a:solidFill>
                      <a:schemeClr val="accent1">
                        <a:lumMod val="50000"/>
                      </a:schemeClr>
                    </a:solidFill>
                    <a:latin typeface="Century Gothic" panose="020B0502020202020204" pitchFamily="34" charset="0"/>
                  </a:rPr>
                  <a:t>Bibliothek</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Ist</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Mittwoch</a:t>
                </a:r>
                <a:r>
                  <a:rPr lang="en-GB" sz="1700" dirty="0">
                    <a:solidFill>
                      <a:schemeClr val="accent1">
                        <a:lumMod val="50000"/>
                      </a:schemeClr>
                    </a:solidFill>
                    <a:latin typeface="Century Gothic" panose="020B0502020202020204" pitchFamily="34" charset="0"/>
                  </a:rPr>
                  <a:t> okay?</a:t>
                </a:r>
              </a:p>
            </p:txBody>
          </p:sp>
        </p:grpSp>
        <p:sp>
          <p:nvSpPr>
            <p:cNvPr id="5" name="TextBox 4">
              <a:extLst>
                <a:ext uri="{FF2B5EF4-FFF2-40B4-BE49-F238E27FC236}">
                  <a16:creationId xmlns:a16="http://schemas.microsoft.com/office/drawing/2014/main" id="{B3E76E17-1667-476C-B67F-320F0DFA17C5}"/>
                </a:ext>
              </a:extLst>
            </p:cNvPr>
            <p:cNvSpPr txBox="1"/>
            <p:nvPr/>
          </p:nvSpPr>
          <p:spPr>
            <a:xfrm>
              <a:off x="2956923" y="3409959"/>
              <a:ext cx="412058" cy="400110"/>
            </a:xfrm>
            <a:prstGeom prst="rect">
              <a:avLst/>
            </a:prstGeom>
            <a:solidFill>
              <a:srgbClr val="DAA520"/>
            </a:solidFill>
            <a:ln>
              <a:solidFill>
                <a:schemeClr val="accent1">
                  <a:lumMod val="50000"/>
                </a:schemeClr>
              </a:solidFill>
            </a:ln>
          </p:spPr>
          <p:txBody>
            <a:bodyPr wrap="square" rtlCol="0">
              <a:spAutoFit/>
            </a:bodyPr>
            <a:lstStyle/>
            <a:p>
              <a:pPr algn="ctr"/>
              <a:r>
                <a:rPr lang="en-GB" sz="2000" b="1" dirty="0">
                  <a:solidFill>
                    <a:schemeClr val="accent1">
                      <a:lumMod val="50000"/>
                    </a:schemeClr>
                  </a:solidFill>
                </a:rPr>
                <a:t>2</a:t>
              </a:r>
            </a:p>
          </p:txBody>
        </p:sp>
        <p:sp>
          <p:nvSpPr>
            <p:cNvPr id="74" name="TextBox 73">
              <a:extLst>
                <a:ext uri="{FF2B5EF4-FFF2-40B4-BE49-F238E27FC236}">
                  <a16:creationId xmlns:a16="http://schemas.microsoft.com/office/drawing/2014/main" id="{CBF3D5C5-53F5-4646-B693-5B462952F6AA}"/>
                </a:ext>
              </a:extLst>
            </p:cNvPr>
            <p:cNvSpPr txBox="1"/>
            <p:nvPr/>
          </p:nvSpPr>
          <p:spPr>
            <a:xfrm>
              <a:off x="2956922" y="5269530"/>
              <a:ext cx="412058" cy="400110"/>
            </a:xfrm>
            <a:prstGeom prst="rect">
              <a:avLst/>
            </a:prstGeom>
            <a:solidFill>
              <a:srgbClr val="DAA520"/>
            </a:solidFill>
            <a:ln>
              <a:solidFill>
                <a:schemeClr val="accent1">
                  <a:lumMod val="50000"/>
                </a:schemeClr>
              </a:solidFill>
            </a:ln>
          </p:spPr>
          <p:txBody>
            <a:bodyPr wrap="square" rtlCol="0">
              <a:spAutoFit/>
            </a:bodyPr>
            <a:lstStyle/>
            <a:p>
              <a:pPr algn="ctr"/>
              <a:r>
                <a:rPr lang="en-GB" sz="2000" b="1" dirty="0">
                  <a:solidFill>
                    <a:schemeClr val="accent1">
                      <a:lumMod val="50000"/>
                    </a:schemeClr>
                  </a:solidFill>
                </a:rPr>
                <a:t>2</a:t>
              </a:r>
            </a:p>
          </p:txBody>
        </p:sp>
      </p:grpSp>
      <p:grpSp>
        <p:nvGrpSpPr>
          <p:cNvPr id="99" name="Group 98">
            <a:extLst>
              <a:ext uri="{FF2B5EF4-FFF2-40B4-BE49-F238E27FC236}">
                <a16:creationId xmlns:a16="http://schemas.microsoft.com/office/drawing/2014/main" id="{7E471CE4-D5A0-493F-A6DA-7EBAC9E9D617}"/>
              </a:ext>
            </a:extLst>
          </p:cNvPr>
          <p:cNvGrpSpPr/>
          <p:nvPr/>
        </p:nvGrpSpPr>
        <p:grpSpPr>
          <a:xfrm>
            <a:off x="4519961" y="1762185"/>
            <a:ext cx="3152078" cy="4386210"/>
            <a:chOff x="300038" y="1762185"/>
            <a:chExt cx="3152078" cy="4386210"/>
          </a:xfrm>
        </p:grpSpPr>
        <p:grpSp>
          <p:nvGrpSpPr>
            <p:cNvPr id="100" name="Group 99">
              <a:extLst>
                <a:ext uri="{FF2B5EF4-FFF2-40B4-BE49-F238E27FC236}">
                  <a16:creationId xmlns:a16="http://schemas.microsoft.com/office/drawing/2014/main" id="{D52A2B37-23C9-4BF9-9BD5-134C838AD817}"/>
                </a:ext>
              </a:extLst>
            </p:cNvPr>
            <p:cNvGrpSpPr/>
            <p:nvPr/>
          </p:nvGrpSpPr>
          <p:grpSpPr>
            <a:xfrm>
              <a:off x="300038" y="1762185"/>
              <a:ext cx="3152078" cy="4386210"/>
              <a:chOff x="4719331" y="2191837"/>
              <a:chExt cx="2314515" cy="4003200"/>
            </a:xfrm>
          </p:grpSpPr>
          <p:grpSp>
            <p:nvGrpSpPr>
              <p:cNvPr id="103" name="Group 102">
                <a:extLst>
                  <a:ext uri="{FF2B5EF4-FFF2-40B4-BE49-F238E27FC236}">
                    <a16:creationId xmlns:a16="http://schemas.microsoft.com/office/drawing/2014/main" id="{CA633584-F7D2-4C1F-A538-DAEB0E9923B3}"/>
                  </a:ext>
                </a:extLst>
              </p:cNvPr>
              <p:cNvGrpSpPr/>
              <p:nvPr/>
            </p:nvGrpSpPr>
            <p:grpSpPr>
              <a:xfrm>
                <a:off x="4719331" y="2191837"/>
                <a:ext cx="2314515" cy="4003200"/>
                <a:chOff x="4719331" y="2191837"/>
                <a:chExt cx="2198943" cy="4003200"/>
              </a:xfrm>
            </p:grpSpPr>
            <p:grpSp>
              <p:nvGrpSpPr>
                <p:cNvPr id="106" name="Group 105">
                  <a:extLst>
                    <a:ext uri="{FF2B5EF4-FFF2-40B4-BE49-F238E27FC236}">
                      <a16:creationId xmlns:a16="http://schemas.microsoft.com/office/drawing/2014/main" id="{440C2B6F-3498-4725-AEA5-9A276B3FC5E0}"/>
                    </a:ext>
                  </a:extLst>
                </p:cNvPr>
                <p:cNvGrpSpPr/>
                <p:nvPr/>
              </p:nvGrpSpPr>
              <p:grpSpPr>
                <a:xfrm>
                  <a:off x="4719331" y="2191837"/>
                  <a:ext cx="2198943" cy="4003200"/>
                  <a:chOff x="-30479" y="22860"/>
                  <a:chExt cx="3394710" cy="6004560"/>
                </a:xfrm>
              </p:grpSpPr>
              <p:grpSp>
                <p:nvGrpSpPr>
                  <p:cNvPr id="108" name="Group 107">
                    <a:extLst>
                      <a:ext uri="{FF2B5EF4-FFF2-40B4-BE49-F238E27FC236}">
                        <a16:creationId xmlns:a16="http://schemas.microsoft.com/office/drawing/2014/main" id="{04B87238-B1A6-4110-8D2A-77A1250350DA}"/>
                      </a:ext>
                    </a:extLst>
                  </p:cNvPr>
                  <p:cNvGrpSpPr/>
                  <p:nvPr/>
                </p:nvGrpSpPr>
                <p:grpSpPr>
                  <a:xfrm>
                    <a:off x="-30479" y="22860"/>
                    <a:ext cx="3394710" cy="6004560"/>
                    <a:chOff x="-30479" y="22860"/>
                    <a:chExt cx="3394710" cy="6004560"/>
                  </a:xfrm>
                </p:grpSpPr>
                <p:grpSp>
                  <p:nvGrpSpPr>
                    <p:cNvPr id="110" name="Group 109">
                      <a:extLst>
                        <a:ext uri="{FF2B5EF4-FFF2-40B4-BE49-F238E27FC236}">
                          <a16:creationId xmlns:a16="http://schemas.microsoft.com/office/drawing/2014/main" id="{B891564A-8E29-4327-AED2-D43655DD1E05}"/>
                        </a:ext>
                      </a:extLst>
                    </p:cNvPr>
                    <p:cNvGrpSpPr/>
                    <p:nvPr/>
                  </p:nvGrpSpPr>
                  <p:grpSpPr>
                    <a:xfrm>
                      <a:off x="-30479" y="22860"/>
                      <a:ext cx="3394710" cy="6004560"/>
                      <a:chOff x="-30479" y="22860"/>
                      <a:chExt cx="3394710" cy="6004560"/>
                    </a:xfrm>
                  </p:grpSpPr>
                  <p:sp>
                    <p:nvSpPr>
                      <p:cNvPr id="112" name="Rectangle: Rounded Corners 111">
                        <a:extLst>
                          <a:ext uri="{FF2B5EF4-FFF2-40B4-BE49-F238E27FC236}">
                            <a16:creationId xmlns:a16="http://schemas.microsoft.com/office/drawing/2014/main" id="{C6516881-DAE6-4558-B0A9-F542FB7E1122}"/>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13" name="Rectangle 112">
                        <a:extLst>
                          <a:ext uri="{FF2B5EF4-FFF2-40B4-BE49-F238E27FC236}">
                            <a16:creationId xmlns:a16="http://schemas.microsoft.com/office/drawing/2014/main" id="{BD8FF144-0F0E-45B2-A6B9-88072F1CBE0E}"/>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11" name="Oval 110">
                      <a:extLst>
                        <a:ext uri="{FF2B5EF4-FFF2-40B4-BE49-F238E27FC236}">
                          <a16:creationId xmlns:a16="http://schemas.microsoft.com/office/drawing/2014/main" id="{08D492D7-5827-466B-A602-4F6F170A9EEB}"/>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09" name="Speech Bubble: Rectangle with Corners Rounded 108">
                    <a:extLst>
                      <a:ext uri="{FF2B5EF4-FFF2-40B4-BE49-F238E27FC236}">
                        <a16:creationId xmlns:a16="http://schemas.microsoft.com/office/drawing/2014/main" id="{83F0886B-EC12-4786-8BBA-5200CDB6C609}"/>
                      </a:ext>
                    </a:extLst>
                  </p:cNvPr>
                  <p:cNvSpPr/>
                  <p:nvPr/>
                </p:nvSpPr>
                <p:spPr>
                  <a:xfrm>
                    <a:off x="266310" y="525983"/>
                    <a:ext cx="2830692" cy="202648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107" name="TextBox 106">
                  <a:extLst>
                    <a:ext uri="{FF2B5EF4-FFF2-40B4-BE49-F238E27FC236}">
                      <a16:creationId xmlns:a16="http://schemas.microsoft.com/office/drawing/2014/main" id="{B7E26C78-513D-4711-BAD4-281E42B8612A}"/>
                    </a:ext>
                  </a:extLst>
                </p:cNvPr>
                <p:cNvSpPr txBox="1"/>
                <p:nvPr/>
              </p:nvSpPr>
              <p:spPr>
                <a:xfrm>
                  <a:off x="4895790" y="2622887"/>
                  <a:ext cx="1906490" cy="1039334"/>
                </a:xfrm>
                <a:prstGeom prst="rect">
                  <a:avLst/>
                </a:prstGeom>
                <a:noFill/>
              </p:spPr>
              <p:txBody>
                <a:bodyPr wrap="square" rtlCol="0">
                  <a:spAutoFit/>
                </a:bodyPr>
                <a:lstStyle/>
                <a:p>
                  <a:r>
                    <a:rPr lang="en-GB" sz="1700" dirty="0">
                      <a:solidFill>
                        <a:schemeClr val="accent1">
                          <a:lumMod val="50000"/>
                        </a:schemeClr>
                      </a:solidFill>
                      <a:latin typeface="Century Gothic" panose="020B0502020202020204" pitchFamily="34" charset="0"/>
                    </a:rPr>
                    <a:t>3. </a:t>
                  </a:r>
                  <a:r>
                    <a:rPr lang="en-GB" sz="1700" b="1" dirty="0">
                      <a:solidFill>
                        <a:schemeClr val="accent1">
                          <a:lumMod val="50000"/>
                        </a:schemeClr>
                      </a:solidFill>
                      <a:latin typeface="Century Gothic" panose="020B0502020202020204" pitchFamily="34" charset="0"/>
                    </a:rPr>
                    <a:t>Mia: </a:t>
                  </a:r>
                  <a:r>
                    <a:rPr lang="en-GB" sz="1700" dirty="0" err="1">
                      <a:solidFill>
                        <a:schemeClr val="accent1">
                          <a:lumMod val="50000"/>
                        </a:schemeClr>
                      </a:solidFill>
                      <a:latin typeface="Century Gothic" panose="020B0502020202020204" pitchFamily="34" charset="0"/>
                    </a:rPr>
                    <a:t>Nein</a:t>
                  </a:r>
                  <a:r>
                    <a:rPr lang="en-GB" sz="1700" dirty="0">
                      <a:solidFill>
                        <a:schemeClr val="accent1">
                          <a:lumMod val="50000"/>
                        </a:schemeClr>
                      </a:solidFill>
                      <a:latin typeface="Century Gothic" panose="020B0502020202020204" pitchFamily="34" charset="0"/>
                    </a:rPr>
                    <a:t> ... </a:t>
                  </a:r>
                  <a:r>
                    <a:rPr lang="en-GB" sz="1700" u="sng" dirty="0" err="1">
                      <a:solidFill>
                        <a:schemeClr val="accent1">
                          <a:lumMod val="50000"/>
                        </a:schemeClr>
                      </a:solidFill>
                      <a:latin typeface="Century Gothic" panose="020B0502020202020204" pitchFamily="34" charset="0"/>
                    </a:rPr>
                    <a:t>wir</a:t>
                  </a:r>
                  <a:r>
                    <a:rPr lang="en-GB" sz="1700" u="sng" dirty="0">
                      <a:solidFill>
                        <a:schemeClr val="accent1">
                          <a:lumMod val="50000"/>
                        </a:schemeClr>
                      </a:solidFill>
                      <a:latin typeface="Century Gothic" panose="020B0502020202020204" pitchFamily="34" charset="0"/>
                    </a:rPr>
                    <a:t> </a:t>
                  </a:r>
                  <a:r>
                    <a:rPr lang="en-GB" sz="1700" u="sng" dirty="0" err="1">
                      <a:solidFill>
                        <a:schemeClr val="accent1">
                          <a:lumMod val="50000"/>
                        </a:schemeClr>
                      </a:solidFill>
                      <a:latin typeface="Century Gothic" panose="020B0502020202020204" pitchFamily="34" charset="0"/>
                    </a:rPr>
                    <a:t>singen</a:t>
                  </a:r>
                  <a:r>
                    <a:rPr lang="en-GB" sz="1700" dirty="0">
                      <a:solidFill>
                        <a:schemeClr val="accent1">
                          <a:lumMod val="50000"/>
                        </a:schemeClr>
                      </a:solidFill>
                      <a:latin typeface="Century Gothic" panose="020B0502020202020204" pitchFamily="34" charset="0"/>
                    </a:rPr>
                    <a:t> / </a:t>
                  </a:r>
                  <a:r>
                    <a:rPr lang="en-GB" sz="1700" u="sng" dirty="0" err="1">
                      <a:solidFill>
                        <a:schemeClr val="accent1">
                          <a:lumMod val="50000"/>
                        </a:schemeClr>
                      </a:solidFill>
                      <a:latin typeface="Century Gothic" panose="020B0502020202020204" pitchFamily="34" charset="0"/>
                    </a:rPr>
                    <a:t>singen</a:t>
                  </a:r>
                  <a:r>
                    <a:rPr lang="en-GB" sz="1700" u="sng" dirty="0">
                      <a:solidFill>
                        <a:schemeClr val="accent1">
                          <a:lumMod val="50000"/>
                        </a:schemeClr>
                      </a:solidFill>
                      <a:latin typeface="Century Gothic" panose="020B0502020202020204" pitchFamily="34" charset="0"/>
                    </a:rPr>
                    <a:t> </a:t>
                  </a:r>
                  <a:r>
                    <a:rPr lang="en-GB" sz="1700" u="sng" dirty="0" err="1">
                      <a:solidFill>
                        <a:schemeClr val="accent1">
                          <a:lumMod val="50000"/>
                        </a:schemeClr>
                      </a:solidFill>
                      <a:latin typeface="Century Gothic" panose="020B0502020202020204" pitchFamily="34" charset="0"/>
                    </a:rPr>
                    <a:t>wir</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jeden</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Mittwoch</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zusammen</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im</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Chor</a:t>
                  </a:r>
                  <a:r>
                    <a:rPr lang="en-GB" sz="1700" dirty="0">
                      <a:solidFill>
                        <a:schemeClr val="accent1">
                          <a:lumMod val="50000"/>
                        </a:schemeClr>
                      </a:solidFill>
                      <a:latin typeface="Century Gothic" panose="020B0502020202020204" pitchFamily="34" charset="0"/>
                    </a:rPr>
                    <a:t>! Das </a:t>
                  </a:r>
                  <a:r>
                    <a:rPr lang="en-GB" sz="1700" dirty="0" err="1">
                      <a:solidFill>
                        <a:schemeClr val="accent1">
                          <a:lumMod val="50000"/>
                        </a:schemeClr>
                      </a:solidFill>
                      <a:latin typeface="Century Gothic" panose="020B0502020202020204" pitchFamily="34" charset="0"/>
                    </a:rPr>
                    <a:t>weißt</a:t>
                  </a:r>
                  <a:r>
                    <a:rPr lang="en-GB" sz="1700" dirty="0">
                      <a:solidFill>
                        <a:schemeClr val="accent1">
                          <a:lumMod val="50000"/>
                        </a:schemeClr>
                      </a:solidFill>
                      <a:latin typeface="Century Gothic" panose="020B0502020202020204" pitchFamily="34" charset="0"/>
                    </a:rPr>
                    <a:t> du </a:t>
                  </a:r>
                  <a:r>
                    <a:rPr lang="en-GB" sz="1700" dirty="0" err="1">
                      <a:solidFill>
                        <a:schemeClr val="accent1">
                          <a:lumMod val="50000"/>
                        </a:schemeClr>
                      </a:solidFill>
                      <a:latin typeface="Century Gothic" panose="020B0502020202020204" pitchFamily="34" charset="0"/>
                    </a:rPr>
                    <a:t>ja</a:t>
                  </a:r>
                  <a:r>
                    <a:rPr lang="en-GB" sz="1700" dirty="0">
                      <a:solidFill>
                        <a:schemeClr val="accent1">
                          <a:lumMod val="50000"/>
                        </a:schemeClr>
                      </a:solidFill>
                      <a:latin typeface="Century Gothic" panose="020B0502020202020204" pitchFamily="34" charset="0"/>
                    </a:rPr>
                    <a:t>!</a:t>
                  </a:r>
                  <a:r>
                    <a:rPr lang="en-GB" sz="1700" u="sng" dirty="0">
                      <a:solidFill>
                        <a:schemeClr val="accent1">
                          <a:lumMod val="50000"/>
                        </a:schemeClr>
                      </a:solidFill>
                      <a:latin typeface="Century Gothic" panose="020B0502020202020204" pitchFamily="34" charset="0"/>
                    </a:rPr>
                    <a:t> </a:t>
                  </a:r>
                </a:p>
              </p:txBody>
            </p:sp>
          </p:grpSp>
          <p:sp>
            <p:nvSpPr>
              <p:cNvPr id="104" name="Speech Bubble: Rectangle with Corners Rounded 103">
                <a:extLst>
                  <a:ext uri="{FF2B5EF4-FFF2-40B4-BE49-F238E27FC236}">
                    <a16:creationId xmlns:a16="http://schemas.microsoft.com/office/drawing/2014/main" id="{832304F1-25F0-47DE-B67E-EF717C5445DD}"/>
                  </a:ext>
                </a:extLst>
              </p:cNvPr>
              <p:cNvSpPr/>
              <p:nvPr/>
            </p:nvSpPr>
            <p:spPr>
              <a:xfrm>
                <a:off x="4921682" y="4222400"/>
                <a:ext cx="1929967" cy="13510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05" name="TextBox 104">
                <a:extLst>
                  <a:ext uri="{FF2B5EF4-FFF2-40B4-BE49-F238E27FC236}">
                    <a16:creationId xmlns:a16="http://schemas.microsoft.com/office/drawing/2014/main" id="{E6E25F74-5C9F-4C82-A57D-57DFE17C896E}"/>
                  </a:ext>
                </a:extLst>
              </p:cNvPr>
              <p:cNvSpPr txBox="1"/>
              <p:nvPr/>
            </p:nvSpPr>
            <p:spPr>
              <a:xfrm>
                <a:off x="4930483" y="4314110"/>
                <a:ext cx="2067738" cy="1039334"/>
              </a:xfrm>
              <a:prstGeom prst="rect">
                <a:avLst/>
              </a:prstGeom>
              <a:noFill/>
            </p:spPr>
            <p:txBody>
              <a:bodyPr wrap="square" rtlCol="0">
                <a:spAutoFit/>
              </a:bodyPr>
              <a:lstStyle/>
              <a:p>
                <a:r>
                  <a:rPr lang="en-GB" sz="1700" dirty="0">
                    <a:solidFill>
                      <a:schemeClr val="accent1">
                        <a:lumMod val="50000"/>
                      </a:schemeClr>
                    </a:solidFill>
                    <a:latin typeface="Century Gothic" panose="020B0502020202020204" pitchFamily="34" charset="0"/>
                  </a:rPr>
                  <a:t>4. </a:t>
                </a:r>
                <a:r>
                  <a:rPr lang="en-GB" sz="1700" b="1" dirty="0">
                    <a:solidFill>
                      <a:schemeClr val="accent1">
                        <a:lumMod val="50000"/>
                      </a:schemeClr>
                    </a:solidFill>
                    <a:latin typeface="Century Gothic" panose="020B0502020202020204" pitchFamily="34" charset="0"/>
                  </a:rPr>
                  <a:t>Katja: </a:t>
                </a:r>
                <a:r>
                  <a:rPr lang="en-GB" sz="1700" dirty="0">
                    <a:solidFill>
                      <a:schemeClr val="accent1">
                        <a:lumMod val="50000"/>
                      </a:schemeClr>
                    </a:solidFill>
                    <a:latin typeface="Century Gothic" panose="020B0502020202020204" pitchFamily="34" charset="0"/>
                  </a:rPr>
                  <a:t>Ach, </a:t>
                </a:r>
                <a:r>
                  <a:rPr lang="en-GB" sz="1700" dirty="0" err="1">
                    <a:solidFill>
                      <a:schemeClr val="accent1">
                        <a:lumMod val="50000"/>
                      </a:schemeClr>
                    </a:solidFill>
                    <a:latin typeface="Century Gothic" panose="020B0502020202020204" pitchFamily="34" charset="0"/>
                  </a:rPr>
                  <a:t>richtig</a:t>
                </a:r>
                <a:r>
                  <a:rPr lang="en-GB" sz="1700" dirty="0">
                    <a:solidFill>
                      <a:schemeClr val="accent1">
                        <a:lumMod val="50000"/>
                      </a:schemeClr>
                    </a:solidFill>
                    <a:latin typeface="Century Gothic" panose="020B0502020202020204" pitchFamily="34" charset="0"/>
                  </a:rPr>
                  <a:t>! Und am </a:t>
                </a:r>
                <a:r>
                  <a:rPr lang="en-GB" sz="1700" dirty="0" err="1">
                    <a:solidFill>
                      <a:schemeClr val="accent1">
                        <a:lumMod val="50000"/>
                      </a:schemeClr>
                    </a:solidFill>
                    <a:latin typeface="Century Gothic" panose="020B0502020202020204" pitchFamily="34" charset="0"/>
                  </a:rPr>
                  <a:t>Donnerstag</a:t>
                </a:r>
                <a:r>
                  <a:rPr lang="en-GB" sz="1700" dirty="0">
                    <a:solidFill>
                      <a:schemeClr val="accent1">
                        <a:lumMod val="50000"/>
                      </a:schemeClr>
                    </a:solidFill>
                    <a:latin typeface="Century Gothic" panose="020B0502020202020204" pitchFamily="34" charset="0"/>
                  </a:rPr>
                  <a:t> </a:t>
                </a:r>
                <a:r>
                  <a:rPr lang="en-GB" sz="1700" u="sng" dirty="0" err="1">
                    <a:solidFill>
                      <a:schemeClr val="accent1">
                        <a:lumMod val="50000"/>
                      </a:schemeClr>
                    </a:solidFill>
                    <a:latin typeface="Century Gothic" panose="020B0502020202020204" pitchFamily="34" charset="0"/>
                  </a:rPr>
                  <a:t>spielen</a:t>
                </a:r>
                <a:r>
                  <a:rPr lang="en-GB" sz="1700" u="sng" dirty="0">
                    <a:solidFill>
                      <a:schemeClr val="accent1">
                        <a:lumMod val="50000"/>
                      </a:schemeClr>
                    </a:solidFill>
                    <a:latin typeface="Century Gothic" panose="020B0502020202020204" pitchFamily="34" charset="0"/>
                  </a:rPr>
                  <a:t> </a:t>
                </a:r>
                <a:r>
                  <a:rPr lang="en-GB" sz="1700" u="sng" dirty="0" err="1">
                    <a:solidFill>
                      <a:schemeClr val="accent1">
                        <a:lumMod val="50000"/>
                      </a:schemeClr>
                    </a:solidFill>
                    <a:latin typeface="Century Gothic" panose="020B0502020202020204" pitchFamily="34" charset="0"/>
                  </a:rPr>
                  <a:t>wir</a:t>
                </a:r>
                <a:r>
                  <a:rPr lang="en-GB" sz="1700" u="sng" dirty="0">
                    <a:solidFill>
                      <a:schemeClr val="accent1">
                        <a:lumMod val="50000"/>
                      </a:schemeClr>
                    </a:solidFill>
                    <a:latin typeface="Century Gothic" panose="020B0502020202020204" pitchFamily="34" charset="0"/>
                  </a:rPr>
                  <a:t> </a:t>
                </a:r>
                <a:r>
                  <a:rPr lang="en-GB" sz="1700" dirty="0">
                    <a:solidFill>
                      <a:schemeClr val="accent1">
                        <a:lumMod val="50000"/>
                      </a:schemeClr>
                    </a:solidFill>
                    <a:latin typeface="Century Gothic" panose="020B0502020202020204" pitchFamily="34" charset="0"/>
                  </a:rPr>
                  <a:t>/ </a:t>
                </a:r>
                <a:r>
                  <a:rPr lang="en-GB" sz="1700" u="sng" dirty="0" err="1">
                    <a:solidFill>
                      <a:schemeClr val="accent1">
                        <a:lumMod val="50000"/>
                      </a:schemeClr>
                    </a:solidFill>
                    <a:latin typeface="Century Gothic" panose="020B0502020202020204" pitchFamily="34" charset="0"/>
                  </a:rPr>
                  <a:t>wir</a:t>
                </a:r>
                <a:r>
                  <a:rPr lang="en-GB" sz="1700" u="sng" dirty="0">
                    <a:solidFill>
                      <a:schemeClr val="accent1">
                        <a:lumMod val="50000"/>
                      </a:schemeClr>
                    </a:solidFill>
                    <a:latin typeface="Century Gothic" panose="020B0502020202020204" pitchFamily="34" charset="0"/>
                  </a:rPr>
                  <a:t> </a:t>
                </a:r>
                <a:r>
                  <a:rPr lang="en-GB" sz="1700" u="sng" dirty="0" err="1">
                    <a:solidFill>
                      <a:schemeClr val="accent1">
                        <a:lumMod val="50000"/>
                      </a:schemeClr>
                    </a:solidFill>
                    <a:latin typeface="Century Gothic" panose="020B0502020202020204" pitchFamily="34" charset="0"/>
                  </a:rPr>
                  <a:t>spielen</a:t>
                </a:r>
                <a:r>
                  <a:rPr lang="en-GB" sz="1700" u="sng"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im</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Orchester</a:t>
                </a:r>
                <a:r>
                  <a:rPr lang="en-GB" sz="1700" dirty="0">
                    <a:solidFill>
                      <a:schemeClr val="accent1">
                        <a:lumMod val="50000"/>
                      </a:schemeClr>
                    </a:solidFill>
                    <a:latin typeface="Century Gothic" panose="020B0502020202020204" pitchFamily="34" charset="0"/>
                  </a:rPr>
                  <a:t>. </a:t>
                </a:r>
                <a:endParaRPr lang="en-GB" sz="1700" u="sng" dirty="0">
                  <a:solidFill>
                    <a:schemeClr val="accent1">
                      <a:lumMod val="50000"/>
                    </a:schemeClr>
                  </a:solidFill>
                  <a:latin typeface="Century Gothic" panose="020B0502020202020204" pitchFamily="34" charset="0"/>
                </a:endParaRPr>
              </a:p>
            </p:txBody>
          </p:sp>
        </p:grpSp>
        <p:sp>
          <p:nvSpPr>
            <p:cNvPr id="101" name="TextBox 100">
              <a:extLst>
                <a:ext uri="{FF2B5EF4-FFF2-40B4-BE49-F238E27FC236}">
                  <a16:creationId xmlns:a16="http://schemas.microsoft.com/office/drawing/2014/main" id="{EFDA3125-2A06-4FEE-BD1C-2F581FECBE93}"/>
                </a:ext>
              </a:extLst>
            </p:cNvPr>
            <p:cNvSpPr txBox="1"/>
            <p:nvPr/>
          </p:nvSpPr>
          <p:spPr>
            <a:xfrm>
              <a:off x="2956923" y="3409959"/>
              <a:ext cx="412058" cy="400110"/>
            </a:xfrm>
            <a:prstGeom prst="rect">
              <a:avLst/>
            </a:prstGeom>
            <a:solidFill>
              <a:srgbClr val="DAA520"/>
            </a:solidFill>
            <a:ln>
              <a:solidFill>
                <a:schemeClr val="accent1">
                  <a:lumMod val="50000"/>
                </a:schemeClr>
              </a:solidFill>
            </a:ln>
          </p:spPr>
          <p:txBody>
            <a:bodyPr wrap="square" rtlCol="0">
              <a:spAutoFit/>
            </a:bodyPr>
            <a:lstStyle/>
            <a:p>
              <a:pPr algn="ctr"/>
              <a:r>
                <a:rPr lang="en-GB" sz="2000" b="1" dirty="0">
                  <a:solidFill>
                    <a:schemeClr val="accent1">
                      <a:lumMod val="50000"/>
                    </a:schemeClr>
                  </a:solidFill>
                </a:rPr>
                <a:t>1</a:t>
              </a:r>
            </a:p>
          </p:txBody>
        </p:sp>
        <p:sp>
          <p:nvSpPr>
            <p:cNvPr id="102" name="TextBox 101">
              <a:extLst>
                <a:ext uri="{FF2B5EF4-FFF2-40B4-BE49-F238E27FC236}">
                  <a16:creationId xmlns:a16="http://schemas.microsoft.com/office/drawing/2014/main" id="{80AA2F34-D5BF-401F-A6A7-A066EC1E54CA}"/>
                </a:ext>
              </a:extLst>
            </p:cNvPr>
            <p:cNvSpPr txBox="1"/>
            <p:nvPr/>
          </p:nvSpPr>
          <p:spPr>
            <a:xfrm>
              <a:off x="2956922" y="5269530"/>
              <a:ext cx="412058" cy="400110"/>
            </a:xfrm>
            <a:prstGeom prst="rect">
              <a:avLst/>
            </a:prstGeom>
            <a:solidFill>
              <a:srgbClr val="DAA520"/>
            </a:solidFill>
            <a:ln>
              <a:solidFill>
                <a:schemeClr val="accent1">
                  <a:lumMod val="50000"/>
                </a:schemeClr>
              </a:solidFill>
            </a:ln>
          </p:spPr>
          <p:txBody>
            <a:bodyPr wrap="square" rtlCol="0">
              <a:spAutoFit/>
            </a:bodyPr>
            <a:lstStyle/>
            <a:p>
              <a:pPr algn="ctr"/>
              <a:r>
                <a:rPr lang="en-GB" sz="2000" b="1" dirty="0">
                  <a:solidFill>
                    <a:schemeClr val="accent1">
                      <a:lumMod val="50000"/>
                    </a:schemeClr>
                  </a:solidFill>
                </a:rPr>
                <a:t>2</a:t>
              </a:r>
            </a:p>
          </p:txBody>
        </p:sp>
      </p:grpSp>
      <p:grpSp>
        <p:nvGrpSpPr>
          <p:cNvPr id="114" name="Group 113">
            <a:extLst>
              <a:ext uri="{FF2B5EF4-FFF2-40B4-BE49-F238E27FC236}">
                <a16:creationId xmlns:a16="http://schemas.microsoft.com/office/drawing/2014/main" id="{B2CAAE7D-D253-482E-9124-A38C2E98F297}"/>
              </a:ext>
            </a:extLst>
          </p:cNvPr>
          <p:cNvGrpSpPr/>
          <p:nvPr/>
        </p:nvGrpSpPr>
        <p:grpSpPr>
          <a:xfrm>
            <a:off x="8428790" y="1762185"/>
            <a:ext cx="3152078" cy="4386210"/>
            <a:chOff x="300038" y="1762185"/>
            <a:chExt cx="3152078" cy="4386210"/>
          </a:xfrm>
        </p:grpSpPr>
        <p:grpSp>
          <p:nvGrpSpPr>
            <p:cNvPr id="115" name="Group 114">
              <a:extLst>
                <a:ext uri="{FF2B5EF4-FFF2-40B4-BE49-F238E27FC236}">
                  <a16:creationId xmlns:a16="http://schemas.microsoft.com/office/drawing/2014/main" id="{7C6E9EFD-1C7A-4F41-A9E8-22238D266589}"/>
                </a:ext>
              </a:extLst>
            </p:cNvPr>
            <p:cNvGrpSpPr/>
            <p:nvPr/>
          </p:nvGrpSpPr>
          <p:grpSpPr>
            <a:xfrm>
              <a:off x="300038" y="1762185"/>
              <a:ext cx="3152078" cy="4386210"/>
              <a:chOff x="4719331" y="2191837"/>
              <a:chExt cx="2314515" cy="4003200"/>
            </a:xfrm>
          </p:grpSpPr>
          <p:grpSp>
            <p:nvGrpSpPr>
              <p:cNvPr id="118" name="Group 117">
                <a:extLst>
                  <a:ext uri="{FF2B5EF4-FFF2-40B4-BE49-F238E27FC236}">
                    <a16:creationId xmlns:a16="http://schemas.microsoft.com/office/drawing/2014/main" id="{DD05EF35-F6F9-4D3D-84B6-8C30C7BFEAC2}"/>
                  </a:ext>
                </a:extLst>
              </p:cNvPr>
              <p:cNvGrpSpPr/>
              <p:nvPr/>
            </p:nvGrpSpPr>
            <p:grpSpPr>
              <a:xfrm>
                <a:off x="4719331" y="2191837"/>
                <a:ext cx="2314515" cy="4003200"/>
                <a:chOff x="4719331" y="2191837"/>
                <a:chExt cx="2198943" cy="4003200"/>
              </a:xfrm>
            </p:grpSpPr>
            <p:grpSp>
              <p:nvGrpSpPr>
                <p:cNvPr id="121" name="Group 120">
                  <a:extLst>
                    <a:ext uri="{FF2B5EF4-FFF2-40B4-BE49-F238E27FC236}">
                      <a16:creationId xmlns:a16="http://schemas.microsoft.com/office/drawing/2014/main" id="{58135777-BD38-464F-838C-1AF71004C6F6}"/>
                    </a:ext>
                  </a:extLst>
                </p:cNvPr>
                <p:cNvGrpSpPr/>
                <p:nvPr/>
              </p:nvGrpSpPr>
              <p:grpSpPr>
                <a:xfrm>
                  <a:off x="4719331" y="2191837"/>
                  <a:ext cx="2198943" cy="4003200"/>
                  <a:chOff x="-30479" y="22860"/>
                  <a:chExt cx="3394710" cy="6004560"/>
                </a:xfrm>
              </p:grpSpPr>
              <p:grpSp>
                <p:nvGrpSpPr>
                  <p:cNvPr id="123" name="Group 122">
                    <a:extLst>
                      <a:ext uri="{FF2B5EF4-FFF2-40B4-BE49-F238E27FC236}">
                        <a16:creationId xmlns:a16="http://schemas.microsoft.com/office/drawing/2014/main" id="{D393975F-0786-4FB7-BECD-B084C752DAC3}"/>
                      </a:ext>
                    </a:extLst>
                  </p:cNvPr>
                  <p:cNvGrpSpPr/>
                  <p:nvPr/>
                </p:nvGrpSpPr>
                <p:grpSpPr>
                  <a:xfrm>
                    <a:off x="-30479" y="22860"/>
                    <a:ext cx="3394710" cy="6004560"/>
                    <a:chOff x="-30479" y="22860"/>
                    <a:chExt cx="3394710" cy="6004560"/>
                  </a:xfrm>
                </p:grpSpPr>
                <p:grpSp>
                  <p:nvGrpSpPr>
                    <p:cNvPr id="125" name="Group 124">
                      <a:extLst>
                        <a:ext uri="{FF2B5EF4-FFF2-40B4-BE49-F238E27FC236}">
                          <a16:creationId xmlns:a16="http://schemas.microsoft.com/office/drawing/2014/main" id="{B0C12028-EA9B-4965-863B-321703F64AE1}"/>
                        </a:ext>
                      </a:extLst>
                    </p:cNvPr>
                    <p:cNvGrpSpPr/>
                    <p:nvPr/>
                  </p:nvGrpSpPr>
                  <p:grpSpPr>
                    <a:xfrm>
                      <a:off x="-30479" y="22860"/>
                      <a:ext cx="3394710" cy="6004560"/>
                      <a:chOff x="-30479" y="22860"/>
                      <a:chExt cx="3394710" cy="6004560"/>
                    </a:xfrm>
                  </p:grpSpPr>
                  <p:sp>
                    <p:nvSpPr>
                      <p:cNvPr id="127" name="Rectangle: Rounded Corners 126">
                        <a:extLst>
                          <a:ext uri="{FF2B5EF4-FFF2-40B4-BE49-F238E27FC236}">
                            <a16:creationId xmlns:a16="http://schemas.microsoft.com/office/drawing/2014/main" id="{C3F02DDB-0D6D-43DC-86B0-4B71D9C0E9DE}"/>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28" name="Rectangle 127">
                        <a:extLst>
                          <a:ext uri="{FF2B5EF4-FFF2-40B4-BE49-F238E27FC236}">
                            <a16:creationId xmlns:a16="http://schemas.microsoft.com/office/drawing/2014/main" id="{0C2E0CA9-B1E0-4947-B75D-45DA1794170D}"/>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26" name="Oval 125">
                      <a:extLst>
                        <a:ext uri="{FF2B5EF4-FFF2-40B4-BE49-F238E27FC236}">
                          <a16:creationId xmlns:a16="http://schemas.microsoft.com/office/drawing/2014/main" id="{43EEE1F7-E036-40D3-B463-1B0B214007C6}"/>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24" name="Speech Bubble: Rectangle with Corners Rounded 123">
                    <a:extLst>
                      <a:ext uri="{FF2B5EF4-FFF2-40B4-BE49-F238E27FC236}">
                        <a16:creationId xmlns:a16="http://schemas.microsoft.com/office/drawing/2014/main" id="{F85953C8-0005-4DA3-90FA-560E094D6340}"/>
                      </a:ext>
                    </a:extLst>
                  </p:cNvPr>
                  <p:cNvSpPr/>
                  <p:nvPr/>
                </p:nvSpPr>
                <p:spPr>
                  <a:xfrm>
                    <a:off x="266310" y="525983"/>
                    <a:ext cx="2830692" cy="202648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122" name="TextBox 121">
                  <a:extLst>
                    <a:ext uri="{FF2B5EF4-FFF2-40B4-BE49-F238E27FC236}">
                      <a16:creationId xmlns:a16="http://schemas.microsoft.com/office/drawing/2014/main" id="{8101D0BB-2E65-4D7C-AF8B-C42074A48E1A}"/>
                    </a:ext>
                  </a:extLst>
                </p:cNvPr>
                <p:cNvSpPr txBox="1"/>
                <p:nvPr/>
              </p:nvSpPr>
              <p:spPr>
                <a:xfrm>
                  <a:off x="4895790" y="2622887"/>
                  <a:ext cx="1906490" cy="1039334"/>
                </a:xfrm>
                <a:prstGeom prst="rect">
                  <a:avLst/>
                </a:prstGeom>
                <a:noFill/>
              </p:spPr>
              <p:txBody>
                <a:bodyPr wrap="square" rtlCol="0">
                  <a:spAutoFit/>
                </a:bodyPr>
                <a:lstStyle/>
                <a:p>
                  <a:r>
                    <a:rPr lang="en-GB" sz="1700" dirty="0">
                      <a:solidFill>
                        <a:schemeClr val="accent1">
                          <a:lumMod val="50000"/>
                        </a:schemeClr>
                      </a:solidFill>
                      <a:latin typeface="Century Gothic" panose="020B0502020202020204" pitchFamily="34" charset="0"/>
                    </a:rPr>
                    <a:t>5. </a:t>
                  </a:r>
                  <a:r>
                    <a:rPr lang="en-GB" sz="1700" b="1" dirty="0">
                      <a:solidFill>
                        <a:schemeClr val="accent1">
                          <a:lumMod val="50000"/>
                        </a:schemeClr>
                      </a:solidFill>
                      <a:latin typeface="Century Gothic" panose="020B0502020202020204" pitchFamily="34" charset="0"/>
                    </a:rPr>
                    <a:t>Mia: </a:t>
                  </a:r>
                  <a:r>
                    <a:rPr lang="en-GB" sz="1700" dirty="0" err="1">
                      <a:solidFill>
                        <a:schemeClr val="accent1">
                          <a:lumMod val="50000"/>
                        </a:schemeClr>
                      </a:solidFill>
                      <a:latin typeface="Century Gothic" panose="020B0502020202020204" pitchFamily="34" charset="0"/>
                    </a:rPr>
                    <a:t>Ja</a:t>
                  </a:r>
                  <a:r>
                    <a:rPr lang="en-GB" sz="1700" dirty="0">
                      <a:solidFill>
                        <a:schemeClr val="accent1">
                          <a:lumMod val="50000"/>
                        </a:schemeClr>
                      </a:solidFill>
                      <a:latin typeface="Century Gothic" panose="020B0502020202020204" pitchFamily="34" charset="0"/>
                    </a:rPr>
                    <a:t> … </a:t>
                  </a:r>
                  <a:r>
                    <a:rPr lang="en-GB" sz="1700" dirty="0" err="1">
                      <a:solidFill>
                        <a:schemeClr val="accent1">
                          <a:lumMod val="50000"/>
                        </a:schemeClr>
                      </a:solidFill>
                      <a:latin typeface="Century Gothic" panose="020B0502020202020204" pitchFamily="34" charset="0"/>
                    </a:rPr>
                    <a:t>kannst</a:t>
                  </a:r>
                  <a:r>
                    <a:rPr lang="en-GB" sz="1700" dirty="0">
                      <a:solidFill>
                        <a:schemeClr val="accent1">
                          <a:lumMod val="50000"/>
                        </a:schemeClr>
                      </a:solidFill>
                      <a:latin typeface="Century Gothic" panose="020B0502020202020204" pitchFamily="34" charset="0"/>
                    </a:rPr>
                    <a:t> du am Freitag </a:t>
                  </a:r>
                  <a:r>
                    <a:rPr lang="en-GB" sz="1700" dirty="0" err="1">
                      <a:solidFill>
                        <a:schemeClr val="accent1">
                          <a:lumMod val="50000"/>
                        </a:schemeClr>
                      </a:solidFill>
                      <a:latin typeface="Century Gothic" panose="020B0502020202020204" pitchFamily="34" charset="0"/>
                    </a:rPr>
                    <a:t>kommen</a:t>
                  </a:r>
                  <a:r>
                    <a:rPr lang="en-GB" sz="1700" dirty="0">
                      <a:solidFill>
                        <a:schemeClr val="accent1">
                          <a:lumMod val="50000"/>
                        </a:schemeClr>
                      </a:solidFill>
                      <a:latin typeface="Century Gothic" panose="020B0502020202020204" pitchFamily="34" charset="0"/>
                    </a:rPr>
                    <a:t>? </a:t>
                  </a:r>
                  <a:r>
                    <a:rPr lang="en-GB" sz="1700" u="sng" dirty="0">
                      <a:solidFill>
                        <a:schemeClr val="accent1">
                          <a:lumMod val="50000"/>
                        </a:schemeClr>
                      </a:solidFill>
                      <a:latin typeface="Century Gothic" panose="020B0502020202020204" pitchFamily="34" charset="0"/>
                    </a:rPr>
                    <a:t>ich </a:t>
                  </a:r>
                  <a:r>
                    <a:rPr lang="en-GB" sz="1700" u="sng" dirty="0" err="1">
                      <a:solidFill>
                        <a:schemeClr val="accent1">
                          <a:lumMod val="50000"/>
                        </a:schemeClr>
                      </a:solidFill>
                      <a:latin typeface="Century Gothic" panose="020B0502020202020204" pitchFamily="34" charset="0"/>
                    </a:rPr>
                    <a:t>habe</a:t>
                  </a:r>
                  <a:r>
                    <a:rPr lang="en-GB" sz="1700" dirty="0">
                      <a:solidFill>
                        <a:schemeClr val="accent1">
                          <a:lumMod val="50000"/>
                        </a:schemeClr>
                      </a:solidFill>
                      <a:latin typeface="Century Gothic" panose="020B0502020202020204" pitchFamily="34" charset="0"/>
                    </a:rPr>
                    <a:t> / </a:t>
                  </a:r>
                  <a:r>
                    <a:rPr lang="en-GB" sz="1700" u="sng" dirty="0" err="1">
                      <a:solidFill>
                        <a:schemeClr val="accent1">
                          <a:lumMod val="50000"/>
                        </a:schemeClr>
                      </a:solidFill>
                      <a:latin typeface="Century Gothic" panose="020B0502020202020204" pitchFamily="34" charset="0"/>
                    </a:rPr>
                    <a:t>habe</a:t>
                  </a:r>
                  <a:r>
                    <a:rPr lang="en-GB" sz="1700" u="sng" dirty="0">
                      <a:solidFill>
                        <a:schemeClr val="accent1">
                          <a:lumMod val="50000"/>
                        </a:schemeClr>
                      </a:solidFill>
                      <a:latin typeface="Century Gothic" panose="020B0502020202020204" pitchFamily="34" charset="0"/>
                    </a:rPr>
                    <a:t> ich</a:t>
                  </a:r>
                  <a:r>
                    <a:rPr lang="en-GB" sz="1700" dirty="0">
                      <a:solidFill>
                        <a:schemeClr val="accent1">
                          <a:lumMod val="50000"/>
                        </a:schemeClr>
                      </a:solidFill>
                      <a:latin typeface="Century Gothic" panose="020B0502020202020204" pitchFamily="34" charset="0"/>
                    </a:rPr>
                    <a:t> am Freitag </a:t>
                  </a:r>
                  <a:r>
                    <a:rPr lang="en-GB" sz="1700" dirty="0" err="1">
                      <a:solidFill>
                        <a:schemeClr val="accent1">
                          <a:lumMod val="50000"/>
                        </a:schemeClr>
                      </a:solidFill>
                      <a:latin typeface="Century Gothic" panose="020B0502020202020204" pitchFamily="34" charset="0"/>
                    </a:rPr>
                    <a:t>keine</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Pläne</a:t>
                  </a:r>
                  <a:r>
                    <a:rPr lang="en-GB" sz="1700" dirty="0">
                      <a:solidFill>
                        <a:schemeClr val="accent1">
                          <a:lumMod val="50000"/>
                        </a:schemeClr>
                      </a:solidFill>
                      <a:latin typeface="Century Gothic" panose="020B0502020202020204" pitchFamily="34" charset="0"/>
                    </a:rPr>
                    <a:t>.</a:t>
                  </a:r>
                </a:p>
              </p:txBody>
            </p:sp>
          </p:grpSp>
          <p:sp>
            <p:nvSpPr>
              <p:cNvPr id="119" name="Speech Bubble: Rectangle with Corners Rounded 118">
                <a:extLst>
                  <a:ext uri="{FF2B5EF4-FFF2-40B4-BE49-F238E27FC236}">
                    <a16:creationId xmlns:a16="http://schemas.microsoft.com/office/drawing/2014/main" id="{C38E389B-0F62-4CB6-A600-E11FF91DE2D9}"/>
                  </a:ext>
                </a:extLst>
              </p:cNvPr>
              <p:cNvSpPr/>
              <p:nvPr/>
            </p:nvSpPr>
            <p:spPr>
              <a:xfrm>
                <a:off x="4921682" y="4222400"/>
                <a:ext cx="1929967" cy="13510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20" name="TextBox 119">
                <a:extLst>
                  <a:ext uri="{FF2B5EF4-FFF2-40B4-BE49-F238E27FC236}">
                    <a16:creationId xmlns:a16="http://schemas.microsoft.com/office/drawing/2014/main" id="{39DD1C9A-8461-401A-87D7-AD8B1501B62A}"/>
                  </a:ext>
                </a:extLst>
              </p:cNvPr>
              <p:cNvSpPr txBox="1"/>
              <p:nvPr/>
            </p:nvSpPr>
            <p:spPr>
              <a:xfrm>
                <a:off x="4930483" y="4314111"/>
                <a:ext cx="1998831" cy="1039334"/>
              </a:xfrm>
              <a:prstGeom prst="rect">
                <a:avLst/>
              </a:prstGeom>
              <a:noFill/>
            </p:spPr>
            <p:txBody>
              <a:bodyPr wrap="square" rtlCol="0">
                <a:spAutoFit/>
              </a:bodyPr>
              <a:lstStyle/>
              <a:p>
                <a:r>
                  <a:rPr lang="en-GB" sz="1700" dirty="0">
                    <a:solidFill>
                      <a:schemeClr val="accent1">
                        <a:lumMod val="50000"/>
                      </a:schemeClr>
                    </a:solidFill>
                    <a:latin typeface="Century Gothic" panose="020B0502020202020204" pitchFamily="34" charset="0"/>
                  </a:rPr>
                  <a:t>6. </a:t>
                </a:r>
                <a:r>
                  <a:rPr lang="en-GB" sz="1700" b="1" dirty="0">
                    <a:solidFill>
                      <a:schemeClr val="accent1">
                        <a:lumMod val="50000"/>
                      </a:schemeClr>
                    </a:solidFill>
                    <a:latin typeface="Century Gothic" panose="020B0502020202020204" pitchFamily="34" charset="0"/>
                  </a:rPr>
                  <a:t>Katja: </a:t>
                </a:r>
                <a:r>
                  <a:rPr lang="en-GB" sz="1700" dirty="0" err="1">
                    <a:solidFill>
                      <a:schemeClr val="accent1">
                        <a:lumMod val="50000"/>
                      </a:schemeClr>
                    </a:solidFill>
                    <a:latin typeface="Century Gothic" panose="020B0502020202020204" pitchFamily="34" charset="0"/>
                  </a:rPr>
                  <a:t>Ja</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Perfekt</a:t>
                </a:r>
                <a:r>
                  <a:rPr lang="en-GB" sz="1700" dirty="0">
                    <a:solidFill>
                      <a:schemeClr val="accent1">
                        <a:lumMod val="50000"/>
                      </a:schemeClr>
                    </a:solidFill>
                    <a:latin typeface="Century Gothic" panose="020B0502020202020204" pitchFamily="34" charset="0"/>
                  </a:rPr>
                  <a:t>. Okay – am Freitag </a:t>
                </a:r>
                <a:r>
                  <a:rPr lang="en-GB" sz="1700" u="sng" dirty="0" err="1">
                    <a:solidFill>
                      <a:schemeClr val="accent1">
                        <a:lumMod val="50000"/>
                      </a:schemeClr>
                    </a:solidFill>
                    <a:latin typeface="Century Gothic" panose="020B0502020202020204" pitchFamily="34" charset="0"/>
                  </a:rPr>
                  <a:t>wir</a:t>
                </a:r>
                <a:r>
                  <a:rPr lang="en-GB" sz="1700" u="sng" dirty="0">
                    <a:solidFill>
                      <a:schemeClr val="accent1">
                        <a:lumMod val="50000"/>
                      </a:schemeClr>
                    </a:solidFill>
                    <a:latin typeface="Century Gothic" panose="020B0502020202020204" pitchFamily="34" charset="0"/>
                  </a:rPr>
                  <a:t> </a:t>
                </a:r>
                <a:r>
                  <a:rPr lang="en-GB" sz="1700" u="sng" dirty="0" err="1">
                    <a:solidFill>
                      <a:schemeClr val="accent1">
                        <a:lumMod val="50000"/>
                      </a:schemeClr>
                    </a:solidFill>
                    <a:latin typeface="Century Gothic" panose="020B0502020202020204" pitchFamily="34" charset="0"/>
                  </a:rPr>
                  <a:t>essen</a:t>
                </a:r>
                <a:r>
                  <a:rPr lang="en-GB" sz="1700" dirty="0">
                    <a:solidFill>
                      <a:schemeClr val="accent1">
                        <a:lumMod val="50000"/>
                      </a:schemeClr>
                    </a:solidFill>
                    <a:latin typeface="Century Gothic" panose="020B0502020202020204" pitchFamily="34" charset="0"/>
                  </a:rPr>
                  <a:t> / </a:t>
                </a:r>
                <a:r>
                  <a:rPr lang="en-GB" sz="1700" u="sng" dirty="0" err="1">
                    <a:solidFill>
                      <a:schemeClr val="accent1">
                        <a:lumMod val="50000"/>
                      </a:schemeClr>
                    </a:solidFill>
                    <a:latin typeface="Century Gothic" panose="020B0502020202020204" pitchFamily="34" charset="0"/>
                  </a:rPr>
                  <a:t>essen</a:t>
                </a:r>
                <a:r>
                  <a:rPr lang="en-GB" sz="1700" u="sng" dirty="0">
                    <a:solidFill>
                      <a:schemeClr val="accent1">
                        <a:lumMod val="50000"/>
                      </a:schemeClr>
                    </a:solidFill>
                    <a:latin typeface="Century Gothic" panose="020B0502020202020204" pitchFamily="34" charset="0"/>
                  </a:rPr>
                  <a:t> </a:t>
                </a:r>
                <a:r>
                  <a:rPr lang="en-GB" sz="1700" u="sng" dirty="0" err="1">
                    <a:solidFill>
                      <a:schemeClr val="accent1">
                        <a:lumMod val="50000"/>
                      </a:schemeClr>
                    </a:solidFill>
                    <a:latin typeface="Century Gothic" panose="020B0502020202020204" pitchFamily="34" charset="0"/>
                  </a:rPr>
                  <a:t>wir</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Eis</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Alles</a:t>
                </a:r>
                <a:r>
                  <a:rPr lang="en-GB" sz="1700" dirty="0">
                    <a:solidFill>
                      <a:schemeClr val="accent1">
                        <a:lumMod val="50000"/>
                      </a:schemeClr>
                    </a:solidFill>
                    <a:latin typeface="Century Gothic" panose="020B0502020202020204" pitchFamily="34" charset="0"/>
                  </a:rPr>
                  <a:t> </a:t>
                </a:r>
                <a:r>
                  <a:rPr lang="en-GB" sz="1700" dirty="0" err="1">
                    <a:solidFill>
                      <a:schemeClr val="accent1">
                        <a:lumMod val="50000"/>
                      </a:schemeClr>
                    </a:solidFill>
                    <a:latin typeface="Century Gothic" panose="020B0502020202020204" pitchFamily="34" charset="0"/>
                  </a:rPr>
                  <a:t>klar</a:t>
                </a:r>
                <a:r>
                  <a:rPr lang="en-GB" sz="1700" dirty="0">
                    <a:solidFill>
                      <a:schemeClr val="accent1">
                        <a:lumMod val="50000"/>
                      </a:schemeClr>
                    </a:solidFill>
                    <a:latin typeface="Century Gothic" panose="020B0502020202020204" pitchFamily="34" charset="0"/>
                  </a:rPr>
                  <a:t> - </a:t>
                </a:r>
                <a:r>
                  <a:rPr lang="en-GB" sz="1700" dirty="0" err="1">
                    <a:solidFill>
                      <a:schemeClr val="accent1">
                        <a:lumMod val="50000"/>
                      </a:schemeClr>
                    </a:solidFill>
                    <a:latin typeface="Century Gothic" panose="020B0502020202020204" pitchFamily="34" charset="0"/>
                  </a:rPr>
                  <a:t>tschüs</a:t>
                </a:r>
                <a:r>
                  <a:rPr lang="en-GB" sz="1700" dirty="0">
                    <a:solidFill>
                      <a:schemeClr val="accent1">
                        <a:lumMod val="50000"/>
                      </a:schemeClr>
                    </a:solidFill>
                    <a:latin typeface="Century Gothic" panose="020B0502020202020204" pitchFamily="34" charset="0"/>
                  </a:rPr>
                  <a:t>! </a:t>
                </a:r>
                <a:r>
                  <a:rPr lang="en-GB" sz="1700" dirty="0">
                    <a:solidFill>
                      <a:schemeClr val="accent1">
                        <a:lumMod val="50000"/>
                      </a:schemeClr>
                    </a:solidFill>
                    <a:latin typeface="Century Gothic" panose="020B0502020202020204" pitchFamily="34" charset="0"/>
                    <a:sym typeface="Wingdings" panose="05000000000000000000" pitchFamily="2" charset="2"/>
                  </a:rPr>
                  <a:t></a:t>
                </a:r>
                <a:endParaRPr lang="en-GB" sz="1700" dirty="0">
                  <a:solidFill>
                    <a:schemeClr val="accent1">
                      <a:lumMod val="50000"/>
                    </a:schemeClr>
                  </a:solidFill>
                  <a:latin typeface="Century Gothic" panose="020B0502020202020204" pitchFamily="34" charset="0"/>
                </a:endParaRPr>
              </a:p>
            </p:txBody>
          </p:sp>
        </p:grpSp>
        <p:sp>
          <p:nvSpPr>
            <p:cNvPr id="116" name="TextBox 115">
              <a:extLst>
                <a:ext uri="{FF2B5EF4-FFF2-40B4-BE49-F238E27FC236}">
                  <a16:creationId xmlns:a16="http://schemas.microsoft.com/office/drawing/2014/main" id="{F12FEA06-3D3E-4122-8D85-B7D064BBECF2}"/>
                </a:ext>
              </a:extLst>
            </p:cNvPr>
            <p:cNvSpPr txBox="1"/>
            <p:nvPr/>
          </p:nvSpPr>
          <p:spPr>
            <a:xfrm>
              <a:off x="2956923" y="3409959"/>
              <a:ext cx="412058" cy="400110"/>
            </a:xfrm>
            <a:prstGeom prst="rect">
              <a:avLst/>
            </a:prstGeom>
            <a:solidFill>
              <a:srgbClr val="DAA520"/>
            </a:solidFill>
            <a:ln>
              <a:solidFill>
                <a:schemeClr val="accent1">
                  <a:lumMod val="50000"/>
                </a:schemeClr>
              </a:solidFill>
            </a:ln>
          </p:spPr>
          <p:txBody>
            <a:bodyPr wrap="square" rtlCol="0">
              <a:spAutoFit/>
            </a:bodyPr>
            <a:lstStyle/>
            <a:p>
              <a:pPr algn="ctr"/>
              <a:r>
                <a:rPr lang="en-GB" sz="2000" b="1" dirty="0">
                  <a:solidFill>
                    <a:schemeClr val="accent5">
                      <a:lumMod val="50000"/>
                    </a:schemeClr>
                  </a:solidFill>
                </a:rPr>
                <a:t>1</a:t>
              </a:r>
            </a:p>
          </p:txBody>
        </p:sp>
        <p:sp>
          <p:nvSpPr>
            <p:cNvPr id="117" name="TextBox 116">
              <a:extLst>
                <a:ext uri="{FF2B5EF4-FFF2-40B4-BE49-F238E27FC236}">
                  <a16:creationId xmlns:a16="http://schemas.microsoft.com/office/drawing/2014/main" id="{E8646D6C-ACB0-4CBD-B7E2-174080EF14E5}"/>
                </a:ext>
              </a:extLst>
            </p:cNvPr>
            <p:cNvSpPr txBox="1"/>
            <p:nvPr/>
          </p:nvSpPr>
          <p:spPr>
            <a:xfrm>
              <a:off x="2956922" y="5269530"/>
              <a:ext cx="412058" cy="400110"/>
            </a:xfrm>
            <a:prstGeom prst="rect">
              <a:avLst/>
            </a:prstGeom>
            <a:solidFill>
              <a:srgbClr val="DAA520"/>
            </a:solidFill>
            <a:ln>
              <a:solidFill>
                <a:schemeClr val="accent1">
                  <a:lumMod val="50000"/>
                </a:schemeClr>
              </a:solidFill>
            </a:ln>
          </p:spPr>
          <p:txBody>
            <a:bodyPr wrap="square" rtlCol="0">
              <a:spAutoFit/>
            </a:bodyPr>
            <a:lstStyle/>
            <a:p>
              <a:pPr algn="ctr"/>
              <a:r>
                <a:rPr lang="en-GB" sz="2000" b="1" dirty="0">
                  <a:solidFill>
                    <a:schemeClr val="accent1">
                      <a:lumMod val="50000"/>
                    </a:schemeClr>
                  </a:solidFill>
                </a:rPr>
                <a:t>2</a:t>
              </a:r>
            </a:p>
          </p:txBody>
        </p:sp>
      </p:grpSp>
      <p:sp>
        <p:nvSpPr>
          <p:cNvPr id="7" name="Rectangle 6">
            <a:extLst>
              <a:ext uri="{FF2B5EF4-FFF2-40B4-BE49-F238E27FC236}">
                <a16:creationId xmlns:a16="http://schemas.microsoft.com/office/drawing/2014/main" id="{4B9A1668-30A0-4931-837F-E6D47929BE36}"/>
              </a:ext>
            </a:extLst>
          </p:cNvPr>
          <p:cNvSpPr/>
          <p:nvPr/>
        </p:nvSpPr>
        <p:spPr>
          <a:xfrm>
            <a:off x="3361541" y="3450403"/>
            <a:ext cx="266547" cy="29388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29" name="Rectangle 128">
            <a:extLst>
              <a:ext uri="{FF2B5EF4-FFF2-40B4-BE49-F238E27FC236}">
                <a16:creationId xmlns:a16="http://schemas.microsoft.com/office/drawing/2014/main" id="{87251115-E7AC-4C4B-9721-86803535128B}"/>
              </a:ext>
            </a:extLst>
          </p:cNvPr>
          <p:cNvSpPr/>
          <p:nvPr/>
        </p:nvSpPr>
        <p:spPr>
          <a:xfrm>
            <a:off x="3368522" y="5350408"/>
            <a:ext cx="266547" cy="29388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0" name="Rectangle 129">
            <a:extLst>
              <a:ext uri="{FF2B5EF4-FFF2-40B4-BE49-F238E27FC236}">
                <a16:creationId xmlns:a16="http://schemas.microsoft.com/office/drawing/2014/main" id="{EE574632-8CAC-4D51-9B14-D2EAEA691900}"/>
              </a:ext>
            </a:extLst>
          </p:cNvPr>
          <p:cNvSpPr/>
          <p:nvPr/>
        </p:nvSpPr>
        <p:spPr>
          <a:xfrm>
            <a:off x="7201040" y="3456379"/>
            <a:ext cx="266547" cy="29388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1" name="Rectangle 130">
            <a:extLst>
              <a:ext uri="{FF2B5EF4-FFF2-40B4-BE49-F238E27FC236}">
                <a16:creationId xmlns:a16="http://schemas.microsoft.com/office/drawing/2014/main" id="{94713C60-8F7E-49EB-9983-0C6155BA70B9}"/>
              </a:ext>
            </a:extLst>
          </p:cNvPr>
          <p:cNvSpPr/>
          <p:nvPr/>
        </p:nvSpPr>
        <p:spPr>
          <a:xfrm>
            <a:off x="7189083" y="5349633"/>
            <a:ext cx="266547" cy="29388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2" name="Rectangle 131">
            <a:extLst>
              <a:ext uri="{FF2B5EF4-FFF2-40B4-BE49-F238E27FC236}">
                <a16:creationId xmlns:a16="http://schemas.microsoft.com/office/drawing/2014/main" id="{923A9511-9572-47F2-B00D-67F5293A443A}"/>
              </a:ext>
            </a:extLst>
          </p:cNvPr>
          <p:cNvSpPr/>
          <p:nvPr/>
        </p:nvSpPr>
        <p:spPr>
          <a:xfrm>
            <a:off x="11170680" y="3468660"/>
            <a:ext cx="266547" cy="29388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3" name="Rectangle 132">
            <a:extLst>
              <a:ext uri="{FF2B5EF4-FFF2-40B4-BE49-F238E27FC236}">
                <a16:creationId xmlns:a16="http://schemas.microsoft.com/office/drawing/2014/main" id="{5861E983-8622-4766-98C8-52B5849D3EE4}"/>
              </a:ext>
            </a:extLst>
          </p:cNvPr>
          <p:cNvSpPr/>
          <p:nvPr/>
        </p:nvSpPr>
        <p:spPr>
          <a:xfrm>
            <a:off x="11171990" y="5308742"/>
            <a:ext cx="266547" cy="293880"/>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nvGrpSpPr>
          <p:cNvPr id="25" name="Group 24">
            <a:extLst>
              <a:ext uri="{FF2B5EF4-FFF2-40B4-BE49-F238E27FC236}">
                <a16:creationId xmlns:a16="http://schemas.microsoft.com/office/drawing/2014/main" id="{634E0FAB-29F6-459B-B937-345A19337370}"/>
              </a:ext>
            </a:extLst>
          </p:cNvPr>
          <p:cNvGrpSpPr/>
          <p:nvPr/>
        </p:nvGrpSpPr>
        <p:grpSpPr>
          <a:xfrm>
            <a:off x="965200" y="2692400"/>
            <a:ext cx="2462147" cy="263525"/>
            <a:chOff x="965200" y="2692400"/>
            <a:chExt cx="2462147" cy="263525"/>
          </a:xfrm>
        </p:grpSpPr>
        <p:cxnSp>
          <p:nvCxnSpPr>
            <p:cNvPr id="12" name="Straight Connector 11">
              <a:extLst>
                <a:ext uri="{FF2B5EF4-FFF2-40B4-BE49-F238E27FC236}">
                  <a16:creationId xmlns:a16="http://schemas.microsoft.com/office/drawing/2014/main" id="{FA440B33-8AAF-451B-8147-7149DBB5779A}"/>
                </a:ext>
              </a:extLst>
            </p:cNvPr>
            <p:cNvCxnSpPr/>
            <p:nvPr/>
          </p:nvCxnSpPr>
          <p:spPr>
            <a:xfrm>
              <a:off x="965200" y="2955925"/>
              <a:ext cx="749300"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F19346AC-C716-4F23-9D3B-F2265F09FB67}"/>
                </a:ext>
              </a:extLst>
            </p:cNvPr>
            <p:cNvCxnSpPr>
              <a:cxnSpLocks/>
            </p:cNvCxnSpPr>
            <p:nvPr/>
          </p:nvCxnSpPr>
          <p:spPr>
            <a:xfrm>
              <a:off x="3125722" y="2692400"/>
              <a:ext cx="301625"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36" name="Straight Connector 135">
            <a:extLst>
              <a:ext uri="{FF2B5EF4-FFF2-40B4-BE49-F238E27FC236}">
                <a16:creationId xmlns:a16="http://schemas.microsoft.com/office/drawing/2014/main" id="{E78213C0-4DBE-4A53-B7A8-AA0D724B1D57}"/>
              </a:ext>
            </a:extLst>
          </p:cNvPr>
          <p:cNvCxnSpPr>
            <a:cxnSpLocks/>
          </p:cNvCxnSpPr>
          <p:nvPr/>
        </p:nvCxnSpPr>
        <p:spPr>
          <a:xfrm>
            <a:off x="1025358" y="4813100"/>
            <a:ext cx="538747"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0D4EF02-B95B-4D09-8506-0DC1316C4A17}"/>
              </a:ext>
            </a:extLst>
          </p:cNvPr>
          <p:cNvCxnSpPr>
            <a:cxnSpLocks/>
          </p:cNvCxnSpPr>
          <p:nvPr/>
        </p:nvCxnSpPr>
        <p:spPr>
          <a:xfrm>
            <a:off x="2884422" y="4546400"/>
            <a:ext cx="301625"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CB9D13D7-CFCE-46A0-9C18-DB0380D75A9A}"/>
              </a:ext>
            </a:extLst>
          </p:cNvPr>
          <p:cNvCxnSpPr>
            <a:cxnSpLocks/>
          </p:cNvCxnSpPr>
          <p:nvPr/>
        </p:nvCxnSpPr>
        <p:spPr>
          <a:xfrm>
            <a:off x="4927600" y="2692400"/>
            <a:ext cx="1088825"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7F61FBEF-CD2E-4374-9DD0-13CD2E852906}"/>
              </a:ext>
            </a:extLst>
          </p:cNvPr>
          <p:cNvCxnSpPr>
            <a:cxnSpLocks/>
          </p:cNvCxnSpPr>
          <p:nvPr/>
        </p:nvCxnSpPr>
        <p:spPr>
          <a:xfrm>
            <a:off x="6175575" y="4813100"/>
            <a:ext cx="1088825"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89A7BF76-F550-4F86-AE8F-CEE998D910E5}"/>
              </a:ext>
            </a:extLst>
          </p:cNvPr>
          <p:cNvCxnSpPr>
            <a:cxnSpLocks/>
          </p:cNvCxnSpPr>
          <p:nvPr/>
        </p:nvCxnSpPr>
        <p:spPr>
          <a:xfrm>
            <a:off x="9925254" y="2955925"/>
            <a:ext cx="961821"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52" name="Group 151">
            <a:extLst>
              <a:ext uri="{FF2B5EF4-FFF2-40B4-BE49-F238E27FC236}">
                <a16:creationId xmlns:a16="http://schemas.microsoft.com/office/drawing/2014/main" id="{49F8BE54-42C7-48FE-8174-343BBA56422E}"/>
              </a:ext>
            </a:extLst>
          </p:cNvPr>
          <p:cNvGrpSpPr/>
          <p:nvPr/>
        </p:nvGrpSpPr>
        <p:grpSpPr>
          <a:xfrm>
            <a:off x="8808749" y="4530456"/>
            <a:ext cx="2276925" cy="273119"/>
            <a:chOff x="8808749" y="4546400"/>
            <a:chExt cx="2276925" cy="273119"/>
          </a:xfrm>
        </p:grpSpPr>
        <p:cxnSp>
          <p:nvCxnSpPr>
            <p:cNvPr id="148" name="Straight Connector 147">
              <a:extLst>
                <a:ext uri="{FF2B5EF4-FFF2-40B4-BE49-F238E27FC236}">
                  <a16:creationId xmlns:a16="http://schemas.microsoft.com/office/drawing/2014/main" id="{802BC785-D449-49E7-BC15-E5D38383B6EE}"/>
                </a:ext>
              </a:extLst>
            </p:cNvPr>
            <p:cNvCxnSpPr>
              <a:cxnSpLocks/>
            </p:cNvCxnSpPr>
            <p:nvPr/>
          </p:nvCxnSpPr>
          <p:spPr>
            <a:xfrm>
              <a:off x="8808749" y="4819519"/>
              <a:ext cx="560676"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5DBC541-8253-4D49-AF12-57EDF609AE61}"/>
                </a:ext>
              </a:extLst>
            </p:cNvPr>
            <p:cNvCxnSpPr>
              <a:cxnSpLocks/>
            </p:cNvCxnSpPr>
            <p:nvPr/>
          </p:nvCxnSpPr>
          <p:spPr>
            <a:xfrm>
              <a:off x="10805336" y="4546400"/>
              <a:ext cx="280338"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9"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5892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2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3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3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3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9" grpId="0" animBg="1"/>
      <p:bldP spid="130" grpId="0" animBg="1"/>
      <p:bldP spid="131" grpId="0" animBg="1"/>
      <p:bldP spid="132" grpId="0" animBg="1"/>
      <p:bldP spid="1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extBox 152">
            <a:extLst>
              <a:ext uri="{FF2B5EF4-FFF2-40B4-BE49-F238E27FC236}">
                <a16:creationId xmlns:a16="http://schemas.microsoft.com/office/drawing/2014/main" id="{F635C603-78DD-48FF-BF64-E1C28205623D}"/>
              </a:ext>
            </a:extLst>
          </p:cNvPr>
          <p:cNvSpPr txBox="1"/>
          <p:nvPr/>
        </p:nvSpPr>
        <p:spPr>
          <a:xfrm>
            <a:off x="7333493" y="4667724"/>
            <a:ext cx="2426099"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ich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sehe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sehe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ich</a:t>
            </a:r>
          </a:p>
        </p:txBody>
      </p:sp>
      <p:sp>
        <p:nvSpPr>
          <p:cNvPr id="149" name="TextBox 148">
            <a:extLst>
              <a:ext uri="{FF2B5EF4-FFF2-40B4-BE49-F238E27FC236}">
                <a16:creationId xmlns:a16="http://schemas.microsoft.com/office/drawing/2014/main" id="{658D6736-D444-4CE7-8D03-C28DC2019093}"/>
              </a:ext>
            </a:extLst>
          </p:cNvPr>
          <p:cNvSpPr txBox="1"/>
          <p:nvPr/>
        </p:nvSpPr>
        <p:spPr>
          <a:xfrm>
            <a:off x="7333493" y="3636227"/>
            <a:ext cx="2426099"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ich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chille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chille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ich</a:t>
            </a:r>
          </a:p>
        </p:txBody>
      </p:sp>
      <p:sp>
        <p:nvSpPr>
          <p:cNvPr id="151" name="TextBox 150">
            <a:hlinkClick r:id="" action="ppaction://noaction">
              <a:snd r:embed="rId3" name="Heidi4.wav"/>
            </a:hlinkClick>
            <a:extLst>
              <a:ext uri="{FF2B5EF4-FFF2-40B4-BE49-F238E27FC236}">
                <a16:creationId xmlns:a16="http://schemas.microsoft.com/office/drawing/2014/main" id="{A895374F-94B8-4B3D-A014-1D8C9ABE5C58}"/>
              </a:ext>
            </a:extLst>
          </p:cNvPr>
          <p:cNvSpPr txBox="1"/>
          <p:nvPr/>
        </p:nvSpPr>
        <p:spPr>
          <a:xfrm>
            <a:off x="6646750" y="3759338"/>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4</a:t>
            </a:r>
          </a:p>
        </p:txBody>
      </p:sp>
      <p:sp>
        <p:nvSpPr>
          <p:cNvPr id="147" name="TextBox 146">
            <a:extLst>
              <a:ext uri="{FF2B5EF4-FFF2-40B4-BE49-F238E27FC236}">
                <a16:creationId xmlns:a16="http://schemas.microsoft.com/office/drawing/2014/main" id="{D0E14412-83B0-4772-8E00-D158F8B7B5E5}"/>
              </a:ext>
            </a:extLst>
          </p:cNvPr>
          <p:cNvSpPr txBox="1"/>
          <p:nvPr/>
        </p:nvSpPr>
        <p:spPr>
          <a:xfrm>
            <a:off x="7333493" y="2604730"/>
            <a:ext cx="2426099"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ich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finde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finde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ich</a:t>
            </a:r>
          </a:p>
        </p:txBody>
      </p:sp>
      <p:sp>
        <p:nvSpPr>
          <p:cNvPr id="135" name="TextBox 134">
            <a:hlinkClick r:id="" action="ppaction://noaction">
              <a:snd r:embed="rId4" name="23 5. Ja.wav"/>
            </a:hlinkClick>
            <a:extLst>
              <a:ext uri="{FF2B5EF4-FFF2-40B4-BE49-F238E27FC236}">
                <a16:creationId xmlns:a16="http://schemas.microsoft.com/office/drawing/2014/main" id="{269987AC-72CB-4876-81C4-1FED3355C233}"/>
              </a:ext>
            </a:extLst>
          </p:cNvPr>
          <p:cNvSpPr txBox="1"/>
          <p:nvPr/>
        </p:nvSpPr>
        <p:spPr>
          <a:xfrm>
            <a:off x="2922973" y="4227947"/>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5 </a:t>
            </a:r>
          </a:p>
        </p:txBody>
      </p:sp>
      <p:sp>
        <p:nvSpPr>
          <p:cNvPr id="138" name="TextBox 137">
            <a:extLst>
              <a:ext uri="{FF2B5EF4-FFF2-40B4-BE49-F238E27FC236}">
                <a16:creationId xmlns:a16="http://schemas.microsoft.com/office/drawing/2014/main" id="{65084A86-1716-479A-A9D1-E1FACBADA240}"/>
              </a:ext>
            </a:extLst>
          </p:cNvPr>
          <p:cNvSpPr txBox="1"/>
          <p:nvPr/>
        </p:nvSpPr>
        <p:spPr>
          <a:xfrm>
            <a:off x="3609715" y="4099866"/>
            <a:ext cx="2426099"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ich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schlafe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schlafe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ich</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6096000" cy="707849"/>
          </a:xfrm>
        </p:spPr>
        <p:txBody>
          <a:bodyPr>
            <a:noAutofit/>
          </a:bodyPr>
          <a:lstStyle/>
          <a:p>
            <a:r>
              <a:rPr lang="en-GB" sz="2800" b="1" dirty="0">
                <a:solidFill>
                  <a:schemeClr val="bg1"/>
                </a:solidFill>
              </a:rPr>
              <a:t>Wolfgang </a:t>
            </a:r>
            <a:r>
              <a:rPr lang="en-GB" sz="2800" b="1" dirty="0" err="1">
                <a:solidFill>
                  <a:schemeClr val="bg1"/>
                </a:solidFill>
              </a:rPr>
              <a:t>organisiert</a:t>
            </a:r>
            <a:r>
              <a:rPr lang="en-GB" sz="2800" b="1" dirty="0">
                <a:solidFill>
                  <a:schemeClr val="bg1"/>
                </a:solidFill>
              </a:rPr>
              <a:t> </a:t>
            </a:r>
            <a:r>
              <a:rPr lang="en-GB" sz="2800" b="1" dirty="0" err="1">
                <a:solidFill>
                  <a:schemeClr val="bg1"/>
                </a:solidFill>
              </a:rPr>
              <a:t>ein</a:t>
            </a:r>
            <a:r>
              <a:rPr lang="en-GB" sz="2800" b="1" dirty="0">
                <a:solidFill>
                  <a:schemeClr val="bg1"/>
                </a:solidFill>
              </a:rPr>
              <a:t> Date!</a:t>
            </a:r>
          </a:p>
        </p:txBody>
      </p:sp>
      <p:sp>
        <p:nvSpPr>
          <p:cNvPr id="4" name="TextBox 3">
            <a:extLst>
              <a:ext uri="{FF2B5EF4-FFF2-40B4-BE49-F238E27FC236}">
                <a16:creationId xmlns:a16="http://schemas.microsoft.com/office/drawing/2014/main" id="{4E24CCF8-DB39-4952-82AD-598D1B8B44D6}"/>
              </a:ext>
            </a:extLst>
          </p:cNvPr>
          <p:cNvSpPr txBox="1"/>
          <p:nvPr/>
        </p:nvSpPr>
        <p:spPr>
          <a:xfrm>
            <a:off x="145924" y="1268653"/>
            <a:ext cx="11669355" cy="400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Wolfgang und Heide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gehen</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am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Samstag</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shoppen</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Sie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planen</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den Tag. Was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sagen</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p:txBody>
      </p:sp>
      <p:pic>
        <p:nvPicPr>
          <p:cNvPr id="70" name="Picture 69">
            <a:extLst>
              <a:ext uri="{FF2B5EF4-FFF2-40B4-BE49-F238E27FC236}">
                <a16:creationId xmlns:a16="http://schemas.microsoft.com/office/drawing/2014/main" id="{96EA0B9C-B417-48A5-B837-776A083961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8143" y="4540300"/>
            <a:ext cx="1641927" cy="1679232"/>
          </a:xfrm>
          <a:prstGeom prst="rect">
            <a:avLst/>
          </a:prstGeom>
        </p:spPr>
      </p:pic>
      <p:sp>
        <p:nvSpPr>
          <p:cNvPr id="2" name="Speech Bubble: Rectangle with Corners Rounded 1">
            <a:extLst>
              <a:ext uri="{FF2B5EF4-FFF2-40B4-BE49-F238E27FC236}">
                <a16:creationId xmlns:a16="http://schemas.microsoft.com/office/drawing/2014/main" id="{8F8D44FF-A247-4A2F-867E-8491998A2915}"/>
              </a:ext>
            </a:extLst>
          </p:cNvPr>
          <p:cNvSpPr/>
          <p:nvPr/>
        </p:nvSpPr>
        <p:spPr>
          <a:xfrm>
            <a:off x="2686577" y="1859816"/>
            <a:ext cx="3331264" cy="4251316"/>
          </a:xfrm>
          <a:prstGeom prst="wedgeRoundRectCallout">
            <a:avLst>
              <a:gd name="adj1" fmla="val -67107"/>
              <a:gd name="adj2" fmla="val 21324"/>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72" name="Speech Bubble: Rectangle with Corners Rounded 71">
            <a:extLst>
              <a:ext uri="{FF2B5EF4-FFF2-40B4-BE49-F238E27FC236}">
                <a16:creationId xmlns:a16="http://schemas.microsoft.com/office/drawing/2014/main" id="{44CCA3C8-2402-4EA0-BCF6-C722A5E4786F}"/>
              </a:ext>
            </a:extLst>
          </p:cNvPr>
          <p:cNvSpPr/>
          <p:nvPr/>
        </p:nvSpPr>
        <p:spPr>
          <a:xfrm>
            <a:off x="6410356" y="1859816"/>
            <a:ext cx="3331264" cy="4251316"/>
          </a:xfrm>
          <a:prstGeom prst="wedgeRoundRectCallout">
            <a:avLst>
              <a:gd name="adj1" fmla="val 64847"/>
              <a:gd name="adj2" fmla="val -23766"/>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75" name="TextBox 74">
            <a:hlinkClick r:id="" action="ppaction://noaction">
              <a:snd r:embed="rId7" name="23 1. gehen.wav"/>
            </a:hlinkClick>
            <a:extLst>
              <a:ext uri="{FF2B5EF4-FFF2-40B4-BE49-F238E27FC236}">
                <a16:creationId xmlns:a16="http://schemas.microsoft.com/office/drawing/2014/main" id="{E3B32216-9221-4AEC-A859-F6E349A34B21}"/>
              </a:ext>
            </a:extLst>
          </p:cNvPr>
          <p:cNvSpPr txBox="1"/>
          <p:nvPr/>
        </p:nvSpPr>
        <p:spPr>
          <a:xfrm>
            <a:off x="2922973" y="2154681"/>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1 </a:t>
            </a:r>
          </a:p>
        </p:txBody>
      </p:sp>
      <p:sp>
        <p:nvSpPr>
          <p:cNvPr id="76" name="TextBox 75">
            <a:extLst>
              <a:ext uri="{FF2B5EF4-FFF2-40B4-BE49-F238E27FC236}">
                <a16:creationId xmlns:a16="http://schemas.microsoft.com/office/drawing/2014/main" id="{0E4302DC-BDD9-45B3-9F2A-E3D7FAA09CF3}"/>
              </a:ext>
            </a:extLst>
          </p:cNvPr>
          <p:cNvSpPr txBox="1"/>
          <p:nvPr/>
        </p:nvSpPr>
        <p:spPr>
          <a:xfrm>
            <a:off x="3609715" y="2026600"/>
            <a:ext cx="2426099"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gehen</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gehen</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wir</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78" name="TextBox 77">
            <a:hlinkClick r:id="" action="ppaction://noaction">
              <a:snd r:embed="rId8" name="23 3. Nachmittag.wav"/>
            </a:hlinkClick>
            <a:extLst>
              <a:ext uri="{FF2B5EF4-FFF2-40B4-BE49-F238E27FC236}">
                <a16:creationId xmlns:a16="http://schemas.microsoft.com/office/drawing/2014/main" id="{64C8ABBB-9666-4D1E-9FA8-672BF8F41115}"/>
              </a:ext>
            </a:extLst>
          </p:cNvPr>
          <p:cNvSpPr txBox="1"/>
          <p:nvPr/>
        </p:nvSpPr>
        <p:spPr>
          <a:xfrm>
            <a:off x="2922973" y="3189505"/>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3 </a:t>
            </a:r>
          </a:p>
        </p:txBody>
      </p:sp>
      <p:sp>
        <p:nvSpPr>
          <p:cNvPr id="84" name="TextBox 83">
            <a:hlinkClick r:id="" action="ppaction://noaction">
              <a:snd r:embed="rId9" name="23 7. Na.wav"/>
            </a:hlinkClick>
            <a:extLst>
              <a:ext uri="{FF2B5EF4-FFF2-40B4-BE49-F238E27FC236}">
                <a16:creationId xmlns:a16="http://schemas.microsoft.com/office/drawing/2014/main" id="{22B36FCC-8FA1-4A24-A929-719A54B4BF5B}"/>
              </a:ext>
            </a:extLst>
          </p:cNvPr>
          <p:cNvSpPr txBox="1"/>
          <p:nvPr/>
        </p:nvSpPr>
        <p:spPr>
          <a:xfrm>
            <a:off x="2922973" y="5259154"/>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7 </a:t>
            </a:r>
          </a:p>
        </p:txBody>
      </p:sp>
      <p:sp>
        <p:nvSpPr>
          <p:cNvPr id="87" name="TextBox 86">
            <a:hlinkClick r:id="" action="ppaction://noaction">
              <a:snd r:embed="rId10" name="Heidi2.wav"/>
            </a:hlinkClick>
            <a:extLst>
              <a:ext uri="{FF2B5EF4-FFF2-40B4-BE49-F238E27FC236}">
                <a16:creationId xmlns:a16="http://schemas.microsoft.com/office/drawing/2014/main" id="{3C83448E-826E-4B92-8CA4-A3657496A709}"/>
              </a:ext>
            </a:extLst>
          </p:cNvPr>
          <p:cNvSpPr txBox="1"/>
          <p:nvPr/>
        </p:nvSpPr>
        <p:spPr>
          <a:xfrm>
            <a:off x="6646751" y="2727841"/>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2 </a:t>
            </a:r>
          </a:p>
        </p:txBody>
      </p:sp>
      <p:sp>
        <p:nvSpPr>
          <p:cNvPr id="93" name="TextBox 92">
            <a:hlinkClick r:id="" action="ppaction://noaction">
              <a:snd r:embed="rId11" name="Heidi6.wav"/>
            </a:hlinkClick>
            <a:extLst>
              <a:ext uri="{FF2B5EF4-FFF2-40B4-BE49-F238E27FC236}">
                <a16:creationId xmlns:a16="http://schemas.microsoft.com/office/drawing/2014/main" id="{1A557789-CDB1-4C1E-9480-2AECBA9E85E8}"/>
              </a:ext>
            </a:extLst>
          </p:cNvPr>
          <p:cNvSpPr txBox="1"/>
          <p:nvPr/>
        </p:nvSpPr>
        <p:spPr>
          <a:xfrm>
            <a:off x="6646751" y="4797489"/>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6 </a:t>
            </a:r>
          </a:p>
        </p:txBody>
      </p:sp>
      <p:sp>
        <p:nvSpPr>
          <p:cNvPr id="97" name="TextBox 96">
            <a:extLst>
              <a:ext uri="{FF2B5EF4-FFF2-40B4-BE49-F238E27FC236}">
                <a16:creationId xmlns:a16="http://schemas.microsoft.com/office/drawing/2014/main" id="{89D613F5-DDF0-4D49-889C-774F1EB4E175}"/>
              </a:ext>
            </a:extLst>
          </p:cNvPr>
          <p:cNvSpPr txBox="1"/>
          <p:nvPr/>
        </p:nvSpPr>
        <p:spPr>
          <a:xfrm>
            <a:off x="3609715" y="3069622"/>
            <a:ext cx="2426099"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ich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denke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denke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ich</a:t>
            </a:r>
          </a:p>
        </p:txBody>
      </p:sp>
      <p:sp>
        <p:nvSpPr>
          <p:cNvPr id="141" name="TextBox 140">
            <a:extLst>
              <a:ext uri="{FF2B5EF4-FFF2-40B4-BE49-F238E27FC236}">
                <a16:creationId xmlns:a16="http://schemas.microsoft.com/office/drawing/2014/main" id="{189D4C4F-6525-4AB7-B28C-97131DC25518}"/>
              </a:ext>
            </a:extLst>
          </p:cNvPr>
          <p:cNvSpPr txBox="1"/>
          <p:nvPr/>
        </p:nvSpPr>
        <p:spPr>
          <a:xfrm>
            <a:off x="3609715" y="5130110"/>
            <a:ext cx="2426099"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können</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können</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wir</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pic>
        <p:nvPicPr>
          <p:cNvPr id="8" name="Picture 7">
            <a:extLst>
              <a:ext uri="{FF2B5EF4-FFF2-40B4-BE49-F238E27FC236}">
                <a16:creationId xmlns:a16="http://schemas.microsoft.com/office/drawing/2014/main" id="{64C54F9C-2430-43D8-8DAB-8AC39AC6FD33}"/>
              </a:ext>
            </a:extLst>
          </p:cNvPr>
          <p:cNvPicPr>
            <a:picLocks noChangeAspect="1"/>
          </p:cNvPicPr>
          <p:nvPr/>
        </p:nvPicPr>
        <p:blipFill>
          <a:blip r:embed="rId12"/>
          <a:stretch>
            <a:fillRect/>
          </a:stretch>
        </p:blipFill>
        <p:spPr>
          <a:xfrm>
            <a:off x="10577029" y="1945989"/>
            <a:ext cx="1238250" cy="1685925"/>
          </a:xfrm>
          <a:prstGeom prst="rect">
            <a:avLst/>
          </a:prstGeom>
        </p:spPr>
      </p:pic>
      <p:sp>
        <p:nvSpPr>
          <p:cNvPr id="28"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12663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extBox 152">
            <a:extLst>
              <a:ext uri="{FF2B5EF4-FFF2-40B4-BE49-F238E27FC236}">
                <a16:creationId xmlns:a16="http://schemas.microsoft.com/office/drawing/2014/main" id="{F635C603-78DD-48FF-BF64-E1C28205623D}"/>
              </a:ext>
            </a:extLst>
          </p:cNvPr>
          <p:cNvSpPr txBox="1"/>
          <p:nvPr/>
        </p:nvSpPr>
        <p:spPr>
          <a:xfrm>
            <a:off x="7333493" y="4667724"/>
            <a:ext cx="2426099"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ich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sehe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sehe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ich</a:t>
            </a:r>
          </a:p>
        </p:txBody>
      </p:sp>
      <p:sp>
        <p:nvSpPr>
          <p:cNvPr id="149" name="TextBox 148">
            <a:extLst>
              <a:ext uri="{FF2B5EF4-FFF2-40B4-BE49-F238E27FC236}">
                <a16:creationId xmlns:a16="http://schemas.microsoft.com/office/drawing/2014/main" id="{658D6736-D444-4CE7-8D03-C28DC2019093}"/>
              </a:ext>
            </a:extLst>
          </p:cNvPr>
          <p:cNvSpPr txBox="1"/>
          <p:nvPr/>
        </p:nvSpPr>
        <p:spPr>
          <a:xfrm>
            <a:off x="7333493" y="3636227"/>
            <a:ext cx="2426099"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ich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chille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chille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ich</a:t>
            </a:r>
          </a:p>
        </p:txBody>
      </p:sp>
      <p:sp>
        <p:nvSpPr>
          <p:cNvPr id="147" name="TextBox 146">
            <a:extLst>
              <a:ext uri="{FF2B5EF4-FFF2-40B4-BE49-F238E27FC236}">
                <a16:creationId xmlns:a16="http://schemas.microsoft.com/office/drawing/2014/main" id="{D0E14412-83B0-4772-8E00-D158F8B7B5E5}"/>
              </a:ext>
            </a:extLst>
          </p:cNvPr>
          <p:cNvSpPr txBox="1"/>
          <p:nvPr/>
        </p:nvSpPr>
        <p:spPr>
          <a:xfrm>
            <a:off x="7333493" y="2604730"/>
            <a:ext cx="2426099"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ich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finde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finde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ich</a:t>
            </a:r>
          </a:p>
        </p:txBody>
      </p:sp>
      <p:grpSp>
        <p:nvGrpSpPr>
          <p:cNvPr id="98" name="Group 97">
            <a:extLst>
              <a:ext uri="{FF2B5EF4-FFF2-40B4-BE49-F238E27FC236}">
                <a16:creationId xmlns:a16="http://schemas.microsoft.com/office/drawing/2014/main" id="{ACB91A0C-7A88-45FA-84E2-B691EF8B9F37}"/>
              </a:ext>
            </a:extLst>
          </p:cNvPr>
          <p:cNvGrpSpPr/>
          <p:nvPr/>
        </p:nvGrpSpPr>
        <p:grpSpPr>
          <a:xfrm>
            <a:off x="2922973" y="4099866"/>
            <a:ext cx="3112841" cy="707886"/>
            <a:chOff x="2945628" y="2105877"/>
            <a:chExt cx="3112841" cy="707886"/>
          </a:xfrm>
        </p:grpSpPr>
        <p:sp>
          <p:nvSpPr>
            <p:cNvPr id="135" name="TextBox 134">
              <a:hlinkClick r:id="" action="ppaction://noaction">
                <a:snd r:embed="rId3" name="24 5. Ja.wav"/>
              </a:hlinkClick>
              <a:extLst>
                <a:ext uri="{FF2B5EF4-FFF2-40B4-BE49-F238E27FC236}">
                  <a16:creationId xmlns:a16="http://schemas.microsoft.com/office/drawing/2014/main" id="{269987AC-72CB-4876-81C4-1FED3355C233}"/>
                </a:ext>
              </a:extLst>
            </p:cNvPr>
            <p:cNvSpPr txBox="1"/>
            <p:nvPr/>
          </p:nvSpPr>
          <p:spPr>
            <a:xfrm>
              <a:off x="2945628" y="2233958"/>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5 </a:t>
              </a:r>
            </a:p>
          </p:txBody>
        </p:sp>
        <p:sp>
          <p:nvSpPr>
            <p:cNvPr id="138" name="TextBox 137">
              <a:extLst>
                <a:ext uri="{FF2B5EF4-FFF2-40B4-BE49-F238E27FC236}">
                  <a16:creationId xmlns:a16="http://schemas.microsoft.com/office/drawing/2014/main" id="{65084A86-1716-479A-A9D1-E1FACBADA240}"/>
                </a:ext>
              </a:extLst>
            </p:cNvPr>
            <p:cNvSpPr txBox="1"/>
            <p:nvPr/>
          </p:nvSpPr>
          <p:spPr>
            <a:xfrm>
              <a:off x="3632370" y="2105877"/>
              <a:ext cx="2426099"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ich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schlafe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schlafe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ich</a:t>
              </a:r>
            </a:p>
          </p:txBody>
        </p:sp>
      </p:gr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06262"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6035814" cy="707849"/>
          </a:xfrm>
        </p:spPr>
        <p:txBody>
          <a:bodyPr>
            <a:noAutofit/>
          </a:bodyPr>
          <a:lstStyle/>
          <a:p>
            <a:r>
              <a:rPr lang="en-GB" sz="3400" b="1" dirty="0" err="1">
                <a:solidFill>
                  <a:schemeClr val="bg1"/>
                </a:solidFill>
              </a:rPr>
              <a:t>Antworten</a:t>
            </a:r>
            <a:endParaRPr lang="en-GB" sz="3400" b="1" dirty="0">
              <a:solidFill>
                <a:schemeClr val="bg1"/>
              </a:solidFill>
            </a:endParaRPr>
          </a:p>
        </p:txBody>
      </p:sp>
      <p:sp>
        <p:nvSpPr>
          <p:cNvPr id="4" name="TextBox 3">
            <a:extLst>
              <a:ext uri="{FF2B5EF4-FFF2-40B4-BE49-F238E27FC236}">
                <a16:creationId xmlns:a16="http://schemas.microsoft.com/office/drawing/2014/main" id="{4E24CCF8-DB39-4952-82AD-598D1B8B44D6}"/>
              </a:ext>
            </a:extLst>
          </p:cNvPr>
          <p:cNvSpPr txBox="1"/>
          <p:nvPr/>
        </p:nvSpPr>
        <p:spPr>
          <a:xfrm>
            <a:off x="145924" y="1268653"/>
            <a:ext cx="11669355" cy="400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und Heide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Samstag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shoppen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planen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Tag. Was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70" name="Picture 69">
            <a:extLst>
              <a:ext uri="{FF2B5EF4-FFF2-40B4-BE49-F238E27FC236}">
                <a16:creationId xmlns:a16="http://schemas.microsoft.com/office/drawing/2014/main" id="{96EA0B9C-B417-48A5-B837-776A08396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8143" y="4540300"/>
            <a:ext cx="1641927" cy="1679232"/>
          </a:xfrm>
          <a:prstGeom prst="rect">
            <a:avLst/>
          </a:prstGeom>
        </p:spPr>
      </p:pic>
      <p:sp>
        <p:nvSpPr>
          <p:cNvPr id="2" name="Speech Bubble: Rectangle with Corners Rounded 1">
            <a:extLst>
              <a:ext uri="{FF2B5EF4-FFF2-40B4-BE49-F238E27FC236}">
                <a16:creationId xmlns:a16="http://schemas.microsoft.com/office/drawing/2014/main" id="{8F8D44FF-A247-4A2F-867E-8491998A2915}"/>
              </a:ext>
            </a:extLst>
          </p:cNvPr>
          <p:cNvSpPr/>
          <p:nvPr/>
        </p:nvSpPr>
        <p:spPr>
          <a:xfrm>
            <a:off x="2686577" y="1859816"/>
            <a:ext cx="3331264" cy="4251316"/>
          </a:xfrm>
          <a:prstGeom prst="wedgeRoundRectCallout">
            <a:avLst>
              <a:gd name="adj1" fmla="val -67107"/>
              <a:gd name="adj2" fmla="val 21324"/>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72" name="Speech Bubble: Rectangle with Corners Rounded 71">
            <a:extLst>
              <a:ext uri="{FF2B5EF4-FFF2-40B4-BE49-F238E27FC236}">
                <a16:creationId xmlns:a16="http://schemas.microsoft.com/office/drawing/2014/main" id="{44CCA3C8-2402-4EA0-BCF6-C722A5E4786F}"/>
              </a:ext>
            </a:extLst>
          </p:cNvPr>
          <p:cNvSpPr/>
          <p:nvPr/>
        </p:nvSpPr>
        <p:spPr>
          <a:xfrm>
            <a:off x="6410356" y="1859816"/>
            <a:ext cx="3331264" cy="4251316"/>
          </a:xfrm>
          <a:prstGeom prst="wedgeRoundRectCallout">
            <a:avLst>
              <a:gd name="adj1" fmla="val 64847"/>
              <a:gd name="adj2" fmla="val -23766"/>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grpSp>
        <p:nvGrpSpPr>
          <p:cNvPr id="73" name="Group 72">
            <a:extLst>
              <a:ext uri="{FF2B5EF4-FFF2-40B4-BE49-F238E27FC236}">
                <a16:creationId xmlns:a16="http://schemas.microsoft.com/office/drawing/2014/main" id="{AFE10F0D-BD28-4C15-A1FD-930C0ED182D0}"/>
              </a:ext>
            </a:extLst>
          </p:cNvPr>
          <p:cNvGrpSpPr/>
          <p:nvPr/>
        </p:nvGrpSpPr>
        <p:grpSpPr>
          <a:xfrm>
            <a:off x="2922973" y="2026600"/>
            <a:ext cx="3112841" cy="707886"/>
            <a:chOff x="2945628" y="2105877"/>
            <a:chExt cx="3112841" cy="707886"/>
          </a:xfrm>
        </p:grpSpPr>
        <p:sp>
          <p:nvSpPr>
            <p:cNvPr id="75" name="TextBox 74">
              <a:hlinkClick r:id="" action="ppaction://noaction">
                <a:snd r:embed="rId6" name="24 1. gehen.wav"/>
              </a:hlinkClick>
              <a:extLst>
                <a:ext uri="{FF2B5EF4-FFF2-40B4-BE49-F238E27FC236}">
                  <a16:creationId xmlns:a16="http://schemas.microsoft.com/office/drawing/2014/main" id="{E3B32216-9221-4AEC-A859-F6E349A34B21}"/>
                </a:ext>
              </a:extLst>
            </p:cNvPr>
            <p:cNvSpPr txBox="1"/>
            <p:nvPr/>
          </p:nvSpPr>
          <p:spPr>
            <a:xfrm>
              <a:off x="2945628" y="2233958"/>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1 </a:t>
              </a:r>
            </a:p>
          </p:txBody>
        </p:sp>
        <p:sp>
          <p:nvSpPr>
            <p:cNvPr id="76" name="TextBox 75">
              <a:extLst>
                <a:ext uri="{FF2B5EF4-FFF2-40B4-BE49-F238E27FC236}">
                  <a16:creationId xmlns:a16="http://schemas.microsoft.com/office/drawing/2014/main" id="{0E4302DC-BDD9-45B3-9F2A-E3D7FAA09CF3}"/>
                </a:ext>
              </a:extLst>
            </p:cNvPr>
            <p:cNvSpPr txBox="1"/>
            <p:nvPr/>
          </p:nvSpPr>
          <p:spPr>
            <a:xfrm>
              <a:off x="3632370" y="2105877"/>
              <a:ext cx="2426099"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gehen</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gehen</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wir</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grpSp>
      <p:sp>
        <p:nvSpPr>
          <p:cNvPr id="78" name="TextBox 77">
            <a:hlinkClick r:id="" action="ppaction://noaction">
              <a:snd r:embed="rId7" name="24 3. Nachmittag.wav"/>
            </a:hlinkClick>
            <a:extLst>
              <a:ext uri="{FF2B5EF4-FFF2-40B4-BE49-F238E27FC236}">
                <a16:creationId xmlns:a16="http://schemas.microsoft.com/office/drawing/2014/main" id="{64C8ABBB-9666-4D1E-9FA8-672BF8F41115}"/>
              </a:ext>
            </a:extLst>
          </p:cNvPr>
          <p:cNvSpPr txBox="1"/>
          <p:nvPr/>
        </p:nvSpPr>
        <p:spPr>
          <a:xfrm>
            <a:off x="2922973" y="3189505"/>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3 </a:t>
            </a:r>
          </a:p>
        </p:txBody>
      </p:sp>
      <p:sp>
        <p:nvSpPr>
          <p:cNvPr id="84" name="TextBox 83">
            <a:hlinkClick r:id="" action="ppaction://noaction">
              <a:snd r:embed="rId8" name="24 7. Na.wav"/>
            </a:hlinkClick>
            <a:extLst>
              <a:ext uri="{FF2B5EF4-FFF2-40B4-BE49-F238E27FC236}">
                <a16:creationId xmlns:a16="http://schemas.microsoft.com/office/drawing/2014/main" id="{22B36FCC-8FA1-4A24-A929-719A54B4BF5B}"/>
              </a:ext>
            </a:extLst>
          </p:cNvPr>
          <p:cNvSpPr txBox="1"/>
          <p:nvPr/>
        </p:nvSpPr>
        <p:spPr>
          <a:xfrm>
            <a:off x="2922973" y="5259154"/>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7 </a:t>
            </a:r>
          </a:p>
        </p:txBody>
      </p:sp>
      <p:sp>
        <p:nvSpPr>
          <p:cNvPr id="97" name="TextBox 96">
            <a:extLst>
              <a:ext uri="{FF2B5EF4-FFF2-40B4-BE49-F238E27FC236}">
                <a16:creationId xmlns:a16="http://schemas.microsoft.com/office/drawing/2014/main" id="{89D613F5-DDF0-4D49-889C-774F1EB4E175}"/>
              </a:ext>
            </a:extLst>
          </p:cNvPr>
          <p:cNvSpPr txBox="1"/>
          <p:nvPr/>
        </p:nvSpPr>
        <p:spPr>
          <a:xfrm>
            <a:off x="3609715" y="3069622"/>
            <a:ext cx="2426099"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ich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denke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denke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ich</a:t>
            </a:r>
          </a:p>
        </p:txBody>
      </p:sp>
      <p:sp>
        <p:nvSpPr>
          <p:cNvPr id="141" name="TextBox 140">
            <a:extLst>
              <a:ext uri="{FF2B5EF4-FFF2-40B4-BE49-F238E27FC236}">
                <a16:creationId xmlns:a16="http://schemas.microsoft.com/office/drawing/2014/main" id="{189D4C4F-6525-4AB7-B28C-97131DC25518}"/>
              </a:ext>
            </a:extLst>
          </p:cNvPr>
          <p:cNvSpPr txBox="1"/>
          <p:nvPr/>
        </p:nvSpPr>
        <p:spPr>
          <a:xfrm>
            <a:off x="3609715" y="5130110"/>
            <a:ext cx="2426099" cy="70788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können</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können</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wir</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pic>
        <p:nvPicPr>
          <p:cNvPr id="8" name="Picture 7">
            <a:extLst>
              <a:ext uri="{FF2B5EF4-FFF2-40B4-BE49-F238E27FC236}">
                <a16:creationId xmlns:a16="http://schemas.microsoft.com/office/drawing/2014/main" id="{64C54F9C-2430-43D8-8DAB-8AC39AC6FD33}"/>
              </a:ext>
            </a:extLst>
          </p:cNvPr>
          <p:cNvPicPr>
            <a:picLocks noChangeAspect="1"/>
          </p:cNvPicPr>
          <p:nvPr/>
        </p:nvPicPr>
        <p:blipFill>
          <a:blip r:embed="rId9"/>
          <a:stretch>
            <a:fillRect/>
          </a:stretch>
        </p:blipFill>
        <p:spPr>
          <a:xfrm>
            <a:off x="10577029" y="1945989"/>
            <a:ext cx="1238250" cy="1685925"/>
          </a:xfrm>
          <a:prstGeom prst="rect">
            <a:avLst/>
          </a:prstGeom>
        </p:spPr>
      </p:pic>
      <p:sp>
        <p:nvSpPr>
          <p:cNvPr id="6" name="TextBox 5">
            <a:extLst>
              <a:ext uri="{FF2B5EF4-FFF2-40B4-BE49-F238E27FC236}">
                <a16:creationId xmlns:a16="http://schemas.microsoft.com/office/drawing/2014/main" id="{40B41F42-82CD-4FFF-BADC-A048F0883312}"/>
              </a:ext>
            </a:extLst>
          </p:cNvPr>
          <p:cNvSpPr txBox="1"/>
          <p:nvPr/>
        </p:nvSpPr>
        <p:spPr>
          <a:xfrm>
            <a:off x="4164227" y="2026600"/>
            <a:ext cx="1248032"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F95546AF-0AC8-4645-920B-362A92E2D8F7}"/>
              </a:ext>
            </a:extLst>
          </p:cNvPr>
          <p:cNvSpPr txBox="1"/>
          <p:nvPr/>
        </p:nvSpPr>
        <p:spPr>
          <a:xfrm>
            <a:off x="4120604" y="3056844"/>
            <a:ext cx="1248032"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9088E8B3-06AF-4F5C-94B3-D1AD3721971A}"/>
              </a:ext>
            </a:extLst>
          </p:cNvPr>
          <p:cNvSpPr txBox="1"/>
          <p:nvPr/>
        </p:nvSpPr>
        <p:spPr>
          <a:xfrm>
            <a:off x="7878558" y="2940940"/>
            <a:ext cx="1248032"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ACB800FE-8EC4-4236-9828-3A33DA406D2E}"/>
              </a:ext>
            </a:extLst>
          </p:cNvPr>
          <p:cNvSpPr txBox="1"/>
          <p:nvPr/>
        </p:nvSpPr>
        <p:spPr>
          <a:xfrm>
            <a:off x="7845241" y="3636640"/>
            <a:ext cx="1248032"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3E49BBDE-BA63-4CA2-BDB6-558CA760AF57}"/>
              </a:ext>
            </a:extLst>
          </p:cNvPr>
          <p:cNvSpPr txBox="1"/>
          <p:nvPr/>
        </p:nvSpPr>
        <p:spPr>
          <a:xfrm>
            <a:off x="4164227" y="4489557"/>
            <a:ext cx="144535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E167028A-7C4C-4E4A-801F-3F7FBFBFA965}"/>
              </a:ext>
            </a:extLst>
          </p:cNvPr>
          <p:cNvSpPr txBox="1"/>
          <p:nvPr/>
        </p:nvSpPr>
        <p:spPr>
          <a:xfrm>
            <a:off x="7845241" y="4641780"/>
            <a:ext cx="144535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4AE67474-3ABE-4831-A174-F20488CD4F82}"/>
              </a:ext>
            </a:extLst>
          </p:cNvPr>
          <p:cNvSpPr txBox="1"/>
          <p:nvPr/>
        </p:nvSpPr>
        <p:spPr>
          <a:xfrm>
            <a:off x="4120604" y="5484053"/>
            <a:ext cx="144535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35" name="TextBox 34">
            <a:hlinkClick r:id="" action="ppaction://noaction">
              <a:snd r:embed="rId10" name="2 heidi.wav"/>
            </a:hlinkClick>
            <a:extLst>
              <a:ext uri="{FF2B5EF4-FFF2-40B4-BE49-F238E27FC236}">
                <a16:creationId xmlns:a16="http://schemas.microsoft.com/office/drawing/2014/main" id="{59CAF3D2-7015-49E5-8850-96DD1EC1048F}"/>
              </a:ext>
            </a:extLst>
          </p:cNvPr>
          <p:cNvSpPr txBox="1"/>
          <p:nvPr/>
        </p:nvSpPr>
        <p:spPr>
          <a:xfrm>
            <a:off x="6646751" y="2727841"/>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2 </a:t>
            </a:r>
          </a:p>
        </p:txBody>
      </p:sp>
      <p:sp>
        <p:nvSpPr>
          <p:cNvPr id="36" name="TextBox 35">
            <a:hlinkClick r:id="" action="ppaction://noaction">
              <a:snd r:embed="rId11" name="4 heidi.wav"/>
            </a:hlinkClick>
            <a:extLst>
              <a:ext uri="{FF2B5EF4-FFF2-40B4-BE49-F238E27FC236}">
                <a16:creationId xmlns:a16="http://schemas.microsoft.com/office/drawing/2014/main" id="{926F0920-E5F1-487A-A2C2-C5877EB4F77B}"/>
              </a:ext>
            </a:extLst>
          </p:cNvPr>
          <p:cNvSpPr txBox="1"/>
          <p:nvPr/>
        </p:nvSpPr>
        <p:spPr>
          <a:xfrm>
            <a:off x="6646750" y="3759338"/>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4</a:t>
            </a:r>
          </a:p>
        </p:txBody>
      </p:sp>
      <p:sp>
        <p:nvSpPr>
          <p:cNvPr id="37" name="TextBox 36">
            <a:hlinkClick r:id="" action="ppaction://noaction">
              <a:snd r:embed="rId12" name="6 heidi.wav"/>
            </a:hlinkClick>
            <a:extLst>
              <a:ext uri="{FF2B5EF4-FFF2-40B4-BE49-F238E27FC236}">
                <a16:creationId xmlns:a16="http://schemas.microsoft.com/office/drawing/2014/main" id="{F6356F35-40AD-40C4-A3CE-AA218652B6FA}"/>
              </a:ext>
            </a:extLst>
          </p:cNvPr>
          <p:cNvSpPr txBox="1"/>
          <p:nvPr/>
        </p:nvSpPr>
        <p:spPr>
          <a:xfrm>
            <a:off x="6646751" y="4797489"/>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6 </a:t>
            </a:r>
          </a:p>
        </p:txBody>
      </p:sp>
      <p:sp>
        <p:nvSpPr>
          <p:cNvPr id="38"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4936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P spid="30" grpId="0" animBg="1"/>
      <p:bldP spid="31" grpId="0" animBg="1"/>
      <p:bldP spid="32" grpId="0" animBg="1"/>
      <p:bldP spid="33" grpId="0"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6035814" cy="707849"/>
          </a:xfrm>
        </p:spPr>
        <p:txBody>
          <a:bodyPr>
            <a:noAutofit/>
          </a:bodyPr>
          <a:lstStyle/>
          <a:p>
            <a:r>
              <a:rPr lang="en-GB" sz="2800" b="1" dirty="0">
                <a:solidFill>
                  <a:schemeClr val="bg1"/>
                </a:solidFill>
              </a:rPr>
              <a:t>Und was </a:t>
            </a:r>
            <a:r>
              <a:rPr lang="en-GB" sz="2800" b="1" dirty="0" err="1">
                <a:solidFill>
                  <a:schemeClr val="bg1"/>
                </a:solidFill>
              </a:rPr>
              <a:t>machst</a:t>
            </a:r>
            <a:r>
              <a:rPr lang="en-GB" sz="2800" b="1" dirty="0">
                <a:solidFill>
                  <a:schemeClr val="bg1"/>
                </a:solidFill>
              </a:rPr>
              <a:t> du? (</a:t>
            </a:r>
            <a:r>
              <a:rPr lang="en-GB" sz="2800" b="1" dirty="0" err="1">
                <a:solidFill>
                  <a:schemeClr val="bg1"/>
                </a:solidFill>
              </a:rPr>
              <a:t>Beispiel</a:t>
            </a:r>
            <a:r>
              <a:rPr lang="en-GB" sz="2800" b="1" dirty="0">
                <a:solidFill>
                  <a:schemeClr val="bg1"/>
                </a:solidFill>
              </a:rPr>
              <a:t> 1)</a:t>
            </a:r>
          </a:p>
        </p:txBody>
      </p:sp>
      <p:graphicFrame>
        <p:nvGraphicFramePr>
          <p:cNvPr id="39" name="Content Placeholder 8">
            <a:extLst>
              <a:ext uri="{FF2B5EF4-FFF2-40B4-BE49-F238E27FC236}">
                <a16:creationId xmlns:a16="http://schemas.microsoft.com/office/drawing/2014/main" id="{76E33678-6D0C-4059-B8B3-92A6BF08ABF6}"/>
              </a:ext>
            </a:extLst>
          </p:cNvPr>
          <p:cNvGraphicFramePr>
            <a:graphicFrameLocks noGrp="1"/>
          </p:cNvGraphicFramePr>
          <p:nvPr>
            <p:ph idx="1"/>
            <p:extLst>
              <p:ext uri="{D42A27DB-BD31-4B8C-83A1-F6EECF244321}">
                <p14:modId xmlns:p14="http://schemas.microsoft.com/office/powerpoint/2010/main" val="2087545378"/>
              </p:ext>
            </p:extLst>
          </p:nvPr>
        </p:nvGraphicFramePr>
        <p:xfrm>
          <a:off x="300038" y="1622355"/>
          <a:ext cx="9210103" cy="1453613"/>
        </p:xfrm>
        <a:graphic>
          <a:graphicData uri="http://schemas.openxmlformats.org/drawingml/2006/table">
            <a:tbl>
              <a:tblPr firstRow="1" bandRow="1">
                <a:tableStyleId>{ED083AE6-46FA-4A59-8FB0-9F97EB10719F}</a:tableStyleId>
              </a:tblPr>
              <a:tblGrid>
                <a:gridCol w="533074">
                  <a:extLst>
                    <a:ext uri="{9D8B030D-6E8A-4147-A177-3AD203B41FA5}">
                      <a16:colId xmlns:a16="http://schemas.microsoft.com/office/drawing/2014/main" val="794436810"/>
                    </a:ext>
                  </a:extLst>
                </a:gridCol>
                <a:gridCol w="4027909">
                  <a:extLst>
                    <a:ext uri="{9D8B030D-6E8A-4147-A177-3AD203B41FA5}">
                      <a16:colId xmlns:a16="http://schemas.microsoft.com/office/drawing/2014/main" val="4155710260"/>
                    </a:ext>
                  </a:extLst>
                </a:gridCol>
                <a:gridCol w="4649120">
                  <a:extLst>
                    <a:ext uri="{9D8B030D-6E8A-4147-A177-3AD203B41FA5}">
                      <a16:colId xmlns:a16="http://schemas.microsoft.com/office/drawing/2014/main" val="1439665531"/>
                    </a:ext>
                  </a:extLst>
                </a:gridCol>
              </a:tblGrid>
              <a:tr h="595743">
                <a:tc>
                  <a:txBody>
                    <a:bodyPr/>
                    <a:lstStyle/>
                    <a:p>
                      <a:pPr algn="ctr"/>
                      <a:r>
                        <a:rPr lang="en-US" sz="2200" dirty="0">
                          <a:solidFill>
                            <a:schemeClr val="accent1">
                              <a:lumMod val="50000"/>
                            </a:schemeClr>
                          </a:solidFill>
                          <a:latin typeface="Century Gothic" panose="020B0502020202020204" pitchFamily="34" charset="0"/>
                        </a:rPr>
                        <a:t>A</a:t>
                      </a:r>
                    </a:p>
                  </a:txBody>
                  <a:tcPr/>
                </a:tc>
                <a:tc>
                  <a:txBody>
                    <a:bodyPr/>
                    <a:lstStyle/>
                    <a:p>
                      <a:pPr algn="l"/>
                      <a:r>
                        <a:rPr lang="en-US" sz="2200" dirty="0">
                          <a:solidFill>
                            <a:schemeClr val="accent1">
                              <a:lumMod val="50000"/>
                            </a:schemeClr>
                          </a:solidFill>
                          <a:latin typeface="Century Gothic" panose="020B0502020202020204" pitchFamily="34" charset="0"/>
                        </a:rPr>
                        <a:t>Start your sentence (silently)</a:t>
                      </a:r>
                    </a:p>
                  </a:txBody>
                  <a:tcPr/>
                </a:tc>
                <a:tc>
                  <a:txBody>
                    <a:bodyPr/>
                    <a:lstStyle/>
                    <a:p>
                      <a:pPr algn="ctr"/>
                      <a:r>
                        <a:rPr lang="en-US" sz="2200" dirty="0">
                          <a:solidFill>
                            <a:schemeClr val="accent1">
                              <a:lumMod val="50000"/>
                            </a:schemeClr>
                          </a:solidFill>
                          <a:latin typeface="Century Gothic" panose="020B0502020202020204" pitchFamily="34" charset="0"/>
                        </a:rPr>
                        <a:t>Finish your sentence (out loud)</a:t>
                      </a:r>
                    </a:p>
                  </a:txBody>
                  <a:tcPr/>
                </a:tc>
                <a:extLst>
                  <a:ext uri="{0D108BD9-81ED-4DB2-BD59-A6C34878D82A}">
                    <a16:rowId xmlns:a16="http://schemas.microsoft.com/office/drawing/2014/main" val="1124487706"/>
                  </a:ext>
                </a:extLst>
              </a:tr>
              <a:tr h="857870">
                <a:tc>
                  <a:txBody>
                    <a:bodyPr/>
                    <a:lstStyle/>
                    <a:p>
                      <a:pPr algn="ctr"/>
                      <a:endParaRPr lang="en-US" sz="2200" dirty="0">
                        <a:solidFill>
                          <a:schemeClr val="accent1">
                            <a:lumMod val="50000"/>
                          </a:schemeClr>
                        </a:solidFill>
                        <a:latin typeface="Century Gothic" panose="020B0502020202020204" pitchFamily="34" charset="0"/>
                      </a:endParaRPr>
                    </a:p>
                    <a:p>
                      <a:pPr algn="ctr"/>
                      <a:r>
                        <a:rPr lang="en-US" sz="2200" dirty="0">
                          <a:solidFill>
                            <a:schemeClr val="accent1">
                              <a:lumMod val="50000"/>
                            </a:schemeClr>
                          </a:solidFill>
                          <a:latin typeface="Century Gothic" panose="020B0502020202020204" pitchFamily="34" charset="0"/>
                        </a:rPr>
                        <a:t>1.</a:t>
                      </a:r>
                    </a:p>
                  </a:txBody>
                  <a:tcPr/>
                </a:tc>
                <a:tc>
                  <a:txBody>
                    <a:bodyPr/>
                    <a:lstStyle/>
                    <a:p>
                      <a:endParaRPr lang="en-US" sz="2200" dirty="0">
                        <a:solidFill>
                          <a:schemeClr val="accent1">
                            <a:lumMod val="50000"/>
                          </a:schemeClr>
                        </a:solidFill>
                        <a:latin typeface="Century Gothic" panose="020B0502020202020204" pitchFamily="34" charset="0"/>
                      </a:endParaRPr>
                    </a:p>
                    <a:p>
                      <a:r>
                        <a:rPr lang="en-US" sz="2200" dirty="0">
                          <a:solidFill>
                            <a:schemeClr val="accent1">
                              <a:lumMod val="50000"/>
                            </a:schemeClr>
                          </a:solidFill>
                          <a:latin typeface="Century Gothic" panose="020B0502020202020204" pitchFamily="34" charset="0"/>
                        </a:rPr>
                        <a:t>Am Montag</a:t>
                      </a:r>
                    </a:p>
                  </a:txBody>
                  <a:tcPr/>
                </a:tc>
                <a:tc>
                  <a:txBody>
                    <a:bodyPr/>
                    <a:lstStyle/>
                    <a:p>
                      <a:endParaRPr lang="en-US"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366065623"/>
                  </a:ext>
                </a:extLst>
              </a:tr>
            </a:tbl>
          </a:graphicData>
        </a:graphic>
      </p:graphicFrame>
      <p:pic>
        <p:nvPicPr>
          <p:cNvPr id="40" name="Picture 39">
            <a:extLst>
              <a:ext uri="{FF2B5EF4-FFF2-40B4-BE49-F238E27FC236}">
                <a16:creationId xmlns:a16="http://schemas.microsoft.com/office/drawing/2014/main" id="{278366BD-73EC-459A-8465-9D27442B0A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6992" y="2331600"/>
            <a:ext cx="581508" cy="715702"/>
          </a:xfrm>
          <a:prstGeom prst="rect">
            <a:avLst/>
          </a:prstGeom>
        </p:spPr>
      </p:pic>
      <p:graphicFrame>
        <p:nvGraphicFramePr>
          <p:cNvPr id="42" name="Content Placeholder 8">
            <a:extLst>
              <a:ext uri="{FF2B5EF4-FFF2-40B4-BE49-F238E27FC236}">
                <a16:creationId xmlns:a16="http://schemas.microsoft.com/office/drawing/2014/main" id="{B35D1CAE-0778-4B3C-A7B9-1678BD44563D}"/>
              </a:ext>
            </a:extLst>
          </p:cNvPr>
          <p:cNvGraphicFramePr>
            <a:graphicFrameLocks/>
          </p:cNvGraphicFramePr>
          <p:nvPr>
            <p:extLst>
              <p:ext uri="{D42A27DB-BD31-4B8C-83A1-F6EECF244321}">
                <p14:modId xmlns:p14="http://schemas.microsoft.com/office/powerpoint/2010/main" val="3937128612"/>
              </p:ext>
            </p:extLst>
          </p:nvPr>
        </p:nvGraphicFramePr>
        <p:xfrm>
          <a:off x="2631377" y="4508838"/>
          <a:ext cx="9210103" cy="1453613"/>
        </p:xfrm>
        <a:graphic>
          <a:graphicData uri="http://schemas.openxmlformats.org/drawingml/2006/table">
            <a:tbl>
              <a:tblPr firstRow="1" bandRow="1">
                <a:tableStyleId>{ED083AE6-46FA-4A59-8FB0-9F97EB10719F}</a:tableStyleId>
              </a:tblPr>
              <a:tblGrid>
                <a:gridCol w="533074">
                  <a:extLst>
                    <a:ext uri="{9D8B030D-6E8A-4147-A177-3AD203B41FA5}">
                      <a16:colId xmlns:a16="http://schemas.microsoft.com/office/drawing/2014/main" val="794436810"/>
                    </a:ext>
                  </a:extLst>
                </a:gridCol>
                <a:gridCol w="4027909">
                  <a:extLst>
                    <a:ext uri="{9D8B030D-6E8A-4147-A177-3AD203B41FA5}">
                      <a16:colId xmlns:a16="http://schemas.microsoft.com/office/drawing/2014/main" val="4155710260"/>
                    </a:ext>
                  </a:extLst>
                </a:gridCol>
                <a:gridCol w="4649120">
                  <a:extLst>
                    <a:ext uri="{9D8B030D-6E8A-4147-A177-3AD203B41FA5}">
                      <a16:colId xmlns:a16="http://schemas.microsoft.com/office/drawing/2014/main" val="1439665531"/>
                    </a:ext>
                  </a:extLst>
                </a:gridCol>
              </a:tblGrid>
              <a:tr h="595743">
                <a:tc>
                  <a:txBody>
                    <a:bodyPr/>
                    <a:lstStyle/>
                    <a:p>
                      <a:pPr algn="ctr"/>
                      <a:r>
                        <a:rPr lang="en-US" sz="2200" dirty="0">
                          <a:solidFill>
                            <a:schemeClr val="accent1">
                              <a:lumMod val="50000"/>
                            </a:schemeClr>
                          </a:solidFill>
                          <a:latin typeface="Century Gothic" panose="020B0502020202020204" pitchFamily="34" charset="0"/>
                        </a:rPr>
                        <a:t>B</a:t>
                      </a:r>
                    </a:p>
                  </a:txBody>
                  <a:tcPr/>
                </a:tc>
                <a:tc>
                  <a:txBody>
                    <a:bodyPr/>
                    <a:lstStyle/>
                    <a:p>
                      <a:pPr algn="l"/>
                      <a:r>
                        <a:rPr lang="en-US" sz="2200" dirty="0">
                          <a:solidFill>
                            <a:schemeClr val="accent1">
                              <a:lumMod val="50000"/>
                            </a:schemeClr>
                          </a:solidFill>
                          <a:latin typeface="Century Gothic" panose="020B0502020202020204" pitchFamily="34" charset="0"/>
                        </a:rPr>
                        <a:t>Circle the correct beginning</a:t>
                      </a:r>
                    </a:p>
                  </a:txBody>
                  <a:tcPr/>
                </a:tc>
                <a:tc>
                  <a:txBody>
                    <a:bodyPr/>
                    <a:lstStyle/>
                    <a:p>
                      <a:pPr algn="ctr"/>
                      <a:r>
                        <a:rPr lang="en-US" sz="2200" dirty="0">
                          <a:solidFill>
                            <a:schemeClr val="accent1">
                              <a:lumMod val="50000"/>
                            </a:schemeClr>
                          </a:solidFill>
                          <a:latin typeface="Century Gothic" panose="020B0502020202020204" pitchFamily="34" charset="0"/>
                        </a:rPr>
                        <a:t>Write your partner’s sentence</a:t>
                      </a:r>
                    </a:p>
                  </a:txBody>
                  <a:tcPr/>
                </a:tc>
                <a:extLst>
                  <a:ext uri="{0D108BD9-81ED-4DB2-BD59-A6C34878D82A}">
                    <a16:rowId xmlns:a16="http://schemas.microsoft.com/office/drawing/2014/main" val="1124487706"/>
                  </a:ext>
                </a:extLst>
              </a:tr>
              <a:tr h="857870">
                <a:tc>
                  <a:txBody>
                    <a:bodyPr/>
                    <a:lstStyle/>
                    <a:p>
                      <a:pPr algn="ctr"/>
                      <a:endParaRPr lang="en-US" sz="2200" dirty="0">
                        <a:solidFill>
                          <a:schemeClr val="accent1">
                            <a:lumMod val="50000"/>
                          </a:schemeClr>
                        </a:solidFill>
                        <a:latin typeface="Century Gothic" panose="020B0502020202020204" pitchFamily="34" charset="0"/>
                      </a:endParaRPr>
                    </a:p>
                    <a:p>
                      <a:pPr algn="ctr"/>
                      <a:r>
                        <a:rPr lang="en-US" sz="2200" dirty="0">
                          <a:solidFill>
                            <a:schemeClr val="accent1">
                              <a:lumMod val="50000"/>
                            </a:schemeClr>
                          </a:solidFill>
                          <a:latin typeface="Century Gothic" panose="020B0502020202020204" pitchFamily="34" charset="0"/>
                        </a:rPr>
                        <a:t>1.</a:t>
                      </a:r>
                    </a:p>
                  </a:txBody>
                  <a:tcPr/>
                </a:tc>
                <a:tc>
                  <a:txBody>
                    <a:bodyPr/>
                    <a:lstStyle/>
                    <a:p>
                      <a:endParaRPr lang="en-US" sz="2200" dirty="0">
                        <a:solidFill>
                          <a:schemeClr val="accent1">
                            <a:lumMod val="50000"/>
                          </a:schemeClr>
                        </a:solidFill>
                        <a:latin typeface="Century Gothic" panose="020B0502020202020204" pitchFamily="34" charset="0"/>
                      </a:endParaRPr>
                    </a:p>
                    <a:p>
                      <a:r>
                        <a:rPr lang="en-US" sz="2200" dirty="0">
                          <a:solidFill>
                            <a:schemeClr val="accent1">
                              <a:lumMod val="50000"/>
                            </a:schemeClr>
                          </a:solidFill>
                          <a:latin typeface="Century Gothic" panose="020B0502020202020204" pitchFamily="34" charset="0"/>
                        </a:rPr>
                        <a:t>Am Montag / [-]</a:t>
                      </a:r>
                    </a:p>
                  </a:txBody>
                  <a:tcPr/>
                </a:tc>
                <a:tc>
                  <a:txBody>
                    <a:bodyPr/>
                    <a:lstStyle/>
                    <a:p>
                      <a:endParaRPr lang="en-US"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366065623"/>
                  </a:ext>
                </a:extLst>
              </a:tr>
            </a:tbl>
          </a:graphicData>
        </a:graphic>
      </p:graphicFrame>
      <p:pic>
        <p:nvPicPr>
          <p:cNvPr id="1026" name="Picture 2" descr="Triangle Sandwich Clip Art">
            <a:extLst>
              <a:ext uri="{FF2B5EF4-FFF2-40B4-BE49-F238E27FC236}">
                <a16:creationId xmlns:a16="http://schemas.microsoft.com/office/drawing/2014/main" id="{F3C3A0C6-326D-4D19-8460-01DAB68B06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3937" y="2257836"/>
            <a:ext cx="784982" cy="72218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0B3769FB-649A-4FBA-8E63-17C7AA1703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0520" y="4283219"/>
            <a:ext cx="1641927" cy="1679232"/>
          </a:xfrm>
          <a:prstGeom prst="rect">
            <a:avLst/>
          </a:prstGeom>
        </p:spPr>
      </p:pic>
      <p:pic>
        <p:nvPicPr>
          <p:cNvPr id="44" name="Picture 43">
            <a:extLst>
              <a:ext uri="{FF2B5EF4-FFF2-40B4-BE49-F238E27FC236}">
                <a16:creationId xmlns:a16="http://schemas.microsoft.com/office/drawing/2014/main" id="{76129315-7857-4CA8-A806-0A7E05454C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4276" y="2349161"/>
            <a:ext cx="1687204" cy="1722019"/>
          </a:xfrm>
          <a:prstGeom prst="rect">
            <a:avLst/>
          </a:prstGeom>
        </p:spPr>
      </p:pic>
      <p:sp>
        <p:nvSpPr>
          <p:cNvPr id="5" name="Speech Bubble: Rectangle with Corners Rounded 4">
            <a:extLst>
              <a:ext uri="{FF2B5EF4-FFF2-40B4-BE49-F238E27FC236}">
                <a16:creationId xmlns:a16="http://schemas.microsoft.com/office/drawing/2014/main" id="{228844E9-624E-4C9B-AFC4-BEFB1CE2D26C}"/>
              </a:ext>
            </a:extLst>
          </p:cNvPr>
          <p:cNvSpPr/>
          <p:nvPr/>
        </p:nvSpPr>
        <p:spPr>
          <a:xfrm>
            <a:off x="7973502" y="2542061"/>
            <a:ext cx="2105797" cy="1454936"/>
          </a:xfrm>
          <a:prstGeom prst="wedgeRoundRectCallout">
            <a:avLst>
              <a:gd name="adj1" fmla="val 64069"/>
              <a:gd name="adj2" fmla="val 15598"/>
              <a:gd name="adj3" fmla="val 16667"/>
            </a:avLst>
          </a:prstGeom>
          <a:solidFill>
            <a:schemeClr val="accent1">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         </a:t>
            </a:r>
            <a:r>
              <a:rPr lang="en-GB" sz="2200" dirty="0">
                <a:solidFill>
                  <a:schemeClr val="bg1"/>
                </a:solidFill>
              </a:rPr>
              <a:t>… </a:t>
            </a:r>
            <a:r>
              <a:rPr lang="en-GB" sz="2200" b="1" dirty="0" err="1">
                <a:solidFill>
                  <a:schemeClr val="bg1"/>
                </a:solidFill>
              </a:rPr>
              <a:t>esse</a:t>
            </a:r>
            <a:r>
              <a:rPr lang="en-GB" sz="2200" b="1" dirty="0">
                <a:solidFill>
                  <a:schemeClr val="bg1"/>
                </a:solidFill>
              </a:rPr>
              <a:t>   </a:t>
            </a:r>
            <a:br>
              <a:rPr lang="en-GB" sz="2200" b="1" dirty="0">
                <a:solidFill>
                  <a:schemeClr val="bg1"/>
                </a:solidFill>
              </a:rPr>
            </a:br>
            <a:r>
              <a:rPr lang="en-GB" sz="2200" b="1" dirty="0">
                <a:solidFill>
                  <a:schemeClr val="bg1"/>
                </a:solidFill>
              </a:rPr>
              <a:t>          ich </a:t>
            </a:r>
            <a:r>
              <a:rPr lang="en-GB" sz="2200" dirty="0" err="1">
                <a:solidFill>
                  <a:schemeClr val="bg1"/>
                </a:solidFill>
              </a:rPr>
              <a:t>ein</a:t>
            </a:r>
            <a:r>
              <a:rPr lang="en-GB" sz="2200" dirty="0">
                <a:solidFill>
                  <a:schemeClr val="bg1"/>
                </a:solidFill>
              </a:rPr>
              <a:t>   </a:t>
            </a:r>
            <a:br>
              <a:rPr lang="en-GB" sz="2200" dirty="0">
                <a:solidFill>
                  <a:schemeClr val="bg1"/>
                </a:solidFill>
              </a:rPr>
            </a:br>
            <a:r>
              <a:rPr lang="en-GB" sz="2200" dirty="0">
                <a:solidFill>
                  <a:schemeClr val="bg1"/>
                </a:solidFill>
              </a:rPr>
              <a:t>    </a:t>
            </a:r>
            <a:r>
              <a:rPr lang="en-GB" sz="2200" dirty="0" err="1">
                <a:solidFill>
                  <a:schemeClr val="bg1"/>
                </a:solidFill>
              </a:rPr>
              <a:t>Butterbrot</a:t>
            </a:r>
            <a:r>
              <a:rPr lang="en-GB" sz="2200" dirty="0">
                <a:solidFill>
                  <a:schemeClr val="bg1"/>
                </a:solidFill>
              </a:rPr>
              <a:t>.</a:t>
            </a:r>
          </a:p>
        </p:txBody>
      </p:sp>
      <p:pic>
        <p:nvPicPr>
          <p:cNvPr id="45" name="Picture 44">
            <a:extLst>
              <a:ext uri="{FF2B5EF4-FFF2-40B4-BE49-F238E27FC236}">
                <a16:creationId xmlns:a16="http://schemas.microsoft.com/office/drawing/2014/main" id="{AFF5EAA0-8AA0-41D9-9BDE-BCADAC665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8077" y="2649613"/>
            <a:ext cx="503145" cy="619255"/>
          </a:xfrm>
          <a:prstGeom prst="rect">
            <a:avLst/>
          </a:prstGeom>
        </p:spPr>
      </p:pic>
      <p:sp>
        <p:nvSpPr>
          <p:cNvPr id="7" name="Oval 6">
            <a:extLst>
              <a:ext uri="{FF2B5EF4-FFF2-40B4-BE49-F238E27FC236}">
                <a16:creationId xmlns:a16="http://schemas.microsoft.com/office/drawing/2014/main" id="{791E62BB-25B2-4DDB-A587-31EA6EC67763}"/>
              </a:ext>
            </a:extLst>
          </p:cNvPr>
          <p:cNvSpPr/>
          <p:nvPr/>
        </p:nvSpPr>
        <p:spPr>
          <a:xfrm>
            <a:off x="3207224" y="5348302"/>
            <a:ext cx="1828800" cy="614149"/>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034E50EF-699C-41F2-BFAE-ABBFF42046FC}"/>
              </a:ext>
            </a:extLst>
          </p:cNvPr>
          <p:cNvGrpSpPr/>
          <p:nvPr/>
        </p:nvGrpSpPr>
        <p:grpSpPr>
          <a:xfrm>
            <a:off x="7369791" y="5228389"/>
            <a:ext cx="4668607" cy="1067977"/>
            <a:chOff x="7369791" y="5228389"/>
            <a:chExt cx="4668607" cy="1067977"/>
          </a:xfrm>
        </p:grpSpPr>
        <p:sp>
          <p:nvSpPr>
            <p:cNvPr id="9" name="TextBox 8">
              <a:extLst>
                <a:ext uri="{FF2B5EF4-FFF2-40B4-BE49-F238E27FC236}">
                  <a16:creationId xmlns:a16="http://schemas.microsoft.com/office/drawing/2014/main" id="{5346AF0E-1897-450C-9B23-4191A2A7FD26}"/>
                </a:ext>
              </a:extLst>
            </p:cNvPr>
            <p:cNvSpPr txBox="1"/>
            <p:nvPr/>
          </p:nvSpPr>
          <p:spPr>
            <a:xfrm>
              <a:off x="7369791" y="5235644"/>
              <a:ext cx="4278939" cy="523220"/>
            </a:xfrm>
            <a:prstGeom prst="rect">
              <a:avLst/>
            </a:prstGeom>
            <a:noFill/>
          </p:spPr>
          <p:txBody>
            <a:bodyPr wrap="square" rtlCol="0">
              <a:spAutoFit/>
            </a:bodyPr>
            <a:lstStyle/>
            <a:p>
              <a:r>
                <a:rPr lang="en-GB" sz="2800" i="1" dirty="0" err="1">
                  <a:solidFill>
                    <a:schemeClr val="accent1">
                      <a:lumMod val="50000"/>
                    </a:schemeClr>
                  </a:solidFill>
                  <a:latin typeface="+mj-lt"/>
                </a:rPr>
                <a:t>esse</a:t>
              </a:r>
              <a:r>
                <a:rPr lang="en-GB" sz="2800" i="1" dirty="0">
                  <a:solidFill>
                    <a:schemeClr val="accent1">
                      <a:lumMod val="50000"/>
                    </a:schemeClr>
                  </a:solidFill>
                  <a:latin typeface="+mj-lt"/>
                </a:rPr>
                <a:t> ich </a:t>
              </a:r>
              <a:r>
                <a:rPr lang="en-GB" sz="2800" i="1" dirty="0" err="1">
                  <a:solidFill>
                    <a:schemeClr val="accent1">
                      <a:lumMod val="50000"/>
                    </a:schemeClr>
                  </a:solidFill>
                  <a:latin typeface="+mj-lt"/>
                </a:rPr>
                <a:t>ein</a:t>
              </a:r>
              <a:r>
                <a:rPr lang="en-GB" sz="2800" i="1" dirty="0">
                  <a:solidFill>
                    <a:schemeClr val="accent1">
                      <a:lumMod val="50000"/>
                    </a:schemeClr>
                  </a:solidFill>
                  <a:latin typeface="+mj-lt"/>
                </a:rPr>
                <a:t> </a:t>
              </a:r>
              <a:r>
                <a:rPr lang="en-GB" sz="2800" i="1" dirty="0" err="1">
                  <a:solidFill>
                    <a:schemeClr val="accent1">
                      <a:lumMod val="50000"/>
                    </a:schemeClr>
                  </a:solidFill>
                  <a:latin typeface="+mj-lt"/>
                </a:rPr>
                <a:t>Butterbrot</a:t>
              </a:r>
              <a:r>
                <a:rPr lang="en-GB" sz="2800" i="1" dirty="0">
                  <a:solidFill>
                    <a:schemeClr val="accent1">
                      <a:lumMod val="50000"/>
                    </a:schemeClr>
                  </a:solidFill>
                  <a:latin typeface="+mj-lt"/>
                </a:rPr>
                <a:t>.</a:t>
              </a:r>
              <a:endParaRPr lang="en-GB" sz="3400" i="1" dirty="0">
                <a:solidFill>
                  <a:schemeClr val="accent1">
                    <a:lumMod val="50000"/>
                  </a:schemeClr>
                </a:solidFill>
                <a:latin typeface="+mj-lt"/>
              </a:endParaRPr>
            </a:p>
          </p:txBody>
        </p:sp>
        <p:pic>
          <p:nvPicPr>
            <p:cNvPr id="1028" name="Picture 4" descr="Pencil 1 Clip Art">
              <a:extLst>
                <a:ext uri="{FF2B5EF4-FFF2-40B4-BE49-F238E27FC236}">
                  <a16:creationId xmlns:a16="http://schemas.microsoft.com/office/drawing/2014/main" id="{6086B566-6672-4A45-B9CE-C32AE560716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53793">
              <a:off x="11259063" y="5228389"/>
              <a:ext cx="779335" cy="1067977"/>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ounded Rectangle 11">
            <a:extLst>
              <a:ext uri="{FF2B5EF4-FFF2-40B4-BE49-F238E27FC236}">
                <a16:creationId xmlns:a16="http://schemas.microsoft.com/office/drawing/2014/main" id="{483D7EB9-C2AA-4190-98DE-925F861600E9}"/>
              </a:ext>
            </a:extLst>
          </p:cNvPr>
          <p:cNvSpPr/>
          <p:nvPr/>
        </p:nvSpPr>
        <p:spPr>
          <a:xfrm>
            <a:off x="8098971" y="247046"/>
            <a:ext cx="385835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6766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6035814" cy="707849"/>
          </a:xfrm>
        </p:spPr>
        <p:txBody>
          <a:bodyPr>
            <a:noAutofit/>
          </a:bodyPr>
          <a:lstStyle/>
          <a:p>
            <a:r>
              <a:rPr lang="en-GB" sz="2800" b="1" dirty="0">
                <a:solidFill>
                  <a:schemeClr val="bg1"/>
                </a:solidFill>
              </a:rPr>
              <a:t>Und was </a:t>
            </a:r>
            <a:r>
              <a:rPr lang="en-GB" sz="2800" b="1" dirty="0" err="1">
                <a:solidFill>
                  <a:schemeClr val="bg1"/>
                </a:solidFill>
              </a:rPr>
              <a:t>machst</a:t>
            </a:r>
            <a:r>
              <a:rPr lang="en-GB" sz="2800" b="1" dirty="0">
                <a:solidFill>
                  <a:schemeClr val="bg1"/>
                </a:solidFill>
              </a:rPr>
              <a:t> du? (</a:t>
            </a:r>
            <a:r>
              <a:rPr lang="en-GB" sz="2800" b="1" dirty="0" err="1">
                <a:solidFill>
                  <a:schemeClr val="bg1"/>
                </a:solidFill>
              </a:rPr>
              <a:t>Beispiel</a:t>
            </a:r>
            <a:r>
              <a:rPr lang="en-GB" sz="2800" b="1" dirty="0">
                <a:solidFill>
                  <a:schemeClr val="bg1"/>
                </a:solidFill>
              </a:rPr>
              <a:t> 2)</a:t>
            </a:r>
          </a:p>
        </p:txBody>
      </p:sp>
      <p:graphicFrame>
        <p:nvGraphicFramePr>
          <p:cNvPr id="39" name="Content Placeholder 8">
            <a:extLst>
              <a:ext uri="{FF2B5EF4-FFF2-40B4-BE49-F238E27FC236}">
                <a16:creationId xmlns:a16="http://schemas.microsoft.com/office/drawing/2014/main" id="{76E33678-6D0C-4059-B8B3-92A6BF08ABF6}"/>
              </a:ext>
            </a:extLst>
          </p:cNvPr>
          <p:cNvGraphicFramePr>
            <a:graphicFrameLocks noGrp="1"/>
          </p:cNvGraphicFramePr>
          <p:nvPr>
            <p:ph idx="1"/>
            <p:extLst>
              <p:ext uri="{D42A27DB-BD31-4B8C-83A1-F6EECF244321}">
                <p14:modId xmlns:p14="http://schemas.microsoft.com/office/powerpoint/2010/main" val="825874975"/>
              </p:ext>
            </p:extLst>
          </p:nvPr>
        </p:nvGraphicFramePr>
        <p:xfrm>
          <a:off x="300038" y="1622355"/>
          <a:ext cx="9210103" cy="1453613"/>
        </p:xfrm>
        <a:graphic>
          <a:graphicData uri="http://schemas.openxmlformats.org/drawingml/2006/table">
            <a:tbl>
              <a:tblPr firstRow="1" bandRow="1">
                <a:tableStyleId>{ED083AE6-46FA-4A59-8FB0-9F97EB10719F}</a:tableStyleId>
              </a:tblPr>
              <a:tblGrid>
                <a:gridCol w="533074">
                  <a:extLst>
                    <a:ext uri="{9D8B030D-6E8A-4147-A177-3AD203B41FA5}">
                      <a16:colId xmlns:a16="http://schemas.microsoft.com/office/drawing/2014/main" val="794436810"/>
                    </a:ext>
                  </a:extLst>
                </a:gridCol>
                <a:gridCol w="4027909">
                  <a:extLst>
                    <a:ext uri="{9D8B030D-6E8A-4147-A177-3AD203B41FA5}">
                      <a16:colId xmlns:a16="http://schemas.microsoft.com/office/drawing/2014/main" val="4155710260"/>
                    </a:ext>
                  </a:extLst>
                </a:gridCol>
                <a:gridCol w="4649120">
                  <a:extLst>
                    <a:ext uri="{9D8B030D-6E8A-4147-A177-3AD203B41FA5}">
                      <a16:colId xmlns:a16="http://schemas.microsoft.com/office/drawing/2014/main" val="1439665531"/>
                    </a:ext>
                  </a:extLst>
                </a:gridCol>
              </a:tblGrid>
              <a:tr h="595743">
                <a:tc>
                  <a:txBody>
                    <a:bodyPr/>
                    <a:lstStyle/>
                    <a:p>
                      <a:pPr algn="ctr"/>
                      <a:r>
                        <a:rPr lang="en-US" sz="2200" dirty="0">
                          <a:solidFill>
                            <a:schemeClr val="accent1">
                              <a:lumMod val="50000"/>
                            </a:schemeClr>
                          </a:solidFill>
                          <a:latin typeface="Century Gothic" panose="020B0502020202020204" pitchFamily="34" charset="0"/>
                        </a:rPr>
                        <a:t>A</a:t>
                      </a:r>
                    </a:p>
                  </a:txBody>
                  <a:tcPr/>
                </a:tc>
                <a:tc>
                  <a:txBody>
                    <a:bodyPr/>
                    <a:lstStyle/>
                    <a:p>
                      <a:pPr algn="l"/>
                      <a:r>
                        <a:rPr lang="en-US" sz="2200" dirty="0">
                          <a:solidFill>
                            <a:schemeClr val="accent1">
                              <a:lumMod val="50000"/>
                            </a:schemeClr>
                          </a:solidFill>
                          <a:latin typeface="Century Gothic" panose="020B0502020202020204" pitchFamily="34" charset="0"/>
                        </a:rPr>
                        <a:t>Start your sentence (silently)</a:t>
                      </a:r>
                    </a:p>
                  </a:txBody>
                  <a:tcPr/>
                </a:tc>
                <a:tc>
                  <a:txBody>
                    <a:bodyPr/>
                    <a:lstStyle/>
                    <a:p>
                      <a:pPr algn="ctr"/>
                      <a:r>
                        <a:rPr lang="en-US" sz="2200" dirty="0">
                          <a:solidFill>
                            <a:schemeClr val="accent1">
                              <a:lumMod val="50000"/>
                            </a:schemeClr>
                          </a:solidFill>
                          <a:latin typeface="Century Gothic" panose="020B0502020202020204" pitchFamily="34" charset="0"/>
                        </a:rPr>
                        <a:t>Finish your sentence (out loud)</a:t>
                      </a:r>
                    </a:p>
                  </a:txBody>
                  <a:tcPr/>
                </a:tc>
                <a:extLst>
                  <a:ext uri="{0D108BD9-81ED-4DB2-BD59-A6C34878D82A}">
                    <a16:rowId xmlns:a16="http://schemas.microsoft.com/office/drawing/2014/main" val="1124487706"/>
                  </a:ext>
                </a:extLst>
              </a:tr>
              <a:tr h="857870">
                <a:tc>
                  <a:txBody>
                    <a:bodyPr/>
                    <a:lstStyle/>
                    <a:p>
                      <a:pPr algn="ctr"/>
                      <a:endParaRPr lang="en-US" sz="2200" dirty="0">
                        <a:solidFill>
                          <a:schemeClr val="accent1">
                            <a:lumMod val="50000"/>
                          </a:schemeClr>
                        </a:solidFill>
                        <a:latin typeface="Century Gothic" panose="020B0502020202020204" pitchFamily="34" charset="0"/>
                      </a:endParaRPr>
                    </a:p>
                    <a:p>
                      <a:pPr algn="ctr"/>
                      <a:r>
                        <a:rPr lang="en-US" sz="2200" dirty="0">
                          <a:solidFill>
                            <a:schemeClr val="accent1">
                              <a:lumMod val="50000"/>
                            </a:schemeClr>
                          </a:solidFill>
                          <a:latin typeface="Century Gothic" panose="020B0502020202020204" pitchFamily="34" charset="0"/>
                        </a:rPr>
                        <a:t>1.</a:t>
                      </a:r>
                    </a:p>
                  </a:txBody>
                  <a:tcPr/>
                </a:tc>
                <a:tc>
                  <a:txBody>
                    <a:bodyPr/>
                    <a:lstStyle/>
                    <a:p>
                      <a:endParaRPr lang="en-US" sz="2200" dirty="0">
                        <a:solidFill>
                          <a:schemeClr val="accent1">
                            <a:lumMod val="50000"/>
                          </a:schemeClr>
                        </a:solidFill>
                        <a:latin typeface="Century Gothic" panose="020B0502020202020204" pitchFamily="34" charset="0"/>
                      </a:endParaRPr>
                    </a:p>
                    <a:p>
                      <a:r>
                        <a:rPr lang="en-US" sz="2200" dirty="0">
                          <a:solidFill>
                            <a:schemeClr val="accent1">
                              <a:lumMod val="50000"/>
                            </a:schemeClr>
                          </a:solidFill>
                          <a:latin typeface="Century Gothic" panose="020B0502020202020204" pitchFamily="34" charset="0"/>
                        </a:rPr>
                        <a:t>[-]</a:t>
                      </a:r>
                    </a:p>
                  </a:txBody>
                  <a:tcPr/>
                </a:tc>
                <a:tc>
                  <a:txBody>
                    <a:bodyPr/>
                    <a:lstStyle/>
                    <a:p>
                      <a:endParaRPr lang="en-US"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366065623"/>
                  </a:ext>
                </a:extLst>
              </a:tr>
            </a:tbl>
          </a:graphicData>
        </a:graphic>
      </p:graphicFrame>
      <p:pic>
        <p:nvPicPr>
          <p:cNvPr id="40" name="Picture 39">
            <a:extLst>
              <a:ext uri="{FF2B5EF4-FFF2-40B4-BE49-F238E27FC236}">
                <a16:creationId xmlns:a16="http://schemas.microsoft.com/office/drawing/2014/main" id="{278366BD-73EC-459A-8465-9D27442B0A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6992" y="2331600"/>
            <a:ext cx="581508" cy="715702"/>
          </a:xfrm>
          <a:prstGeom prst="rect">
            <a:avLst/>
          </a:prstGeom>
        </p:spPr>
      </p:pic>
      <p:graphicFrame>
        <p:nvGraphicFramePr>
          <p:cNvPr id="42" name="Content Placeholder 8">
            <a:extLst>
              <a:ext uri="{FF2B5EF4-FFF2-40B4-BE49-F238E27FC236}">
                <a16:creationId xmlns:a16="http://schemas.microsoft.com/office/drawing/2014/main" id="{B35D1CAE-0778-4B3C-A7B9-1678BD44563D}"/>
              </a:ext>
            </a:extLst>
          </p:cNvPr>
          <p:cNvGraphicFramePr>
            <a:graphicFrameLocks/>
          </p:cNvGraphicFramePr>
          <p:nvPr>
            <p:extLst>
              <p:ext uri="{D42A27DB-BD31-4B8C-83A1-F6EECF244321}">
                <p14:modId xmlns:p14="http://schemas.microsoft.com/office/powerpoint/2010/main" val="2880377685"/>
              </p:ext>
            </p:extLst>
          </p:nvPr>
        </p:nvGraphicFramePr>
        <p:xfrm>
          <a:off x="2631377" y="4508838"/>
          <a:ext cx="9210103" cy="1453613"/>
        </p:xfrm>
        <a:graphic>
          <a:graphicData uri="http://schemas.openxmlformats.org/drawingml/2006/table">
            <a:tbl>
              <a:tblPr firstRow="1" bandRow="1">
                <a:tableStyleId>{ED083AE6-46FA-4A59-8FB0-9F97EB10719F}</a:tableStyleId>
              </a:tblPr>
              <a:tblGrid>
                <a:gridCol w="533074">
                  <a:extLst>
                    <a:ext uri="{9D8B030D-6E8A-4147-A177-3AD203B41FA5}">
                      <a16:colId xmlns:a16="http://schemas.microsoft.com/office/drawing/2014/main" val="794436810"/>
                    </a:ext>
                  </a:extLst>
                </a:gridCol>
                <a:gridCol w="4027909">
                  <a:extLst>
                    <a:ext uri="{9D8B030D-6E8A-4147-A177-3AD203B41FA5}">
                      <a16:colId xmlns:a16="http://schemas.microsoft.com/office/drawing/2014/main" val="4155710260"/>
                    </a:ext>
                  </a:extLst>
                </a:gridCol>
                <a:gridCol w="4649120">
                  <a:extLst>
                    <a:ext uri="{9D8B030D-6E8A-4147-A177-3AD203B41FA5}">
                      <a16:colId xmlns:a16="http://schemas.microsoft.com/office/drawing/2014/main" val="1439665531"/>
                    </a:ext>
                  </a:extLst>
                </a:gridCol>
              </a:tblGrid>
              <a:tr h="595743">
                <a:tc>
                  <a:txBody>
                    <a:bodyPr/>
                    <a:lstStyle/>
                    <a:p>
                      <a:pPr algn="ctr"/>
                      <a:r>
                        <a:rPr lang="en-US" sz="2200" dirty="0">
                          <a:solidFill>
                            <a:schemeClr val="accent1">
                              <a:lumMod val="50000"/>
                            </a:schemeClr>
                          </a:solidFill>
                          <a:latin typeface="Century Gothic" panose="020B0502020202020204" pitchFamily="34" charset="0"/>
                        </a:rPr>
                        <a:t>B</a:t>
                      </a:r>
                    </a:p>
                  </a:txBody>
                  <a:tcPr/>
                </a:tc>
                <a:tc>
                  <a:txBody>
                    <a:bodyPr/>
                    <a:lstStyle/>
                    <a:p>
                      <a:pPr algn="l"/>
                      <a:r>
                        <a:rPr lang="en-US" sz="2200" dirty="0">
                          <a:solidFill>
                            <a:schemeClr val="accent1">
                              <a:lumMod val="50000"/>
                            </a:schemeClr>
                          </a:solidFill>
                          <a:latin typeface="Century Gothic" panose="020B0502020202020204" pitchFamily="34" charset="0"/>
                        </a:rPr>
                        <a:t>Circle the correct beginning</a:t>
                      </a:r>
                    </a:p>
                  </a:txBody>
                  <a:tcPr/>
                </a:tc>
                <a:tc>
                  <a:txBody>
                    <a:bodyPr/>
                    <a:lstStyle/>
                    <a:p>
                      <a:pPr algn="ctr"/>
                      <a:r>
                        <a:rPr lang="en-US" sz="2200" dirty="0">
                          <a:solidFill>
                            <a:schemeClr val="accent1">
                              <a:lumMod val="50000"/>
                            </a:schemeClr>
                          </a:solidFill>
                          <a:latin typeface="Century Gothic" panose="020B0502020202020204" pitchFamily="34" charset="0"/>
                        </a:rPr>
                        <a:t>Write your partner’s sentence</a:t>
                      </a:r>
                    </a:p>
                  </a:txBody>
                  <a:tcPr/>
                </a:tc>
                <a:extLst>
                  <a:ext uri="{0D108BD9-81ED-4DB2-BD59-A6C34878D82A}">
                    <a16:rowId xmlns:a16="http://schemas.microsoft.com/office/drawing/2014/main" val="1124487706"/>
                  </a:ext>
                </a:extLst>
              </a:tr>
              <a:tr h="857870">
                <a:tc>
                  <a:txBody>
                    <a:bodyPr/>
                    <a:lstStyle/>
                    <a:p>
                      <a:pPr algn="ctr"/>
                      <a:endParaRPr lang="en-US" sz="2200" dirty="0">
                        <a:solidFill>
                          <a:schemeClr val="accent1">
                            <a:lumMod val="50000"/>
                          </a:schemeClr>
                        </a:solidFill>
                        <a:latin typeface="Century Gothic" panose="020B0502020202020204" pitchFamily="34" charset="0"/>
                      </a:endParaRPr>
                    </a:p>
                    <a:p>
                      <a:pPr algn="ctr"/>
                      <a:r>
                        <a:rPr lang="en-US" sz="2200" dirty="0">
                          <a:solidFill>
                            <a:schemeClr val="accent1">
                              <a:lumMod val="50000"/>
                            </a:schemeClr>
                          </a:solidFill>
                          <a:latin typeface="Century Gothic" panose="020B0502020202020204" pitchFamily="34" charset="0"/>
                        </a:rPr>
                        <a:t>1.</a:t>
                      </a:r>
                    </a:p>
                  </a:txBody>
                  <a:tcPr/>
                </a:tc>
                <a:tc>
                  <a:txBody>
                    <a:bodyPr/>
                    <a:lstStyle/>
                    <a:p>
                      <a:endParaRPr lang="en-US" sz="2200" dirty="0">
                        <a:solidFill>
                          <a:schemeClr val="accent1">
                            <a:lumMod val="50000"/>
                          </a:schemeClr>
                        </a:solidFill>
                        <a:latin typeface="Century Gothic" panose="020B0502020202020204" pitchFamily="34" charset="0"/>
                      </a:endParaRPr>
                    </a:p>
                    <a:p>
                      <a:r>
                        <a:rPr lang="en-US" sz="2200" dirty="0">
                          <a:solidFill>
                            <a:schemeClr val="accent1">
                              <a:lumMod val="50000"/>
                            </a:schemeClr>
                          </a:solidFill>
                          <a:latin typeface="Century Gothic" panose="020B0502020202020204" pitchFamily="34" charset="0"/>
                        </a:rPr>
                        <a:t>Am Montag / [-]</a:t>
                      </a:r>
                    </a:p>
                  </a:txBody>
                  <a:tcPr/>
                </a:tc>
                <a:tc>
                  <a:txBody>
                    <a:bodyPr/>
                    <a:lstStyle/>
                    <a:p>
                      <a:endParaRPr lang="en-US"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366065623"/>
                  </a:ext>
                </a:extLst>
              </a:tr>
            </a:tbl>
          </a:graphicData>
        </a:graphic>
      </p:graphicFrame>
      <p:pic>
        <p:nvPicPr>
          <p:cNvPr id="43" name="Picture 42">
            <a:extLst>
              <a:ext uri="{FF2B5EF4-FFF2-40B4-BE49-F238E27FC236}">
                <a16:creationId xmlns:a16="http://schemas.microsoft.com/office/drawing/2014/main" id="{0B3769FB-649A-4FBA-8E63-17C7AA1703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50520" y="4283219"/>
            <a:ext cx="1641927" cy="1679232"/>
          </a:xfrm>
          <a:prstGeom prst="rect">
            <a:avLst/>
          </a:prstGeom>
        </p:spPr>
      </p:pic>
      <p:pic>
        <p:nvPicPr>
          <p:cNvPr id="44" name="Picture 43">
            <a:extLst>
              <a:ext uri="{FF2B5EF4-FFF2-40B4-BE49-F238E27FC236}">
                <a16:creationId xmlns:a16="http://schemas.microsoft.com/office/drawing/2014/main" id="{76129315-7857-4CA8-A806-0A7E05454C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54276" y="2349161"/>
            <a:ext cx="1687204" cy="1722019"/>
          </a:xfrm>
          <a:prstGeom prst="rect">
            <a:avLst/>
          </a:prstGeom>
        </p:spPr>
      </p:pic>
      <p:sp>
        <p:nvSpPr>
          <p:cNvPr id="5" name="Speech Bubble: Rectangle with Corners Rounded 4">
            <a:extLst>
              <a:ext uri="{FF2B5EF4-FFF2-40B4-BE49-F238E27FC236}">
                <a16:creationId xmlns:a16="http://schemas.microsoft.com/office/drawing/2014/main" id="{228844E9-624E-4C9B-AFC4-BEFB1CE2D26C}"/>
              </a:ext>
            </a:extLst>
          </p:cNvPr>
          <p:cNvSpPr/>
          <p:nvPr/>
        </p:nvSpPr>
        <p:spPr>
          <a:xfrm>
            <a:off x="7973502" y="2542061"/>
            <a:ext cx="2105797" cy="1454936"/>
          </a:xfrm>
          <a:prstGeom prst="wedgeRoundRectCallout">
            <a:avLst>
              <a:gd name="adj1" fmla="val 64069"/>
              <a:gd name="adj2" fmla="val 15598"/>
              <a:gd name="adj3" fmla="val 16667"/>
            </a:avLst>
          </a:prstGeom>
          <a:solidFill>
            <a:schemeClr val="accent1">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schemeClr val="bg1"/>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bg1"/>
                </a:solidFill>
                <a:latin typeface="Century Gothic" panose="020F0302020204030204"/>
              </a:rPr>
              <a:t>      </a:t>
            </a:r>
            <a:r>
              <a:rPr lang="en-GB" sz="2200" b="1" dirty="0">
                <a:solidFill>
                  <a:schemeClr val="bg1"/>
                </a:solidFill>
                <a:latin typeface="Century Gothic" panose="020F0302020204030204"/>
              </a:rPr>
              <a:t>I</a:t>
            </a:r>
            <a:r>
              <a:rPr kumimoji="0" lang="en-GB" sz="2200" b="1" i="0" u="none" strike="noStrike" kern="1200" cap="none" spc="0" normalizeH="0" baseline="0" noProof="0" dirty="0" err="1">
                <a:ln>
                  <a:noFill/>
                </a:ln>
                <a:solidFill>
                  <a:schemeClr val="bg1"/>
                </a:solidFill>
                <a:effectLst/>
                <a:uLnTx/>
                <a:uFillTx/>
                <a:latin typeface="Century Gothic" panose="020F0302020204030204"/>
                <a:ea typeface="+mn-ea"/>
                <a:cs typeface="+mn-cs"/>
              </a:rPr>
              <a:t>ch</a:t>
            </a:r>
            <a:r>
              <a:rPr kumimoji="0" lang="en-GB" sz="2200" b="1" i="0"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chemeClr val="bg1"/>
                </a:solidFill>
                <a:effectLst/>
                <a:uLnTx/>
                <a:uFillTx/>
                <a:latin typeface="Century Gothic" panose="020F0302020204030204"/>
                <a:ea typeface="+mn-ea"/>
                <a:cs typeface="+mn-cs"/>
              </a:rPr>
              <a:t>trinke</a:t>
            </a:r>
            <a:r>
              <a:rPr kumimoji="0" lang="en-GB" sz="2200" b="1" i="0" u="none" strike="noStrike" kern="1200" cap="none" spc="0" normalizeH="0" baseline="0" noProof="0" dirty="0">
                <a:ln>
                  <a:noFill/>
                </a:ln>
                <a:solidFill>
                  <a:schemeClr val="bg1"/>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bg1"/>
                </a:solidFill>
                <a:effectLst/>
                <a:uLnTx/>
                <a:uFillTx/>
                <a:latin typeface="Century Gothic" panose="020F0302020204030204"/>
                <a:ea typeface="+mn-ea"/>
                <a:cs typeface="+mn-cs"/>
              </a:rPr>
              <a:t> Wasser.</a:t>
            </a:r>
          </a:p>
        </p:txBody>
      </p:sp>
      <p:pic>
        <p:nvPicPr>
          <p:cNvPr id="45" name="Picture 44">
            <a:extLst>
              <a:ext uri="{FF2B5EF4-FFF2-40B4-BE49-F238E27FC236}">
                <a16:creationId xmlns:a16="http://schemas.microsoft.com/office/drawing/2014/main" id="{AFF5EAA0-8AA0-41D9-9BDE-BCADAC665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8077" y="2649613"/>
            <a:ext cx="503145" cy="619255"/>
          </a:xfrm>
          <a:prstGeom prst="rect">
            <a:avLst/>
          </a:prstGeom>
        </p:spPr>
      </p:pic>
      <p:sp>
        <p:nvSpPr>
          <p:cNvPr id="7" name="Oval 6">
            <a:extLst>
              <a:ext uri="{FF2B5EF4-FFF2-40B4-BE49-F238E27FC236}">
                <a16:creationId xmlns:a16="http://schemas.microsoft.com/office/drawing/2014/main" id="{791E62BB-25B2-4DDB-A587-31EA6EC67763}"/>
              </a:ext>
            </a:extLst>
          </p:cNvPr>
          <p:cNvSpPr/>
          <p:nvPr/>
        </p:nvSpPr>
        <p:spPr>
          <a:xfrm>
            <a:off x="4964752" y="5348302"/>
            <a:ext cx="733638" cy="614149"/>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11" name="Group 10">
            <a:extLst>
              <a:ext uri="{FF2B5EF4-FFF2-40B4-BE49-F238E27FC236}">
                <a16:creationId xmlns:a16="http://schemas.microsoft.com/office/drawing/2014/main" id="{034E50EF-699C-41F2-BFAE-ABBFF42046FC}"/>
              </a:ext>
            </a:extLst>
          </p:cNvPr>
          <p:cNvGrpSpPr/>
          <p:nvPr/>
        </p:nvGrpSpPr>
        <p:grpSpPr>
          <a:xfrm>
            <a:off x="7472515" y="5228389"/>
            <a:ext cx="4565883" cy="1067977"/>
            <a:chOff x="7472515" y="5228389"/>
            <a:chExt cx="4565883" cy="1067977"/>
          </a:xfrm>
        </p:grpSpPr>
        <p:sp>
          <p:nvSpPr>
            <p:cNvPr id="9" name="TextBox 8">
              <a:extLst>
                <a:ext uri="{FF2B5EF4-FFF2-40B4-BE49-F238E27FC236}">
                  <a16:creationId xmlns:a16="http://schemas.microsoft.com/office/drawing/2014/main" id="{5346AF0E-1897-450C-9B23-4191A2A7FD26}"/>
                </a:ext>
              </a:extLst>
            </p:cNvPr>
            <p:cNvSpPr txBox="1"/>
            <p:nvPr/>
          </p:nvSpPr>
          <p:spPr>
            <a:xfrm>
              <a:off x="7472515" y="5235644"/>
              <a:ext cx="41762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1" u="none" strike="noStrike" kern="1200" cap="none" spc="0" normalizeH="0" baseline="0" noProof="0" dirty="0">
                  <a:ln>
                    <a:noFill/>
                  </a:ln>
                  <a:solidFill>
                    <a:srgbClr val="5B9BD5">
                      <a:lumMod val="50000"/>
                    </a:srgbClr>
                  </a:solidFill>
                  <a:effectLst/>
                  <a:uLnTx/>
                  <a:uFillTx/>
                  <a:latin typeface="+mj-lt"/>
                  <a:ea typeface="+mn-ea"/>
                  <a:cs typeface="+mn-cs"/>
                </a:rPr>
                <a:t>Ich </a:t>
              </a:r>
              <a:r>
                <a:rPr kumimoji="0" lang="en-GB" sz="2800" i="1" u="none" strike="noStrike" kern="1200" cap="none" spc="0" normalizeH="0" baseline="0" noProof="0" dirty="0" err="1">
                  <a:ln>
                    <a:noFill/>
                  </a:ln>
                  <a:solidFill>
                    <a:srgbClr val="5B9BD5">
                      <a:lumMod val="50000"/>
                    </a:srgbClr>
                  </a:solidFill>
                  <a:effectLst/>
                  <a:uLnTx/>
                  <a:uFillTx/>
                  <a:latin typeface="+mj-lt"/>
                  <a:ea typeface="+mn-ea"/>
                  <a:cs typeface="+mn-cs"/>
                </a:rPr>
                <a:t>trinke</a:t>
              </a:r>
              <a:r>
                <a:rPr kumimoji="0" lang="en-GB" sz="2800" i="1" u="none" strike="noStrike" kern="1200" cap="none" spc="0" normalizeH="0" baseline="0" noProof="0" dirty="0">
                  <a:ln>
                    <a:noFill/>
                  </a:ln>
                  <a:solidFill>
                    <a:srgbClr val="5B9BD5">
                      <a:lumMod val="50000"/>
                    </a:srgbClr>
                  </a:solidFill>
                  <a:effectLst/>
                  <a:uLnTx/>
                  <a:uFillTx/>
                  <a:latin typeface="+mj-lt"/>
                  <a:ea typeface="+mn-ea"/>
                  <a:cs typeface="+mn-cs"/>
                </a:rPr>
                <a:t> Wasser.</a:t>
              </a:r>
            </a:p>
          </p:txBody>
        </p:sp>
        <p:pic>
          <p:nvPicPr>
            <p:cNvPr id="1028" name="Picture 4" descr="Pencil 1 Clip Art">
              <a:extLst>
                <a:ext uri="{FF2B5EF4-FFF2-40B4-BE49-F238E27FC236}">
                  <a16:creationId xmlns:a16="http://schemas.microsoft.com/office/drawing/2014/main" id="{6086B566-6672-4A45-B9CE-C32AE560716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53793">
              <a:off x="11259063" y="5228389"/>
              <a:ext cx="779335" cy="1067977"/>
            </a:xfrm>
            <a:prstGeom prst="rect">
              <a:avLst/>
            </a:prstGeom>
            <a:noFill/>
            <a:extLst>
              <a:ext uri="{909E8E84-426E-40DD-AFC4-6F175D3DCCD1}">
                <a14:hiddenFill xmlns:a14="http://schemas.microsoft.com/office/drawing/2010/main">
                  <a:solidFill>
                    <a:srgbClr val="FFFFFF"/>
                  </a:solidFill>
                </a14:hiddenFill>
              </a:ext>
            </a:extLst>
          </p:spPr>
        </p:pic>
      </p:grpSp>
      <p:pic>
        <p:nvPicPr>
          <p:cNvPr id="2058" name="Picture 10" descr="Glass, Water, Full, Clear, Blue">
            <a:extLst>
              <a:ext uri="{FF2B5EF4-FFF2-40B4-BE49-F238E27FC236}">
                <a16:creationId xmlns:a16="http://schemas.microsoft.com/office/drawing/2014/main" id="{2671B6F5-9FC2-4A75-81C3-496EC45FE80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74947" y="2255093"/>
            <a:ext cx="503799" cy="792000"/>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1">
            <a:extLst>
              <a:ext uri="{FF2B5EF4-FFF2-40B4-BE49-F238E27FC236}">
                <a16:creationId xmlns:a16="http://schemas.microsoft.com/office/drawing/2014/main" id="{483D7EB9-C2AA-4190-98DE-925F861600E9}"/>
              </a:ext>
            </a:extLst>
          </p:cNvPr>
          <p:cNvSpPr/>
          <p:nvPr/>
        </p:nvSpPr>
        <p:spPr>
          <a:xfrm>
            <a:off x="8098971" y="247046"/>
            <a:ext cx="385835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8901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338D30-F118-D741-A965-9819313C31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graphicFrame>
        <p:nvGraphicFramePr>
          <p:cNvPr id="9" name="Content Placeholder 8">
            <a:extLst>
              <a:ext uri="{FF2B5EF4-FFF2-40B4-BE49-F238E27FC236}">
                <a16:creationId xmlns:a16="http://schemas.microsoft.com/office/drawing/2014/main" id="{DF538401-FBC2-A442-9997-D047A0223D96}"/>
              </a:ext>
            </a:extLst>
          </p:cNvPr>
          <p:cNvGraphicFramePr>
            <a:graphicFrameLocks noGrp="1"/>
          </p:cNvGraphicFramePr>
          <p:nvPr>
            <p:ph idx="1"/>
            <p:extLst>
              <p:ext uri="{D42A27DB-BD31-4B8C-83A1-F6EECF244321}">
                <p14:modId xmlns:p14="http://schemas.microsoft.com/office/powerpoint/2010/main" val="1303936479"/>
              </p:ext>
            </p:extLst>
          </p:nvPr>
        </p:nvGraphicFramePr>
        <p:xfrm>
          <a:off x="1377109" y="1294808"/>
          <a:ext cx="10000800" cy="4885093"/>
        </p:xfrm>
        <a:graphic>
          <a:graphicData uri="http://schemas.openxmlformats.org/drawingml/2006/table">
            <a:tbl>
              <a:tblPr firstRow="1" bandRow="1">
                <a:tableStyleId>{ED083AE6-46FA-4A59-8FB0-9F97EB10719F}</a:tableStyleId>
              </a:tblPr>
              <a:tblGrid>
                <a:gridCol w="578839">
                  <a:extLst>
                    <a:ext uri="{9D8B030D-6E8A-4147-A177-3AD203B41FA5}">
                      <a16:colId xmlns:a16="http://schemas.microsoft.com/office/drawing/2014/main" val="794436810"/>
                    </a:ext>
                  </a:extLst>
                </a:gridCol>
                <a:gridCol w="4373709">
                  <a:extLst>
                    <a:ext uri="{9D8B030D-6E8A-4147-A177-3AD203B41FA5}">
                      <a16:colId xmlns:a16="http://schemas.microsoft.com/office/drawing/2014/main" val="4155710260"/>
                    </a:ext>
                  </a:extLst>
                </a:gridCol>
                <a:gridCol w="5048252">
                  <a:extLst>
                    <a:ext uri="{9D8B030D-6E8A-4147-A177-3AD203B41FA5}">
                      <a16:colId xmlns:a16="http://schemas.microsoft.com/office/drawing/2014/main" val="1439665531"/>
                    </a:ext>
                  </a:extLst>
                </a:gridCol>
              </a:tblGrid>
              <a:tr h="595743">
                <a:tc>
                  <a:txBody>
                    <a:bodyPr/>
                    <a:lstStyle/>
                    <a:p>
                      <a:pPr algn="ctr"/>
                      <a:r>
                        <a:rPr lang="en-US" sz="2200" dirty="0">
                          <a:solidFill>
                            <a:schemeClr val="accent1">
                              <a:lumMod val="50000"/>
                            </a:schemeClr>
                          </a:solidFill>
                          <a:latin typeface="Century Gothic" panose="020B0502020202020204" pitchFamily="34" charset="0"/>
                        </a:rPr>
                        <a:t>A</a:t>
                      </a:r>
                    </a:p>
                  </a:txBody>
                  <a:tcPr/>
                </a:tc>
                <a:tc>
                  <a:txBody>
                    <a:bodyPr/>
                    <a:lstStyle/>
                    <a:p>
                      <a:pPr algn="l"/>
                      <a:r>
                        <a:rPr lang="en-US" sz="2200" dirty="0">
                          <a:solidFill>
                            <a:schemeClr val="accent1">
                              <a:lumMod val="50000"/>
                            </a:schemeClr>
                          </a:solidFill>
                          <a:latin typeface="Century Gothic" panose="020B0502020202020204" pitchFamily="34" charset="0"/>
                        </a:rPr>
                        <a:t>Start your sentence (silently)</a:t>
                      </a:r>
                    </a:p>
                  </a:txBody>
                  <a:tcPr/>
                </a:tc>
                <a:tc>
                  <a:txBody>
                    <a:bodyPr/>
                    <a:lstStyle/>
                    <a:p>
                      <a:pPr algn="ctr"/>
                      <a:r>
                        <a:rPr lang="en-US" sz="2200" dirty="0">
                          <a:solidFill>
                            <a:schemeClr val="accent1">
                              <a:lumMod val="50000"/>
                            </a:schemeClr>
                          </a:solidFill>
                          <a:latin typeface="Century Gothic" panose="020B0502020202020204" pitchFamily="34" charset="0"/>
                        </a:rPr>
                        <a:t>Finish your sentence (out loud)</a:t>
                      </a:r>
                    </a:p>
                  </a:txBody>
                  <a:tcPr/>
                </a:tc>
                <a:extLst>
                  <a:ext uri="{0D108BD9-81ED-4DB2-BD59-A6C34878D82A}">
                    <a16:rowId xmlns:a16="http://schemas.microsoft.com/office/drawing/2014/main" val="1124487706"/>
                  </a:ext>
                </a:extLst>
              </a:tr>
              <a:tr h="857870">
                <a:tc>
                  <a:txBody>
                    <a:bodyPr/>
                    <a:lstStyle/>
                    <a:p>
                      <a:pPr algn="ctr"/>
                      <a:r>
                        <a:rPr lang="en-US" sz="2200" dirty="0">
                          <a:solidFill>
                            <a:schemeClr val="accent1">
                              <a:lumMod val="50000"/>
                            </a:schemeClr>
                          </a:solidFill>
                          <a:latin typeface="Century Gothic" panose="020B0502020202020204" pitchFamily="34" charset="0"/>
                        </a:rPr>
                        <a:t>1.</a:t>
                      </a:r>
                    </a:p>
                  </a:txBody>
                  <a:tcPr anchor="ctr"/>
                </a:tc>
                <a:tc>
                  <a:txBody>
                    <a:bodyPr/>
                    <a:lstStyle/>
                    <a:p>
                      <a:r>
                        <a:rPr lang="en-US" sz="2200" dirty="0">
                          <a:solidFill>
                            <a:schemeClr val="accent1">
                              <a:lumMod val="50000"/>
                            </a:schemeClr>
                          </a:solidFill>
                          <a:latin typeface="Century Gothic" panose="020B0502020202020204" pitchFamily="34" charset="0"/>
                        </a:rPr>
                        <a:t>Am </a:t>
                      </a:r>
                      <a:r>
                        <a:rPr lang="en-US" sz="2200" dirty="0" err="1">
                          <a:solidFill>
                            <a:schemeClr val="accent1">
                              <a:lumMod val="50000"/>
                            </a:schemeClr>
                          </a:solidFill>
                          <a:latin typeface="Century Gothic" panose="020B0502020202020204" pitchFamily="34" charset="0"/>
                        </a:rPr>
                        <a:t>Mittwoch</a:t>
                      </a:r>
                      <a:endParaRPr lang="en-US" sz="2200" dirty="0">
                        <a:solidFill>
                          <a:schemeClr val="accent1">
                            <a:lumMod val="50000"/>
                          </a:schemeClr>
                        </a:solidFill>
                        <a:latin typeface="Century Gothic" panose="020B0502020202020204" pitchFamily="34" charset="0"/>
                      </a:endParaRPr>
                    </a:p>
                  </a:txBody>
                  <a:tcPr anchor="ctr"/>
                </a:tc>
                <a:tc>
                  <a:txBody>
                    <a:bodyPr/>
                    <a:lstStyle/>
                    <a:p>
                      <a:endParaRPr lang="en-US"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366065623"/>
                  </a:ext>
                </a:extLst>
              </a:tr>
              <a:tr h="857870">
                <a:tc>
                  <a:txBody>
                    <a:bodyPr/>
                    <a:lstStyle/>
                    <a:p>
                      <a:pPr algn="ctr"/>
                      <a:r>
                        <a:rPr lang="en-US" sz="2200" dirty="0">
                          <a:solidFill>
                            <a:schemeClr val="accent1">
                              <a:lumMod val="50000"/>
                            </a:schemeClr>
                          </a:solidFill>
                          <a:latin typeface="Century Gothic" panose="020B0502020202020204" pitchFamily="34" charset="0"/>
                        </a:rPr>
                        <a:t>2.</a:t>
                      </a:r>
                    </a:p>
                  </a:txBody>
                  <a:tcPr anchor="ctr"/>
                </a:tc>
                <a:tc>
                  <a:txBody>
                    <a:bodyPr/>
                    <a:lstStyle/>
                    <a:p>
                      <a:r>
                        <a:rPr lang="en-US" sz="2200" dirty="0">
                          <a:solidFill>
                            <a:schemeClr val="accent1">
                              <a:lumMod val="50000"/>
                            </a:schemeClr>
                          </a:solidFill>
                          <a:latin typeface="Century Gothic" panose="020B0502020202020204" pitchFamily="34" charset="0"/>
                        </a:rPr>
                        <a:t>[-]</a:t>
                      </a:r>
                    </a:p>
                  </a:txBody>
                  <a:tcPr anchor="ctr"/>
                </a:tc>
                <a:tc>
                  <a:txBody>
                    <a:bodyPr/>
                    <a:lstStyle/>
                    <a:p>
                      <a:endParaRPr lang="en-US"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020431292"/>
                  </a:ext>
                </a:extLst>
              </a:tr>
              <a:tr h="857870">
                <a:tc>
                  <a:txBody>
                    <a:bodyPr/>
                    <a:lstStyle/>
                    <a:p>
                      <a:pPr algn="ctr"/>
                      <a:r>
                        <a:rPr lang="en-US" sz="2200" dirty="0">
                          <a:solidFill>
                            <a:schemeClr val="accent1">
                              <a:lumMod val="50000"/>
                            </a:schemeClr>
                          </a:solidFill>
                          <a:latin typeface="Century Gothic" panose="020B0502020202020204" pitchFamily="34" charset="0"/>
                        </a:rPr>
                        <a:t>3.</a:t>
                      </a:r>
                    </a:p>
                  </a:txBody>
                  <a:tcPr anchor="ctr"/>
                </a:tc>
                <a:tc>
                  <a:txBody>
                    <a:bodyPr/>
                    <a:lstStyle/>
                    <a:p>
                      <a:r>
                        <a:rPr lang="en-US" sz="2200" dirty="0">
                          <a:solidFill>
                            <a:schemeClr val="accent1">
                              <a:lumMod val="50000"/>
                            </a:schemeClr>
                          </a:solidFill>
                          <a:latin typeface="Century Gothic" panose="020B0502020202020204" pitchFamily="34" charset="0"/>
                        </a:rPr>
                        <a:t>[-]</a:t>
                      </a:r>
                    </a:p>
                  </a:txBody>
                  <a:tcPr anchor="ctr"/>
                </a:tc>
                <a:tc>
                  <a:txBody>
                    <a:bodyPr/>
                    <a:lstStyle/>
                    <a:p>
                      <a:endParaRPr lang="en-US"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483150544"/>
                  </a:ext>
                </a:extLst>
              </a:tr>
              <a:tr h="857870">
                <a:tc>
                  <a:txBody>
                    <a:bodyPr/>
                    <a:lstStyle/>
                    <a:p>
                      <a:pPr algn="ctr"/>
                      <a:r>
                        <a:rPr lang="en-US" sz="2200" dirty="0">
                          <a:solidFill>
                            <a:schemeClr val="accent1">
                              <a:lumMod val="50000"/>
                            </a:schemeClr>
                          </a:solidFill>
                          <a:latin typeface="Century Gothic" panose="020B0502020202020204" pitchFamily="34" charset="0"/>
                        </a:rPr>
                        <a:t>4.</a:t>
                      </a:r>
                    </a:p>
                  </a:txBody>
                  <a:tcPr anchor="ctr"/>
                </a:tc>
                <a:tc>
                  <a:txBody>
                    <a:bodyPr/>
                    <a:lstStyle/>
                    <a:p>
                      <a:r>
                        <a:rPr lang="en-US" sz="2200" dirty="0" err="1">
                          <a:solidFill>
                            <a:schemeClr val="accent1">
                              <a:lumMod val="50000"/>
                            </a:schemeClr>
                          </a:solidFill>
                          <a:latin typeface="Century Gothic" panose="020B0502020202020204" pitchFamily="34" charset="0"/>
                        </a:rPr>
                        <a:t>Heute</a:t>
                      </a:r>
                      <a:endParaRPr lang="en-US" sz="2200" dirty="0">
                        <a:solidFill>
                          <a:schemeClr val="accent1">
                            <a:lumMod val="50000"/>
                          </a:schemeClr>
                        </a:solidFill>
                        <a:latin typeface="Century Gothic" panose="020B0502020202020204" pitchFamily="34" charset="0"/>
                      </a:endParaRPr>
                    </a:p>
                  </a:txBody>
                  <a:tcPr anchor="ctr"/>
                </a:tc>
                <a:tc>
                  <a:txBody>
                    <a:bodyPr/>
                    <a:lstStyle/>
                    <a:p>
                      <a:endParaRPr lang="en-US"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651879322"/>
                  </a:ext>
                </a:extLst>
              </a:tr>
              <a:tr h="857870">
                <a:tc>
                  <a:txBody>
                    <a:bodyPr/>
                    <a:lstStyle/>
                    <a:p>
                      <a:pPr algn="ctr"/>
                      <a:r>
                        <a:rPr lang="en-US" sz="2200" dirty="0">
                          <a:solidFill>
                            <a:schemeClr val="accent1">
                              <a:lumMod val="50000"/>
                            </a:schemeClr>
                          </a:solidFill>
                          <a:latin typeface="Century Gothic" panose="020B0502020202020204" pitchFamily="34" charset="0"/>
                        </a:rPr>
                        <a:t>5.</a:t>
                      </a:r>
                    </a:p>
                  </a:txBody>
                  <a:tcPr anchor="ctr"/>
                </a:tc>
                <a:tc>
                  <a:txBody>
                    <a:bodyPr/>
                    <a:lstStyle/>
                    <a:p>
                      <a:r>
                        <a:rPr lang="en-US" sz="2200" dirty="0">
                          <a:solidFill>
                            <a:schemeClr val="accent1">
                              <a:lumMod val="50000"/>
                            </a:schemeClr>
                          </a:solidFill>
                          <a:latin typeface="Century Gothic" panose="020B0502020202020204" pitchFamily="34" charset="0"/>
                        </a:rPr>
                        <a:t>Am </a:t>
                      </a:r>
                      <a:r>
                        <a:rPr lang="en-US" sz="2200" dirty="0" err="1">
                          <a:solidFill>
                            <a:schemeClr val="accent1">
                              <a:lumMod val="50000"/>
                            </a:schemeClr>
                          </a:solidFill>
                          <a:latin typeface="Century Gothic" panose="020B0502020202020204" pitchFamily="34" charset="0"/>
                        </a:rPr>
                        <a:t>Wochenende</a:t>
                      </a:r>
                      <a:endParaRPr lang="en-US" sz="2200" dirty="0">
                        <a:solidFill>
                          <a:schemeClr val="accent1">
                            <a:lumMod val="50000"/>
                          </a:schemeClr>
                        </a:solidFill>
                        <a:latin typeface="Century Gothic" panose="020B0502020202020204" pitchFamily="34" charset="0"/>
                      </a:endParaRPr>
                    </a:p>
                  </a:txBody>
                  <a:tcPr anchor="ctr"/>
                </a:tc>
                <a:tc>
                  <a:txBody>
                    <a:bodyPr/>
                    <a:lstStyle/>
                    <a:p>
                      <a:endParaRPr lang="en-US"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440628997"/>
                  </a:ext>
                </a:extLst>
              </a:tr>
            </a:tbl>
          </a:graphicData>
        </a:graphic>
      </p:graphicFrame>
      <p:pic>
        <p:nvPicPr>
          <p:cNvPr id="13" name="Graphic 12" descr="Swimming">
            <a:extLst>
              <a:ext uri="{FF2B5EF4-FFF2-40B4-BE49-F238E27FC236}">
                <a16:creationId xmlns:a16="http://schemas.microsoft.com/office/drawing/2014/main" id="{22B32ABE-4E06-294A-9DA3-0A230CBCFE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12178" y="3553097"/>
            <a:ext cx="914400" cy="914400"/>
          </a:xfrm>
          <a:prstGeom prst="rect">
            <a:avLst/>
          </a:prstGeom>
        </p:spPr>
      </p:pic>
      <p:pic>
        <p:nvPicPr>
          <p:cNvPr id="39" name="Picture 38">
            <a:extLst>
              <a:ext uri="{FF2B5EF4-FFF2-40B4-BE49-F238E27FC236}">
                <a16:creationId xmlns:a16="http://schemas.microsoft.com/office/drawing/2014/main" id="{EEAF2803-26AA-454A-B976-76B96DDE55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4583" y="2004053"/>
            <a:ext cx="581508" cy="715702"/>
          </a:xfrm>
          <a:prstGeom prst="rect">
            <a:avLst/>
          </a:prstGeom>
        </p:spPr>
      </p:pic>
      <p:pic>
        <p:nvPicPr>
          <p:cNvPr id="40" name="Picture 39">
            <a:extLst>
              <a:ext uri="{FF2B5EF4-FFF2-40B4-BE49-F238E27FC236}">
                <a16:creationId xmlns:a16="http://schemas.microsoft.com/office/drawing/2014/main" id="{5E36A32A-4A68-A447-8AEC-FFEB3BA2C6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4583" y="5486531"/>
            <a:ext cx="581508" cy="715702"/>
          </a:xfrm>
          <a:prstGeom prst="rect">
            <a:avLst/>
          </a:prstGeom>
        </p:spPr>
      </p:pic>
      <p:pic>
        <p:nvPicPr>
          <p:cNvPr id="41" name="Picture 40">
            <a:extLst>
              <a:ext uri="{FF2B5EF4-FFF2-40B4-BE49-F238E27FC236}">
                <a16:creationId xmlns:a16="http://schemas.microsoft.com/office/drawing/2014/main" id="{A4D88F0E-ED3E-BB4E-9AF7-4EAE71DF43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4583" y="4565124"/>
            <a:ext cx="581508" cy="715702"/>
          </a:xfrm>
          <a:prstGeom prst="rect">
            <a:avLst/>
          </a:prstGeom>
        </p:spPr>
      </p:pic>
      <p:sp>
        <p:nvSpPr>
          <p:cNvPr id="42" name="Title 3">
            <a:extLst>
              <a:ext uri="{FF2B5EF4-FFF2-40B4-BE49-F238E27FC236}">
                <a16:creationId xmlns:a16="http://schemas.microsoft.com/office/drawing/2014/main" id="{B4557938-FD63-8F44-A2A5-1E34C28DC68D}"/>
              </a:ext>
            </a:extLst>
          </p:cNvPr>
          <p:cNvSpPr>
            <a:spLocks noGrp="1"/>
          </p:cNvSpPr>
          <p:nvPr>
            <p:ph type="title"/>
          </p:nvPr>
        </p:nvSpPr>
        <p:spPr>
          <a:xfrm>
            <a:off x="125378" y="328097"/>
            <a:ext cx="5585874" cy="707849"/>
          </a:xfrm>
        </p:spPr>
        <p:txBody>
          <a:bodyPr>
            <a:normAutofit/>
          </a:bodyPr>
          <a:lstStyle/>
          <a:p>
            <a:r>
              <a:rPr lang="en-GB" sz="3600" b="1" dirty="0">
                <a:solidFill>
                  <a:schemeClr val="bg1"/>
                </a:solidFill>
              </a:rPr>
              <a:t>Was </a:t>
            </a:r>
            <a:r>
              <a:rPr lang="en-GB" sz="3600" b="1" dirty="0" err="1">
                <a:solidFill>
                  <a:schemeClr val="bg1"/>
                </a:solidFill>
              </a:rPr>
              <a:t>mache</a:t>
            </a:r>
            <a:r>
              <a:rPr lang="en-GB" sz="3600" b="1" dirty="0">
                <a:solidFill>
                  <a:schemeClr val="bg1"/>
                </a:solidFill>
              </a:rPr>
              <a:t> ich? (Q)</a:t>
            </a:r>
          </a:p>
        </p:txBody>
      </p:sp>
      <p:pic>
        <p:nvPicPr>
          <p:cNvPr id="1026" name="Picture 2" descr="Soccer Ball Clip Art">
            <a:extLst>
              <a:ext uri="{FF2B5EF4-FFF2-40B4-BE49-F238E27FC236}">
                <a16:creationId xmlns:a16="http://schemas.microsoft.com/office/drawing/2014/main" id="{1149806C-F00D-4BCF-A183-5235BC50B6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06614" y="2004053"/>
            <a:ext cx="581508" cy="5543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rcelomotta Drums Clip Art">
            <a:extLst>
              <a:ext uri="{FF2B5EF4-FFF2-40B4-BE49-F238E27FC236}">
                <a16:creationId xmlns:a16="http://schemas.microsoft.com/office/drawing/2014/main" id="{4F42780C-849E-4B66-83BA-7444D34D276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06614" y="2816004"/>
            <a:ext cx="643409" cy="7157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ce Cream Outline Clip Art">
            <a:extLst>
              <a:ext uri="{FF2B5EF4-FFF2-40B4-BE49-F238E27FC236}">
                <a16:creationId xmlns:a16="http://schemas.microsoft.com/office/drawing/2014/main" id="{1248190C-AAB1-4C17-994A-558A15E0BD4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37564" y="4515044"/>
            <a:ext cx="581508" cy="70206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ke Clip Art">
            <a:extLst>
              <a:ext uri="{FF2B5EF4-FFF2-40B4-BE49-F238E27FC236}">
                <a16:creationId xmlns:a16="http://schemas.microsoft.com/office/drawing/2014/main" id="{7A397CF8-0B8E-4A8E-8A04-53FCA34FD8A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50302" y="5374344"/>
            <a:ext cx="1156034" cy="709034"/>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01746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338D30-F118-D741-A965-9819313C31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graphicFrame>
        <p:nvGraphicFramePr>
          <p:cNvPr id="9" name="Content Placeholder 8">
            <a:extLst>
              <a:ext uri="{FF2B5EF4-FFF2-40B4-BE49-F238E27FC236}">
                <a16:creationId xmlns:a16="http://schemas.microsoft.com/office/drawing/2014/main" id="{DF538401-FBC2-A442-9997-D047A0223D96}"/>
              </a:ext>
            </a:extLst>
          </p:cNvPr>
          <p:cNvGraphicFramePr>
            <a:graphicFrameLocks noGrp="1"/>
          </p:cNvGraphicFramePr>
          <p:nvPr>
            <p:ph idx="1"/>
            <p:extLst>
              <p:ext uri="{D42A27DB-BD31-4B8C-83A1-F6EECF244321}">
                <p14:modId xmlns:p14="http://schemas.microsoft.com/office/powerpoint/2010/main" val="2284711780"/>
              </p:ext>
            </p:extLst>
          </p:nvPr>
        </p:nvGraphicFramePr>
        <p:xfrm>
          <a:off x="1377109" y="1294808"/>
          <a:ext cx="10000425" cy="4885093"/>
        </p:xfrm>
        <a:graphic>
          <a:graphicData uri="http://schemas.openxmlformats.org/drawingml/2006/table">
            <a:tbl>
              <a:tblPr firstRow="1" bandRow="1">
                <a:tableStyleId>{ED083AE6-46FA-4A59-8FB0-9F97EB10719F}</a:tableStyleId>
              </a:tblPr>
              <a:tblGrid>
                <a:gridCol w="578817">
                  <a:extLst>
                    <a:ext uri="{9D8B030D-6E8A-4147-A177-3AD203B41FA5}">
                      <a16:colId xmlns:a16="http://schemas.microsoft.com/office/drawing/2014/main" val="794436810"/>
                    </a:ext>
                  </a:extLst>
                </a:gridCol>
                <a:gridCol w="4373545">
                  <a:extLst>
                    <a:ext uri="{9D8B030D-6E8A-4147-A177-3AD203B41FA5}">
                      <a16:colId xmlns:a16="http://schemas.microsoft.com/office/drawing/2014/main" val="4155710260"/>
                    </a:ext>
                  </a:extLst>
                </a:gridCol>
                <a:gridCol w="5048063">
                  <a:extLst>
                    <a:ext uri="{9D8B030D-6E8A-4147-A177-3AD203B41FA5}">
                      <a16:colId xmlns:a16="http://schemas.microsoft.com/office/drawing/2014/main" val="1439665531"/>
                    </a:ext>
                  </a:extLst>
                </a:gridCol>
              </a:tblGrid>
              <a:tr h="595743">
                <a:tc>
                  <a:txBody>
                    <a:bodyPr/>
                    <a:lstStyle/>
                    <a:p>
                      <a:pPr algn="ctr"/>
                      <a:r>
                        <a:rPr lang="en-US" sz="2200" dirty="0">
                          <a:solidFill>
                            <a:schemeClr val="accent1">
                              <a:lumMod val="50000"/>
                            </a:schemeClr>
                          </a:solidFill>
                          <a:latin typeface="Century Gothic" panose="020B0502020202020204" pitchFamily="34" charset="0"/>
                        </a:rPr>
                        <a:t>A</a:t>
                      </a:r>
                    </a:p>
                  </a:txBody>
                  <a:tcPr/>
                </a:tc>
                <a:tc>
                  <a:txBody>
                    <a:bodyPr/>
                    <a:lstStyle/>
                    <a:p>
                      <a:pPr algn="l"/>
                      <a:r>
                        <a:rPr lang="en-US" sz="2200" dirty="0">
                          <a:solidFill>
                            <a:schemeClr val="accent1">
                              <a:lumMod val="50000"/>
                            </a:schemeClr>
                          </a:solidFill>
                          <a:latin typeface="Century Gothic" panose="020B0502020202020204" pitchFamily="34" charset="0"/>
                        </a:rPr>
                        <a:t>Start your sentence (silently)</a:t>
                      </a:r>
                    </a:p>
                  </a:txBody>
                  <a:tcPr/>
                </a:tc>
                <a:tc>
                  <a:txBody>
                    <a:bodyPr/>
                    <a:lstStyle/>
                    <a:p>
                      <a:pPr algn="ctr"/>
                      <a:r>
                        <a:rPr lang="en-US" sz="2200" dirty="0">
                          <a:solidFill>
                            <a:schemeClr val="accent1">
                              <a:lumMod val="50000"/>
                            </a:schemeClr>
                          </a:solidFill>
                          <a:latin typeface="Century Gothic" panose="020B0502020202020204" pitchFamily="34" charset="0"/>
                        </a:rPr>
                        <a:t>Finish your sentence (out loud)</a:t>
                      </a:r>
                    </a:p>
                  </a:txBody>
                  <a:tcPr/>
                </a:tc>
                <a:extLst>
                  <a:ext uri="{0D108BD9-81ED-4DB2-BD59-A6C34878D82A}">
                    <a16:rowId xmlns:a16="http://schemas.microsoft.com/office/drawing/2014/main" val="1124487706"/>
                  </a:ext>
                </a:extLst>
              </a:tr>
              <a:tr h="857870">
                <a:tc>
                  <a:txBody>
                    <a:bodyPr/>
                    <a:lstStyle/>
                    <a:p>
                      <a:pPr algn="ctr"/>
                      <a:r>
                        <a:rPr lang="en-US" sz="2200" dirty="0">
                          <a:solidFill>
                            <a:schemeClr val="accent1">
                              <a:lumMod val="50000"/>
                            </a:schemeClr>
                          </a:solidFill>
                          <a:latin typeface="Century Gothic" panose="020B0502020202020204" pitchFamily="34" charset="0"/>
                        </a:rPr>
                        <a:t>1.</a:t>
                      </a:r>
                    </a:p>
                  </a:txBody>
                  <a:tcPr anchor="ctr"/>
                </a:tc>
                <a:tc>
                  <a:txBody>
                    <a:bodyPr/>
                    <a:lstStyle/>
                    <a:p>
                      <a:r>
                        <a:rPr lang="en-US" sz="2200" dirty="0">
                          <a:solidFill>
                            <a:schemeClr val="accent1">
                              <a:lumMod val="50000"/>
                            </a:schemeClr>
                          </a:solidFill>
                          <a:latin typeface="Century Gothic" panose="020B0502020202020204" pitchFamily="34" charset="0"/>
                        </a:rPr>
                        <a:t>Am </a:t>
                      </a:r>
                      <a:r>
                        <a:rPr lang="en-US" sz="2200" dirty="0" err="1">
                          <a:solidFill>
                            <a:schemeClr val="accent1">
                              <a:lumMod val="50000"/>
                            </a:schemeClr>
                          </a:solidFill>
                          <a:latin typeface="Century Gothic" panose="020B0502020202020204" pitchFamily="34" charset="0"/>
                        </a:rPr>
                        <a:t>Mittwoch</a:t>
                      </a:r>
                      <a:endParaRPr lang="en-US" sz="2200" dirty="0">
                        <a:solidFill>
                          <a:schemeClr val="accent1">
                            <a:lumMod val="50000"/>
                          </a:schemeClr>
                        </a:solidFill>
                        <a:latin typeface="Century Gothic" panose="020B0502020202020204" pitchFamily="34" charset="0"/>
                      </a:endParaRPr>
                    </a:p>
                  </a:txBody>
                  <a:tcPr anchor="ctr"/>
                </a:tc>
                <a:tc>
                  <a:txBody>
                    <a:bodyPr/>
                    <a:lstStyle/>
                    <a:p>
                      <a:r>
                        <a:rPr lang="en-US" sz="3200" b="1" i="1" u="none" dirty="0" err="1">
                          <a:solidFill>
                            <a:schemeClr val="accent1">
                              <a:lumMod val="50000"/>
                            </a:schemeClr>
                          </a:solidFill>
                          <a:latin typeface="Century Gothic" panose="020B0502020202020204" pitchFamily="34" charset="0"/>
                        </a:rPr>
                        <a:t>s</a:t>
                      </a:r>
                      <a:r>
                        <a:rPr lang="en-US" sz="3200" b="0" i="1" dirty="0" err="1">
                          <a:solidFill>
                            <a:schemeClr val="accent1">
                              <a:lumMod val="50000"/>
                            </a:schemeClr>
                          </a:solidFill>
                          <a:latin typeface="Century Gothic" panose="020B0502020202020204" pitchFamily="34" charset="0"/>
                        </a:rPr>
                        <a:t>piele</a:t>
                      </a:r>
                      <a:r>
                        <a:rPr lang="en-US" sz="3200" b="0" i="1" dirty="0">
                          <a:solidFill>
                            <a:schemeClr val="accent1">
                              <a:lumMod val="50000"/>
                            </a:schemeClr>
                          </a:solidFill>
                          <a:latin typeface="Century Gothic" panose="020B0502020202020204" pitchFamily="34" charset="0"/>
                        </a:rPr>
                        <a:t> ich </a:t>
                      </a:r>
                      <a:r>
                        <a:rPr lang="en-US" sz="3200" b="0" i="1" dirty="0" err="1">
                          <a:solidFill>
                            <a:schemeClr val="accent1">
                              <a:lumMod val="50000"/>
                            </a:schemeClr>
                          </a:solidFill>
                          <a:latin typeface="Century Gothic" panose="020B0502020202020204" pitchFamily="34" charset="0"/>
                        </a:rPr>
                        <a:t>Fußball</a:t>
                      </a:r>
                      <a:r>
                        <a:rPr lang="en-US" sz="3200" b="0" i="1" dirty="0">
                          <a:solidFill>
                            <a:schemeClr val="accent1">
                              <a:lumMod val="50000"/>
                            </a:schemeClr>
                          </a:solidFill>
                          <a:latin typeface="Century Gothic" panose="020B0502020202020204" pitchFamily="34" charset="0"/>
                        </a:rPr>
                        <a:t>.</a:t>
                      </a:r>
                    </a:p>
                  </a:txBody>
                  <a:tcPr anchor="ctr"/>
                </a:tc>
                <a:extLst>
                  <a:ext uri="{0D108BD9-81ED-4DB2-BD59-A6C34878D82A}">
                    <a16:rowId xmlns:a16="http://schemas.microsoft.com/office/drawing/2014/main" val="2366065623"/>
                  </a:ext>
                </a:extLst>
              </a:tr>
              <a:tr h="857870">
                <a:tc>
                  <a:txBody>
                    <a:bodyPr/>
                    <a:lstStyle/>
                    <a:p>
                      <a:pPr algn="ctr"/>
                      <a:r>
                        <a:rPr lang="en-US" sz="2200" dirty="0">
                          <a:solidFill>
                            <a:schemeClr val="accent1">
                              <a:lumMod val="50000"/>
                            </a:schemeClr>
                          </a:solidFill>
                          <a:latin typeface="Century Gothic" panose="020B0502020202020204" pitchFamily="34" charset="0"/>
                        </a:rPr>
                        <a:t>2.</a:t>
                      </a:r>
                    </a:p>
                  </a:txBody>
                  <a:tcPr anchor="ctr"/>
                </a:tc>
                <a:tc>
                  <a:txBody>
                    <a:bodyPr/>
                    <a:lstStyle/>
                    <a:p>
                      <a:r>
                        <a:rPr lang="en-US" sz="2200" dirty="0">
                          <a:solidFill>
                            <a:schemeClr val="accent1">
                              <a:lumMod val="50000"/>
                            </a:schemeClr>
                          </a:solidFill>
                          <a:latin typeface="Century Gothic" panose="020B0502020202020204" pitchFamily="34" charset="0"/>
                        </a:rPr>
                        <a:t>[-]</a:t>
                      </a:r>
                    </a:p>
                  </a:txBody>
                  <a:tcPr anchor="ctr"/>
                </a:tc>
                <a:tc>
                  <a:txBody>
                    <a:bodyPr/>
                    <a:lstStyle/>
                    <a:p>
                      <a:r>
                        <a:rPr lang="en-US" sz="3200" b="1" i="1" u="none" dirty="0">
                          <a:solidFill>
                            <a:schemeClr val="accent1">
                              <a:lumMod val="50000"/>
                            </a:schemeClr>
                          </a:solidFill>
                          <a:latin typeface="Century Gothic" panose="020B0502020202020204" pitchFamily="34" charset="0"/>
                        </a:rPr>
                        <a:t>I</a:t>
                      </a:r>
                      <a:r>
                        <a:rPr lang="en-US" sz="3200" i="1" dirty="0">
                          <a:solidFill>
                            <a:schemeClr val="accent1">
                              <a:lumMod val="50000"/>
                            </a:schemeClr>
                          </a:solidFill>
                          <a:latin typeface="Century Gothic" panose="020B0502020202020204" pitchFamily="34" charset="0"/>
                        </a:rPr>
                        <a:t>ch </a:t>
                      </a:r>
                      <a:r>
                        <a:rPr lang="en-US" sz="3200" i="1" dirty="0" err="1">
                          <a:solidFill>
                            <a:schemeClr val="accent1">
                              <a:lumMod val="50000"/>
                            </a:schemeClr>
                          </a:solidFill>
                          <a:latin typeface="Century Gothic" panose="020B0502020202020204" pitchFamily="34" charset="0"/>
                        </a:rPr>
                        <a:t>spiele</a:t>
                      </a:r>
                      <a:r>
                        <a:rPr lang="en-US" sz="3200" i="1" dirty="0">
                          <a:solidFill>
                            <a:schemeClr val="accent1">
                              <a:lumMod val="50000"/>
                            </a:schemeClr>
                          </a:solidFill>
                          <a:latin typeface="Century Gothic" panose="020B0502020202020204" pitchFamily="34" charset="0"/>
                        </a:rPr>
                        <a:t> </a:t>
                      </a:r>
                      <a:r>
                        <a:rPr lang="en-US" sz="3200" i="1" dirty="0" err="1">
                          <a:solidFill>
                            <a:schemeClr val="accent1">
                              <a:lumMod val="50000"/>
                            </a:schemeClr>
                          </a:solidFill>
                          <a:latin typeface="Century Gothic" panose="020B0502020202020204" pitchFamily="34" charset="0"/>
                        </a:rPr>
                        <a:t>Schlagzeug</a:t>
                      </a:r>
                      <a:r>
                        <a:rPr lang="en-US" sz="3200" i="1" dirty="0">
                          <a:solidFill>
                            <a:schemeClr val="accent1">
                              <a:lumMod val="50000"/>
                            </a:schemeClr>
                          </a:solidFill>
                          <a:latin typeface="Century Gothic" panose="020B0502020202020204" pitchFamily="34" charset="0"/>
                        </a:rPr>
                        <a:t>.</a:t>
                      </a:r>
                    </a:p>
                  </a:txBody>
                  <a:tcPr anchor="ctr"/>
                </a:tc>
                <a:extLst>
                  <a:ext uri="{0D108BD9-81ED-4DB2-BD59-A6C34878D82A}">
                    <a16:rowId xmlns:a16="http://schemas.microsoft.com/office/drawing/2014/main" val="3020431292"/>
                  </a:ext>
                </a:extLst>
              </a:tr>
              <a:tr h="857870">
                <a:tc>
                  <a:txBody>
                    <a:bodyPr/>
                    <a:lstStyle/>
                    <a:p>
                      <a:pPr algn="ctr"/>
                      <a:r>
                        <a:rPr lang="en-US" sz="2200" dirty="0">
                          <a:solidFill>
                            <a:schemeClr val="accent1">
                              <a:lumMod val="50000"/>
                            </a:schemeClr>
                          </a:solidFill>
                          <a:latin typeface="Century Gothic" panose="020B0502020202020204" pitchFamily="34" charset="0"/>
                        </a:rPr>
                        <a:t>3.</a:t>
                      </a:r>
                    </a:p>
                  </a:txBody>
                  <a:tcPr anchor="ctr"/>
                </a:tc>
                <a:tc>
                  <a:txBody>
                    <a:bodyPr/>
                    <a:lstStyle/>
                    <a:p>
                      <a:r>
                        <a:rPr lang="en-US" sz="2200" dirty="0">
                          <a:solidFill>
                            <a:schemeClr val="accent1">
                              <a:lumMod val="50000"/>
                            </a:schemeClr>
                          </a:solidFill>
                          <a:latin typeface="Century Gothic" panose="020B0502020202020204" pitchFamily="34" charset="0"/>
                        </a:rPr>
                        <a:t>[-]</a:t>
                      </a:r>
                    </a:p>
                  </a:txBody>
                  <a:tcPr anchor="ctr"/>
                </a:tc>
                <a:tc>
                  <a:txBody>
                    <a:bodyPr/>
                    <a:lstStyle/>
                    <a:p>
                      <a:r>
                        <a:rPr lang="en-US" sz="3200" b="1" i="1" u="none" dirty="0">
                          <a:solidFill>
                            <a:schemeClr val="accent1">
                              <a:lumMod val="50000"/>
                            </a:schemeClr>
                          </a:solidFill>
                          <a:latin typeface="Century Gothic" panose="020B0502020202020204" pitchFamily="34" charset="0"/>
                        </a:rPr>
                        <a:t>I</a:t>
                      </a:r>
                      <a:r>
                        <a:rPr lang="en-US" sz="3200" i="1" dirty="0">
                          <a:solidFill>
                            <a:schemeClr val="accent1">
                              <a:lumMod val="50000"/>
                            </a:schemeClr>
                          </a:solidFill>
                          <a:latin typeface="Century Gothic" panose="020B0502020202020204" pitchFamily="34" charset="0"/>
                        </a:rPr>
                        <a:t>ch </a:t>
                      </a:r>
                      <a:r>
                        <a:rPr lang="en-US" sz="3200" i="1" dirty="0" err="1">
                          <a:solidFill>
                            <a:schemeClr val="accent1">
                              <a:lumMod val="50000"/>
                            </a:schemeClr>
                          </a:solidFill>
                          <a:latin typeface="Century Gothic" panose="020B0502020202020204" pitchFamily="34" charset="0"/>
                        </a:rPr>
                        <a:t>schwimme</a:t>
                      </a:r>
                      <a:r>
                        <a:rPr lang="en-US" sz="3200" i="1" dirty="0">
                          <a:solidFill>
                            <a:schemeClr val="accent1">
                              <a:lumMod val="50000"/>
                            </a:schemeClr>
                          </a:solidFill>
                          <a:latin typeface="Century Gothic" panose="020B0502020202020204" pitchFamily="34" charset="0"/>
                        </a:rPr>
                        <a:t>.</a:t>
                      </a:r>
                    </a:p>
                  </a:txBody>
                  <a:tcPr anchor="ctr"/>
                </a:tc>
                <a:extLst>
                  <a:ext uri="{0D108BD9-81ED-4DB2-BD59-A6C34878D82A}">
                    <a16:rowId xmlns:a16="http://schemas.microsoft.com/office/drawing/2014/main" val="2483150544"/>
                  </a:ext>
                </a:extLst>
              </a:tr>
              <a:tr h="857870">
                <a:tc>
                  <a:txBody>
                    <a:bodyPr/>
                    <a:lstStyle/>
                    <a:p>
                      <a:pPr algn="ctr"/>
                      <a:r>
                        <a:rPr lang="en-US" sz="2200" dirty="0">
                          <a:solidFill>
                            <a:schemeClr val="accent1">
                              <a:lumMod val="50000"/>
                            </a:schemeClr>
                          </a:solidFill>
                          <a:latin typeface="Century Gothic" panose="020B0502020202020204" pitchFamily="34" charset="0"/>
                        </a:rPr>
                        <a:t>4.</a:t>
                      </a:r>
                    </a:p>
                  </a:txBody>
                  <a:tcPr anchor="ctr"/>
                </a:tc>
                <a:tc>
                  <a:txBody>
                    <a:bodyPr/>
                    <a:lstStyle/>
                    <a:p>
                      <a:r>
                        <a:rPr lang="en-US" sz="2200" dirty="0" err="1">
                          <a:solidFill>
                            <a:schemeClr val="accent1">
                              <a:lumMod val="50000"/>
                            </a:schemeClr>
                          </a:solidFill>
                          <a:latin typeface="Century Gothic" panose="020B0502020202020204" pitchFamily="34" charset="0"/>
                        </a:rPr>
                        <a:t>Heute</a:t>
                      </a:r>
                      <a:endParaRPr lang="en-US" sz="2200" dirty="0">
                        <a:solidFill>
                          <a:schemeClr val="accent1">
                            <a:lumMod val="50000"/>
                          </a:schemeClr>
                        </a:solidFill>
                        <a:latin typeface="Century Gothic" panose="020B0502020202020204" pitchFamily="34" charset="0"/>
                      </a:endParaRPr>
                    </a:p>
                  </a:txBody>
                  <a:tcPr anchor="ctr"/>
                </a:tc>
                <a:tc>
                  <a:txBody>
                    <a:bodyPr/>
                    <a:lstStyle/>
                    <a:p>
                      <a:r>
                        <a:rPr lang="en-US" sz="3200" b="1" i="1" u="none" dirty="0" err="1">
                          <a:solidFill>
                            <a:schemeClr val="accent1">
                              <a:lumMod val="50000"/>
                            </a:schemeClr>
                          </a:solidFill>
                          <a:latin typeface="Century Gothic" panose="020B0502020202020204" pitchFamily="34" charset="0"/>
                        </a:rPr>
                        <a:t>e</a:t>
                      </a:r>
                      <a:r>
                        <a:rPr lang="en-US" sz="3200" i="1" dirty="0" err="1">
                          <a:solidFill>
                            <a:schemeClr val="accent1">
                              <a:lumMod val="50000"/>
                            </a:schemeClr>
                          </a:solidFill>
                          <a:latin typeface="Century Gothic" panose="020B0502020202020204" pitchFamily="34" charset="0"/>
                        </a:rPr>
                        <a:t>sse</a:t>
                      </a:r>
                      <a:r>
                        <a:rPr lang="en-US" sz="3200" i="1" dirty="0">
                          <a:solidFill>
                            <a:schemeClr val="accent1">
                              <a:lumMod val="50000"/>
                            </a:schemeClr>
                          </a:solidFill>
                          <a:latin typeface="Century Gothic" panose="020B0502020202020204" pitchFamily="34" charset="0"/>
                        </a:rPr>
                        <a:t> ich </a:t>
                      </a:r>
                      <a:r>
                        <a:rPr lang="en-US" sz="3200" i="1" dirty="0" err="1">
                          <a:solidFill>
                            <a:schemeClr val="accent1">
                              <a:lumMod val="50000"/>
                            </a:schemeClr>
                          </a:solidFill>
                          <a:latin typeface="Century Gothic" panose="020B0502020202020204" pitchFamily="34" charset="0"/>
                        </a:rPr>
                        <a:t>Eis</a:t>
                      </a:r>
                      <a:r>
                        <a:rPr lang="en-US" sz="3200" i="1" dirty="0">
                          <a:solidFill>
                            <a:schemeClr val="accent1">
                              <a:lumMod val="50000"/>
                            </a:schemeClr>
                          </a:solidFill>
                          <a:latin typeface="Century Gothic" panose="020B0502020202020204" pitchFamily="34" charset="0"/>
                        </a:rPr>
                        <a:t>.</a:t>
                      </a:r>
                    </a:p>
                  </a:txBody>
                  <a:tcPr anchor="ctr"/>
                </a:tc>
                <a:extLst>
                  <a:ext uri="{0D108BD9-81ED-4DB2-BD59-A6C34878D82A}">
                    <a16:rowId xmlns:a16="http://schemas.microsoft.com/office/drawing/2014/main" val="2651879322"/>
                  </a:ext>
                </a:extLst>
              </a:tr>
              <a:tr h="857870">
                <a:tc>
                  <a:txBody>
                    <a:bodyPr/>
                    <a:lstStyle/>
                    <a:p>
                      <a:pPr algn="ctr"/>
                      <a:r>
                        <a:rPr lang="en-US" sz="2200" dirty="0">
                          <a:solidFill>
                            <a:schemeClr val="accent1">
                              <a:lumMod val="50000"/>
                            </a:schemeClr>
                          </a:solidFill>
                          <a:latin typeface="Century Gothic" panose="020B0502020202020204" pitchFamily="34" charset="0"/>
                        </a:rPr>
                        <a:t>5.</a:t>
                      </a:r>
                    </a:p>
                  </a:txBody>
                  <a:tcPr anchor="ctr"/>
                </a:tc>
                <a:tc>
                  <a:txBody>
                    <a:bodyPr/>
                    <a:lstStyle/>
                    <a:p>
                      <a:r>
                        <a:rPr lang="en-US" sz="2200" dirty="0">
                          <a:solidFill>
                            <a:schemeClr val="accent1">
                              <a:lumMod val="50000"/>
                            </a:schemeClr>
                          </a:solidFill>
                          <a:latin typeface="Century Gothic" panose="020B0502020202020204" pitchFamily="34" charset="0"/>
                        </a:rPr>
                        <a:t>Am </a:t>
                      </a:r>
                      <a:r>
                        <a:rPr lang="en-US" sz="2200" dirty="0" err="1">
                          <a:solidFill>
                            <a:schemeClr val="accent1">
                              <a:lumMod val="50000"/>
                            </a:schemeClr>
                          </a:solidFill>
                          <a:latin typeface="Century Gothic" panose="020B0502020202020204" pitchFamily="34" charset="0"/>
                        </a:rPr>
                        <a:t>Wochenende</a:t>
                      </a:r>
                      <a:endParaRPr lang="en-US" sz="2200" dirty="0">
                        <a:solidFill>
                          <a:schemeClr val="accent1">
                            <a:lumMod val="50000"/>
                          </a:schemeClr>
                        </a:solidFill>
                        <a:latin typeface="Century Gothic" panose="020B0502020202020204" pitchFamily="34" charset="0"/>
                      </a:endParaRPr>
                    </a:p>
                  </a:txBody>
                  <a:tcPr anchor="ctr"/>
                </a:tc>
                <a:tc>
                  <a:txBody>
                    <a:bodyPr/>
                    <a:lstStyle/>
                    <a:p>
                      <a:r>
                        <a:rPr lang="en-US" sz="3200" b="1" i="1" u="none" dirty="0" err="1">
                          <a:solidFill>
                            <a:schemeClr val="accent1">
                              <a:lumMod val="50000"/>
                            </a:schemeClr>
                          </a:solidFill>
                          <a:latin typeface="Century Gothic" panose="020B0502020202020204" pitchFamily="34" charset="0"/>
                        </a:rPr>
                        <a:t>f</a:t>
                      </a:r>
                      <a:r>
                        <a:rPr lang="en-US" sz="3200" b="0" i="1" dirty="0" err="1">
                          <a:solidFill>
                            <a:schemeClr val="accent1">
                              <a:lumMod val="50000"/>
                            </a:schemeClr>
                          </a:solidFill>
                          <a:latin typeface="Century Gothic" panose="020B0502020202020204" pitchFamily="34" charset="0"/>
                        </a:rPr>
                        <a:t>ahre</a:t>
                      </a:r>
                      <a:r>
                        <a:rPr lang="en-US" sz="3200" b="0" i="1" dirty="0">
                          <a:solidFill>
                            <a:schemeClr val="accent1">
                              <a:lumMod val="50000"/>
                            </a:schemeClr>
                          </a:solidFill>
                          <a:latin typeface="Century Gothic" panose="020B0502020202020204" pitchFamily="34" charset="0"/>
                        </a:rPr>
                        <a:t> ich Rad.</a:t>
                      </a:r>
                    </a:p>
                  </a:txBody>
                  <a:tcPr anchor="ctr"/>
                </a:tc>
                <a:extLst>
                  <a:ext uri="{0D108BD9-81ED-4DB2-BD59-A6C34878D82A}">
                    <a16:rowId xmlns:a16="http://schemas.microsoft.com/office/drawing/2014/main" val="1440628997"/>
                  </a:ext>
                </a:extLst>
              </a:tr>
            </a:tbl>
          </a:graphicData>
        </a:graphic>
      </p:graphicFrame>
      <p:sp>
        <p:nvSpPr>
          <p:cNvPr id="42" name="Title 3">
            <a:extLst>
              <a:ext uri="{FF2B5EF4-FFF2-40B4-BE49-F238E27FC236}">
                <a16:creationId xmlns:a16="http://schemas.microsoft.com/office/drawing/2014/main" id="{B4557938-FD63-8F44-A2A5-1E34C28DC68D}"/>
              </a:ext>
            </a:extLst>
          </p:cNvPr>
          <p:cNvSpPr>
            <a:spLocks noGrp="1"/>
          </p:cNvSpPr>
          <p:nvPr>
            <p:ph type="title"/>
          </p:nvPr>
        </p:nvSpPr>
        <p:spPr>
          <a:xfrm>
            <a:off x="125378" y="328097"/>
            <a:ext cx="5615855" cy="707849"/>
          </a:xfrm>
        </p:spPr>
        <p:txBody>
          <a:bodyPr>
            <a:normAutofit/>
          </a:bodyPr>
          <a:lstStyle/>
          <a:p>
            <a:r>
              <a:rPr lang="en-GB" sz="3600" b="1" dirty="0">
                <a:solidFill>
                  <a:schemeClr val="bg1"/>
                </a:solidFill>
              </a:rPr>
              <a:t>Was </a:t>
            </a:r>
            <a:r>
              <a:rPr lang="en-GB" sz="3600" b="1" dirty="0" err="1">
                <a:solidFill>
                  <a:schemeClr val="bg1"/>
                </a:solidFill>
              </a:rPr>
              <a:t>mache</a:t>
            </a:r>
            <a:r>
              <a:rPr lang="en-GB" sz="3600" b="1" dirty="0">
                <a:solidFill>
                  <a:schemeClr val="bg1"/>
                </a:solidFill>
              </a:rPr>
              <a:t> ich</a:t>
            </a:r>
            <a:r>
              <a:rPr lang="en-GB" sz="3600" b="1">
                <a:solidFill>
                  <a:schemeClr val="bg1"/>
                </a:solidFill>
              </a:rPr>
              <a:t>? (A)</a:t>
            </a:r>
            <a:endParaRPr lang="en-GB" sz="3600" b="1" dirty="0">
              <a:solidFill>
                <a:schemeClr val="bg1"/>
              </a:solidFill>
            </a:endParaRPr>
          </a:p>
        </p:txBody>
      </p:sp>
      <p:pic>
        <p:nvPicPr>
          <p:cNvPr id="10" name="Picture 9">
            <a:extLst>
              <a:ext uri="{FF2B5EF4-FFF2-40B4-BE49-F238E27FC236}">
                <a16:creationId xmlns:a16="http://schemas.microsoft.com/office/drawing/2014/main" id="{EEAF2803-26AA-454A-B976-76B96DDE55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583" y="2004053"/>
            <a:ext cx="581508" cy="715702"/>
          </a:xfrm>
          <a:prstGeom prst="rect">
            <a:avLst/>
          </a:prstGeom>
        </p:spPr>
      </p:pic>
      <p:pic>
        <p:nvPicPr>
          <p:cNvPr id="11" name="Picture 10">
            <a:extLst>
              <a:ext uri="{FF2B5EF4-FFF2-40B4-BE49-F238E27FC236}">
                <a16:creationId xmlns:a16="http://schemas.microsoft.com/office/drawing/2014/main" id="{5E36A32A-4A68-A447-8AEC-FFEB3BA2C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583" y="5486531"/>
            <a:ext cx="581508" cy="715702"/>
          </a:xfrm>
          <a:prstGeom prst="rect">
            <a:avLst/>
          </a:prstGeom>
        </p:spPr>
      </p:pic>
      <p:pic>
        <p:nvPicPr>
          <p:cNvPr id="12" name="Picture 11">
            <a:extLst>
              <a:ext uri="{FF2B5EF4-FFF2-40B4-BE49-F238E27FC236}">
                <a16:creationId xmlns:a16="http://schemas.microsoft.com/office/drawing/2014/main" id="{A4D88F0E-ED3E-BB4E-9AF7-4EAE71DF43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583" y="4565124"/>
            <a:ext cx="581508" cy="715702"/>
          </a:xfrm>
          <a:prstGeom prst="rect">
            <a:avLst/>
          </a:prstGeom>
        </p:spPr>
      </p:pic>
      <p:sp>
        <p:nvSpPr>
          <p:cNvPr id="13"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01706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338D30-F118-D741-A965-9819313C31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graphicFrame>
        <p:nvGraphicFramePr>
          <p:cNvPr id="9" name="Content Placeholder 8">
            <a:extLst>
              <a:ext uri="{FF2B5EF4-FFF2-40B4-BE49-F238E27FC236}">
                <a16:creationId xmlns:a16="http://schemas.microsoft.com/office/drawing/2014/main" id="{DF538401-FBC2-A442-9997-D047A0223D96}"/>
              </a:ext>
            </a:extLst>
          </p:cNvPr>
          <p:cNvGraphicFramePr>
            <a:graphicFrameLocks noGrp="1"/>
          </p:cNvGraphicFramePr>
          <p:nvPr>
            <p:ph idx="1"/>
            <p:extLst>
              <p:ext uri="{D42A27DB-BD31-4B8C-83A1-F6EECF244321}">
                <p14:modId xmlns:p14="http://schemas.microsoft.com/office/powerpoint/2010/main" val="2059182745"/>
              </p:ext>
            </p:extLst>
          </p:nvPr>
        </p:nvGraphicFramePr>
        <p:xfrm>
          <a:off x="1078170" y="1294808"/>
          <a:ext cx="10413245" cy="4885093"/>
        </p:xfrm>
        <a:graphic>
          <a:graphicData uri="http://schemas.openxmlformats.org/drawingml/2006/table">
            <a:tbl>
              <a:tblPr firstRow="1" bandRow="1">
                <a:tableStyleId>{ED083AE6-46FA-4A59-8FB0-9F97EB10719F}</a:tableStyleId>
              </a:tblPr>
              <a:tblGrid>
                <a:gridCol w="621841">
                  <a:extLst>
                    <a:ext uri="{9D8B030D-6E8A-4147-A177-3AD203B41FA5}">
                      <a16:colId xmlns:a16="http://schemas.microsoft.com/office/drawing/2014/main" val="794436810"/>
                    </a:ext>
                  </a:extLst>
                </a:gridCol>
                <a:gridCol w="4073947">
                  <a:extLst>
                    <a:ext uri="{9D8B030D-6E8A-4147-A177-3AD203B41FA5}">
                      <a16:colId xmlns:a16="http://schemas.microsoft.com/office/drawing/2014/main" val="4155710260"/>
                    </a:ext>
                  </a:extLst>
                </a:gridCol>
                <a:gridCol w="5717457">
                  <a:extLst>
                    <a:ext uri="{9D8B030D-6E8A-4147-A177-3AD203B41FA5}">
                      <a16:colId xmlns:a16="http://schemas.microsoft.com/office/drawing/2014/main" val="1439665531"/>
                    </a:ext>
                  </a:extLst>
                </a:gridCol>
              </a:tblGrid>
              <a:tr h="595743">
                <a:tc>
                  <a:txBody>
                    <a:bodyPr/>
                    <a:lstStyle/>
                    <a:p>
                      <a:pPr algn="ctr"/>
                      <a:endParaRPr lang="en-US" sz="2200" dirty="0">
                        <a:solidFill>
                          <a:srgbClr val="115076"/>
                        </a:solidFill>
                        <a:latin typeface="Century Gothic" panose="020B0502020202020204" pitchFamily="34" charset="0"/>
                      </a:endParaRPr>
                    </a:p>
                  </a:txBody>
                  <a:tcPr/>
                </a:tc>
                <a:tc>
                  <a:txBody>
                    <a:bodyPr/>
                    <a:lstStyle/>
                    <a:p>
                      <a:pPr algn="l"/>
                      <a:r>
                        <a:rPr lang="en-US" sz="2000" dirty="0">
                          <a:solidFill>
                            <a:schemeClr val="accent1">
                              <a:lumMod val="50000"/>
                            </a:schemeClr>
                          </a:solidFill>
                          <a:latin typeface="Century Gothic" panose="020B0502020202020204" pitchFamily="34" charset="0"/>
                        </a:rPr>
                        <a:t>Choose the correct beginning</a:t>
                      </a:r>
                    </a:p>
                  </a:txBody>
                  <a:tcPr/>
                </a:tc>
                <a:tc>
                  <a:txBody>
                    <a:bodyPr/>
                    <a:lstStyle/>
                    <a:p>
                      <a:pPr algn="ctr"/>
                      <a:r>
                        <a:rPr lang="en-US" sz="2000" dirty="0">
                          <a:solidFill>
                            <a:schemeClr val="accent1">
                              <a:lumMod val="50000"/>
                            </a:schemeClr>
                          </a:solidFill>
                          <a:latin typeface="Century Gothic" panose="020B0502020202020204" pitchFamily="34" charset="0"/>
                        </a:rPr>
                        <a:t>Write the rest of the sentence</a:t>
                      </a:r>
                    </a:p>
                  </a:txBody>
                  <a:tcPr/>
                </a:tc>
                <a:extLst>
                  <a:ext uri="{0D108BD9-81ED-4DB2-BD59-A6C34878D82A}">
                    <a16:rowId xmlns:a16="http://schemas.microsoft.com/office/drawing/2014/main" val="1124487706"/>
                  </a:ext>
                </a:extLst>
              </a:tr>
              <a:tr h="857870">
                <a:tc>
                  <a:txBody>
                    <a:bodyPr/>
                    <a:lstStyle/>
                    <a:p>
                      <a:pPr algn="ctr"/>
                      <a:endParaRPr lang="en-US" sz="2200" dirty="0">
                        <a:solidFill>
                          <a:schemeClr val="accent1">
                            <a:lumMod val="50000"/>
                          </a:schemeClr>
                        </a:solidFill>
                        <a:latin typeface="Century Gothic" panose="020B0502020202020204" pitchFamily="34" charset="0"/>
                      </a:endParaRPr>
                    </a:p>
                  </a:txBody>
                  <a:tcPr/>
                </a:tc>
                <a:tc>
                  <a:txBody>
                    <a:bodyPr/>
                    <a:lstStyle/>
                    <a:p>
                      <a:r>
                        <a:rPr lang="en-US" sz="2200" dirty="0">
                          <a:solidFill>
                            <a:schemeClr val="accent1">
                              <a:lumMod val="50000"/>
                            </a:schemeClr>
                          </a:solidFill>
                          <a:latin typeface="Century Gothic" panose="020B0502020202020204" pitchFamily="34" charset="0"/>
                        </a:rPr>
                        <a:t>Am </a:t>
                      </a:r>
                      <a:r>
                        <a:rPr lang="en-US" sz="2200" dirty="0" err="1">
                          <a:solidFill>
                            <a:schemeClr val="accent1">
                              <a:lumMod val="50000"/>
                            </a:schemeClr>
                          </a:solidFill>
                          <a:latin typeface="Century Gothic" panose="020B0502020202020204" pitchFamily="34" charset="0"/>
                        </a:rPr>
                        <a:t>Donnerstag</a:t>
                      </a:r>
                      <a:r>
                        <a:rPr lang="en-US" sz="2200" dirty="0">
                          <a:solidFill>
                            <a:schemeClr val="accent1">
                              <a:lumMod val="50000"/>
                            </a:schemeClr>
                          </a:solidFill>
                          <a:latin typeface="Century Gothic" panose="020B0502020202020204" pitchFamily="34" charset="0"/>
                        </a:rPr>
                        <a:t> / [-]</a:t>
                      </a:r>
                    </a:p>
                  </a:txBody>
                  <a:tcPr anchor="ctr"/>
                </a:tc>
                <a:tc>
                  <a:txBody>
                    <a:bodyPr/>
                    <a:lstStyle/>
                    <a:p>
                      <a:endParaRPr lang="en-US"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2366065623"/>
                  </a:ext>
                </a:extLst>
              </a:tr>
              <a:tr h="857870">
                <a:tc>
                  <a:txBody>
                    <a:bodyPr/>
                    <a:lstStyle/>
                    <a:p>
                      <a:pPr algn="ctr"/>
                      <a:endParaRPr lang="en-US" sz="2200" dirty="0">
                        <a:solidFill>
                          <a:schemeClr val="accent1">
                            <a:lumMod val="50000"/>
                          </a:schemeClr>
                        </a:solidFill>
                        <a:latin typeface="Century Gothic" panose="020B0502020202020204" pitchFamily="34" charset="0"/>
                      </a:endParaRPr>
                    </a:p>
                  </a:txBody>
                  <a:tcPr/>
                </a:tc>
                <a:tc>
                  <a:txBody>
                    <a:bodyPr/>
                    <a:lstStyle/>
                    <a:p>
                      <a:r>
                        <a:rPr lang="en-US" sz="2200" dirty="0">
                          <a:solidFill>
                            <a:schemeClr val="accent1">
                              <a:lumMod val="50000"/>
                            </a:schemeClr>
                          </a:solidFill>
                          <a:latin typeface="Century Gothic" panose="020B0502020202020204" pitchFamily="34" charset="0"/>
                        </a:rPr>
                        <a:t>Oft / [-]</a:t>
                      </a:r>
                    </a:p>
                  </a:txBody>
                  <a:tcPr anchor="ctr"/>
                </a:tc>
                <a:tc>
                  <a:txBody>
                    <a:bodyPr/>
                    <a:lstStyle/>
                    <a:p>
                      <a:endParaRPr lang="en-US"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3020431292"/>
                  </a:ext>
                </a:extLst>
              </a:tr>
              <a:tr h="857870">
                <a:tc>
                  <a:txBody>
                    <a:bodyPr/>
                    <a:lstStyle/>
                    <a:p>
                      <a:pPr algn="ctr"/>
                      <a:endParaRPr lang="en-US" sz="2200" dirty="0">
                        <a:solidFill>
                          <a:schemeClr val="accent1">
                            <a:lumMod val="50000"/>
                          </a:schemeClr>
                        </a:solidFill>
                        <a:latin typeface="Century Gothic" panose="020B0502020202020204" pitchFamily="34" charset="0"/>
                      </a:endParaRPr>
                    </a:p>
                  </a:txBody>
                  <a:tcPr/>
                </a:tc>
                <a:tc>
                  <a:txBody>
                    <a:bodyPr/>
                    <a:lstStyle/>
                    <a:p>
                      <a:r>
                        <a:rPr lang="en-US" sz="2200" dirty="0">
                          <a:solidFill>
                            <a:schemeClr val="accent1">
                              <a:lumMod val="50000"/>
                            </a:schemeClr>
                          </a:solidFill>
                          <a:latin typeface="Century Gothic" panose="020B0502020202020204" pitchFamily="34" charset="0"/>
                        </a:rPr>
                        <a:t>Am </a:t>
                      </a:r>
                      <a:r>
                        <a:rPr lang="en-US" sz="2200" dirty="0" err="1">
                          <a:solidFill>
                            <a:schemeClr val="accent1">
                              <a:lumMod val="50000"/>
                            </a:schemeClr>
                          </a:solidFill>
                          <a:latin typeface="Century Gothic" panose="020B0502020202020204" pitchFamily="34" charset="0"/>
                        </a:rPr>
                        <a:t>Wochenende</a:t>
                      </a:r>
                      <a:r>
                        <a:rPr lang="en-US" sz="2200" dirty="0">
                          <a:solidFill>
                            <a:schemeClr val="accent1">
                              <a:lumMod val="50000"/>
                            </a:schemeClr>
                          </a:solidFill>
                          <a:latin typeface="Century Gothic" panose="020B0502020202020204" pitchFamily="34" charset="0"/>
                        </a:rPr>
                        <a:t> / [-]</a:t>
                      </a:r>
                    </a:p>
                  </a:txBody>
                  <a:tcPr anchor="ctr"/>
                </a:tc>
                <a:tc>
                  <a:txBody>
                    <a:bodyPr/>
                    <a:lstStyle/>
                    <a:p>
                      <a:endParaRPr lang="en-US"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2483150544"/>
                  </a:ext>
                </a:extLst>
              </a:tr>
              <a:tr h="857870">
                <a:tc>
                  <a:txBody>
                    <a:bodyPr/>
                    <a:lstStyle/>
                    <a:p>
                      <a:pPr algn="ctr"/>
                      <a:endParaRPr lang="en-US" sz="2200" dirty="0">
                        <a:solidFill>
                          <a:schemeClr val="accent1">
                            <a:lumMod val="50000"/>
                          </a:schemeClr>
                        </a:solidFill>
                        <a:latin typeface="Century Gothic" panose="020B0502020202020204" pitchFamily="34" charset="0"/>
                      </a:endParaRPr>
                    </a:p>
                  </a:txBody>
                  <a:tcPr/>
                </a:tc>
                <a:tc>
                  <a:txBody>
                    <a:bodyPr/>
                    <a:lstStyle/>
                    <a:p>
                      <a:r>
                        <a:rPr lang="en-US" sz="2200" dirty="0">
                          <a:solidFill>
                            <a:schemeClr val="accent1">
                              <a:lumMod val="50000"/>
                            </a:schemeClr>
                          </a:solidFill>
                          <a:latin typeface="Century Gothic" panose="020B0502020202020204" pitchFamily="34" charset="0"/>
                        </a:rPr>
                        <a:t>Am Freitag / [-]</a:t>
                      </a:r>
                    </a:p>
                  </a:txBody>
                  <a:tcPr anchor="ctr"/>
                </a:tc>
                <a:tc>
                  <a:txBody>
                    <a:bodyPr/>
                    <a:lstStyle/>
                    <a:p>
                      <a:endParaRPr lang="en-US"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2651879322"/>
                  </a:ext>
                </a:extLst>
              </a:tr>
              <a:tr h="857870">
                <a:tc>
                  <a:txBody>
                    <a:bodyPr/>
                    <a:lstStyle/>
                    <a:p>
                      <a:pPr algn="ctr"/>
                      <a:endParaRPr lang="en-US" sz="2200" dirty="0">
                        <a:solidFill>
                          <a:schemeClr val="accent1">
                            <a:lumMod val="50000"/>
                          </a:schemeClr>
                        </a:solidFill>
                        <a:latin typeface="Century Gothic" panose="020B0502020202020204" pitchFamily="34" charset="0"/>
                      </a:endParaRPr>
                    </a:p>
                  </a:txBody>
                  <a:tcPr/>
                </a:tc>
                <a:tc>
                  <a:txBody>
                    <a:bodyPr/>
                    <a:lstStyle/>
                    <a:p>
                      <a:r>
                        <a:rPr lang="en-US" sz="2200" dirty="0">
                          <a:solidFill>
                            <a:schemeClr val="accent1">
                              <a:lumMod val="50000"/>
                            </a:schemeClr>
                          </a:solidFill>
                          <a:latin typeface="Century Gothic" panose="020B0502020202020204" pitchFamily="34" charset="0"/>
                        </a:rPr>
                        <a:t>Am Nachmittag / [-]</a:t>
                      </a:r>
                    </a:p>
                  </a:txBody>
                  <a:tcPr anchor="ctr"/>
                </a:tc>
                <a:tc>
                  <a:txBody>
                    <a:bodyPr/>
                    <a:lstStyle/>
                    <a:p>
                      <a:endParaRPr lang="en-US"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1440628997"/>
                  </a:ext>
                </a:extLst>
              </a:tr>
            </a:tbl>
          </a:graphicData>
        </a:graphic>
      </p:graphicFrame>
      <p:sp>
        <p:nvSpPr>
          <p:cNvPr id="42" name="Title 3">
            <a:extLst>
              <a:ext uri="{FF2B5EF4-FFF2-40B4-BE49-F238E27FC236}">
                <a16:creationId xmlns:a16="http://schemas.microsoft.com/office/drawing/2014/main" id="{B4557938-FD63-8F44-A2A5-1E34C28DC68D}"/>
              </a:ext>
            </a:extLst>
          </p:cNvPr>
          <p:cNvSpPr>
            <a:spLocks noGrp="1"/>
          </p:cNvSpPr>
          <p:nvPr>
            <p:ph type="title"/>
          </p:nvPr>
        </p:nvSpPr>
        <p:spPr>
          <a:xfrm>
            <a:off x="125378" y="328097"/>
            <a:ext cx="5795737" cy="707849"/>
          </a:xfrm>
        </p:spPr>
        <p:txBody>
          <a:bodyPr>
            <a:noAutofit/>
          </a:bodyPr>
          <a:lstStyle/>
          <a:p>
            <a:r>
              <a:rPr lang="en-GB" sz="3600" b="1" dirty="0">
                <a:solidFill>
                  <a:schemeClr val="bg1"/>
                </a:solidFill>
              </a:rPr>
              <a:t>Was </a:t>
            </a:r>
            <a:r>
              <a:rPr lang="en-GB" sz="3600" b="1" dirty="0" err="1">
                <a:solidFill>
                  <a:schemeClr val="bg1"/>
                </a:solidFill>
              </a:rPr>
              <a:t>macht</a:t>
            </a:r>
            <a:r>
              <a:rPr lang="en-GB" sz="3600" b="1" dirty="0">
                <a:solidFill>
                  <a:schemeClr val="bg1"/>
                </a:solidFill>
              </a:rPr>
              <a:t> </a:t>
            </a:r>
            <a:r>
              <a:rPr lang="en-GB" sz="3600" b="1" dirty="0" err="1">
                <a:solidFill>
                  <a:schemeClr val="bg1"/>
                </a:solidFill>
              </a:rPr>
              <a:t>sie</a:t>
            </a:r>
            <a:r>
              <a:rPr lang="en-GB" sz="3600" b="1" dirty="0">
                <a:solidFill>
                  <a:schemeClr val="bg1"/>
                </a:solidFill>
              </a:rPr>
              <a:t>? (Q)</a:t>
            </a:r>
          </a:p>
        </p:txBody>
      </p:sp>
      <p:pic>
        <p:nvPicPr>
          <p:cNvPr id="12" name="Picture 4" descr="Pencil 1 Clip Art">
            <a:extLst>
              <a:ext uri="{FF2B5EF4-FFF2-40B4-BE49-F238E27FC236}">
                <a16:creationId xmlns:a16="http://schemas.microsoft.com/office/drawing/2014/main" id="{879DCDED-6A27-4E74-A6DF-AB428D68D0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53793">
            <a:off x="10895497" y="1139473"/>
            <a:ext cx="779335" cy="1067977"/>
          </a:xfrm>
          <a:prstGeom prst="rect">
            <a:avLst/>
          </a:prstGeom>
          <a:noFill/>
          <a:extLst>
            <a:ext uri="{909E8E84-426E-40DD-AFC4-6F175D3DCCD1}">
              <a14:hiddenFill xmlns:a14="http://schemas.microsoft.com/office/drawing/2010/main">
                <a:solidFill>
                  <a:srgbClr val="FFFFFF"/>
                </a:solidFill>
              </a14:hiddenFill>
            </a:ext>
          </a:extLst>
        </p:spPr>
      </p:pic>
      <p:sp>
        <p:nvSpPr>
          <p:cNvPr id="14" name="Action Button: Custom 16">
            <a:hlinkClick r:id="" action="ppaction://noaction" highlightClick="1">
              <a:snd r:embed="rId5" name="beep tanze ich.wav"/>
            </a:hlinkClick>
            <a:extLst>
              <a:ext uri="{FF2B5EF4-FFF2-40B4-BE49-F238E27FC236}">
                <a16:creationId xmlns:a16="http://schemas.microsoft.com/office/drawing/2014/main" id="{3B418770-1E72-B240-9307-3BBF955557C6}"/>
              </a:ext>
            </a:extLst>
          </p:cNvPr>
          <p:cNvSpPr/>
          <p:nvPr/>
        </p:nvSpPr>
        <p:spPr>
          <a:xfrm>
            <a:off x="1160243" y="2084442"/>
            <a:ext cx="468000" cy="432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latin typeface="Century Gothic" panose="020B0502020202020204" pitchFamily="34" charset="0"/>
              </a:rPr>
              <a:t>1</a:t>
            </a:r>
          </a:p>
        </p:txBody>
      </p:sp>
      <p:sp>
        <p:nvSpPr>
          <p:cNvPr id="15" name="Action Button: Custom 16">
            <a:hlinkClick r:id="" action="ppaction://noaction" highlightClick="1">
              <a:snd r:embed="rId6" name="beep hoere ich.wav"/>
            </a:hlinkClick>
            <a:extLst>
              <a:ext uri="{FF2B5EF4-FFF2-40B4-BE49-F238E27FC236}">
                <a16:creationId xmlns:a16="http://schemas.microsoft.com/office/drawing/2014/main" id="{F18D09F0-0D24-5B4F-A26E-132DCCD8073A}"/>
              </a:ext>
            </a:extLst>
          </p:cNvPr>
          <p:cNvSpPr/>
          <p:nvPr/>
        </p:nvSpPr>
        <p:spPr>
          <a:xfrm>
            <a:off x="1158165" y="2950530"/>
            <a:ext cx="468000" cy="432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latin typeface="Century Gothic" panose="020B0502020202020204" pitchFamily="34" charset="0"/>
              </a:rPr>
              <a:t>2</a:t>
            </a:r>
          </a:p>
        </p:txBody>
      </p:sp>
      <p:sp>
        <p:nvSpPr>
          <p:cNvPr id="16" name="Action Button: Custom 16">
            <a:hlinkClick r:id="" action="ppaction://noaction" highlightClick="1">
              <a:snd r:embed="rId7" name="beep ich lese.wav"/>
            </a:hlinkClick>
            <a:extLst>
              <a:ext uri="{FF2B5EF4-FFF2-40B4-BE49-F238E27FC236}">
                <a16:creationId xmlns:a16="http://schemas.microsoft.com/office/drawing/2014/main" id="{747EFDEF-0DCF-DB44-BBF0-27990DDE521B}"/>
              </a:ext>
            </a:extLst>
          </p:cNvPr>
          <p:cNvSpPr/>
          <p:nvPr/>
        </p:nvSpPr>
        <p:spPr>
          <a:xfrm>
            <a:off x="1158165" y="3840508"/>
            <a:ext cx="468000" cy="432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latin typeface="Century Gothic" panose="020B0502020202020204" pitchFamily="34" charset="0"/>
              </a:rPr>
              <a:t>3</a:t>
            </a:r>
          </a:p>
        </p:txBody>
      </p:sp>
      <p:sp>
        <p:nvSpPr>
          <p:cNvPr id="17" name="Action Button: Custom 16">
            <a:hlinkClick r:id="" action="ppaction://noaction" highlightClick="1">
              <a:snd r:embed="rId8" name="beep esse ich.wav"/>
            </a:hlinkClick>
            <a:extLst>
              <a:ext uri="{FF2B5EF4-FFF2-40B4-BE49-F238E27FC236}">
                <a16:creationId xmlns:a16="http://schemas.microsoft.com/office/drawing/2014/main" id="{408DED6B-8D00-7843-820C-3A35CED50594}"/>
              </a:ext>
            </a:extLst>
          </p:cNvPr>
          <p:cNvSpPr/>
          <p:nvPr/>
        </p:nvSpPr>
        <p:spPr>
          <a:xfrm>
            <a:off x="1158165" y="4657518"/>
            <a:ext cx="468000" cy="432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latin typeface="Century Gothic" panose="020B0502020202020204" pitchFamily="34" charset="0"/>
              </a:rPr>
              <a:t>4</a:t>
            </a:r>
          </a:p>
        </p:txBody>
      </p:sp>
      <p:sp>
        <p:nvSpPr>
          <p:cNvPr id="18" name="Action Button: Custom 16">
            <a:hlinkClick r:id="" action="ppaction://noaction" highlightClick="1">
              <a:snd r:embed="rId9" name="beep ich gehe.wav"/>
            </a:hlinkClick>
            <a:extLst>
              <a:ext uri="{FF2B5EF4-FFF2-40B4-BE49-F238E27FC236}">
                <a16:creationId xmlns:a16="http://schemas.microsoft.com/office/drawing/2014/main" id="{25121CCC-82F7-F14F-B30E-8A5AD31BE634}"/>
              </a:ext>
            </a:extLst>
          </p:cNvPr>
          <p:cNvSpPr/>
          <p:nvPr/>
        </p:nvSpPr>
        <p:spPr>
          <a:xfrm>
            <a:off x="1158165" y="5574303"/>
            <a:ext cx="468000" cy="432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latin typeface="Century Gothic" panose="020B0502020202020204" pitchFamily="34" charset="0"/>
              </a:rPr>
              <a:t>5</a:t>
            </a:r>
          </a:p>
        </p:txBody>
      </p:sp>
      <p:sp>
        <p:nvSpPr>
          <p:cNvPr id="19" name="Rounded Rectangle 11">
            <a:extLst>
              <a:ext uri="{FF2B5EF4-FFF2-40B4-BE49-F238E27FC236}">
                <a16:creationId xmlns:a16="http://schemas.microsoft.com/office/drawing/2014/main" id="{483D7EB9-C2AA-4190-98DE-925F861600E9}"/>
              </a:ext>
            </a:extLst>
          </p:cNvPr>
          <p:cNvSpPr/>
          <p:nvPr/>
        </p:nvSpPr>
        <p:spPr>
          <a:xfrm>
            <a:off x="9535885" y="247046"/>
            <a:ext cx="242144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58048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338D30-F118-D741-A965-9819313C31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graphicFrame>
        <p:nvGraphicFramePr>
          <p:cNvPr id="9" name="Content Placeholder 8">
            <a:extLst>
              <a:ext uri="{FF2B5EF4-FFF2-40B4-BE49-F238E27FC236}">
                <a16:creationId xmlns:a16="http://schemas.microsoft.com/office/drawing/2014/main" id="{DF538401-FBC2-A442-9997-D047A0223D96}"/>
              </a:ext>
            </a:extLst>
          </p:cNvPr>
          <p:cNvGraphicFramePr>
            <a:graphicFrameLocks noGrp="1"/>
          </p:cNvGraphicFramePr>
          <p:nvPr>
            <p:ph idx="1"/>
            <p:extLst>
              <p:ext uri="{D42A27DB-BD31-4B8C-83A1-F6EECF244321}">
                <p14:modId xmlns:p14="http://schemas.microsoft.com/office/powerpoint/2010/main" val="253648492"/>
              </p:ext>
            </p:extLst>
          </p:nvPr>
        </p:nvGraphicFramePr>
        <p:xfrm>
          <a:off x="1080000" y="1294808"/>
          <a:ext cx="10414800" cy="4885093"/>
        </p:xfrm>
        <a:graphic>
          <a:graphicData uri="http://schemas.openxmlformats.org/drawingml/2006/table">
            <a:tbl>
              <a:tblPr firstRow="1" bandRow="1">
                <a:tableStyleId>{ED083AE6-46FA-4A59-8FB0-9F97EB10719F}</a:tableStyleId>
              </a:tblPr>
              <a:tblGrid>
                <a:gridCol w="622279">
                  <a:extLst>
                    <a:ext uri="{9D8B030D-6E8A-4147-A177-3AD203B41FA5}">
                      <a16:colId xmlns:a16="http://schemas.microsoft.com/office/drawing/2014/main" val="794436810"/>
                    </a:ext>
                  </a:extLst>
                </a:gridCol>
                <a:gridCol w="4074209">
                  <a:extLst>
                    <a:ext uri="{9D8B030D-6E8A-4147-A177-3AD203B41FA5}">
                      <a16:colId xmlns:a16="http://schemas.microsoft.com/office/drawing/2014/main" val="4155710260"/>
                    </a:ext>
                  </a:extLst>
                </a:gridCol>
                <a:gridCol w="5718312">
                  <a:extLst>
                    <a:ext uri="{9D8B030D-6E8A-4147-A177-3AD203B41FA5}">
                      <a16:colId xmlns:a16="http://schemas.microsoft.com/office/drawing/2014/main" val="1439665531"/>
                    </a:ext>
                  </a:extLst>
                </a:gridCol>
              </a:tblGrid>
              <a:tr h="595743">
                <a:tc>
                  <a:txBody>
                    <a:bodyPr/>
                    <a:lstStyle/>
                    <a:p>
                      <a:pPr algn="ctr"/>
                      <a:endParaRPr lang="en-US" sz="2200" dirty="0">
                        <a:solidFill>
                          <a:srgbClr val="115076"/>
                        </a:solidFill>
                        <a:latin typeface="Century Gothic" panose="020B0502020202020204" pitchFamily="34" charset="0"/>
                      </a:endParaRPr>
                    </a:p>
                  </a:txBody>
                  <a:tcPr/>
                </a:tc>
                <a:tc>
                  <a:txBody>
                    <a:bodyPr/>
                    <a:lstStyle/>
                    <a:p>
                      <a:pPr algn="l"/>
                      <a:r>
                        <a:rPr lang="en-US" sz="2000" dirty="0">
                          <a:solidFill>
                            <a:srgbClr val="115076"/>
                          </a:solidFill>
                          <a:latin typeface="Century Gothic" panose="020B0502020202020204" pitchFamily="34" charset="0"/>
                        </a:rPr>
                        <a:t>Choose the correct beginning</a:t>
                      </a:r>
                    </a:p>
                  </a:txBody>
                  <a:tcPr/>
                </a:tc>
                <a:tc>
                  <a:txBody>
                    <a:bodyPr/>
                    <a:lstStyle/>
                    <a:p>
                      <a:pPr algn="ctr"/>
                      <a:r>
                        <a:rPr lang="en-US" sz="2000" dirty="0">
                          <a:solidFill>
                            <a:srgbClr val="115076"/>
                          </a:solidFill>
                          <a:latin typeface="Century Gothic" panose="020B0502020202020204" pitchFamily="34" charset="0"/>
                        </a:rPr>
                        <a:t>Write the rest of the sentence</a:t>
                      </a:r>
                    </a:p>
                  </a:txBody>
                  <a:tcPr/>
                </a:tc>
                <a:extLst>
                  <a:ext uri="{0D108BD9-81ED-4DB2-BD59-A6C34878D82A}">
                    <a16:rowId xmlns:a16="http://schemas.microsoft.com/office/drawing/2014/main" val="1124487706"/>
                  </a:ext>
                </a:extLst>
              </a:tr>
              <a:tr h="857870">
                <a:tc>
                  <a:txBody>
                    <a:bodyPr/>
                    <a:lstStyle/>
                    <a:p>
                      <a:pPr algn="ctr"/>
                      <a:endParaRPr lang="en-US" sz="2200" dirty="0">
                        <a:solidFill>
                          <a:srgbClr val="115076"/>
                        </a:solidFill>
                        <a:latin typeface="Century Gothic" panose="020B0502020202020204" pitchFamily="34" charset="0"/>
                      </a:endParaRPr>
                    </a:p>
                  </a:txBody>
                  <a:tcPr/>
                </a:tc>
                <a:tc>
                  <a:txBody>
                    <a:bodyPr/>
                    <a:lstStyle/>
                    <a:p>
                      <a:r>
                        <a:rPr lang="en-US" sz="2200" b="1" dirty="0">
                          <a:solidFill>
                            <a:srgbClr val="115076"/>
                          </a:solidFill>
                          <a:latin typeface="Century Gothic" panose="020B0502020202020204" pitchFamily="34" charset="0"/>
                        </a:rPr>
                        <a:t>Am </a:t>
                      </a:r>
                      <a:r>
                        <a:rPr lang="en-US" sz="2200" b="1" dirty="0" err="1">
                          <a:solidFill>
                            <a:srgbClr val="115076"/>
                          </a:solidFill>
                          <a:latin typeface="Century Gothic" panose="020B0502020202020204" pitchFamily="34" charset="0"/>
                        </a:rPr>
                        <a:t>Donnerstag</a:t>
                      </a:r>
                      <a:endParaRPr lang="en-US" sz="2200" b="1" dirty="0">
                        <a:solidFill>
                          <a:srgbClr val="115076"/>
                        </a:solidFill>
                        <a:latin typeface="Century Gothic" panose="020B0502020202020204" pitchFamily="34" charset="0"/>
                      </a:endParaRPr>
                    </a:p>
                  </a:txBody>
                  <a:tcPr anchor="ctr"/>
                </a:tc>
                <a:tc>
                  <a:txBody>
                    <a:bodyPr/>
                    <a:lstStyle/>
                    <a:p>
                      <a:r>
                        <a:rPr lang="en-US" sz="4000" b="1" i="1" u="none" dirty="0" err="1">
                          <a:solidFill>
                            <a:srgbClr val="115076"/>
                          </a:solidFill>
                          <a:latin typeface="Century Gothic" panose="020B0502020202020204" pitchFamily="34" charset="0"/>
                        </a:rPr>
                        <a:t>t</a:t>
                      </a:r>
                      <a:r>
                        <a:rPr lang="en-US" sz="4000" i="1" dirty="0" err="1">
                          <a:solidFill>
                            <a:srgbClr val="115076"/>
                          </a:solidFill>
                          <a:latin typeface="Century Gothic" panose="020B0502020202020204" pitchFamily="34" charset="0"/>
                        </a:rPr>
                        <a:t>anze</a:t>
                      </a:r>
                      <a:r>
                        <a:rPr lang="en-US" sz="4000" i="1" dirty="0">
                          <a:solidFill>
                            <a:srgbClr val="115076"/>
                          </a:solidFill>
                          <a:latin typeface="Century Gothic" panose="020B0502020202020204" pitchFamily="34" charset="0"/>
                        </a:rPr>
                        <a:t> ich.</a:t>
                      </a:r>
                    </a:p>
                  </a:txBody>
                  <a:tcPr/>
                </a:tc>
                <a:extLst>
                  <a:ext uri="{0D108BD9-81ED-4DB2-BD59-A6C34878D82A}">
                    <a16:rowId xmlns:a16="http://schemas.microsoft.com/office/drawing/2014/main" val="2366065623"/>
                  </a:ext>
                </a:extLst>
              </a:tr>
              <a:tr h="857870">
                <a:tc>
                  <a:txBody>
                    <a:bodyPr/>
                    <a:lstStyle/>
                    <a:p>
                      <a:pPr algn="ctr"/>
                      <a:endParaRPr lang="en-US" sz="2200" dirty="0">
                        <a:solidFill>
                          <a:srgbClr val="115076"/>
                        </a:solidFill>
                        <a:latin typeface="Century Gothic" panose="020B0502020202020204" pitchFamily="34" charset="0"/>
                      </a:endParaRPr>
                    </a:p>
                  </a:txBody>
                  <a:tcPr/>
                </a:tc>
                <a:tc>
                  <a:txBody>
                    <a:bodyPr/>
                    <a:lstStyle/>
                    <a:p>
                      <a:r>
                        <a:rPr lang="en-US" sz="2200" b="1" dirty="0">
                          <a:solidFill>
                            <a:srgbClr val="115076"/>
                          </a:solidFill>
                          <a:latin typeface="Century Gothic" panose="020B0502020202020204" pitchFamily="34" charset="0"/>
                        </a:rPr>
                        <a:t>Oft</a:t>
                      </a:r>
                    </a:p>
                  </a:txBody>
                  <a:tcPr anchor="ctr"/>
                </a:tc>
                <a:tc>
                  <a:txBody>
                    <a:bodyPr/>
                    <a:lstStyle/>
                    <a:p>
                      <a:r>
                        <a:rPr lang="en-US" sz="4000" b="1" i="1" u="none" dirty="0" err="1">
                          <a:solidFill>
                            <a:srgbClr val="115076"/>
                          </a:solidFill>
                          <a:latin typeface="Century Gothic" panose="020B0502020202020204" pitchFamily="34" charset="0"/>
                        </a:rPr>
                        <a:t>h</a:t>
                      </a:r>
                      <a:r>
                        <a:rPr lang="en-US" sz="4000" i="1" dirty="0" err="1">
                          <a:solidFill>
                            <a:srgbClr val="115076"/>
                          </a:solidFill>
                          <a:latin typeface="Century Gothic" panose="020B0502020202020204" pitchFamily="34" charset="0"/>
                        </a:rPr>
                        <a:t>öre</a:t>
                      </a:r>
                      <a:r>
                        <a:rPr lang="en-US" sz="4000" i="1" dirty="0">
                          <a:solidFill>
                            <a:srgbClr val="115076"/>
                          </a:solidFill>
                          <a:latin typeface="Century Gothic" panose="020B0502020202020204" pitchFamily="34" charset="0"/>
                        </a:rPr>
                        <a:t> ich </a:t>
                      </a:r>
                      <a:r>
                        <a:rPr lang="en-US" sz="4000" i="1" dirty="0" err="1">
                          <a:solidFill>
                            <a:srgbClr val="115076"/>
                          </a:solidFill>
                          <a:latin typeface="Century Gothic" panose="020B0502020202020204" pitchFamily="34" charset="0"/>
                        </a:rPr>
                        <a:t>Musik</a:t>
                      </a:r>
                      <a:r>
                        <a:rPr lang="en-US" sz="4000" i="1" dirty="0">
                          <a:solidFill>
                            <a:srgbClr val="115076"/>
                          </a:solidFill>
                          <a:latin typeface="Century Gothic" panose="020B0502020202020204" pitchFamily="34" charset="0"/>
                        </a:rPr>
                        <a:t>.</a:t>
                      </a:r>
                    </a:p>
                  </a:txBody>
                  <a:tcPr/>
                </a:tc>
                <a:extLst>
                  <a:ext uri="{0D108BD9-81ED-4DB2-BD59-A6C34878D82A}">
                    <a16:rowId xmlns:a16="http://schemas.microsoft.com/office/drawing/2014/main" val="3020431292"/>
                  </a:ext>
                </a:extLst>
              </a:tr>
              <a:tr h="857870">
                <a:tc>
                  <a:txBody>
                    <a:bodyPr/>
                    <a:lstStyle/>
                    <a:p>
                      <a:pPr algn="ctr"/>
                      <a:endParaRPr lang="en-US" sz="2200" dirty="0">
                        <a:solidFill>
                          <a:srgbClr val="115076"/>
                        </a:solidFill>
                        <a:latin typeface="Century Gothic" panose="020B0502020202020204" pitchFamily="34" charset="0"/>
                      </a:endParaRPr>
                    </a:p>
                  </a:txBody>
                  <a:tcPr/>
                </a:tc>
                <a:tc>
                  <a:txBody>
                    <a:bodyPr/>
                    <a:lstStyle/>
                    <a:p>
                      <a:r>
                        <a:rPr lang="en-US" sz="2200" b="1" dirty="0">
                          <a:solidFill>
                            <a:srgbClr val="115076"/>
                          </a:solidFill>
                          <a:latin typeface="Century Gothic" panose="020B0502020202020204" pitchFamily="34" charset="0"/>
                        </a:rPr>
                        <a:t>[-]</a:t>
                      </a:r>
                    </a:p>
                  </a:txBody>
                  <a:tcPr anchor="ctr"/>
                </a:tc>
                <a:tc>
                  <a:txBody>
                    <a:bodyPr/>
                    <a:lstStyle/>
                    <a:p>
                      <a:r>
                        <a:rPr lang="en-US" sz="4000" b="1" i="1" u="none" dirty="0">
                          <a:solidFill>
                            <a:srgbClr val="115076"/>
                          </a:solidFill>
                          <a:latin typeface="Century Gothic" panose="020B0502020202020204" pitchFamily="34" charset="0"/>
                        </a:rPr>
                        <a:t>I</a:t>
                      </a:r>
                      <a:r>
                        <a:rPr lang="en-US" sz="4000" i="1" dirty="0">
                          <a:solidFill>
                            <a:srgbClr val="115076"/>
                          </a:solidFill>
                          <a:latin typeface="Century Gothic" panose="020B0502020202020204" pitchFamily="34" charset="0"/>
                        </a:rPr>
                        <a:t>ch lese </a:t>
                      </a:r>
                      <a:r>
                        <a:rPr lang="en-US" sz="4000" i="1" dirty="0" err="1">
                          <a:solidFill>
                            <a:srgbClr val="115076"/>
                          </a:solidFill>
                          <a:latin typeface="Century Gothic" panose="020B0502020202020204" pitchFamily="34" charset="0"/>
                        </a:rPr>
                        <a:t>Bücher</a:t>
                      </a:r>
                      <a:r>
                        <a:rPr lang="en-US" sz="4000" i="1" dirty="0">
                          <a:solidFill>
                            <a:srgbClr val="115076"/>
                          </a:solidFill>
                          <a:latin typeface="Century Gothic" panose="020B0502020202020204" pitchFamily="34" charset="0"/>
                        </a:rPr>
                        <a:t>.</a:t>
                      </a:r>
                    </a:p>
                  </a:txBody>
                  <a:tcPr/>
                </a:tc>
                <a:extLst>
                  <a:ext uri="{0D108BD9-81ED-4DB2-BD59-A6C34878D82A}">
                    <a16:rowId xmlns:a16="http://schemas.microsoft.com/office/drawing/2014/main" val="2483150544"/>
                  </a:ext>
                </a:extLst>
              </a:tr>
              <a:tr h="857870">
                <a:tc>
                  <a:txBody>
                    <a:bodyPr/>
                    <a:lstStyle/>
                    <a:p>
                      <a:pPr algn="ctr"/>
                      <a:endParaRPr lang="en-US" sz="2200" dirty="0">
                        <a:solidFill>
                          <a:srgbClr val="115076"/>
                        </a:solidFill>
                        <a:latin typeface="Century Gothic" panose="020B0502020202020204" pitchFamily="34" charset="0"/>
                      </a:endParaRPr>
                    </a:p>
                  </a:txBody>
                  <a:tcPr/>
                </a:tc>
                <a:tc>
                  <a:txBody>
                    <a:bodyPr/>
                    <a:lstStyle/>
                    <a:p>
                      <a:r>
                        <a:rPr lang="en-US" sz="2200" b="1" dirty="0">
                          <a:solidFill>
                            <a:srgbClr val="115076"/>
                          </a:solidFill>
                          <a:latin typeface="Century Gothic" panose="020B0502020202020204" pitchFamily="34" charset="0"/>
                        </a:rPr>
                        <a:t>Am Freitag</a:t>
                      </a:r>
                    </a:p>
                  </a:txBody>
                  <a:tcPr anchor="ctr"/>
                </a:tc>
                <a:tc>
                  <a:txBody>
                    <a:bodyPr/>
                    <a:lstStyle/>
                    <a:p>
                      <a:r>
                        <a:rPr lang="en-US" sz="4000" b="1" i="1" u="none" dirty="0" err="1">
                          <a:solidFill>
                            <a:srgbClr val="115076"/>
                          </a:solidFill>
                          <a:latin typeface="Century Gothic" panose="020B0502020202020204" pitchFamily="34" charset="0"/>
                        </a:rPr>
                        <a:t>e</a:t>
                      </a:r>
                      <a:r>
                        <a:rPr lang="en-US" sz="4000" i="1" dirty="0" err="1">
                          <a:solidFill>
                            <a:srgbClr val="115076"/>
                          </a:solidFill>
                          <a:latin typeface="Century Gothic" panose="020B0502020202020204" pitchFamily="34" charset="0"/>
                        </a:rPr>
                        <a:t>sse</a:t>
                      </a:r>
                      <a:r>
                        <a:rPr lang="en-US" sz="4000" i="1" dirty="0">
                          <a:solidFill>
                            <a:srgbClr val="115076"/>
                          </a:solidFill>
                          <a:latin typeface="Century Gothic" panose="020B0502020202020204" pitchFamily="34" charset="0"/>
                        </a:rPr>
                        <a:t> ich Pizza.</a:t>
                      </a:r>
                    </a:p>
                  </a:txBody>
                  <a:tcPr/>
                </a:tc>
                <a:extLst>
                  <a:ext uri="{0D108BD9-81ED-4DB2-BD59-A6C34878D82A}">
                    <a16:rowId xmlns:a16="http://schemas.microsoft.com/office/drawing/2014/main" val="2651879322"/>
                  </a:ext>
                </a:extLst>
              </a:tr>
              <a:tr h="857870">
                <a:tc>
                  <a:txBody>
                    <a:bodyPr/>
                    <a:lstStyle/>
                    <a:p>
                      <a:pPr algn="ctr"/>
                      <a:endParaRPr lang="en-US" sz="2200" dirty="0">
                        <a:solidFill>
                          <a:srgbClr val="115076"/>
                        </a:solidFill>
                        <a:latin typeface="Century Gothic" panose="020B0502020202020204" pitchFamily="34" charset="0"/>
                      </a:endParaRPr>
                    </a:p>
                  </a:txBody>
                  <a:tcPr/>
                </a:tc>
                <a:tc>
                  <a:txBody>
                    <a:bodyPr/>
                    <a:lstStyle/>
                    <a:p>
                      <a:r>
                        <a:rPr lang="en-US" sz="2200" b="1" dirty="0">
                          <a:solidFill>
                            <a:srgbClr val="115076"/>
                          </a:solidFill>
                          <a:latin typeface="Century Gothic" panose="020B0502020202020204" pitchFamily="34" charset="0"/>
                        </a:rPr>
                        <a:t>[-]</a:t>
                      </a:r>
                    </a:p>
                  </a:txBody>
                  <a:tcPr anchor="ctr"/>
                </a:tc>
                <a:tc>
                  <a:txBody>
                    <a:bodyPr/>
                    <a:lstStyle/>
                    <a:p>
                      <a:r>
                        <a:rPr lang="en-US" sz="4000" b="1" i="1" u="none" dirty="0">
                          <a:solidFill>
                            <a:srgbClr val="115076"/>
                          </a:solidFill>
                          <a:latin typeface="Century Gothic" panose="020B0502020202020204" pitchFamily="34" charset="0"/>
                        </a:rPr>
                        <a:t>I</a:t>
                      </a:r>
                      <a:r>
                        <a:rPr lang="en-US" sz="4000" i="1" dirty="0">
                          <a:solidFill>
                            <a:srgbClr val="115076"/>
                          </a:solidFill>
                          <a:latin typeface="Century Gothic" panose="020B0502020202020204" pitchFamily="34" charset="0"/>
                        </a:rPr>
                        <a:t>ch </a:t>
                      </a:r>
                      <a:r>
                        <a:rPr lang="en-US" sz="4000" i="1" dirty="0" err="1">
                          <a:solidFill>
                            <a:srgbClr val="115076"/>
                          </a:solidFill>
                          <a:latin typeface="Century Gothic" panose="020B0502020202020204" pitchFamily="34" charset="0"/>
                        </a:rPr>
                        <a:t>gehe</a:t>
                      </a:r>
                      <a:r>
                        <a:rPr lang="en-US" sz="4000" i="1" dirty="0">
                          <a:solidFill>
                            <a:srgbClr val="115076"/>
                          </a:solidFill>
                          <a:latin typeface="Century Gothic" panose="020B0502020202020204" pitchFamily="34" charset="0"/>
                        </a:rPr>
                        <a:t> ins Theater.</a:t>
                      </a:r>
                    </a:p>
                  </a:txBody>
                  <a:tcPr/>
                </a:tc>
                <a:extLst>
                  <a:ext uri="{0D108BD9-81ED-4DB2-BD59-A6C34878D82A}">
                    <a16:rowId xmlns:a16="http://schemas.microsoft.com/office/drawing/2014/main" val="1440628997"/>
                  </a:ext>
                </a:extLst>
              </a:tr>
            </a:tbl>
          </a:graphicData>
        </a:graphic>
      </p:graphicFrame>
      <p:sp>
        <p:nvSpPr>
          <p:cNvPr id="42" name="Title 3">
            <a:extLst>
              <a:ext uri="{FF2B5EF4-FFF2-40B4-BE49-F238E27FC236}">
                <a16:creationId xmlns:a16="http://schemas.microsoft.com/office/drawing/2014/main" id="{B4557938-FD63-8F44-A2A5-1E34C28DC68D}"/>
              </a:ext>
            </a:extLst>
          </p:cNvPr>
          <p:cNvSpPr>
            <a:spLocks noGrp="1"/>
          </p:cNvSpPr>
          <p:nvPr>
            <p:ph type="title"/>
          </p:nvPr>
        </p:nvSpPr>
        <p:spPr>
          <a:xfrm>
            <a:off x="125378" y="328097"/>
            <a:ext cx="5587053" cy="707849"/>
          </a:xfrm>
        </p:spPr>
        <p:txBody>
          <a:bodyPr>
            <a:normAutofit/>
          </a:bodyPr>
          <a:lstStyle/>
          <a:p>
            <a:r>
              <a:rPr lang="en-GB" sz="3600" b="1" dirty="0">
                <a:solidFill>
                  <a:schemeClr val="bg1"/>
                </a:solidFill>
              </a:rPr>
              <a:t>Was </a:t>
            </a:r>
            <a:r>
              <a:rPr lang="en-GB" sz="3600" b="1" dirty="0" err="1">
                <a:solidFill>
                  <a:schemeClr val="bg1"/>
                </a:solidFill>
              </a:rPr>
              <a:t>macht</a:t>
            </a:r>
            <a:r>
              <a:rPr lang="en-GB" sz="3600" b="1" dirty="0">
                <a:solidFill>
                  <a:schemeClr val="bg1"/>
                </a:solidFill>
              </a:rPr>
              <a:t> </a:t>
            </a:r>
            <a:r>
              <a:rPr lang="en-GB" sz="3600" b="1" dirty="0" err="1">
                <a:solidFill>
                  <a:schemeClr val="bg1"/>
                </a:solidFill>
              </a:rPr>
              <a:t>sie</a:t>
            </a:r>
            <a:r>
              <a:rPr lang="en-GB" sz="3600" b="1" dirty="0">
                <a:solidFill>
                  <a:schemeClr val="bg1"/>
                </a:solidFill>
              </a:rPr>
              <a:t>? (A)</a:t>
            </a:r>
          </a:p>
        </p:txBody>
      </p:sp>
      <p:sp>
        <p:nvSpPr>
          <p:cNvPr id="12" name="Action Button: Custom 16">
            <a:hlinkClick r:id="" action="ppaction://noaction" highlightClick="1">
              <a:snd r:embed="rId4" name="tanze ich.wav"/>
            </a:hlinkClick>
            <a:extLst>
              <a:ext uri="{FF2B5EF4-FFF2-40B4-BE49-F238E27FC236}">
                <a16:creationId xmlns:a16="http://schemas.microsoft.com/office/drawing/2014/main" id="{3B418770-1E72-B240-9307-3BBF955557C6}"/>
              </a:ext>
            </a:extLst>
          </p:cNvPr>
          <p:cNvSpPr/>
          <p:nvPr/>
        </p:nvSpPr>
        <p:spPr>
          <a:xfrm>
            <a:off x="1160243" y="2084442"/>
            <a:ext cx="468000" cy="432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latin typeface="Century Gothic" panose="020B0502020202020204" pitchFamily="34" charset="0"/>
              </a:rPr>
              <a:t>1</a:t>
            </a:r>
          </a:p>
        </p:txBody>
      </p:sp>
      <p:sp>
        <p:nvSpPr>
          <p:cNvPr id="14" name="Action Button: Custom 16">
            <a:hlinkClick r:id="" action="ppaction://noaction" highlightClick="1">
              <a:snd r:embed="rId5" name="hoere ich.wav"/>
            </a:hlinkClick>
            <a:extLst>
              <a:ext uri="{FF2B5EF4-FFF2-40B4-BE49-F238E27FC236}">
                <a16:creationId xmlns:a16="http://schemas.microsoft.com/office/drawing/2014/main" id="{F18D09F0-0D24-5B4F-A26E-132DCCD8073A}"/>
              </a:ext>
            </a:extLst>
          </p:cNvPr>
          <p:cNvSpPr/>
          <p:nvPr/>
        </p:nvSpPr>
        <p:spPr>
          <a:xfrm>
            <a:off x="1158165" y="2950530"/>
            <a:ext cx="468000" cy="432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latin typeface="Century Gothic" panose="020B0502020202020204" pitchFamily="34" charset="0"/>
              </a:rPr>
              <a:t>2</a:t>
            </a:r>
          </a:p>
        </p:txBody>
      </p:sp>
      <p:sp>
        <p:nvSpPr>
          <p:cNvPr id="16" name="Action Button: Custom 16">
            <a:hlinkClick r:id="" action="ppaction://noaction" highlightClick="1">
              <a:snd r:embed="rId6" name="ich lese.wav"/>
            </a:hlinkClick>
            <a:extLst>
              <a:ext uri="{FF2B5EF4-FFF2-40B4-BE49-F238E27FC236}">
                <a16:creationId xmlns:a16="http://schemas.microsoft.com/office/drawing/2014/main" id="{747EFDEF-0DCF-DB44-BBF0-27990DDE521B}"/>
              </a:ext>
            </a:extLst>
          </p:cNvPr>
          <p:cNvSpPr/>
          <p:nvPr/>
        </p:nvSpPr>
        <p:spPr>
          <a:xfrm>
            <a:off x="1158165" y="3840508"/>
            <a:ext cx="468000" cy="432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latin typeface="Century Gothic" panose="020B0502020202020204" pitchFamily="34" charset="0"/>
              </a:rPr>
              <a:t>3</a:t>
            </a:r>
          </a:p>
        </p:txBody>
      </p:sp>
      <p:sp>
        <p:nvSpPr>
          <p:cNvPr id="17" name="Action Button: Custom 16">
            <a:hlinkClick r:id="" action="ppaction://noaction" highlightClick="1">
              <a:snd r:embed="rId7" name="esse ich.wav"/>
            </a:hlinkClick>
            <a:extLst>
              <a:ext uri="{FF2B5EF4-FFF2-40B4-BE49-F238E27FC236}">
                <a16:creationId xmlns:a16="http://schemas.microsoft.com/office/drawing/2014/main" id="{408DED6B-8D00-7843-820C-3A35CED50594}"/>
              </a:ext>
            </a:extLst>
          </p:cNvPr>
          <p:cNvSpPr/>
          <p:nvPr/>
        </p:nvSpPr>
        <p:spPr>
          <a:xfrm>
            <a:off x="1158165" y="4657518"/>
            <a:ext cx="468000" cy="432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latin typeface="Century Gothic" panose="020B0502020202020204" pitchFamily="34" charset="0"/>
              </a:rPr>
              <a:t>4</a:t>
            </a:r>
          </a:p>
        </p:txBody>
      </p:sp>
      <p:sp>
        <p:nvSpPr>
          <p:cNvPr id="18" name="Action Button: Custom 16">
            <a:hlinkClick r:id="" action="ppaction://noaction" highlightClick="1">
              <a:snd r:embed="rId8" name="ich gehe.wav"/>
            </a:hlinkClick>
            <a:extLst>
              <a:ext uri="{FF2B5EF4-FFF2-40B4-BE49-F238E27FC236}">
                <a16:creationId xmlns:a16="http://schemas.microsoft.com/office/drawing/2014/main" id="{25121CCC-82F7-F14F-B30E-8A5AD31BE634}"/>
              </a:ext>
            </a:extLst>
          </p:cNvPr>
          <p:cNvSpPr/>
          <p:nvPr/>
        </p:nvSpPr>
        <p:spPr>
          <a:xfrm>
            <a:off x="1158165" y="5574303"/>
            <a:ext cx="468000" cy="432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latin typeface="Century Gothic" panose="020B0502020202020204" pitchFamily="34" charset="0"/>
              </a:rPr>
              <a:t>5</a:t>
            </a:r>
          </a:p>
        </p:txBody>
      </p:sp>
      <p:pic>
        <p:nvPicPr>
          <p:cNvPr id="19" name="Picture 4" descr="Pencil 1 Clip Art">
            <a:extLst>
              <a:ext uri="{FF2B5EF4-FFF2-40B4-BE49-F238E27FC236}">
                <a16:creationId xmlns:a16="http://schemas.microsoft.com/office/drawing/2014/main" id="{879DCDED-6A27-4E74-A6DF-AB428D68D03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53793">
            <a:off x="10895497" y="1139473"/>
            <a:ext cx="779335" cy="1067977"/>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1">
            <a:extLst>
              <a:ext uri="{FF2B5EF4-FFF2-40B4-BE49-F238E27FC236}">
                <a16:creationId xmlns:a16="http://schemas.microsoft.com/office/drawing/2014/main" id="{483D7EB9-C2AA-4190-98DE-925F861600E9}"/>
              </a:ext>
            </a:extLst>
          </p:cNvPr>
          <p:cNvSpPr/>
          <p:nvPr/>
        </p:nvSpPr>
        <p:spPr>
          <a:xfrm>
            <a:off x="9535885" y="247046"/>
            <a:ext cx="242144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71534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6736" y="531973"/>
            <a:ext cx="10515600" cy="1325563"/>
          </a:xfrm>
        </p:spPr>
        <p:txBody>
          <a:bodyPr>
            <a:noAutofit/>
          </a:bodyPr>
          <a:lstStyle/>
          <a:p>
            <a:r>
              <a:rPr lang="en-GB" sz="20000" b="1" dirty="0" err="1">
                <a:solidFill>
                  <a:srgbClr val="FFCC00"/>
                </a:solidFill>
              </a:rPr>
              <a:t>th</a:t>
            </a:r>
            <a:endParaRPr lang="en-GB" sz="20000" b="1" dirty="0"/>
          </a:p>
        </p:txBody>
      </p:sp>
      <p:sp>
        <p:nvSpPr>
          <p:cNvPr id="2" name="Rectangle 1"/>
          <p:cNvSpPr/>
          <p:nvPr/>
        </p:nvSpPr>
        <p:spPr>
          <a:xfrm>
            <a:off x="3188794" y="4390109"/>
            <a:ext cx="5814412"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Th</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eater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7687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th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Theat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C46A8413-A735-4AD0-A3D7-C8E7FF8FFCEA}"/>
              </a:ext>
            </a:extLst>
          </p:cNvPr>
          <p:cNvGraphicFramePr>
            <a:graphicFrameLocks noGrp="1"/>
          </p:cNvGraphicFramePr>
          <p:nvPr>
            <p:extLst>
              <p:ext uri="{D42A27DB-BD31-4B8C-83A1-F6EECF244321}">
                <p14:modId xmlns:p14="http://schemas.microsoft.com/office/powerpoint/2010/main" val="1593559208"/>
              </p:ext>
            </p:extLst>
          </p:nvPr>
        </p:nvGraphicFramePr>
        <p:xfrm>
          <a:off x="325248" y="2122941"/>
          <a:ext cx="11439122" cy="3795246"/>
        </p:xfrm>
        <a:graphic>
          <a:graphicData uri="http://schemas.openxmlformats.org/drawingml/2006/table">
            <a:tbl>
              <a:tblPr firstRow="1" bandRow="1">
                <a:tableStyleId>{5940675A-B579-460E-94D1-54222C63F5DA}</a:tableStyleId>
              </a:tblPr>
              <a:tblGrid>
                <a:gridCol w="1544495">
                  <a:extLst>
                    <a:ext uri="{9D8B030D-6E8A-4147-A177-3AD203B41FA5}">
                      <a16:colId xmlns:a16="http://schemas.microsoft.com/office/drawing/2014/main" val="2188150737"/>
                    </a:ext>
                  </a:extLst>
                </a:gridCol>
                <a:gridCol w="9894627">
                  <a:extLst>
                    <a:ext uri="{9D8B030D-6E8A-4147-A177-3AD203B41FA5}">
                      <a16:colId xmlns:a16="http://schemas.microsoft.com/office/drawing/2014/main" val="2904498103"/>
                    </a:ext>
                  </a:extLst>
                </a:gridCol>
              </a:tblGrid>
              <a:tr h="542178">
                <a:tc>
                  <a:txBody>
                    <a:bodyPr/>
                    <a:lstStyle/>
                    <a:p>
                      <a:pPr algn="ctr"/>
                      <a:r>
                        <a:rPr lang="en-GB" sz="2400" b="1" dirty="0">
                          <a:solidFill>
                            <a:schemeClr val="accent1">
                              <a:lumMod val="50000"/>
                            </a:schemeClr>
                          </a:solidFill>
                        </a:rPr>
                        <a:t>Mo</a:t>
                      </a:r>
                    </a:p>
                  </a:txBody>
                  <a:tcPr/>
                </a:tc>
                <a:tc>
                  <a:txBody>
                    <a:bodyPr/>
                    <a:lstStyle/>
                    <a:p>
                      <a:r>
                        <a:rPr lang="en-GB" sz="2400" dirty="0">
                          <a:solidFill>
                            <a:schemeClr val="accent1">
                              <a:lumMod val="50000"/>
                            </a:schemeClr>
                          </a:solidFill>
                        </a:rPr>
                        <a:t>Am Montag …</a:t>
                      </a:r>
                    </a:p>
                  </a:txBody>
                  <a:tcPr/>
                </a:tc>
                <a:extLst>
                  <a:ext uri="{0D108BD9-81ED-4DB2-BD59-A6C34878D82A}">
                    <a16:rowId xmlns:a16="http://schemas.microsoft.com/office/drawing/2014/main" val="2919868819"/>
                  </a:ext>
                </a:extLst>
              </a:tr>
              <a:tr h="542178">
                <a:tc>
                  <a:txBody>
                    <a:bodyPr/>
                    <a:lstStyle/>
                    <a:p>
                      <a:pPr algn="ctr"/>
                      <a:r>
                        <a:rPr lang="en-GB" sz="2400" b="1" dirty="0">
                          <a:solidFill>
                            <a:schemeClr val="accent1">
                              <a:lumMod val="50000"/>
                            </a:schemeClr>
                          </a:solidFill>
                        </a:rPr>
                        <a:t>Di</a:t>
                      </a:r>
                    </a:p>
                  </a:txBody>
                  <a:tcPr/>
                </a:tc>
                <a:tc>
                  <a:txBody>
                    <a:bodyPr/>
                    <a:lstStyle/>
                    <a:p>
                      <a:r>
                        <a:rPr lang="en-GB" sz="2400" dirty="0">
                          <a:solidFill>
                            <a:schemeClr val="accent1">
                              <a:lumMod val="50000"/>
                            </a:schemeClr>
                          </a:solidFill>
                        </a:rPr>
                        <a:t>Am </a:t>
                      </a:r>
                      <a:r>
                        <a:rPr lang="en-GB" sz="2400" dirty="0" err="1">
                          <a:solidFill>
                            <a:schemeClr val="accent1">
                              <a:lumMod val="50000"/>
                            </a:schemeClr>
                          </a:solidFill>
                        </a:rPr>
                        <a:t>Dienstag</a:t>
                      </a:r>
                      <a:r>
                        <a:rPr lang="en-GB" sz="2400" dirty="0">
                          <a:solidFill>
                            <a:schemeClr val="accent1">
                              <a:lumMod val="50000"/>
                            </a:schemeClr>
                          </a:solidFill>
                        </a:rPr>
                        <a:t> …</a:t>
                      </a:r>
                    </a:p>
                  </a:txBody>
                  <a:tcPr/>
                </a:tc>
                <a:extLst>
                  <a:ext uri="{0D108BD9-81ED-4DB2-BD59-A6C34878D82A}">
                    <a16:rowId xmlns:a16="http://schemas.microsoft.com/office/drawing/2014/main" val="3111322801"/>
                  </a:ext>
                </a:extLst>
              </a:tr>
              <a:tr h="542178">
                <a:tc>
                  <a:txBody>
                    <a:bodyPr/>
                    <a:lstStyle/>
                    <a:p>
                      <a:pPr algn="ctr"/>
                      <a:r>
                        <a:rPr lang="en-GB" sz="2400" b="1" dirty="0">
                          <a:solidFill>
                            <a:schemeClr val="accent1">
                              <a:lumMod val="50000"/>
                            </a:schemeClr>
                          </a:solidFill>
                        </a:rPr>
                        <a:t>Mi</a:t>
                      </a:r>
                    </a:p>
                  </a:txBody>
                  <a:tcPr/>
                </a:tc>
                <a:tc>
                  <a:txBody>
                    <a:bodyPr/>
                    <a:lstStyle/>
                    <a:p>
                      <a:r>
                        <a:rPr lang="en-GB" sz="2400" dirty="0">
                          <a:solidFill>
                            <a:schemeClr val="accent1">
                              <a:lumMod val="50000"/>
                            </a:schemeClr>
                          </a:solidFill>
                        </a:rPr>
                        <a:t>Ich …</a:t>
                      </a:r>
                    </a:p>
                  </a:txBody>
                  <a:tcPr/>
                </a:tc>
                <a:extLst>
                  <a:ext uri="{0D108BD9-81ED-4DB2-BD59-A6C34878D82A}">
                    <a16:rowId xmlns:a16="http://schemas.microsoft.com/office/drawing/2014/main" val="1071074700"/>
                  </a:ext>
                </a:extLst>
              </a:tr>
              <a:tr h="542178">
                <a:tc>
                  <a:txBody>
                    <a:bodyPr/>
                    <a:lstStyle/>
                    <a:p>
                      <a:pPr algn="ctr"/>
                      <a:r>
                        <a:rPr lang="en-GB" sz="2400" b="1" dirty="0">
                          <a:solidFill>
                            <a:schemeClr val="accent1">
                              <a:lumMod val="50000"/>
                            </a:schemeClr>
                          </a:solidFill>
                        </a:rPr>
                        <a:t>Do</a:t>
                      </a:r>
                    </a:p>
                  </a:txBody>
                  <a:tcPr/>
                </a:tc>
                <a:tc>
                  <a:txBody>
                    <a:bodyPr/>
                    <a:lstStyle/>
                    <a:p>
                      <a:r>
                        <a:rPr lang="en-GB" sz="2400" dirty="0">
                          <a:solidFill>
                            <a:schemeClr val="accent1">
                              <a:lumMod val="50000"/>
                            </a:schemeClr>
                          </a:solidFill>
                        </a:rPr>
                        <a:t>Am </a:t>
                      </a:r>
                      <a:r>
                        <a:rPr lang="en-GB" sz="2400" dirty="0" err="1">
                          <a:solidFill>
                            <a:schemeClr val="accent1">
                              <a:lumMod val="50000"/>
                            </a:schemeClr>
                          </a:solidFill>
                        </a:rPr>
                        <a:t>Donnerstag</a:t>
                      </a:r>
                      <a:r>
                        <a:rPr lang="en-GB" sz="2400" dirty="0">
                          <a:solidFill>
                            <a:schemeClr val="accent1">
                              <a:lumMod val="50000"/>
                            </a:schemeClr>
                          </a:solidFill>
                        </a:rPr>
                        <a:t> …</a:t>
                      </a:r>
                    </a:p>
                  </a:txBody>
                  <a:tcPr/>
                </a:tc>
                <a:extLst>
                  <a:ext uri="{0D108BD9-81ED-4DB2-BD59-A6C34878D82A}">
                    <a16:rowId xmlns:a16="http://schemas.microsoft.com/office/drawing/2014/main" val="736053883"/>
                  </a:ext>
                </a:extLst>
              </a:tr>
              <a:tr h="542178">
                <a:tc>
                  <a:txBody>
                    <a:bodyPr/>
                    <a:lstStyle/>
                    <a:p>
                      <a:pPr algn="ctr"/>
                      <a:r>
                        <a:rPr lang="en-GB" sz="2400" b="1" dirty="0">
                          <a:solidFill>
                            <a:schemeClr val="accent1">
                              <a:lumMod val="50000"/>
                            </a:schemeClr>
                          </a:solidFill>
                        </a:rPr>
                        <a:t>Fr</a:t>
                      </a:r>
                    </a:p>
                  </a:txBody>
                  <a:tcPr/>
                </a:tc>
                <a:tc>
                  <a:txBody>
                    <a:bodyPr/>
                    <a:lstStyle/>
                    <a:p>
                      <a:r>
                        <a:rPr lang="en-GB" sz="2400" dirty="0">
                          <a:solidFill>
                            <a:schemeClr val="accent1">
                              <a:lumMod val="50000"/>
                            </a:schemeClr>
                          </a:solidFill>
                        </a:rPr>
                        <a:t>Ich …</a:t>
                      </a:r>
                    </a:p>
                  </a:txBody>
                  <a:tcPr/>
                </a:tc>
                <a:extLst>
                  <a:ext uri="{0D108BD9-81ED-4DB2-BD59-A6C34878D82A}">
                    <a16:rowId xmlns:a16="http://schemas.microsoft.com/office/drawing/2014/main" val="1954616835"/>
                  </a:ext>
                </a:extLst>
              </a:tr>
              <a:tr h="542178">
                <a:tc>
                  <a:txBody>
                    <a:bodyPr/>
                    <a:lstStyle/>
                    <a:p>
                      <a:pPr algn="ctr"/>
                      <a:r>
                        <a:rPr lang="en-GB" sz="2400" b="1" dirty="0">
                          <a:solidFill>
                            <a:schemeClr val="accent1">
                              <a:lumMod val="50000"/>
                            </a:schemeClr>
                          </a:solidFill>
                        </a:rPr>
                        <a:t>Sa</a:t>
                      </a:r>
                    </a:p>
                  </a:txBody>
                  <a:tcPr/>
                </a:tc>
                <a:tc>
                  <a:txBody>
                    <a:bodyPr/>
                    <a:lstStyle/>
                    <a:p>
                      <a:r>
                        <a:rPr lang="en-GB" sz="2400" dirty="0">
                          <a:solidFill>
                            <a:schemeClr val="accent1">
                              <a:lumMod val="50000"/>
                            </a:schemeClr>
                          </a:solidFill>
                        </a:rPr>
                        <a:t>Ich …</a:t>
                      </a:r>
                    </a:p>
                  </a:txBody>
                  <a:tcPr/>
                </a:tc>
                <a:extLst>
                  <a:ext uri="{0D108BD9-81ED-4DB2-BD59-A6C34878D82A}">
                    <a16:rowId xmlns:a16="http://schemas.microsoft.com/office/drawing/2014/main" val="2070384716"/>
                  </a:ext>
                </a:extLst>
              </a:tr>
              <a:tr h="542178">
                <a:tc>
                  <a:txBody>
                    <a:bodyPr/>
                    <a:lstStyle/>
                    <a:p>
                      <a:pPr algn="ctr"/>
                      <a:r>
                        <a:rPr lang="en-GB" sz="2400" b="1" dirty="0">
                          <a:solidFill>
                            <a:schemeClr val="accent1">
                              <a:lumMod val="50000"/>
                            </a:schemeClr>
                          </a:solidFill>
                        </a:rPr>
                        <a:t>So</a:t>
                      </a:r>
                    </a:p>
                  </a:txBody>
                  <a:tcPr/>
                </a:tc>
                <a:tc>
                  <a:txBody>
                    <a:bodyPr/>
                    <a:lstStyle/>
                    <a:p>
                      <a:r>
                        <a:rPr lang="en-GB" sz="2400" dirty="0">
                          <a:solidFill>
                            <a:schemeClr val="accent1">
                              <a:lumMod val="50000"/>
                            </a:schemeClr>
                          </a:solidFill>
                        </a:rPr>
                        <a:t>Am Sonntag …</a:t>
                      </a:r>
                    </a:p>
                  </a:txBody>
                  <a:tcPr/>
                </a:tc>
                <a:extLst>
                  <a:ext uri="{0D108BD9-81ED-4DB2-BD59-A6C34878D82A}">
                    <a16:rowId xmlns:a16="http://schemas.microsoft.com/office/drawing/2014/main" val="306719923"/>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30629" y="294041"/>
            <a:ext cx="5895975" cy="707849"/>
          </a:xfrm>
        </p:spPr>
        <p:txBody>
          <a:bodyPr>
            <a:normAutofit/>
          </a:bodyPr>
          <a:lstStyle/>
          <a:p>
            <a:r>
              <a:rPr lang="en-GB" sz="3600" b="1" dirty="0" err="1">
                <a:solidFill>
                  <a:schemeClr val="bg1"/>
                </a:solidFill>
              </a:rPr>
              <a:t>Meine</a:t>
            </a:r>
            <a:r>
              <a:rPr lang="en-GB" sz="3600" b="1" dirty="0">
                <a:solidFill>
                  <a:schemeClr val="bg1"/>
                </a:solidFill>
              </a:rPr>
              <a:t> </a:t>
            </a:r>
            <a:r>
              <a:rPr lang="en-GB" sz="3600" b="1" dirty="0" err="1">
                <a:solidFill>
                  <a:schemeClr val="bg1"/>
                </a:solidFill>
              </a:rPr>
              <a:t>Woche</a:t>
            </a:r>
            <a:endParaRPr lang="en-GB" sz="3600" b="1" dirty="0">
              <a:solidFill>
                <a:schemeClr val="bg1"/>
              </a:solidFill>
            </a:endParaRPr>
          </a:p>
        </p:txBody>
      </p:sp>
      <p:sp>
        <p:nvSpPr>
          <p:cNvPr id="2" name="TextBox 1">
            <a:extLst>
              <a:ext uri="{FF2B5EF4-FFF2-40B4-BE49-F238E27FC236}">
                <a16:creationId xmlns:a16="http://schemas.microsoft.com/office/drawing/2014/main" id="{82243274-2370-4B14-8438-FF17FDBD1C42}"/>
              </a:ext>
            </a:extLst>
          </p:cNvPr>
          <p:cNvSpPr txBox="1"/>
          <p:nvPr/>
        </p:nvSpPr>
        <p:spPr>
          <a:xfrm>
            <a:off x="222869" y="1353500"/>
            <a:ext cx="11541501"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Wie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deine</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Woche</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Was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machst</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du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jeden</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Tag?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pic>
        <p:nvPicPr>
          <p:cNvPr id="2050" name="Picture 2" descr="Dictionary Clip Art">
            <a:extLst>
              <a:ext uri="{FF2B5EF4-FFF2-40B4-BE49-F238E27FC236}">
                <a16:creationId xmlns:a16="http://schemas.microsoft.com/office/drawing/2014/main" id="{854A1EC5-E53F-4A25-A945-470016104E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5478" y="4084623"/>
            <a:ext cx="2121271" cy="21427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rot="2694898">
            <a:off x="10610828" y="4382873"/>
            <a:ext cx="882869" cy="6343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err="1">
                <a:solidFill>
                  <a:schemeClr val="tx1"/>
                </a:solidFill>
                <a:latin typeface="Arial" panose="020B0604020202020204" pitchFamily="34" charset="0"/>
                <a:cs typeface="Arial" panose="020B0604020202020204" pitchFamily="34" charset="0"/>
              </a:rPr>
              <a:t>Wörterbuch</a:t>
            </a:r>
            <a:endParaRPr lang="en-GB" sz="900" b="1" dirty="0">
              <a:solidFill>
                <a:schemeClr val="tx1"/>
              </a:solidFill>
              <a:latin typeface="Arial" panose="020B0604020202020204" pitchFamily="34" charset="0"/>
              <a:cs typeface="Arial" panose="020B0604020202020204" pitchFamily="34" charset="0"/>
            </a:endParaRPr>
          </a:p>
        </p:txBody>
      </p:sp>
      <p:sp>
        <p:nvSpPr>
          <p:cNvPr id="9"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16128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318964"/>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426109"/>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Term 3.1, Week 2)</a:t>
            </a: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202938" y="2407936"/>
            <a:ext cx="115301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link: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Term 2.2 Mashup</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Follow the link above to practise all vocabulary learned in Year 7 so far!</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6"/>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2711633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6736" y="531973"/>
            <a:ext cx="10515600" cy="1325563"/>
          </a:xfrm>
        </p:spPr>
        <p:txBody>
          <a:bodyPr>
            <a:noAutofit/>
          </a:bodyPr>
          <a:lstStyle/>
          <a:p>
            <a:r>
              <a:rPr lang="en-GB" sz="20000" b="1" dirty="0" err="1">
                <a:solidFill>
                  <a:srgbClr val="FFCC00"/>
                </a:solidFill>
              </a:rPr>
              <a:t>th</a:t>
            </a:r>
            <a:endParaRPr lang="en-GB" sz="20000" b="1" dirty="0"/>
          </a:p>
        </p:txBody>
      </p:sp>
      <p:pic>
        <p:nvPicPr>
          <p:cNvPr id="4" name="Picture 3" descr="the stage of a theatr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95240" y="841463"/>
            <a:ext cx="5201520" cy="4124070"/>
          </a:xfrm>
          <a:prstGeom prst="rect">
            <a:avLst/>
          </a:prstGeom>
        </p:spPr>
      </p:pic>
      <p:sp>
        <p:nvSpPr>
          <p:cNvPr id="2" name="Rectangle 1"/>
          <p:cNvSpPr/>
          <p:nvPr/>
        </p:nvSpPr>
        <p:spPr>
          <a:xfrm>
            <a:off x="3188794" y="4390109"/>
            <a:ext cx="5814412"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Th</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eater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2013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1434EEF-01FE-CD4F-AEBB-97D820251831}"/>
              </a:ext>
            </a:extLst>
          </p:cNvPr>
          <p:cNvSpPr>
            <a:spLocks noGrp="1"/>
          </p:cNvSpPr>
          <p:nvPr>
            <p:ph type="title"/>
          </p:nvPr>
        </p:nvSpPr>
        <p:spPr/>
        <p:txBody>
          <a:bodyPr>
            <a:noAutofit/>
          </a:bodyPr>
          <a:lstStyle/>
          <a:p>
            <a:pPr algn="ctr"/>
            <a:r>
              <a:rPr lang="en-GB" sz="12000" b="1" dirty="0" err="1">
                <a:solidFill>
                  <a:srgbClr val="002060"/>
                </a:solidFill>
                <a:cs typeface="Calibri" panose="020F0502020204030204" pitchFamily="34" charset="0"/>
              </a:rPr>
              <a:t>th</a:t>
            </a:r>
            <a:endParaRPr lang="en-US" sz="12000" dirty="0"/>
          </a:p>
        </p:txBody>
      </p:sp>
      <p:sp>
        <p:nvSpPr>
          <p:cNvPr id="4" name="Rounded Rectangle 3"/>
          <p:cNvSpPr/>
          <p:nvPr/>
        </p:nvSpPr>
        <p:spPr>
          <a:xfrm>
            <a:off x="4271110" y="2036863"/>
            <a:ext cx="3653693" cy="283988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FFCC00"/>
                </a:solidFill>
                <a:latin typeface="Century Gothic" panose="020B0502020202020204" pitchFamily="34" charset="0"/>
              </a:rPr>
              <a:t>Th</a:t>
            </a:r>
            <a:r>
              <a:rPr lang="en-GB" sz="6000" dirty="0" err="1">
                <a:solidFill>
                  <a:srgbClr val="002060"/>
                </a:solidFill>
                <a:latin typeface="Century Gothic" panose="020B0502020202020204" pitchFamily="34" charset="0"/>
              </a:rPr>
              <a:t>eater</a:t>
            </a:r>
            <a:endParaRPr lang="en-GB" sz="6000" dirty="0">
              <a:solidFill>
                <a:srgbClr val="FFCC00"/>
              </a:solidFill>
              <a:latin typeface="Century Gothic" panose="020B0502020202020204" pitchFamily="34" charset="0"/>
            </a:endParaRPr>
          </a:p>
        </p:txBody>
      </p:sp>
      <p:sp>
        <p:nvSpPr>
          <p:cNvPr id="5" name="Rectangle 4"/>
          <p:cNvSpPr/>
          <p:nvPr/>
        </p:nvSpPr>
        <p:spPr>
          <a:xfrm>
            <a:off x="100087" y="3345452"/>
            <a:ext cx="4157960"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Apo</a:t>
            </a:r>
            <a:r>
              <a:rPr lang="en-GB" sz="5400" dirty="0" err="1">
                <a:solidFill>
                  <a:srgbClr val="FFCC00"/>
                </a:solidFill>
                <a:latin typeface="Century Gothic" panose="020B0502020202020204" pitchFamily="34" charset="0"/>
              </a:rPr>
              <a:t>th</a:t>
            </a:r>
            <a:r>
              <a:rPr lang="en-GB" sz="5400" dirty="0" err="1">
                <a:solidFill>
                  <a:srgbClr val="002060"/>
                </a:solidFill>
                <a:latin typeface="Century Gothic" panose="020B0502020202020204" pitchFamily="34" charset="0"/>
              </a:rPr>
              <a:t>eke</a:t>
            </a:r>
            <a:endParaRPr lang="en-GB" sz="5400" dirty="0">
              <a:solidFill>
                <a:srgbClr val="002060"/>
              </a:solidFill>
              <a:latin typeface="Century Gothic" panose="020B0502020202020204" pitchFamily="34" charset="0"/>
            </a:endParaRPr>
          </a:p>
        </p:txBody>
      </p:sp>
      <p:sp>
        <p:nvSpPr>
          <p:cNvPr id="6" name="Rectangle 5"/>
          <p:cNvSpPr/>
          <p:nvPr/>
        </p:nvSpPr>
        <p:spPr>
          <a:xfrm>
            <a:off x="8398738" y="3345452"/>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Biblio</a:t>
            </a:r>
            <a:r>
              <a:rPr lang="en-GB" sz="5400" dirty="0" err="1">
                <a:solidFill>
                  <a:srgbClr val="FFCC00"/>
                </a:solidFill>
                <a:latin typeface="Century Gothic" panose="020B0502020202020204" pitchFamily="34" charset="0"/>
              </a:rPr>
              <a:t>th</a:t>
            </a:r>
            <a:r>
              <a:rPr lang="en-GB" sz="5400" dirty="0" err="1">
                <a:solidFill>
                  <a:srgbClr val="002060"/>
                </a:solidFill>
                <a:latin typeface="Century Gothic" panose="020B0502020202020204" pitchFamily="34" charset="0"/>
              </a:rPr>
              <a:t>ek</a:t>
            </a:r>
            <a:endParaRPr lang="en-GB" sz="5400" dirty="0">
              <a:solidFill>
                <a:srgbClr val="002060"/>
              </a:solidFill>
              <a:latin typeface="Century Gothic" panose="020B0502020202020204" pitchFamily="34" charset="0"/>
            </a:endParaRPr>
          </a:p>
        </p:txBody>
      </p:sp>
      <p:sp>
        <p:nvSpPr>
          <p:cNvPr id="7" name="Rectangle 6"/>
          <p:cNvSpPr/>
          <p:nvPr/>
        </p:nvSpPr>
        <p:spPr>
          <a:xfrm>
            <a:off x="8170458" y="733322"/>
            <a:ext cx="3935105"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Me</a:t>
            </a:r>
            <a:r>
              <a:rPr lang="en-GB" sz="5400" dirty="0" err="1">
                <a:solidFill>
                  <a:srgbClr val="FFCC00"/>
                </a:solidFill>
                <a:latin typeface="Century Gothic" panose="020B0502020202020204" pitchFamily="34" charset="0"/>
              </a:rPr>
              <a:t>th</a:t>
            </a:r>
            <a:r>
              <a:rPr lang="en-GB" sz="5400" dirty="0" err="1">
                <a:solidFill>
                  <a:srgbClr val="002060"/>
                </a:solidFill>
                <a:latin typeface="Century Gothic" panose="020B0502020202020204" pitchFamily="34" charset="0"/>
              </a:rPr>
              <a:t>ode</a:t>
            </a:r>
            <a:endParaRPr lang="en-GB" sz="5400" dirty="0">
              <a:solidFill>
                <a:srgbClr val="002060"/>
              </a:solidFill>
              <a:latin typeface="Century Gothic" panose="020B0502020202020204" pitchFamily="34" charset="0"/>
            </a:endParaRPr>
          </a:p>
        </p:txBody>
      </p:sp>
      <p:sp>
        <p:nvSpPr>
          <p:cNvPr id="8" name="Rectangle 7"/>
          <p:cNvSpPr/>
          <p:nvPr/>
        </p:nvSpPr>
        <p:spPr>
          <a:xfrm>
            <a:off x="337763" y="733322"/>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Th</a:t>
            </a:r>
            <a:r>
              <a:rPr lang="en-GB" sz="5400" dirty="0" err="1">
                <a:solidFill>
                  <a:srgbClr val="002060"/>
                </a:solidFill>
                <a:latin typeface="Century Gothic" panose="020B0502020202020204" pitchFamily="34" charset="0"/>
              </a:rPr>
              <a:t>eorie</a:t>
            </a:r>
            <a:endParaRPr lang="en-GB" sz="5400" dirty="0">
              <a:solidFill>
                <a:srgbClr val="002060"/>
              </a:solidFill>
              <a:latin typeface="Century Gothic" panose="020B0502020202020204" pitchFamily="34" charset="0"/>
            </a:endParaRPr>
          </a:p>
        </p:txBody>
      </p:sp>
      <p:sp>
        <p:nvSpPr>
          <p:cNvPr id="9" name="Rectangle 8"/>
          <p:cNvSpPr/>
          <p:nvPr/>
        </p:nvSpPr>
        <p:spPr>
          <a:xfrm>
            <a:off x="4853037" y="5039532"/>
            <a:ext cx="2473755"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Th</a:t>
            </a:r>
            <a:r>
              <a:rPr lang="en-GB" sz="5400" dirty="0" err="1">
                <a:solidFill>
                  <a:srgbClr val="002060"/>
                </a:solidFill>
                <a:latin typeface="Century Gothic" panose="020B0502020202020204" pitchFamily="34" charset="0"/>
              </a:rPr>
              <a:t>ema</a:t>
            </a:r>
            <a:endParaRPr lang="en-GB" sz="5400" dirty="0">
              <a:solidFill>
                <a:srgbClr val="FFCC00"/>
              </a:solidFill>
              <a:latin typeface="Century Gothic" panose="020B0502020202020204" pitchFamily="34" charset="0"/>
            </a:endParaRPr>
          </a:p>
        </p:txBody>
      </p:sp>
      <p:pic>
        <p:nvPicPr>
          <p:cNvPr id="10" name="Picture 9" descr="the stage of a theatr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53970" y="2251399"/>
            <a:ext cx="2087966" cy="1655462"/>
          </a:xfrm>
          <a:prstGeom prst="rect">
            <a:avLst/>
          </a:prstGeom>
        </p:spPr>
      </p:pic>
      <p:pic>
        <p:nvPicPr>
          <p:cNvPr id="2" name="Picture 1" descr="green pharmacy sign"/>
          <p:cNvPicPr>
            <a:picLocks noChangeAspect="1"/>
          </p:cNvPicPr>
          <p:nvPr/>
        </p:nvPicPr>
        <p:blipFill rotWithShape="1">
          <a:blip r:embed="rId11" cstate="print">
            <a:extLst>
              <a:ext uri="{28A0092B-C50C-407E-A947-70E740481C1C}">
                <a14:useLocalDpi xmlns:a14="http://schemas.microsoft.com/office/drawing/2010/main" val="0"/>
              </a:ext>
            </a:extLst>
          </a:blip>
          <a:srcRect b="20941"/>
          <a:stretch/>
        </p:blipFill>
        <p:spPr>
          <a:xfrm>
            <a:off x="1089088" y="4268782"/>
            <a:ext cx="2179958" cy="1805079"/>
          </a:xfrm>
          <a:prstGeom prst="rect">
            <a:avLst/>
          </a:prstGeom>
        </p:spPr>
      </p:pic>
      <p:pic>
        <p:nvPicPr>
          <p:cNvPr id="3" name="Picture 2" descr="book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10784" y="4300769"/>
            <a:ext cx="2321470" cy="1741103"/>
          </a:xfrm>
          <a:prstGeom prst="rect">
            <a:avLst/>
          </a:prstGeom>
        </p:spPr>
      </p:pic>
      <p:sp>
        <p:nvSpPr>
          <p:cNvPr id="11" name="TextBox 10"/>
          <p:cNvSpPr txBox="1"/>
          <p:nvPr/>
        </p:nvSpPr>
        <p:spPr>
          <a:xfrm>
            <a:off x="5349519" y="5804728"/>
            <a:ext cx="1402080"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[topic]</a:t>
            </a:r>
          </a:p>
        </p:txBody>
      </p:sp>
    </p:spTree>
    <p:extLst>
      <p:ext uri="{BB962C8B-B14F-4D97-AF65-F5344CB8AC3E}">
        <p14:creationId xmlns:p14="http://schemas.microsoft.com/office/powerpoint/2010/main" val="319295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th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Theater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Theori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Method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7" name="Apothek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subTnLst>
                                    <p:audio>
                                      <p:cMediaNode>
                                        <p:cTn display="0" masterRel="sameClick">
                                          <p:stCondLst>
                                            <p:cond evt="begin" delay="0">
                                              <p:tn val="33"/>
                                            </p:cond>
                                          </p:stCondLst>
                                          <p:endCondLst>
                                            <p:cond evt="onStopAudio" delay="0">
                                              <p:tgtEl>
                                                <p:sldTgt/>
                                              </p:tgtEl>
                                            </p:cond>
                                          </p:endCondLst>
                                        </p:cTn>
                                        <p:tgtEl>
                                          <p:sndTgt r:embed="rId7" name="Apothek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8" name="Thema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subTnLst>
                                    <p:audio>
                                      <p:cMediaNode>
                                        <p:cTn display="0" masterRel="sameClick">
                                          <p:stCondLst>
                                            <p:cond evt="begin" delay="0">
                                              <p:tn val="43"/>
                                            </p:cond>
                                          </p:stCondLst>
                                          <p:endCondLst>
                                            <p:cond evt="onStopAudio" delay="0">
                                              <p:tgtEl>
                                                <p:sldTgt/>
                                              </p:tgtEl>
                                            </p:cond>
                                          </p:endCondLst>
                                        </p:cTn>
                                        <p:tgtEl>
                                          <p:sndTgt r:embed="rId8" name="Thema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9" name="Bibliothek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subTnLst>
                                    <p:audio>
                                      <p:cMediaNode>
                                        <p:cTn display="0" masterRel="sameClick">
                                          <p:stCondLst>
                                            <p:cond evt="begin" delay="0">
                                              <p:tn val="53"/>
                                            </p:cond>
                                          </p:stCondLst>
                                          <p:endCondLst>
                                            <p:cond evt="onStopAudio" delay="0">
                                              <p:tgtEl>
                                                <p:sldTgt/>
                                              </p:tgtEl>
                                            </p:cond>
                                          </p:endCondLst>
                                        </p:cTn>
                                        <p:tgtEl>
                                          <p:sndTgt r:embed="rId9" name="Bibliothek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5" grpId="0"/>
      <p:bldP spid="6" grpId="0"/>
      <p:bldP spid="7" grpId="0"/>
      <p:bldP spid="8"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0BC0B-B8F3-0142-9706-B7EB825A891F}"/>
              </a:ext>
            </a:extLst>
          </p:cNvPr>
          <p:cNvSpPr>
            <a:spLocks noGrp="1"/>
          </p:cNvSpPr>
          <p:nvPr>
            <p:ph type="title"/>
          </p:nvPr>
        </p:nvSpPr>
        <p:spPr/>
        <p:txBody>
          <a:bodyPr>
            <a:noAutofit/>
          </a:bodyPr>
          <a:lstStyle/>
          <a:p>
            <a:pPr algn="ctr"/>
            <a:r>
              <a:rPr lang="en-GB" sz="12000" b="1" dirty="0" err="1">
                <a:solidFill>
                  <a:srgbClr val="002060"/>
                </a:solidFill>
                <a:cs typeface="Calibri" panose="020F0502020204030204" pitchFamily="34" charset="0"/>
              </a:rPr>
              <a:t>th</a:t>
            </a:r>
            <a:endParaRPr lang="en-US" sz="12000" dirty="0"/>
          </a:p>
        </p:txBody>
      </p:sp>
      <p:sp>
        <p:nvSpPr>
          <p:cNvPr id="4" name="Rounded Rectangle 3"/>
          <p:cNvSpPr/>
          <p:nvPr/>
        </p:nvSpPr>
        <p:spPr>
          <a:xfrm>
            <a:off x="4271110" y="2036863"/>
            <a:ext cx="3653693" cy="283988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FFCC00"/>
                </a:solidFill>
                <a:latin typeface="Century Gothic" panose="020B0502020202020204" pitchFamily="34" charset="0"/>
              </a:rPr>
              <a:t>Th</a:t>
            </a:r>
            <a:r>
              <a:rPr lang="en-GB" sz="6000" dirty="0" err="1">
                <a:solidFill>
                  <a:srgbClr val="002060"/>
                </a:solidFill>
                <a:latin typeface="Century Gothic" panose="020B0502020202020204" pitchFamily="34" charset="0"/>
              </a:rPr>
              <a:t>eater</a:t>
            </a:r>
            <a:endParaRPr lang="en-GB" sz="6000" dirty="0">
              <a:solidFill>
                <a:srgbClr val="FFCC00"/>
              </a:solidFill>
              <a:latin typeface="Century Gothic" panose="020B0502020202020204" pitchFamily="34" charset="0"/>
            </a:endParaRPr>
          </a:p>
        </p:txBody>
      </p:sp>
      <p:sp>
        <p:nvSpPr>
          <p:cNvPr id="5" name="Rectangle 4"/>
          <p:cNvSpPr/>
          <p:nvPr/>
        </p:nvSpPr>
        <p:spPr>
          <a:xfrm>
            <a:off x="100087" y="3345452"/>
            <a:ext cx="4157960"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Apo</a:t>
            </a:r>
            <a:r>
              <a:rPr lang="en-GB" sz="5400" dirty="0" err="1">
                <a:solidFill>
                  <a:srgbClr val="FFCC00"/>
                </a:solidFill>
                <a:latin typeface="Century Gothic" panose="020B0502020202020204" pitchFamily="34" charset="0"/>
              </a:rPr>
              <a:t>th</a:t>
            </a:r>
            <a:r>
              <a:rPr lang="en-GB" sz="5400" dirty="0" err="1">
                <a:solidFill>
                  <a:srgbClr val="002060"/>
                </a:solidFill>
                <a:latin typeface="Century Gothic" panose="020B0502020202020204" pitchFamily="34" charset="0"/>
              </a:rPr>
              <a:t>eke</a:t>
            </a:r>
            <a:endParaRPr lang="en-GB" sz="5400" dirty="0">
              <a:solidFill>
                <a:srgbClr val="002060"/>
              </a:solidFill>
              <a:latin typeface="Century Gothic" panose="020B0502020202020204" pitchFamily="34" charset="0"/>
            </a:endParaRPr>
          </a:p>
        </p:txBody>
      </p:sp>
      <p:sp>
        <p:nvSpPr>
          <p:cNvPr id="6" name="Rectangle 5"/>
          <p:cNvSpPr/>
          <p:nvPr/>
        </p:nvSpPr>
        <p:spPr>
          <a:xfrm>
            <a:off x="8398738" y="3345452"/>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Biblio</a:t>
            </a:r>
            <a:r>
              <a:rPr lang="en-GB" sz="5400" dirty="0" err="1">
                <a:solidFill>
                  <a:srgbClr val="FFCC00"/>
                </a:solidFill>
                <a:latin typeface="Century Gothic" panose="020B0502020202020204" pitchFamily="34" charset="0"/>
              </a:rPr>
              <a:t>th</a:t>
            </a:r>
            <a:r>
              <a:rPr lang="en-GB" sz="5400" dirty="0" err="1">
                <a:solidFill>
                  <a:srgbClr val="002060"/>
                </a:solidFill>
                <a:latin typeface="Century Gothic" panose="020B0502020202020204" pitchFamily="34" charset="0"/>
              </a:rPr>
              <a:t>ek</a:t>
            </a:r>
            <a:endParaRPr lang="en-GB" sz="5400" dirty="0">
              <a:solidFill>
                <a:srgbClr val="002060"/>
              </a:solidFill>
              <a:latin typeface="Century Gothic" panose="020B0502020202020204" pitchFamily="34" charset="0"/>
            </a:endParaRPr>
          </a:p>
        </p:txBody>
      </p:sp>
      <p:sp>
        <p:nvSpPr>
          <p:cNvPr id="7" name="Rectangle 6"/>
          <p:cNvSpPr/>
          <p:nvPr/>
        </p:nvSpPr>
        <p:spPr>
          <a:xfrm>
            <a:off x="8170458" y="733322"/>
            <a:ext cx="3935105"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Me</a:t>
            </a:r>
            <a:r>
              <a:rPr lang="en-GB" sz="5400" dirty="0" err="1">
                <a:solidFill>
                  <a:srgbClr val="FFCC00"/>
                </a:solidFill>
                <a:latin typeface="Century Gothic" panose="020B0502020202020204" pitchFamily="34" charset="0"/>
              </a:rPr>
              <a:t>th</a:t>
            </a:r>
            <a:r>
              <a:rPr lang="en-GB" sz="5400" dirty="0" err="1">
                <a:solidFill>
                  <a:srgbClr val="002060"/>
                </a:solidFill>
                <a:latin typeface="Century Gothic" panose="020B0502020202020204" pitchFamily="34" charset="0"/>
              </a:rPr>
              <a:t>ode</a:t>
            </a:r>
            <a:endParaRPr lang="en-GB" sz="5400" dirty="0">
              <a:solidFill>
                <a:srgbClr val="002060"/>
              </a:solidFill>
              <a:latin typeface="Century Gothic" panose="020B0502020202020204" pitchFamily="34" charset="0"/>
            </a:endParaRPr>
          </a:p>
        </p:txBody>
      </p:sp>
      <p:sp>
        <p:nvSpPr>
          <p:cNvPr id="8" name="Rectangle 7"/>
          <p:cNvSpPr/>
          <p:nvPr/>
        </p:nvSpPr>
        <p:spPr>
          <a:xfrm>
            <a:off x="337763" y="733322"/>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Th</a:t>
            </a:r>
            <a:r>
              <a:rPr lang="en-GB" sz="5400" dirty="0" err="1">
                <a:solidFill>
                  <a:srgbClr val="002060"/>
                </a:solidFill>
                <a:latin typeface="Century Gothic" panose="020B0502020202020204" pitchFamily="34" charset="0"/>
              </a:rPr>
              <a:t>eorie</a:t>
            </a:r>
            <a:endParaRPr lang="en-GB" sz="5400" dirty="0">
              <a:solidFill>
                <a:srgbClr val="002060"/>
              </a:solidFill>
              <a:latin typeface="Century Gothic" panose="020B0502020202020204" pitchFamily="34" charset="0"/>
            </a:endParaRPr>
          </a:p>
        </p:txBody>
      </p:sp>
      <p:sp>
        <p:nvSpPr>
          <p:cNvPr id="9" name="Rectangle 8"/>
          <p:cNvSpPr/>
          <p:nvPr/>
        </p:nvSpPr>
        <p:spPr>
          <a:xfrm>
            <a:off x="4853037" y="5039532"/>
            <a:ext cx="2473755"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Th</a:t>
            </a:r>
            <a:r>
              <a:rPr lang="en-GB" sz="5400" dirty="0" err="1">
                <a:solidFill>
                  <a:srgbClr val="002060"/>
                </a:solidFill>
                <a:latin typeface="Century Gothic" panose="020B0502020202020204" pitchFamily="34" charset="0"/>
              </a:rPr>
              <a:t>ema</a:t>
            </a:r>
            <a:endParaRPr lang="en-GB" sz="5400" dirty="0">
              <a:solidFill>
                <a:srgbClr val="FFCC00"/>
              </a:solidFill>
              <a:latin typeface="Century Gothic" panose="020B0502020202020204" pitchFamily="34" charset="0"/>
            </a:endParaRPr>
          </a:p>
        </p:txBody>
      </p:sp>
      <p:pic>
        <p:nvPicPr>
          <p:cNvPr id="10" name="Picture 9" descr="the stage of a theatr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53970" y="2251399"/>
            <a:ext cx="2087966" cy="1655462"/>
          </a:xfrm>
          <a:prstGeom prst="rect">
            <a:avLst/>
          </a:prstGeom>
        </p:spPr>
      </p:pic>
    </p:spTree>
    <p:extLst>
      <p:ext uri="{BB962C8B-B14F-4D97-AF65-F5344CB8AC3E}">
        <p14:creationId xmlns:p14="http://schemas.microsoft.com/office/powerpoint/2010/main" val="174012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h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Theater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Theori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Method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7" name="Apothek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Thema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Bibliothek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30329-AF65-F74E-963D-A535B830FFE9}"/>
              </a:ext>
            </a:extLst>
          </p:cNvPr>
          <p:cNvSpPr>
            <a:spLocks noGrp="1"/>
          </p:cNvSpPr>
          <p:nvPr>
            <p:ph type="title"/>
          </p:nvPr>
        </p:nvSpPr>
        <p:spPr/>
        <p:txBody>
          <a:bodyPr>
            <a:noAutofit/>
          </a:bodyPr>
          <a:lstStyle/>
          <a:p>
            <a:pPr algn="ctr"/>
            <a:r>
              <a:rPr lang="en-GB" sz="12000" b="1" dirty="0" err="1">
                <a:solidFill>
                  <a:srgbClr val="002060"/>
                </a:solidFill>
                <a:cs typeface="Calibri" panose="020F0502020204030204" pitchFamily="34" charset="0"/>
              </a:rPr>
              <a:t>th</a:t>
            </a:r>
            <a:endParaRPr lang="en-US" sz="12000" dirty="0"/>
          </a:p>
        </p:txBody>
      </p:sp>
      <p:sp>
        <p:nvSpPr>
          <p:cNvPr id="4" name="Rounded Rectangle 3"/>
          <p:cNvSpPr/>
          <p:nvPr/>
        </p:nvSpPr>
        <p:spPr>
          <a:xfrm>
            <a:off x="4271110" y="2036863"/>
            <a:ext cx="3653693" cy="283988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FFCC00"/>
                </a:solidFill>
                <a:latin typeface="Century Gothic" panose="020B0502020202020204" pitchFamily="34" charset="0"/>
              </a:rPr>
              <a:t>Th</a:t>
            </a:r>
            <a:r>
              <a:rPr lang="en-GB" sz="6000" dirty="0" err="1">
                <a:solidFill>
                  <a:srgbClr val="002060"/>
                </a:solidFill>
                <a:latin typeface="Century Gothic" panose="020B0502020202020204" pitchFamily="34" charset="0"/>
              </a:rPr>
              <a:t>eater</a:t>
            </a:r>
            <a:endParaRPr lang="en-GB" sz="6000" dirty="0">
              <a:solidFill>
                <a:srgbClr val="FFCC00"/>
              </a:solidFill>
              <a:latin typeface="Century Gothic" panose="020B0502020202020204" pitchFamily="34" charset="0"/>
            </a:endParaRPr>
          </a:p>
        </p:txBody>
      </p:sp>
      <p:sp>
        <p:nvSpPr>
          <p:cNvPr id="5" name="Rectangle 4"/>
          <p:cNvSpPr/>
          <p:nvPr/>
        </p:nvSpPr>
        <p:spPr>
          <a:xfrm>
            <a:off x="100087" y="3345452"/>
            <a:ext cx="4157960"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Apo</a:t>
            </a:r>
            <a:r>
              <a:rPr lang="en-GB" sz="5400" dirty="0" err="1">
                <a:solidFill>
                  <a:srgbClr val="FFCC00"/>
                </a:solidFill>
                <a:latin typeface="Century Gothic" panose="020B0502020202020204" pitchFamily="34" charset="0"/>
              </a:rPr>
              <a:t>th</a:t>
            </a:r>
            <a:r>
              <a:rPr lang="en-GB" sz="5400" dirty="0" err="1">
                <a:solidFill>
                  <a:srgbClr val="002060"/>
                </a:solidFill>
                <a:latin typeface="Century Gothic" panose="020B0502020202020204" pitchFamily="34" charset="0"/>
              </a:rPr>
              <a:t>eke</a:t>
            </a:r>
            <a:endParaRPr lang="en-GB" sz="5400" dirty="0">
              <a:solidFill>
                <a:srgbClr val="002060"/>
              </a:solidFill>
              <a:latin typeface="Century Gothic" panose="020B0502020202020204" pitchFamily="34" charset="0"/>
            </a:endParaRPr>
          </a:p>
        </p:txBody>
      </p:sp>
      <p:sp>
        <p:nvSpPr>
          <p:cNvPr id="6" name="Rectangle 5"/>
          <p:cNvSpPr/>
          <p:nvPr/>
        </p:nvSpPr>
        <p:spPr>
          <a:xfrm>
            <a:off x="8398738" y="3345452"/>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Biblio</a:t>
            </a:r>
            <a:r>
              <a:rPr lang="en-GB" sz="5400" dirty="0" err="1">
                <a:solidFill>
                  <a:srgbClr val="FFCC00"/>
                </a:solidFill>
                <a:latin typeface="Century Gothic" panose="020B0502020202020204" pitchFamily="34" charset="0"/>
              </a:rPr>
              <a:t>th</a:t>
            </a:r>
            <a:r>
              <a:rPr lang="en-GB" sz="5400" dirty="0" err="1">
                <a:solidFill>
                  <a:srgbClr val="002060"/>
                </a:solidFill>
                <a:latin typeface="Century Gothic" panose="020B0502020202020204" pitchFamily="34" charset="0"/>
              </a:rPr>
              <a:t>ek</a:t>
            </a:r>
            <a:endParaRPr lang="en-GB" sz="5400" dirty="0">
              <a:solidFill>
                <a:srgbClr val="002060"/>
              </a:solidFill>
              <a:latin typeface="Century Gothic" panose="020B0502020202020204" pitchFamily="34" charset="0"/>
            </a:endParaRPr>
          </a:p>
        </p:txBody>
      </p:sp>
      <p:sp>
        <p:nvSpPr>
          <p:cNvPr id="7" name="Rectangle 6"/>
          <p:cNvSpPr/>
          <p:nvPr/>
        </p:nvSpPr>
        <p:spPr>
          <a:xfrm>
            <a:off x="8170458" y="733322"/>
            <a:ext cx="3935105"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Me</a:t>
            </a:r>
            <a:r>
              <a:rPr lang="en-GB" sz="5400" dirty="0" err="1">
                <a:solidFill>
                  <a:srgbClr val="FFCC00"/>
                </a:solidFill>
                <a:latin typeface="Century Gothic" panose="020B0502020202020204" pitchFamily="34" charset="0"/>
              </a:rPr>
              <a:t>th</a:t>
            </a:r>
            <a:r>
              <a:rPr lang="en-GB" sz="5400" dirty="0" err="1">
                <a:solidFill>
                  <a:srgbClr val="002060"/>
                </a:solidFill>
                <a:latin typeface="Century Gothic" panose="020B0502020202020204" pitchFamily="34" charset="0"/>
              </a:rPr>
              <a:t>ode</a:t>
            </a:r>
            <a:endParaRPr lang="en-GB" sz="5400" dirty="0">
              <a:solidFill>
                <a:srgbClr val="002060"/>
              </a:solidFill>
              <a:latin typeface="Century Gothic" panose="020B0502020202020204" pitchFamily="34" charset="0"/>
            </a:endParaRPr>
          </a:p>
        </p:txBody>
      </p:sp>
      <p:sp>
        <p:nvSpPr>
          <p:cNvPr id="8" name="Rectangle 7"/>
          <p:cNvSpPr/>
          <p:nvPr/>
        </p:nvSpPr>
        <p:spPr>
          <a:xfrm>
            <a:off x="337763" y="733322"/>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Th</a:t>
            </a:r>
            <a:r>
              <a:rPr lang="en-GB" sz="5400" dirty="0" err="1">
                <a:solidFill>
                  <a:srgbClr val="002060"/>
                </a:solidFill>
                <a:latin typeface="Century Gothic" panose="020B0502020202020204" pitchFamily="34" charset="0"/>
              </a:rPr>
              <a:t>eorie</a:t>
            </a:r>
            <a:endParaRPr lang="en-GB" sz="5400" dirty="0">
              <a:solidFill>
                <a:srgbClr val="002060"/>
              </a:solidFill>
              <a:latin typeface="Century Gothic" panose="020B0502020202020204" pitchFamily="34" charset="0"/>
            </a:endParaRPr>
          </a:p>
        </p:txBody>
      </p:sp>
      <p:sp>
        <p:nvSpPr>
          <p:cNvPr id="9" name="Rectangle 8"/>
          <p:cNvSpPr/>
          <p:nvPr/>
        </p:nvSpPr>
        <p:spPr>
          <a:xfrm>
            <a:off x="4853037" y="5039532"/>
            <a:ext cx="2473755"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Th</a:t>
            </a:r>
            <a:r>
              <a:rPr lang="en-GB" sz="5400" dirty="0" err="1">
                <a:solidFill>
                  <a:srgbClr val="002060"/>
                </a:solidFill>
                <a:latin typeface="Century Gothic" panose="020B0502020202020204" pitchFamily="34" charset="0"/>
              </a:rPr>
              <a:t>ema</a:t>
            </a:r>
            <a:endParaRPr lang="en-GB" sz="5400" dirty="0">
              <a:solidFill>
                <a:srgbClr val="FFCC00"/>
              </a:solidFill>
              <a:latin typeface="Century Gothic" panose="020B0502020202020204" pitchFamily="34" charset="0"/>
            </a:endParaRPr>
          </a:p>
        </p:txBody>
      </p:sp>
      <p:pic>
        <p:nvPicPr>
          <p:cNvPr id="10" name="Picture 9" descr="the stage of a theatr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53970" y="2251399"/>
            <a:ext cx="2087966" cy="1655462"/>
          </a:xfrm>
          <a:prstGeom prst="rect">
            <a:avLst/>
          </a:prstGeom>
        </p:spPr>
      </p:pic>
    </p:spTree>
    <p:extLst>
      <p:ext uri="{BB962C8B-B14F-4D97-AF65-F5344CB8AC3E}">
        <p14:creationId xmlns:p14="http://schemas.microsoft.com/office/powerpoint/2010/main" val="355670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04504" y="294041"/>
            <a:ext cx="4062845" cy="707849"/>
          </a:xfrm>
        </p:spPr>
        <p:txBody>
          <a:bodyPr>
            <a:normAutofit fontScale="90000"/>
          </a:bodyPr>
          <a:lstStyle/>
          <a:p>
            <a:r>
              <a:rPr lang="en-GB" sz="3600" b="1" dirty="0" err="1">
                <a:solidFill>
                  <a:schemeClr val="bg1"/>
                </a:solidFill>
              </a:rPr>
              <a:t>Wie</a:t>
            </a:r>
            <a:r>
              <a:rPr lang="en-GB" sz="3600" b="1" dirty="0">
                <a:solidFill>
                  <a:schemeClr val="bg1"/>
                </a:solidFill>
              </a:rPr>
              <a:t> </a:t>
            </a:r>
            <a:r>
              <a:rPr lang="en-GB" sz="3600" b="1" dirty="0" err="1">
                <a:solidFill>
                  <a:schemeClr val="bg1"/>
                </a:solidFill>
              </a:rPr>
              <a:t>sagt</a:t>
            </a:r>
            <a:r>
              <a:rPr lang="en-GB" sz="3600" b="1" dirty="0">
                <a:solidFill>
                  <a:schemeClr val="bg1"/>
                </a:solidFill>
              </a:rPr>
              <a:t> man das?</a:t>
            </a:r>
          </a:p>
        </p:txBody>
      </p:sp>
      <p:sp>
        <p:nvSpPr>
          <p:cNvPr id="2" name="TextBox 1"/>
          <p:cNvSpPr txBox="1"/>
          <p:nvPr/>
        </p:nvSpPr>
        <p:spPr>
          <a:xfrm>
            <a:off x="197427" y="1294796"/>
            <a:ext cx="11832647" cy="707886"/>
          </a:xfrm>
          <a:prstGeom prst="rect">
            <a:avLst/>
          </a:prstGeom>
          <a:noFill/>
        </p:spPr>
        <p:txBody>
          <a:bodyPr wrap="square" rtlCol="0">
            <a:spAutoFit/>
          </a:bodyPr>
          <a:lstStyle/>
          <a:p>
            <a:r>
              <a:rPr lang="en-GB" sz="2000" dirty="0">
                <a:solidFill>
                  <a:schemeClr val="accent1">
                    <a:lumMod val="50000"/>
                  </a:schemeClr>
                </a:solidFill>
              </a:rPr>
              <a:t>[</a:t>
            </a:r>
            <a:r>
              <a:rPr lang="en-GB" sz="2000" b="1" dirty="0" err="1">
                <a:solidFill>
                  <a:schemeClr val="accent1">
                    <a:lumMod val="50000"/>
                  </a:schemeClr>
                </a:solidFill>
              </a:rPr>
              <a:t>th</a:t>
            </a:r>
            <a:r>
              <a:rPr lang="en-GB" sz="2000" dirty="0">
                <a:solidFill>
                  <a:schemeClr val="accent1">
                    <a:lumMod val="50000"/>
                  </a:schemeClr>
                </a:solidFill>
              </a:rPr>
              <a:t>]is not a typical German SSC. All German words containing [</a:t>
            </a:r>
            <a:r>
              <a:rPr lang="en-GB" sz="2000" b="1" dirty="0" err="1">
                <a:solidFill>
                  <a:schemeClr val="accent1">
                    <a:lumMod val="50000"/>
                  </a:schemeClr>
                </a:solidFill>
              </a:rPr>
              <a:t>th</a:t>
            </a:r>
            <a:r>
              <a:rPr lang="en-GB" sz="2000" dirty="0">
                <a:solidFill>
                  <a:schemeClr val="accent1">
                    <a:lumMod val="50000"/>
                  </a:schemeClr>
                </a:solidFill>
              </a:rPr>
              <a:t>]come from other languages.</a:t>
            </a:r>
          </a:p>
          <a:p>
            <a:r>
              <a:rPr lang="en-GB" sz="2000" dirty="0">
                <a:solidFill>
                  <a:schemeClr val="accent1">
                    <a:lumMod val="50000"/>
                  </a:schemeClr>
                </a:solidFill>
              </a:rPr>
              <a:t>You will recognise a lot of the words from English. Be careful to pronounce them correctly!</a:t>
            </a:r>
          </a:p>
        </p:txBody>
      </p:sp>
      <p:graphicFrame>
        <p:nvGraphicFramePr>
          <p:cNvPr id="7" name="Table 6"/>
          <p:cNvGraphicFramePr>
            <a:graphicFrameLocks noGrp="1"/>
          </p:cNvGraphicFramePr>
          <p:nvPr>
            <p:extLst>
              <p:ext uri="{D42A27DB-BD31-4B8C-83A1-F6EECF244321}">
                <p14:modId xmlns:p14="http://schemas.microsoft.com/office/powerpoint/2010/main" val="3913217385"/>
              </p:ext>
            </p:extLst>
          </p:nvPr>
        </p:nvGraphicFramePr>
        <p:xfrm>
          <a:off x="317501" y="2234138"/>
          <a:ext cx="4368800" cy="3842811"/>
        </p:xfrm>
        <a:graphic>
          <a:graphicData uri="http://schemas.openxmlformats.org/drawingml/2006/table">
            <a:tbl>
              <a:tblPr firstRow="1" bandRow="1">
                <a:tableStyleId>{5940675A-B579-460E-94D1-54222C63F5DA}</a:tableStyleId>
              </a:tblPr>
              <a:tblGrid>
                <a:gridCol w="651220">
                  <a:extLst>
                    <a:ext uri="{9D8B030D-6E8A-4147-A177-3AD203B41FA5}">
                      <a16:colId xmlns:a16="http://schemas.microsoft.com/office/drawing/2014/main" val="2227752998"/>
                    </a:ext>
                  </a:extLst>
                </a:gridCol>
                <a:gridCol w="3717580">
                  <a:extLst>
                    <a:ext uri="{9D8B030D-6E8A-4147-A177-3AD203B41FA5}">
                      <a16:colId xmlns:a16="http://schemas.microsoft.com/office/drawing/2014/main" val="1907703773"/>
                    </a:ext>
                  </a:extLst>
                </a:gridCol>
              </a:tblGrid>
              <a:tr h="548973">
                <a:tc>
                  <a:txBody>
                    <a:bodyPr/>
                    <a:lstStyle/>
                    <a:p>
                      <a:endParaRPr lang="en-GB" dirty="0"/>
                    </a:p>
                  </a:txBody>
                  <a:tcPr/>
                </a:tc>
                <a:tc>
                  <a:txBody>
                    <a:bodyPr/>
                    <a:lstStyle/>
                    <a:p>
                      <a:pPr algn="l"/>
                      <a:r>
                        <a:rPr lang="en-GB" sz="2600" b="0" u="none" dirty="0">
                          <a:solidFill>
                            <a:schemeClr val="accent1">
                              <a:lumMod val="50000"/>
                            </a:schemeClr>
                          </a:solidFill>
                        </a:rPr>
                        <a:t>der </a:t>
                      </a:r>
                      <a:r>
                        <a:rPr lang="en-GB" sz="2600" b="1" u="none" dirty="0" err="1">
                          <a:solidFill>
                            <a:schemeClr val="accent1">
                              <a:lumMod val="50000"/>
                            </a:schemeClr>
                          </a:solidFill>
                        </a:rPr>
                        <a:t>Ryth</a:t>
                      </a:r>
                      <a:r>
                        <a:rPr lang="en-GB" sz="2600" dirty="0" err="1">
                          <a:solidFill>
                            <a:schemeClr val="accent1">
                              <a:lumMod val="50000"/>
                            </a:schemeClr>
                          </a:solidFill>
                        </a:rPr>
                        <a:t>mus</a:t>
                      </a:r>
                      <a:endParaRPr lang="en-GB" sz="2600" dirty="0">
                        <a:solidFill>
                          <a:schemeClr val="accent1">
                            <a:lumMod val="50000"/>
                          </a:schemeClr>
                        </a:solidFill>
                      </a:endParaRPr>
                    </a:p>
                  </a:txBody>
                  <a:tcPr/>
                </a:tc>
                <a:extLst>
                  <a:ext uri="{0D108BD9-81ED-4DB2-BD59-A6C34878D82A}">
                    <a16:rowId xmlns:a16="http://schemas.microsoft.com/office/drawing/2014/main" val="3734416862"/>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u="none" dirty="0">
                          <a:solidFill>
                            <a:schemeClr val="accent1">
                              <a:lumMod val="50000"/>
                            </a:schemeClr>
                          </a:solidFill>
                        </a:rPr>
                        <a:t>das </a:t>
                      </a:r>
                      <a:r>
                        <a:rPr lang="en-GB" sz="2600" b="1" u="none" dirty="0" err="1">
                          <a:solidFill>
                            <a:schemeClr val="accent1">
                              <a:lumMod val="50000"/>
                            </a:schemeClr>
                          </a:solidFill>
                        </a:rPr>
                        <a:t>The</a:t>
                      </a:r>
                      <a:r>
                        <a:rPr lang="en-GB" sz="2600" dirty="0" err="1">
                          <a:solidFill>
                            <a:schemeClr val="accent1">
                              <a:lumMod val="50000"/>
                            </a:schemeClr>
                          </a:solidFill>
                        </a:rPr>
                        <a:t>ma</a:t>
                      </a:r>
                      <a:r>
                        <a:rPr lang="en-GB" sz="2600" dirty="0">
                          <a:solidFill>
                            <a:schemeClr val="accent1">
                              <a:lumMod val="50000"/>
                            </a:schemeClr>
                          </a:solidFill>
                        </a:rPr>
                        <a:t>         [</a:t>
                      </a:r>
                      <a:r>
                        <a:rPr lang="en-GB" sz="2200" dirty="0">
                          <a:solidFill>
                            <a:schemeClr val="accent1">
                              <a:lumMod val="50000"/>
                            </a:schemeClr>
                          </a:solidFill>
                        </a:rPr>
                        <a:t>topic]</a:t>
                      </a:r>
                    </a:p>
                  </a:txBody>
                  <a:tcPr/>
                </a:tc>
                <a:extLst>
                  <a:ext uri="{0D108BD9-81ED-4DB2-BD59-A6C34878D82A}">
                    <a16:rowId xmlns:a16="http://schemas.microsoft.com/office/drawing/2014/main" val="936896680"/>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1">
                              <a:lumMod val="50000"/>
                            </a:schemeClr>
                          </a:solidFill>
                        </a:rPr>
                        <a:t>der </a:t>
                      </a:r>
                      <a:r>
                        <a:rPr lang="en-GB" sz="2600" dirty="0" err="1">
                          <a:solidFill>
                            <a:schemeClr val="accent1">
                              <a:lumMod val="50000"/>
                            </a:schemeClr>
                          </a:solidFill>
                        </a:rPr>
                        <a:t>A</a:t>
                      </a:r>
                      <a:r>
                        <a:rPr lang="en-GB" sz="2600" b="0" dirty="0" err="1">
                          <a:solidFill>
                            <a:schemeClr val="accent1">
                              <a:lumMod val="50000"/>
                            </a:schemeClr>
                          </a:solidFill>
                        </a:rPr>
                        <a:t>th</a:t>
                      </a:r>
                      <a:r>
                        <a:rPr lang="en-GB" sz="2600" b="1" u="none" dirty="0" err="1">
                          <a:solidFill>
                            <a:schemeClr val="accent1">
                              <a:lumMod val="50000"/>
                            </a:schemeClr>
                          </a:solidFill>
                        </a:rPr>
                        <a:t>let</a:t>
                      </a:r>
                      <a:endParaRPr lang="en-GB" sz="2600" b="1" u="none" dirty="0">
                        <a:solidFill>
                          <a:schemeClr val="accent1">
                            <a:lumMod val="50000"/>
                          </a:schemeClr>
                        </a:solidFill>
                      </a:endParaRPr>
                    </a:p>
                  </a:txBody>
                  <a:tcPr/>
                </a:tc>
                <a:extLst>
                  <a:ext uri="{0D108BD9-81ED-4DB2-BD59-A6C34878D82A}">
                    <a16:rowId xmlns:a16="http://schemas.microsoft.com/office/drawing/2014/main" val="2346498914"/>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chemeClr val="accent1">
                              <a:lumMod val="50000"/>
                            </a:schemeClr>
                          </a:solidFill>
                        </a:rPr>
                        <a:t>das Ther</a:t>
                      </a:r>
                      <a:r>
                        <a:rPr lang="en-GB" sz="2600" dirty="0">
                          <a:solidFill>
                            <a:schemeClr val="accent1">
                              <a:lumMod val="50000"/>
                            </a:schemeClr>
                          </a:solidFill>
                        </a:rPr>
                        <a:t>mo</a:t>
                      </a:r>
                      <a:r>
                        <a:rPr lang="en-GB" sz="2600" b="1" dirty="0">
                          <a:solidFill>
                            <a:schemeClr val="accent1">
                              <a:lumMod val="50000"/>
                            </a:schemeClr>
                          </a:solidFill>
                        </a:rPr>
                        <a:t>me</a:t>
                      </a:r>
                      <a:r>
                        <a:rPr lang="en-GB" sz="2600" dirty="0">
                          <a:solidFill>
                            <a:schemeClr val="accent1">
                              <a:lumMod val="50000"/>
                            </a:schemeClr>
                          </a:solidFill>
                        </a:rPr>
                        <a:t>ter</a:t>
                      </a:r>
                    </a:p>
                  </a:txBody>
                  <a:tcPr/>
                </a:tc>
                <a:extLst>
                  <a:ext uri="{0D108BD9-81ED-4DB2-BD59-A6C34878D82A}">
                    <a16:rowId xmlns:a16="http://schemas.microsoft.com/office/drawing/2014/main" val="2132613832"/>
                  </a:ext>
                </a:extLst>
              </a:tr>
              <a:tr h="548973">
                <a:tc>
                  <a:txBody>
                    <a:bodyPr/>
                    <a:lstStyle/>
                    <a:p>
                      <a:endParaRPr lang="en-GB"/>
                    </a:p>
                  </a:txBody>
                  <a:tcPr/>
                </a:tc>
                <a:tc>
                  <a:txBody>
                    <a:bodyPr/>
                    <a:lstStyle/>
                    <a:p>
                      <a:pPr algn="l"/>
                      <a:r>
                        <a:rPr lang="en-GB" sz="2600" b="0" dirty="0">
                          <a:solidFill>
                            <a:schemeClr val="accent1">
                              <a:lumMod val="50000"/>
                            </a:schemeClr>
                          </a:solidFill>
                        </a:rPr>
                        <a:t>der</a:t>
                      </a:r>
                      <a:r>
                        <a:rPr lang="en-GB" sz="2600" b="1" dirty="0">
                          <a:solidFill>
                            <a:schemeClr val="accent1">
                              <a:lumMod val="50000"/>
                            </a:schemeClr>
                          </a:solidFill>
                        </a:rPr>
                        <a:t> </a:t>
                      </a:r>
                      <a:r>
                        <a:rPr lang="en-GB" sz="2600" b="1" dirty="0" err="1">
                          <a:solidFill>
                            <a:schemeClr val="accent1">
                              <a:lumMod val="50000"/>
                            </a:schemeClr>
                          </a:solidFill>
                        </a:rPr>
                        <a:t>Thron</a:t>
                      </a:r>
                      <a:endParaRPr lang="en-GB" sz="2600" b="1" dirty="0">
                        <a:solidFill>
                          <a:schemeClr val="accent1">
                            <a:lumMod val="50000"/>
                          </a:schemeClr>
                        </a:solidFill>
                      </a:endParaRPr>
                    </a:p>
                  </a:txBody>
                  <a:tcPr/>
                </a:tc>
                <a:extLst>
                  <a:ext uri="{0D108BD9-81ED-4DB2-BD59-A6C34878D82A}">
                    <a16:rowId xmlns:a16="http://schemas.microsoft.com/office/drawing/2014/main" val="4211282849"/>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1">
                              <a:lumMod val="50000"/>
                            </a:schemeClr>
                          </a:solidFill>
                        </a:rPr>
                        <a:t>die </a:t>
                      </a:r>
                      <a:r>
                        <a:rPr lang="en-GB" sz="2600" dirty="0" err="1">
                          <a:solidFill>
                            <a:schemeClr val="accent1">
                              <a:lumMod val="50000"/>
                            </a:schemeClr>
                          </a:solidFill>
                        </a:rPr>
                        <a:t>Me</a:t>
                      </a:r>
                      <a:r>
                        <a:rPr lang="en-GB" sz="2600" b="1" dirty="0" err="1">
                          <a:solidFill>
                            <a:schemeClr val="accent1">
                              <a:lumMod val="50000"/>
                            </a:schemeClr>
                          </a:solidFill>
                        </a:rPr>
                        <a:t>tho</a:t>
                      </a:r>
                      <a:r>
                        <a:rPr lang="en-GB" sz="2600" dirty="0" err="1">
                          <a:solidFill>
                            <a:schemeClr val="accent1">
                              <a:lumMod val="50000"/>
                            </a:schemeClr>
                          </a:solidFill>
                        </a:rPr>
                        <a:t>de</a:t>
                      </a:r>
                      <a:r>
                        <a:rPr lang="en-GB" sz="2600" dirty="0">
                          <a:solidFill>
                            <a:schemeClr val="accent1">
                              <a:lumMod val="50000"/>
                            </a:schemeClr>
                          </a:solidFill>
                        </a:rPr>
                        <a:t>  </a:t>
                      </a:r>
                      <a:r>
                        <a:rPr lang="en-GB" sz="2200" dirty="0">
                          <a:solidFill>
                            <a:schemeClr val="accent1">
                              <a:lumMod val="50000"/>
                            </a:schemeClr>
                          </a:solidFill>
                        </a:rPr>
                        <a:t>[method]</a:t>
                      </a:r>
                    </a:p>
                  </a:txBody>
                  <a:tcPr/>
                </a:tc>
                <a:extLst>
                  <a:ext uri="{0D108BD9-81ED-4DB2-BD59-A6C34878D82A}">
                    <a16:rowId xmlns:a16="http://schemas.microsoft.com/office/drawing/2014/main" val="685166923"/>
                  </a:ext>
                </a:extLst>
              </a:tr>
              <a:tr h="5489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6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1">
                              <a:lumMod val="50000"/>
                            </a:schemeClr>
                          </a:solidFill>
                        </a:rPr>
                        <a:t>die </a:t>
                      </a:r>
                      <a:r>
                        <a:rPr lang="en-GB" sz="2600" dirty="0" err="1">
                          <a:solidFill>
                            <a:schemeClr val="accent1">
                              <a:lumMod val="50000"/>
                            </a:schemeClr>
                          </a:solidFill>
                        </a:rPr>
                        <a:t>Apo</a:t>
                      </a:r>
                      <a:r>
                        <a:rPr lang="en-GB" sz="2600" b="1" dirty="0" err="1">
                          <a:solidFill>
                            <a:schemeClr val="accent1">
                              <a:lumMod val="50000"/>
                            </a:schemeClr>
                          </a:solidFill>
                        </a:rPr>
                        <a:t>the</a:t>
                      </a:r>
                      <a:r>
                        <a:rPr lang="en-GB" sz="2600" dirty="0" err="1">
                          <a:solidFill>
                            <a:schemeClr val="accent1">
                              <a:lumMod val="50000"/>
                            </a:schemeClr>
                          </a:solidFill>
                        </a:rPr>
                        <a:t>ke</a:t>
                      </a:r>
                      <a:endParaRPr lang="en-GB" sz="2600" dirty="0">
                        <a:solidFill>
                          <a:schemeClr val="accent1">
                            <a:lumMod val="50000"/>
                          </a:schemeClr>
                        </a:solidFill>
                      </a:endParaRPr>
                    </a:p>
                  </a:txBody>
                  <a:tcPr/>
                </a:tc>
                <a:extLst>
                  <a:ext uri="{0D108BD9-81ED-4DB2-BD59-A6C34878D82A}">
                    <a16:rowId xmlns:a16="http://schemas.microsoft.com/office/drawing/2014/main" val="3508296049"/>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670265830"/>
              </p:ext>
            </p:extLst>
          </p:nvPr>
        </p:nvGraphicFramePr>
        <p:xfrm>
          <a:off x="5096254" y="2228016"/>
          <a:ext cx="4368800" cy="3842811"/>
        </p:xfrm>
        <a:graphic>
          <a:graphicData uri="http://schemas.openxmlformats.org/drawingml/2006/table">
            <a:tbl>
              <a:tblPr firstRow="1" bandRow="1">
                <a:tableStyleId>{5940675A-B579-460E-94D1-54222C63F5DA}</a:tableStyleId>
              </a:tblPr>
              <a:tblGrid>
                <a:gridCol w="651220">
                  <a:extLst>
                    <a:ext uri="{9D8B030D-6E8A-4147-A177-3AD203B41FA5}">
                      <a16:colId xmlns:a16="http://schemas.microsoft.com/office/drawing/2014/main" val="2227752998"/>
                    </a:ext>
                  </a:extLst>
                </a:gridCol>
                <a:gridCol w="3717580">
                  <a:extLst>
                    <a:ext uri="{9D8B030D-6E8A-4147-A177-3AD203B41FA5}">
                      <a16:colId xmlns:a16="http://schemas.microsoft.com/office/drawing/2014/main" val="1907703773"/>
                    </a:ext>
                  </a:extLst>
                </a:gridCol>
              </a:tblGrid>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1">
                              <a:lumMod val="50000"/>
                            </a:schemeClr>
                          </a:solidFill>
                        </a:rPr>
                        <a:t>Mat</a:t>
                      </a:r>
                      <a:r>
                        <a:rPr lang="en-GB" sz="2600" b="1" dirty="0">
                          <a:solidFill>
                            <a:schemeClr val="accent1">
                              <a:lumMod val="50000"/>
                            </a:schemeClr>
                          </a:solidFill>
                        </a:rPr>
                        <a:t>thi</a:t>
                      </a:r>
                      <a:r>
                        <a:rPr lang="en-GB" sz="2600" dirty="0">
                          <a:solidFill>
                            <a:schemeClr val="accent1">
                              <a:lumMod val="50000"/>
                            </a:schemeClr>
                          </a:solidFill>
                        </a:rPr>
                        <a:t>as</a:t>
                      </a:r>
                    </a:p>
                  </a:txBody>
                  <a:tcPr/>
                </a:tc>
                <a:extLst>
                  <a:ext uri="{0D108BD9-81ED-4DB2-BD59-A6C34878D82A}">
                    <a16:rowId xmlns:a16="http://schemas.microsoft.com/office/drawing/2014/main" val="3734416862"/>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chemeClr val="accent1">
                              <a:lumMod val="50000"/>
                            </a:schemeClr>
                          </a:solidFill>
                        </a:rPr>
                        <a:t>Kathar</a:t>
                      </a:r>
                      <a:r>
                        <a:rPr lang="en-GB" sz="2600" b="1" dirty="0">
                          <a:solidFill>
                            <a:schemeClr val="accent1">
                              <a:lumMod val="50000"/>
                            </a:schemeClr>
                          </a:solidFill>
                        </a:rPr>
                        <a:t>i</a:t>
                      </a:r>
                      <a:r>
                        <a:rPr lang="en-GB" sz="2600" b="0" dirty="0">
                          <a:solidFill>
                            <a:schemeClr val="accent1">
                              <a:lumMod val="50000"/>
                            </a:schemeClr>
                          </a:solidFill>
                        </a:rPr>
                        <a:t>na</a:t>
                      </a:r>
                    </a:p>
                  </a:txBody>
                  <a:tcPr/>
                </a:tc>
                <a:extLst>
                  <a:ext uri="{0D108BD9-81ED-4DB2-BD59-A6C34878D82A}">
                    <a16:rowId xmlns:a16="http://schemas.microsoft.com/office/drawing/2014/main" val="936896680"/>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1">
                              <a:lumMod val="50000"/>
                            </a:schemeClr>
                          </a:solidFill>
                        </a:rPr>
                        <a:t>die </a:t>
                      </a:r>
                      <a:r>
                        <a:rPr lang="en-GB" sz="2600" dirty="0" err="1">
                          <a:solidFill>
                            <a:schemeClr val="accent1">
                              <a:lumMod val="50000"/>
                            </a:schemeClr>
                          </a:solidFill>
                        </a:rPr>
                        <a:t>Disko</a:t>
                      </a:r>
                      <a:r>
                        <a:rPr lang="en-GB" sz="2600" b="1" dirty="0" err="1">
                          <a:solidFill>
                            <a:schemeClr val="accent1">
                              <a:lumMod val="50000"/>
                            </a:schemeClr>
                          </a:solidFill>
                        </a:rPr>
                        <a:t>thek</a:t>
                      </a:r>
                      <a:endParaRPr lang="en-GB" sz="2600" b="1" dirty="0">
                        <a:solidFill>
                          <a:schemeClr val="accent1">
                            <a:lumMod val="50000"/>
                          </a:schemeClr>
                        </a:solidFill>
                      </a:endParaRPr>
                    </a:p>
                  </a:txBody>
                  <a:tcPr/>
                </a:tc>
                <a:extLst>
                  <a:ext uri="{0D108BD9-81ED-4DB2-BD59-A6C34878D82A}">
                    <a16:rowId xmlns:a16="http://schemas.microsoft.com/office/drawing/2014/main" val="2346498914"/>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chemeClr val="accent1">
                              <a:lumMod val="50000"/>
                            </a:schemeClr>
                          </a:solidFill>
                        </a:rPr>
                        <a:t>die </a:t>
                      </a:r>
                      <a:r>
                        <a:rPr lang="en-GB" sz="2600" b="1" dirty="0" err="1">
                          <a:solidFill>
                            <a:schemeClr val="accent1">
                              <a:lumMod val="50000"/>
                            </a:schemeClr>
                          </a:solidFill>
                        </a:rPr>
                        <a:t>E</a:t>
                      </a:r>
                      <a:r>
                        <a:rPr lang="en-GB" sz="2600" b="0" dirty="0" err="1">
                          <a:solidFill>
                            <a:schemeClr val="accent1">
                              <a:lumMod val="50000"/>
                            </a:schemeClr>
                          </a:solidFill>
                        </a:rPr>
                        <a:t>th</a:t>
                      </a:r>
                      <a:r>
                        <a:rPr lang="en-GB" sz="2600" dirty="0" err="1">
                          <a:solidFill>
                            <a:schemeClr val="accent1">
                              <a:lumMod val="50000"/>
                            </a:schemeClr>
                          </a:solidFill>
                        </a:rPr>
                        <a:t>ik</a:t>
                      </a:r>
                      <a:r>
                        <a:rPr lang="en-GB" sz="2600" dirty="0">
                          <a:solidFill>
                            <a:schemeClr val="accent1">
                              <a:lumMod val="50000"/>
                            </a:schemeClr>
                          </a:solidFill>
                        </a:rPr>
                        <a:t>             [</a:t>
                      </a:r>
                      <a:r>
                        <a:rPr lang="en-GB" sz="2200" dirty="0">
                          <a:solidFill>
                            <a:schemeClr val="accent1">
                              <a:lumMod val="50000"/>
                            </a:schemeClr>
                          </a:solidFill>
                        </a:rPr>
                        <a:t>ethics]</a:t>
                      </a:r>
                    </a:p>
                  </a:txBody>
                  <a:tcPr/>
                </a:tc>
                <a:extLst>
                  <a:ext uri="{0D108BD9-81ED-4DB2-BD59-A6C34878D82A}">
                    <a16:rowId xmlns:a16="http://schemas.microsoft.com/office/drawing/2014/main" val="2132613832"/>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1">
                              <a:lumMod val="50000"/>
                            </a:schemeClr>
                          </a:solidFill>
                        </a:rPr>
                        <a:t>A</a:t>
                      </a:r>
                      <a:r>
                        <a:rPr lang="en-GB" sz="2600" b="0" dirty="0" err="1">
                          <a:solidFill>
                            <a:schemeClr val="accent1">
                              <a:lumMod val="50000"/>
                            </a:schemeClr>
                          </a:solidFill>
                        </a:rPr>
                        <a:t>th</a:t>
                      </a:r>
                      <a:r>
                        <a:rPr lang="en-GB" sz="2600" b="1" dirty="0" err="1">
                          <a:solidFill>
                            <a:schemeClr val="accent1">
                              <a:lumMod val="50000"/>
                            </a:schemeClr>
                          </a:solidFill>
                        </a:rPr>
                        <a:t>en</a:t>
                      </a:r>
                      <a:endParaRPr lang="en-GB" sz="2600" b="1" dirty="0">
                        <a:solidFill>
                          <a:schemeClr val="accent1">
                            <a:lumMod val="50000"/>
                          </a:schemeClr>
                        </a:solidFill>
                      </a:endParaRPr>
                    </a:p>
                  </a:txBody>
                  <a:tcPr/>
                </a:tc>
                <a:extLst>
                  <a:ext uri="{0D108BD9-81ED-4DB2-BD59-A6C34878D82A}">
                    <a16:rowId xmlns:a16="http://schemas.microsoft.com/office/drawing/2014/main" val="4211282849"/>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chemeClr val="accent1">
                              <a:lumMod val="50000"/>
                            </a:schemeClr>
                          </a:solidFill>
                        </a:rPr>
                        <a:t>die </a:t>
                      </a:r>
                      <a:r>
                        <a:rPr lang="en-GB" sz="2600" b="0" dirty="0" err="1">
                          <a:solidFill>
                            <a:schemeClr val="accent1">
                              <a:lumMod val="50000"/>
                            </a:schemeClr>
                          </a:solidFill>
                        </a:rPr>
                        <a:t>Th</a:t>
                      </a:r>
                      <a:r>
                        <a:rPr lang="en-GB" sz="2600" dirty="0" err="1">
                          <a:solidFill>
                            <a:schemeClr val="accent1">
                              <a:lumMod val="50000"/>
                            </a:schemeClr>
                          </a:solidFill>
                        </a:rPr>
                        <a:t>eo</a:t>
                      </a:r>
                      <a:r>
                        <a:rPr lang="en-GB" sz="2600" b="1" dirty="0" err="1">
                          <a:solidFill>
                            <a:schemeClr val="accent1">
                              <a:lumMod val="50000"/>
                            </a:schemeClr>
                          </a:solidFill>
                        </a:rPr>
                        <a:t>rie</a:t>
                      </a:r>
                      <a:endParaRPr lang="en-GB" sz="2600" b="1" dirty="0">
                        <a:solidFill>
                          <a:schemeClr val="accent1">
                            <a:lumMod val="50000"/>
                          </a:schemeClr>
                        </a:solidFill>
                      </a:endParaRPr>
                    </a:p>
                  </a:txBody>
                  <a:tcPr/>
                </a:tc>
                <a:extLst>
                  <a:ext uri="{0D108BD9-81ED-4DB2-BD59-A6C34878D82A}">
                    <a16:rowId xmlns:a16="http://schemas.microsoft.com/office/drawing/2014/main" val="685166923"/>
                  </a:ext>
                </a:extLst>
              </a:tr>
              <a:tr h="5489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6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1">
                              <a:lumMod val="50000"/>
                            </a:schemeClr>
                          </a:solidFill>
                        </a:rPr>
                        <a:t>die </a:t>
                      </a:r>
                      <a:r>
                        <a:rPr lang="en-GB" sz="2600" dirty="0" err="1">
                          <a:solidFill>
                            <a:schemeClr val="accent1">
                              <a:lumMod val="50000"/>
                            </a:schemeClr>
                          </a:solidFill>
                        </a:rPr>
                        <a:t>Biblio</a:t>
                      </a:r>
                      <a:r>
                        <a:rPr lang="en-GB" sz="2600" b="1" dirty="0" err="1">
                          <a:solidFill>
                            <a:schemeClr val="accent1">
                              <a:lumMod val="50000"/>
                            </a:schemeClr>
                          </a:solidFill>
                        </a:rPr>
                        <a:t>thek</a:t>
                      </a:r>
                      <a:endParaRPr lang="en-GB" sz="2600" b="1" dirty="0">
                        <a:solidFill>
                          <a:schemeClr val="accent1">
                            <a:lumMod val="50000"/>
                          </a:schemeClr>
                        </a:solidFill>
                      </a:endParaRPr>
                    </a:p>
                  </a:txBody>
                  <a:tcPr/>
                </a:tc>
                <a:extLst>
                  <a:ext uri="{0D108BD9-81ED-4DB2-BD59-A6C34878D82A}">
                    <a16:rowId xmlns:a16="http://schemas.microsoft.com/office/drawing/2014/main" val="3508296049"/>
                  </a:ext>
                </a:extLst>
              </a:tr>
            </a:tbl>
          </a:graphicData>
        </a:graphic>
      </p:graphicFrame>
      <p:pic>
        <p:nvPicPr>
          <p:cNvPr id="1028" name="Picture 4" descr="Bigekg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4871" y="2337430"/>
            <a:ext cx="720060" cy="3504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unner, Run, Running, Woman Runner, Athlete, Spo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2100" y="3438540"/>
            <a:ext cx="361548" cy="4171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a:stretch>
            <a:fillRect/>
          </a:stretch>
        </p:blipFill>
        <p:spPr>
          <a:xfrm flipH="1">
            <a:off x="3860168" y="4455040"/>
            <a:ext cx="405353" cy="495791"/>
          </a:xfrm>
          <a:prstGeom prst="rect">
            <a:avLst/>
          </a:prstGeom>
        </p:spPr>
      </p:pic>
      <p:pic>
        <p:nvPicPr>
          <p:cNvPr id="39" name="Picture 38"/>
          <p:cNvPicPr>
            <a:picLocks noChangeAspect="1"/>
          </p:cNvPicPr>
          <p:nvPr/>
        </p:nvPicPr>
        <p:blipFill rotWithShape="1">
          <a:blip r:embed="rId8" cstate="print">
            <a:extLst>
              <a:ext uri="{28A0092B-C50C-407E-A947-70E740481C1C}">
                <a14:useLocalDpi xmlns:a14="http://schemas.microsoft.com/office/drawing/2010/main" val="0"/>
              </a:ext>
            </a:extLst>
          </a:blip>
          <a:srcRect b="20941"/>
          <a:stretch/>
        </p:blipFill>
        <p:spPr>
          <a:xfrm>
            <a:off x="3836320" y="5606492"/>
            <a:ext cx="477162" cy="395106"/>
          </a:xfrm>
          <a:prstGeom prst="rect">
            <a:avLst/>
          </a:prstGeom>
        </p:spPr>
      </p:pic>
      <p:pic>
        <p:nvPicPr>
          <p:cNvPr id="1038" name="Picture 14" descr="Happy Boy Cartoon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95965" y="2273020"/>
            <a:ext cx="405740" cy="4670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miling Girl Face Clip 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01325" y="2817843"/>
            <a:ext cx="405740" cy="47737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isco Ball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14072" y="3410942"/>
            <a:ext cx="369526" cy="36952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National Flag Of Greece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46261" y="4533529"/>
            <a:ext cx="505148" cy="28961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Einstein, Theory Of Relativity, Math, Physics, Scienc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08974" y="5018783"/>
            <a:ext cx="783746" cy="39187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Stack Of Books Clip 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664278" y="5618052"/>
            <a:ext cx="469114" cy="35496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Cold, Cool, Hot, Icon, Measure, Measurement, Symbol">
            <a:extLst>
              <a:ext uri="{FF2B5EF4-FFF2-40B4-BE49-F238E27FC236}">
                <a16:creationId xmlns:a16="http://schemas.microsoft.com/office/drawing/2014/main" id="{E6EB7102-9BF0-4A79-AB83-71FBA3534EA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73648" y="3917747"/>
            <a:ext cx="209463" cy="418925"/>
          </a:xfrm>
          <a:prstGeom prst="rect">
            <a:avLst/>
          </a:prstGeom>
          <a:noFill/>
          <a:extLst>
            <a:ext uri="{909E8E84-426E-40DD-AFC4-6F175D3DCCD1}">
              <a14:hiddenFill xmlns:a14="http://schemas.microsoft.com/office/drawing/2010/main">
                <a:solidFill>
                  <a:srgbClr val="FFFFFF"/>
                </a:solidFill>
              </a14:hiddenFill>
            </a:ext>
          </a:extLst>
        </p:spPr>
      </p:pic>
      <p:sp>
        <p:nvSpPr>
          <p:cNvPr id="68" name="Action Button: Custom 16">
            <a:hlinkClick r:id="" action="ppaction://noaction" highlightClick="1">
              <a:snd r:embed="rId16" name="der Rhythmus.wav"/>
            </a:hlinkClick>
            <a:extLst>
              <a:ext uri="{FF2B5EF4-FFF2-40B4-BE49-F238E27FC236}">
                <a16:creationId xmlns:a16="http://schemas.microsoft.com/office/drawing/2014/main" id="{3B418770-1E72-B240-9307-3BBF955557C6}"/>
              </a:ext>
            </a:extLst>
          </p:cNvPr>
          <p:cNvSpPr/>
          <p:nvPr/>
        </p:nvSpPr>
        <p:spPr>
          <a:xfrm>
            <a:off x="442615" y="2302548"/>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9" name="Action Button: Custom 16">
            <a:hlinkClick r:id="" action="ppaction://noaction" highlightClick="1">
              <a:snd r:embed="rId17" name="das Thema.wav"/>
            </a:hlinkClick>
            <a:extLst>
              <a:ext uri="{FF2B5EF4-FFF2-40B4-BE49-F238E27FC236}">
                <a16:creationId xmlns:a16="http://schemas.microsoft.com/office/drawing/2014/main" id="{F18D09F0-0D24-5B4F-A26E-132DCCD8073A}"/>
              </a:ext>
            </a:extLst>
          </p:cNvPr>
          <p:cNvSpPr/>
          <p:nvPr/>
        </p:nvSpPr>
        <p:spPr>
          <a:xfrm>
            <a:off x="440537" y="2846661"/>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70" name="Action Button: Custom 16">
            <a:hlinkClick r:id="" action="ppaction://noaction" highlightClick="1">
              <a:snd r:embed="rId18" name="der Athlet.wav"/>
            </a:hlinkClick>
            <a:extLst>
              <a:ext uri="{FF2B5EF4-FFF2-40B4-BE49-F238E27FC236}">
                <a16:creationId xmlns:a16="http://schemas.microsoft.com/office/drawing/2014/main" id="{747EFDEF-0DCF-DB44-BBF0-27990DDE521B}"/>
              </a:ext>
            </a:extLst>
          </p:cNvPr>
          <p:cNvSpPr/>
          <p:nvPr/>
        </p:nvSpPr>
        <p:spPr>
          <a:xfrm>
            <a:off x="440537" y="3414667"/>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1" name="Action Button: Custom 70">
            <a:hlinkClick r:id="" action="ppaction://noaction" highlightClick="1">
              <a:snd r:embed="rId19" name="das Thermometer.wav"/>
            </a:hlinkClick>
            <a:extLst>
              <a:ext uri="{FF2B5EF4-FFF2-40B4-BE49-F238E27FC236}">
                <a16:creationId xmlns:a16="http://schemas.microsoft.com/office/drawing/2014/main" id="{408DED6B-8D00-7843-820C-3A35CED50594}"/>
              </a:ext>
            </a:extLst>
          </p:cNvPr>
          <p:cNvSpPr/>
          <p:nvPr/>
        </p:nvSpPr>
        <p:spPr>
          <a:xfrm>
            <a:off x="440537" y="3961224"/>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2" name="Action Button: Custom 16">
            <a:hlinkClick r:id="" action="ppaction://noaction" highlightClick="1">
              <a:snd r:embed="rId20" name="der Thron.wav"/>
            </a:hlinkClick>
            <a:extLst>
              <a:ext uri="{FF2B5EF4-FFF2-40B4-BE49-F238E27FC236}">
                <a16:creationId xmlns:a16="http://schemas.microsoft.com/office/drawing/2014/main" id="{25121CCC-82F7-F14F-B30E-8A5AD31BE634}"/>
              </a:ext>
            </a:extLst>
          </p:cNvPr>
          <p:cNvSpPr/>
          <p:nvPr/>
        </p:nvSpPr>
        <p:spPr>
          <a:xfrm>
            <a:off x="440537" y="4504521"/>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73" name="Action Button: Custom 16">
            <a:hlinkClick r:id="" action="ppaction://noaction" highlightClick="1">
              <a:snd r:embed="rId21" name="die Methode.wav"/>
            </a:hlinkClick>
            <a:extLst>
              <a:ext uri="{FF2B5EF4-FFF2-40B4-BE49-F238E27FC236}">
                <a16:creationId xmlns:a16="http://schemas.microsoft.com/office/drawing/2014/main" id="{DA5FAA28-0FFE-FD44-82BD-8BEA8CA05A2D}"/>
              </a:ext>
            </a:extLst>
          </p:cNvPr>
          <p:cNvSpPr/>
          <p:nvPr/>
        </p:nvSpPr>
        <p:spPr>
          <a:xfrm>
            <a:off x="445331" y="5054842"/>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74" name="Action Button: Custom 16">
            <a:hlinkClick r:id="" action="ppaction://noaction" highlightClick="1">
              <a:snd r:embed="rId22" name="die Apotheke.wav"/>
            </a:hlinkClick>
            <a:extLst>
              <a:ext uri="{FF2B5EF4-FFF2-40B4-BE49-F238E27FC236}">
                <a16:creationId xmlns:a16="http://schemas.microsoft.com/office/drawing/2014/main" id="{B941CF18-9FF3-084E-9E12-F82721CE7509}"/>
              </a:ext>
            </a:extLst>
          </p:cNvPr>
          <p:cNvSpPr/>
          <p:nvPr/>
        </p:nvSpPr>
        <p:spPr>
          <a:xfrm>
            <a:off x="440537" y="5601280"/>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76" name="Action Button: Custom 16">
            <a:hlinkClick r:id="" action="ppaction://noaction" highlightClick="1">
              <a:snd r:embed="rId23" name="Matthias.wav"/>
            </a:hlinkClick>
            <a:extLst>
              <a:ext uri="{FF2B5EF4-FFF2-40B4-BE49-F238E27FC236}">
                <a16:creationId xmlns:a16="http://schemas.microsoft.com/office/drawing/2014/main" id="{3B418770-1E72-B240-9307-3BBF955557C6}"/>
              </a:ext>
            </a:extLst>
          </p:cNvPr>
          <p:cNvSpPr/>
          <p:nvPr/>
        </p:nvSpPr>
        <p:spPr>
          <a:xfrm>
            <a:off x="5216770" y="2300727"/>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7" name="Action Button: Custom 16">
            <a:hlinkClick r:id="" action="ppaction://noaction" highlightClick="1">
              <a:snd r:embed="rId24" name="Katharina.wav"/>
            </a:hlinkClick>
            <a:extLst>
              <a:ext uri="{FF2B5EF4-FFF2-40B4-BE49-F238E27FC236}">
                <a16:creationId xmlns:a16="http://schemas.microsoft.com/office/drawing/2014/main" id="{F18D09F0-0D24-5B4F-A26E-132DCCD8073A}"/>
              </a:ext>
            </a:extLst>
          </p:cNvPr>
          <p:cNvSpPr/>
          <p:nvPr/>
        </p:nvSpPr>
        <p:spPr>
          <a:xfrm>
            <a:off x="5214692" y="2844840"/>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78" name="Action Button: Custom 16">
            <a:hlinkClick r:id="" action="ppaction://noaction" highlightClick="1">
              <a:snd r:embed="rId25" name="die Diskothek.wav"/>
            </a:hlinkClick>
            <a:extLst>
              <a:ext uri="{FF2B5EF4-FFF2-40B4-BE49-F238E27FC236}">
                <a16:creationId xmlns:a16="http://schemas.microsoft.com/office/drawing/2014/main" id="{747EFDEF-0DCF-DB44-BBF0-27990DDE521B}"/>
              </a:ext>
            </a:extLst>
          </p:cNvPr>
          <p:cNvSpPr/>
          <p:nvPr/>
        </p:nvSpPr>
        <p:spPr>
          <a:xfrm>
            <a:off x="5214692" y="3399967"/>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9" name="Action Button: Custom 78">
            <a:hlinkClick r:id="" action="ppaction://noaction" highlightClick="1">
              <a:snd r:embed="rId26" name="die Ethik.wav"/>
            </a:hlinkClick>
            <a:extLst>
              <a:ext uri="{FF2B5EF4-FFF2-40B4-BE49-F238E27FC236}">
                <a16:creationId xmlns:a16="http://schemas.microsoft.com/office/drawing/2014/main" id="{408DED6B-8D00-7843-820C-3A35CED50594}"/>
              </a:ext>
            </a:extLst>
          </p:cNvPr>
          <p:cNvSpPr/>
          <p:nvPr/>
        </p:nvSpPr>
        <p:spPr>
          <a:xfrm>
            <a:off x="5214692" y="3959403"/>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80" name="Action Button: Custom 16">
            <a:hlinkClick r:id="" action="ppaction://noaction" highlightClick="1">
              <a:snd r:embed="rId27" name="Athen.wav"/>
            </a:hlinkClick>
            <a:extLst>
              <a:ext uri="{FF2B5EF4-FFF2-40B4-BE49-F238E27FC236}">
                <a16:creationId xmlns:a16="http://schemas.microsoft.com/office/drawing/2014/main" id="{25121CCC-82F7-F14F-B30E-8A5AD31BE634}"/>
              </a:ext>
            </a:extLst>
          </p:cNvPr>
          <p:cNvSpPr/>
          <p:nvPr/>
        </p:nvSpPr>
        <p:spPr>
          <a:xfrm>
            <a:off x="5214692" y="4502700"/>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1" name="Action Button: Custom 16">
            <a:hlinkClick r:id="" action="ppaction://noaction" highlightClick="1">
              <a:snd r:embed="rId28" name="die Theorie.wav"/>
            </a:hlinkClick>
            <a:extLst>
              <a:ext uri="{FF2B5EF4-FFF2-40B4-BE49-F238E27FC236}">
                <a16:creationId xmlns:a16="http://schemas.microsoft.com/office/drawing/2014/main" id="{DA5FAA28-0FFE-FD44-82BD-8BEA8CA05A2D}"/>
              </a:ext>
            </a:extLst>
          </p:cNvPr>
          <p:cNvSpPr/>
          <p:nvPr/>
        </p:nvSpPr>
        <p:spPr>
          <a:xfrm>
            <a:off x="5219486" y="5053021"/>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82" name="Action Button: Custom 16">
            <a:hlinkClick r:id="" action="ppaction://noaction" highlightClick="1">
              <a:snd r:embed="rId29" name="die Bibliothek.wav"/>
            </a:hlinkClick>
            <a:extLst>
              <a:ext uri="{FF2B5EF4-FFF2-40B4-BE49-F238E27FC236}">
                <a16:creationId xmlns:a16="http://schemas.microsoft.com/office/drawing/2014/main" id="{B941CF18-9FF3-084E-9E12-F82721CE7509}"/>
              </a:ext>
            </a:extLst>
          </p:cNvPr>
          <p:cNvSpPr/>
          <p:nvPr/>
        </p:nvSpPr>
        <p:spPr>
          <a:xfrm>
            <a:off x="5214692" y="5599459"/>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83" name="Rectangle 82"/>
          <p:cNvSpPr/>
          <p:nvPr/>
        </p:nvSpPr>
        <p:spPr>
          <a:xfrm>
            <a:off x="10711030" y="2346429"/>
            <a:ext cx="244800" cy="3131131"/>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4"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030916" y="2358947"/>
            <a:ext cx="502131" cy="3118766"/>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85"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024299" y="2358947"/>
            <a:ext cx="503528" cy="3117600"/>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86"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0955768" y="2160355"/>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45</a:t>
            </a:r>
          </a:p>
        </p:txBody>
      </p:sp>
      <p:sp>
        <p:nvSpPr>
          <p:cNvPr id="87"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0931080" y="528575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88" name="Rectangle 87" descr="box to hide timer as it goes off the page">
            <a:extLst>
              <a:ext uri="{FF2B5EF4-FFF2-40B4-BE49-F238E27FC236}">
                <a16:creationId xmlns:a16="http://schemas.microsoft.com/office/drawing/2014/main" id="{80BB973F-93FA-4A26-B850-9E1862347B2F}"/>
              </a:ext>
            </a:extLst>
          </p:cNvPr>
          <p:cNvSpPr/>
          <p:nvPr/>
        </p:nvSpPr>
        <p:spPr>
          <a:xfrm>
            <a:off x="9877322" y="550870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9"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767652" y="569670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90" name="Rectangle 89"/>
          <p:cNvSpPr/>
          <p:nvPr/>
        </p:nvSpPr>
        <p:spPr>
          <a:xfrm>
            <a:off x="9901104" y="5482451"/>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1" name="Straight Connector 90"/>
          <p:cNvCxnSpPr/>
          <p:nvPr/>
        </p:nvCxnSpPr>
        <p:spPr>
          <a:xfrm>
            <a:off x="10022632" y="5477713"/>
            <a:ext cx="5184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10732179" y="2363969"/>
            <a:ext cx="293759" cy="3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14289" y="3751127"/>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4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26596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4000"/>
                                        <p:tgtEl>
                                          <p:spTgt spid="85"/>
                                        </p:tgtEl>
                                      </p:cBhvr>
                                    </p:animEffect>
                                    <p:set>
                                      <p:cBhvr>
                                        <p:cTn id="7" dur="1" fill="hold">
                                          <p:stCondLst>
                                            <p:cond delay="439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04504" y="294041"/>
            <a:ext cx="4062845" cy="707849"/>
          </a:xfrm>
        </p:spPr>
        <p:txBody>
          <a:bodyPr>
            <a:normAutofit fontScale="90000"/>
          </a:bodyPr>
          <a:lstStyle/>
          <a:p>
            <a:r>
              <a:rPr lang="en-GB" sz="3600" b="1" dirty="0" err="1">
                <a:solidFill>
                  <a:schemeClr val="bg1"/>
                </a:solidFill>
              </a:rPr>
              <a:t>Wie</a:t>
            </a:r>
            <a:r>
              <a:rPr lang="en-GB" sz="3600" b="1" dirty="0">
                <a:solidFill>
                  <a:schemeClr val="bg1"/>
                </a:solidFill>
              </a:rPr>
              <a:t> </a:t>
            </a:r>
            <a:r>
              <a:rPr lang="en-GB" sz="3600" b="1" dirty="0" err="1">
                <a:solidFill>
                  <a:schemeClr val="bg1"/>
                </a:solidFill>
              </a:rPr>
              <a:t>sagt</a:t>
            </a:r>
            <a:r>
              <a:rPr lang="en-GB" sz="3600" b="1" dirty="0">
                <a:solidFill>
                  <a:schemeClr val="bg1"/>
                </a:solidFill>
              </a:rPr>
              <a:t> man das?</a:t>
            </a:r>
          </a:p>
        </p:txBody>
      </p:sp>
      <p:sp>
        <p:nvSpPr>
          <p:cNvPr id="2" name="TextBox 1"/>
          <p:cNvSpPr txBox="1"/>
          <p:nvPr/>
        </p:nvSpPr>
        <p:spPr>
          <a:xfrm>
            <a:off x="197427" y="1294796"/>
            <a:ext cx="11832647" cy="707886"/>
          </a:xfrm>
          <a:prstGeom prst="rect">
            <a:avLst/>
          </a:prstGeom>
          <a:noFill/>
        </p:spPr>
        <p:txBody>
          <a:bodyPr wrap="square" rtlCol="0">
            <a:spAutoFit/>
          </a:bodyPr>
          <a:lstStyle/>
          <a:p>
            <a:r>
              <a:rPr lang="en-GB" sz="2000" dirty="0">
                <a:solidFill>
                  <a:srgbClr val="5B9BD5">
                    <a:lumMod val="50000"/>
                  </a:srgbClr>
                </a:solidFill>
              </a:rPr>
              <a:t>[</a:t>
            </a:r>
            <a:r>
              <a:rPr lang="en-GB" sz="2000" b="1" dirty="0" err="1">
                <a:solidFill>
                  <a:srgbClr val="5B9BD5">
                    <a:lumMod val="50000"/>
                  </a:srgbClr>
                </a:solidFill>
              </a:rPr>
              <a:t>th</a:t>
            </a:r>
            <a:r>
              <a:rPr lang="en-GB" sz="2000" dirty="0">
                <a:solidFill>
                  <a:srgbClr val="5B9BD5">
                    <a:lumMod val="50000"/>
                  </a:srgbClr>
                </a:solidFill>
              </a:rPr>
              <a:t>]is not a typical German SSC. All German words containing [</a:t>
            </a:r>
            <a:r>
              <a:rPr lang="en-GB" sz="2000" b="1" dirty="0" err="1">
                <a:solidFill>
                  <a:srgbClr val="5B9BD5">
                    <a:lumMod val="50000"/>
                  </a:srgbClr>
                </a:solidFill>
              </a:rPr>
              <a:t>th</a:t>
            </a:r>
            <a:r>
              <a:rPr lang="en-GB" sz="2000" dirty="0">
                <a:solidFill>
                  <a:srgbClr val="5B9BD5">
                    <a:lumMod val="50000"/>
                  </a:srgbClr>
                </a:solidFill>
              </a:rPr>
              <a:t>]come from other languages.</a:t>
            </a:r>
          </a:p>
          <a:p>
            <a:r>
              <a:rPr lang="en-GB" sz="2000" dirty="0">
                <a:solidFill>
                  <a:srgbClr val="5B9BD5">
                    <a:lumMod val="50000"/>
                  </a:srgbClr>
                </a:solidFill>
              </a:rPr>
              <a:t>You will recognise a lot of the words from English. Be careful to pronounce them correctly!</a:t>
            </a:r>
          </a:p>
        </p:txBody>
      </p:sp>
      <p:graphicFrame>
        <p:nvGraphicFramePr>
          <p:cNvPr id="7" name="Table 6"/>
          <p:cNvGraphicFramePr>
            <a:graphicFrameLocks noGrp="1"/>
          </p:cNvGraphicFramePr>
          <p:nvPr/>
        </p:nvGraphicFramePr>
        <p:xfrm>
          <a:off x="317501" y="2234138"/>
          <a:ext cx="4368800" cy="3842811"/>
        </p:xfrm>
        <a:graphic>
          <a:graphicData uri="http://schemas.openxmlformats.org/drawingml/2006/table">
            <a:tbl>
              <a:tblPr firstRow="1" bandRow="1">
                <a:tableStyleId>{5940675A-B579-460E-94D1-54222C63F5DA}</a:tableStyleId>
              </a:tblPr>
              <a:tblGrid>
                <a:gridCol w="651220">
                  <a:extLst>
                    <a:ext uri="{9D8B030D-6E8A-4147-A177-3AD203B41FA5}">
                      <a16:colId xmlns:a16="http://schemas.microsoft.com/office/drawing/2014/main" val="2227752998"/>
                    </a:ext>
                  </a:extLst>
                </a:gridCol>
                <a:gridCol w="3717580">
                  <a:extLst>
                    <a:ext uri="{9D8B030D-6E8A-4147-A177-3AD203B41FA5}">
                      <a16:colId xmlns:a16="http://schemas.microsoft.com/office/drawing/2014/main" val="1907703773"/>
                    </a:ext>
                  </a:extLst>
                </a:gridCol>
              </a:tblGrid>
              <a:tr h="548973">
                <a:tc>
                  <a:txBody>
                    <a:bodyPr/>
                    <a:lstStyle/>
                    <a:p>
                      <a:endParaRPr lang="en-GB" dirty="0"/>
                    </a:p>
                  </a:txBody>
                  <a:tcPr/>
                </a:tc>
                <a:tc>
                  <a:txBody>
                    <a:bodyPr/>
                    <a:lstStyle/>
                    <a:p>
                      <a:pPr algn="l"/>
                      <a:r>
                        <a:rPr lang="en-GB" sz="2600" b="0" u="none" dirty="0">
                          <a:solidFill>
                            <a:schemeClr val="accent1">
                              <a:lumMod val="50000"/>
                            </a:schemeClr>
                          </a:solidFill>
                        </a:rPr>
                        <a:t>der </a:t>
                      </a:r>
                      <a:r>
                        <a:rPr lang="en-GB" sz="2600" b="1" u="none" dirty="0" err="1">
                          <a:solidFill>
                            <a:schemeClr val="accent1">
                              <a:lumMod val="50000"/>
                            </a:schemeClr>
                          </a:solidFill>
                        </a:rPr>
                        <a:t>Ryth</a:t>
                      </a:r>
                      <a:r>
                        <a:rPr lang="en-GB" sz="2600" dirty="0" err="1">
                          <a:solidFill>
                            <a:schemeClr val="accent1">
                              <a:lumMod val="50000"/>
                            </a:schemeClr>
                          </a:solidFill>
                        </a:rPr>
                        <a:t>mus</a:t>
                      </a:r>
                      <a:endParaRPr lang="en-GB" sz="2600" dirty="0">
                        <a:solidFill>
                          <a:schemeClr val="accent1">
                            <a:lumMod val="50000"/>
                          </a:schemeClr>
                        </a:solidFill>
                      </a:endParaRPr>
                    </a:p>
                  </a:txBody>
                  <a:tcPr/>
                </a:tc>
                <a:extLst>
                  <a:ext uri="{0D108BD9-81ED-4DB2-BD59-A6C34878D82A}">
                    <a16:rowId xmlns:a16="http://schemas.microsoft.com/office/drawing/2014/main" val="3734416862"/>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u="none" dirty="0">
                          <a:solidFill>
                            <a:schemeClr val="accent1">
                              <a:lumMod val="50000"/>
                            </a:schemeClr>
                          </a:solidFill>
                        </a:rPr>
                        <a:t>das </a:t>
                      </a:r>
                      <a:r>
                        <a:rPr lang="en-GB" sz="2600" b="1" u="none" dirty="0" err="1">
                          <a:solidFill>
                            <a:schemeClr val="accent1">
                              <a:lumMod val="50000"/>
                            </a:schemeClr>
                          </a:solidFill>
                        </a:rPr>
                        <a:t>The</a:t>
                      </a:r>
                      <a:r>
                        <a:rPr lang="en-GB" sz="2600" dirty="0" err="1">
                          <a:solidFill>
                            <a:schemeClr val="accent1">
                              <a:lumMod val="50000"/>
                            </a:schemeClr>
                          </a:solidFill>
                        </a:rPr>
                        <a:t>ma</a:t>
                      </a:r>
                      <a:r>
                        <a:rPr lang="en-GB" sz="2600" dirty="0">
                          <a:solidFill>
                            <a:schemeClr val="accent1">
                              <a:lumMod val="50000"/>
                            </a:schemeClr>
                          </a:solidFill>
                        </a:rPr>
                        <a:t>         [</a:t>
                      </a:r>
                      <a:r>
                        <a:rPr lang="en-GB" sz="2200" dirty="0">
                          <a:solidFill>
                            <a:schemeClr val="accent1">
                              <a:lumMod val="50000"/>
                            </a:schemeClr>
                          </a:solidFill>
                        </a:rPr>
                        <a:t>topic]</a:t>
                      </a:r>
                    </a:p>
                  </a:txBody>
                  <a:tcPr/>
                </a:tc>
                <a:extLst>
                  <a:ext uri="{0D108BD9-81ED-4DB2-BD59-A6C34878D82A}">
                    <a16:rowId xmlns:a16="http://schemas.microsoft.com/office/drawing/2014/main" val="936896680"/>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1">
                              <a:lumMod val="50000"/>
                            </a:schemeClr>
                          </a:solidFill>
                        </a:rPr>
                        <a:t>der </a:t>
                      </a:r>
                      <a:r>
                        <a:rPr lang="en-GB" sz="2600" dirty="0" err="1">
                          <a:solidFill>
                            <a:schemeClr val="accent1">
                              <a:lumMod val="50000"/>
                            </a:schemeClr>
                          </a:solidFill>
                        </a:rPr>
                        <a:t>A</a:t>
                      </a:r>
                      <a:r>
                        <a:rPr lang="en-GB" sz="2600" b="0" dirty="0" err="1">
                          <a:solidFill>
                            <a:schemeClr val="accent1">
                              <a:lumMod val="50000"/>
                            </a:schemeClr>
                          </a:solidFill>
                        </a:rPr>
                        <a:t>th</a:t>
                      </a:r>
                      <a:r>
                        <a:rPr lang="en-GB" sz="2600" b="1" u="none" dirty="0" err="1">
                          <a:solidFill>
                            <a:schemeClr val="accent1">
                              <a:lumMod val="50000"/>
                            </a:schemeClr>
                          </a:solidFill>
                        </a:rPr>
                        <a:t>let</a:t>
                      </a:r>
                      <a:endParaRPr lang="en-GB" sz="2600" b="1" u="none" dirty="0">
                        <a:solidFill>
                          <a:schemeClr val="accent1">
                            <a:lumMod val="50000"/>
                          </a:schemeClr>
                        </a:solidFill>
                      </a:endParaRPr>
                    </a:p>
                  </a:txBody>
                  <a:tcPr/>
                </a:tc>
                <a:extLst>
                  <a:ext uri="{0D108BD9-81ED-4DB2-BD59-A6C34878D82A}">
                    <a16:rowId xmlns:a16="http://schemas.microsoft.com/office/drawing/2014/main" val="2346498914"/>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chemeClr val="accent1">
                              <a:lumMod val="50000"/>
                            </a:schemeClr>
                          </a:solidFill>
                        </a:rPr>
                        <a:t>das Ther</a:t>
                      </a:r>
                      <a:r>
                        <a:rPr lang="en-GB" sz="2600" dirty="0">
                          <a:solidFill>
                            <a:schemeClr val="accent1">
                              <a:lumMod val="50000"/>
                            </a:schemeClr>
                          </a:solidFill>
                        </a:rPr>
                        <a:t>mo</a:t>
                      </a:r>
                      <a:r>
                        <a:rPr lang="en-GB" sz="2600" b="1" dirty="0">
                          <a:solidFill>
                            <a:schemeClr val="accent1">
                              <a:lumMod val="50000"/>
                            </a:schemeClr>
                          </a:solidFill>
                        </a:rPr>
                        <a:t>me</a:t>
                      </a:r>
                      <a:r>
                        <a:rPr lang="en-GB" sz="2600" dirty="0">
                          <a:solidFill>
                            <a:schemeClr val="accent1">
                              <a:lumMod val="50000"/>
                            </a:schemeClr>
                          </a:solidFill>
                        </a:rPr>
                        <a:t>ter</a:t>
                      </a:r>
                    </a:p>
                  </a:txBody>
                  <a:tcPr/>
                </a:tc>
                <a:extLst>
                  <a:ext uri="{0D108BD9-81ED-4DB2-BD59-A6C34878D82A}">
                    <a16:rowId xmlns:a16="http://schemas.microsoft.com/office/drawing/2014/main" val="2132613832"/>
                  </a:ext>
                </a:extLst>
              </a:tr>
              <a:tr h="548973">
                <a:tc>
                  <a:txBody>
                    <a:bodyPr/>
                    <a:lstStyle/>
                    <a:p>
                      <a:endParaRPr lang="en-GB"/>
                    </a:p>
                  </a:txBody>
                  <a:tcPr/>
                </a:tc>
                <a:tc>
                  <a:txBody>
                    <a:bodyPr/>
                    <a:lstStyle/>
                    <a:p>
                      <a:pPr algn="l"/>
                      <a:r>
                        <a:rPr lang="en-GB" sz="2600" b="0" dirty="0">
                          <a:solidFill>
                            <a:schemeClr val="accent1">
                              <a:lumMod val="50000"/>
                            </a:schemeClr>
                          </a:solidFill>
                        </a:rPr>
                        <a:t>der</a:t>
                      </a:r>
                      <a:r>
                        <a:rPr lang="en-GB" sz="2600" b="1" dirty="0">
                          <a:solidFill>
                            <a:schemeClr val="accent1">
                              <a:lumMod val="50000"/>
                            </a:schemeClr>
                          </a:solidFill>
                        </a:rPr>
                        <a:t> </a:t>
                      </a:r>
                      <a:r>
                        <a:rPr lang="en-GB" sz="2600" b="1" dirty="0" err="1">
                          <a:solidFill>
                            <a:schemeClr val="accent1">
                              <a:lumMod val="50000"/>
                            </a:schemeClr>
                          </a:solidFill>
                        </a:rPr>
                        <a:t>Thron</a:t>
                      </a:r>
                      <a:endParaRPr lang="en-GB" sz="2600" b="1" dirty="0">
                        <a:solidFill>
                          <a:schemeClr val="accent1">
                            <a:lumMod val="50000"/>
                          </a:schemeClr>
                        </a:solidFill>
                      </a:endParaRPr>
                    </a:p>
                  </a:txBody>
                  <a:tcPr/>
                </a:tc>
                <a:extLst>
                  <a:ext uri="{0D108BD9-81ED-4DB2-BD59-A6C34878D82A}">
                    <a16:rowId xmlns:a16="http://schemas.microsoft.com/office/drawing/2014/main" val="4211282849"/>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1">
                              <a:lumMod val="50000"/>
                            </a:schemeClr>
                          </a:solidFill>
                        </a:rPr>
                        <a:t>die </a:t>
                      </a:r>
                      <a:r>
                        <a:rPr lang="en-GB" sz="2600" dirty="0" err="1">
                          <a:solidFill>
                            <a:schemeClr val="accent1">
                              <a:lumMod val="50000"/>
                            </a:schemeClr>
                          </a:solidFill>
                        </a:rPr>
                        <a:t>Me</a:t>
                      </a:r>
                      <a:r>
                        <a:rPr lang="en-GB" sz="2600" b="1" dirty="0" err="1">
                          <a:solidFill>
                            <a:schemeClr val="accent1">
                              <a:lumMod val="50000"/>
                            </a:schemeClr>
                          </a:solidFill>
                        </a:rPr>
                        <a:t>tho</a:t>
                      </a:r>
                      <a:r>
                        <a:rPr lang="en-GB" sz="2600" dirty="0" err="1">
                          <a:solidFill>
                            <a:schemeClr val="accent1">
                              <a:lumMod val="50000"/>
                            </a:schemeClr>
                          </a:solidFill>
                        </a:rPr>
                        <a:t>de</a:t>
                      </a:r>
                      <a:r>
                        <a:rPr lang="en-GB" sz="2600" dirty="0">
                          <a:solidFill>
                            <a:schemeClr val="accent1">
                              <a:lumMod val="50000"/>
                            </a:schemeClr>
                          </a:solidFill>
                        </a:rPr>
                        <a:t>  </a:t>
                      </a:r>
                      <a:r>
                        <a:rPr lang="en-GB" sz="2200" dirty="0">
                          <a:solidFill>
                            <a:schemeClr val="accent1">
                              <a:lumMod val="50000"/>
                            </a:schemeClr>
                          </a:solidFill>
                        </a:rPr>
                        <a:t>[method]</a:t>
                      </a:r>
                    </a:p>
                  </a:txBody>
                  <a:tcPr/>
                </a:tc>
                <a:extLst>
                  <a:ext uri="{0D108BD9-81ED-4DB2-BD59-A6C34878D82A}">
                    <a16:rowId xmlns:a16="http://schemas.microsoft.com/office/drawing/2014/main" val="685166923"/>
                  </a:ext>
                </a:extLst>
              </a:tr>
              <a:tr h="5489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6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1">
                              <a:lumMod val="50000"/>
                            </a:schemeClr>
                          </a:solidFill>
                        </a:rPr>
                        <a:t>die </a:t>
                      </a:r>
                      <a:r>
                        <a:rPr lang="en-GB" sz="2600" dirty="0" err="1">
                          <a:solidFill>
                            <a:schemeClr val="accent1">
                              <a:lumMod val="50000"/>
                            </a:schemeClr>
                          </a:solidFill>
                        </a:rPr>
                        <a:t>Apo</a:t>
                      </a:r>
                      <a:r>
                        <a:rPr lang="en-GB" sz="2600" b="1" dirty="0" err="1">
                          <a:solidFill>
                            <a:schemeClr val="accent1">
                              <a:lumMod val="50000"/>
                            </a:schemeClr>
                          </a:solidFill>
                        </a:rPr>
                        <a:t>the</a:t>
                      </a:r>
                      <a:r>
                        <a:rPr lang="en-GB" sz="2600" dirty="0" err="1">
                          <a:solidFill>
                            <a:schemeClr val="accent1">
                              <a:lumMod val="50000"/>
                            </a:schemeClr>
                          </a:solidFill>
                        </a:rPr>
                        <a:t>ke</a:t>
                      </a:r>
                      <a:endParaRPr lang="en-GB" sz="2600" dirty="0">
                        <a:solidFill>
                          <a:schemeClr val="accent1">
                            <a:lumMod val="50000"/>
                          </a:schemeClr>
                        </a:solidFill>
                      </a:endParaRPr>
                    </a:p>
                  </a:txBody>
                  <a:tcPr/>
                </a:tc>
                <a:extLst>
                  <a:ext uri="{0D108BD9-81ED-4DB2-BD59-A6C34878D82A}">
                    <a16:rowId xmlns:a16="http://schemas.microsoft.com/office/drawing/2014/main" val="3508296049"/>
                  </a:ext>
                </a:extLst>
              </a:tr>
            </a:tbl>
          </a:graphicData>
        </a:graphic>
      </p:graphicFrame>
      <p:graphicFrame>
        <p:nvGraphicFramePr>
          <p:cNvPr id="11" name="Table 10"/>
          <p:cNvGraphicFramePr>
            <a:graphicFrameLocks noGrp="1"/>
          </p:cNvGraphicFramePr>
          <p:nvPr/>
        </p:nvGraphicFramePr>
        <p:xfrm>
          <a:off x="5096254" y="2228016"/>
          <a:ext cx="4368800" cy="3842811"/>
        </p:xfrm>
        <a:graphic>
          <a:graphicData uri="http://schemas.openxmlformats.org/drawingml/2006/table">
            <a:tbl>
              <a:tblPr firstRow="1" bandRow="1">
                <a:tableStyleId>{5940675A-B579-460E-94D1-54222C63F5DA}</a:tableStyleId>
              </a:tblPr>
              <a:tblGrid>
                <a:gridCol w="651220">
                  <a:extLst>
                    <a:ext uri="{9D8B030D-6E8A-4147-A177-3AD203B41FA5}">
                      <a16:colId xmlns:a16="http://schemas.microsoft.com/office/drawing/2014/main" val="2227752998"/>
                    </a:ext>
                  </a:extLst>
                </a:gridCol>
                <a:gridCol w="3717580">
                  <a:extLst>
                    <a:ext uri="{9D8B030D-6E8A-4147-A177-3AD203B41FA5}">
                      <a16:colId xmlns:a16="http://schemas.microsoft.com/office/drawing/2014/main" val="1907703773"/>
                    </a:ext>
                  </a:extLst>
                </a:gridCol>
              </a:tblGrid>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1">
                              <a:lumMod val="50000"/>
                            </a:schemeClr>
                          </a:solidFill>
                        </a:rPr>
                        <a:t>Mat</a:t>
                      </a:r>
                      <a:r>
                        <a:rPr lang="en-GB" sz="2600" b="1" dirty="0">
                          <a:solidFill>
                            <a:schemeClr val="accent1">
                              <a:lumMod val="50000"/>
                            </a:schemeClr>
                          </a:solidFill>
                        </a:rPr>
                        <a:t>thi</a:t>
                      </a:r>
                      <a:r>
                        <a:rPr lang="en-GB" sz="2600" dirty="0">
                          <a:solidFill>
                            <a:schemeClr val="accent1">
                              <a:lumMod val="50000"/>
                            </a:schemeClr>
                          </a:solidFill>
                        </a:rPr>
                        <a:t>as</a:t>
                      </a:r>
                    </a:p>
                  </a:txBody>
                  <a:tcPr/>
                </a:tc>
                <a:extLst>
                  <a:ext uri="{0D108BD9-81ED-4DB2-BD59-A6C34878D82A}">
                    <a16:rowId xmlns:a16="http://schemas.microsoft.com/office/drawing/2014/main" val="3734416862"/>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chemeClr val="accent1">
                              <a:lumMod val="50000"/>
                            </a:schemeClr>
                          </a:solidFill>
                        </a:rPr>
                        <a:t>Kathar</a:t>
                      </a:r>
                      <a:r>
                        <a:rPr lang="en-GB" sz="2600" b="1" dirty="0">
                          <a:solidFill>
                            <a:schemeClr val="accent1">
                              <a:lumMod val="50000"/>
                            </a:schemeClr>
                          </a:solidFill>
                        </a:rPr>
                        <a:t>i</a:t>
                      </a:r>
                      <a:r>
                        <a:rPr lang="en-GB" sz="2600" b="0" dirty="0">
                          <a:solidFill>
                            <a:schemeClr val="accent1">
                              <a:lumMod val="50000"/>
                            </a:schemeClr>
                          </a:solidFill>
                        </a:rPr>
                        <a:t>na</a:t>
                      </a:r>
                    </a:p>
                  </a:txBody>
                  <a:tcPr/>
                </a:tc>
                <a:extLst>
                  <a:ext uri="{0D108BD9-81ED-4DB2-BD59-A6C34878D82A}">
                    <a16:rowId xmlns:a16="http://schemas.microsoft.com/office/drawing/2014/main" val="936896680"/>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1">
                              <a:lumMod val="50000"/>
                            </a:schemeClr>
                          </a:solidFill>
                        </a:rPr>
                        <a:t>die </a:t>
                      </a:r>
                      <a:r>
                        <a:rPr lang="en-GB" sz="2600" dirty="0" err="1">
                          <a:solidFill>
                            <a:schemeClr val="accent1">
                              <a:lumMod val="50000"/>
                            </a:schemeClr>
                          </a:solidFill>
                        </a:rPr>
                        <a:t>Disko</a:t>
                      </a:r>
                      <a:r>
                        <a:rPr lang="en-GB" sz="2600" b="1" dirty="0" err="1">
                          <a:solidFill>
                            <a:schemeClr val="accent1">
                              <a:lumMod val="50000"/>
                            </a:schemeClr>
                          </a:solidFill>
                        </a:rPr>
                        <a:t>thek</a:t>
                      </a:r>
                      <a:endParaRPr lang="en-GB" sz="2600" b="1" dirty="0">
                        <a:solidFill>
                          <a:schemeClr val="accent1">
                            <a:lumMod val="50000"/>
                          </a:schemeClr>
                        </a:solidFill>
                      </a:endParaRPr>
                    </a:p>
                  </a:txBody>
                  <a:tcPr/>
                </a:tc>
                <a:extLst>
                  <a:ext uri="{0D108BD9-81ED-4DB2-BD59-A6C34878D82A}">
                    <a16:rowId xmlns:a16="http://schemas.microsoft.com/office/drawing/2014/main" val="2346498914"/>
                  </a:ext>
                </a:extLst>
              </a:tr>
              <a:tr h="548973">
                <a:tc>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chemeClr val="accent1">
                              <a:lumMod val="50000"/>
                            </a:schemeClr>
                          </a:solidFill>
                        </a:rPr>
                        <a:t>die </a:t>
                      </a:r>
                      <a:r>
                        <a:rPr lang="en-GB" sz="2600" b="1" dirty="0" err="1">
                          <a:solidFill>
                            <a:schemeClr val="accent1">
                              <a:lumMod val="50000"/>
                            </a:schemeClr>
                          </a:solidFill>
                        </a:rPr>
                        <a:t>E</a:t>
                      </a:r>
                      <a:r>
                        <a:rPr lang="en-GB" sz="2600" b="0" dirty="0" err="1">
                          <a:solidFill>
                            <a:schemeClr val="accent1">
                              <a:lumMod val="50000"/>
                            </a:schemeClr>
                          </a:solidFill>
                        </a:rPr>
                        <a:t>th</a:t>
                      </a:r>
                      <a:r>
                        <a:rPr lang="en-GB" sz="2600" dirty="0" err="1">
                          <a:solidFill>
                            <a:schemeClr val="accent1">
                              <a:lumMod val="50000"/>
                            </a:schemeClr>
                          </a:solidFill>
                        </a:rPr>
                        <a:t>ik</a:t>
                      </a:r>
                      <a:r>
                        <a:rPr lang="en-GB" sz="2600" dirty="0">
                          <a:solidFill>
                            <a:schemeClr val="accent1">
                              <a:lumMod val="50000"/>
                            </a:schemeClr>
                          </a:solidFill>
                        </a:rPr>
                        <a:t>             [</a:t>
                      </a:r>
                      <a:r>
                        <a:rPr lang="en-GB" sz="2200" dirty="0">
                          <a:solidFill>
                            <a:schemeClr val="accent1">
                              <a:lumMod val="50000"/>
                            </a:schemeClr>
                          </a:solidFill>
                        </a:rPr>
                        <a:t>ethics]</a:t>
                      </a:r>
                    </a:p>
                  </a:txBody>
                  <a:tcPr/>
                </a:tc>
                <a:extLst>
                  <a:ext uri="{0D108BD9-81ED-4DB2-BD59-A6C34878D82A}">
                    <a16:rowId xmlns:a16="http://schemas.microsoft.com/office/drawing/2014/main" val="2132613832"/>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1">
                              <a:lumMod val="50000"/>
                            </a:schemeClr>
                          </a:solidFill>
                        </a:rPr>
                        <a:t>A</a:t>
                      </a:r>
                      <a:r>
                        <a:rPr lang="en-GB" sz="2600" b="0" dirty="0" err="1">
                          <a:solidFill>
                            <a:schemeClr val="accent1">
                              <a:lumMod val="50000"/>
                            </a:schemeClr>
                          </a:solidFill>
                        </a:rPr>
                        <a:t>th</a:t>
                      </a:r>
                      <a:r>
                        <a:rPr lang="en-GB" sz="2600" b="1" dirty="0" err="1">
                          <a:solidFill>
                            <a:schemeClr val="accent1">
                              <a:lumMod val="50000"/>
                            </a:schemeClr>
                          </a:solidFill>
                        </a:rPr>
                        <a:t>en</a:t>
                      </a:r>
                      <a:endParaRPr lang="en-GB" sz="2600" b="1" dirty="0">
                        <a:solidFill>
                          <a:schemeClr val="accent1">
                            <a:lumMod val="50000"/>
                          </a:schemeClr>
                        </a:solidFill>
                      </a:endParaRPr>
                    </a:p>
                  </a:txBody>
                  <a:tcPr/>
                </a:tc>
                <a:extLst>
                  <a:ext uri="{0D108BD9-81ED-4DB2-BD59-A6C34878D82A}">
                    <a16:rowId xmlns:a16="http://schemas.microsoft.com/office/drawing/2014/main" val="4211282849"/>
                  </a:ext>
                </a:extLst>
              </a:tr>
              <a:tr h="548973">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dirty="0">
                          <a:solidFill>
                            <a:schemeClr val="accent1">
                              <a:lumMod val="50000"/>
                            </a:schemeClr>
                          </a:solidFill>
                        </a:rPr>
                        <a:t>die </a:t>
                      </a:r>
                      <a:r>
                        <a:rPr lang="en-GB" sz="2600" b="0" dirty="0" err="1">
                          <a:solidFill>
                            <a:schemeClr val="accent1">
                              <a:lumMod val="50000"/>
                            </a:schemeClr>
                          </a:solidFill>
                        </a:rPr>
                        <a:t>Th</a:t>
                      </a:r>
                      <a:r>
                        <a:rPr lang="en-GB" sz="2600" dirty="0" err="1">
                          <a:solidFill>
                            <a:schemeClr val="accent1">
                              <a:lumMod val="50000"/>
                            </a:schemeClr>
                          </a:solidFill>
                        </a:rPr>
                        <a:t>eo</a:t>
                      </a:r>
                      <a:r>
                        <a:rPr lang="en-GB" sz="2600" b="1" dirty="0" err="1">
                          <a:solidFill>
                            <a:schemeClr val="accent1">
                              <a:lumMod val="50000"/>
                            </a:schemeClr>
                          </a:solidFill>
                        </a:rPr>
                        <a:t>rie</a:t>
                      </a:r>
                      <a:endParaRPr lang="en-GB" sz="2600" b="1" dirty="0">
                        <a:solidFill>
                          <a:schemeClr val="accent1">
                            <a:lumMod val="50000"/>
                          </a:schemeClr>
                        </a:solidFill>
                      </a:endParaRPr>
                    </a:p>
                  </a:txBody>
                  <a:tcPr/>
                </a:tc>
                <a:extLst>
                  <a:ext uri="{0D108BD9-81ED-4DB2-BD59-A6C34878D82A}">
                    <a16:rowId xmlns:a16="http://schemas.microsoft.com/office/drawing/2014/main" val="685166923"/>
                  </a:ext>
                </a:extLst>
              </a:tr>
              <a:tr h="5489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6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1">
                              <a:lumMod val="50000"/>
                            </a:schemeClr>
                          </a:solidFill>
                        </a:rPr>
                        <a:t>die </a:t>
                      </a:r>
                      <a:r>
                        <a:rPr lang="en-GB" sz="2600" dirty="0" err="1">
                          <a:solidFill>
                            <a:schemeClr val="accent1">
                              <a:lumMod val="50000"/>
                            </a:schemeClr>
                          </a:solidFill>
                        </a:rPr>
                        <a:t>Biblio</a:t>
                      </a:r>
                      <a:r>
                        <a:rPr lang="en-GB" sz="2600" b="1" dirty="0" err="1">
                          <a:solidFill>
                            <a:schemeClr val="accent1">
                              <a:lumMod val="50000"/>
                            </a:schemeClr>
                          </a:solidFill>
                        </a:rPr>
                        <a:t>thek</a:t>
                      </a:r>
                      <a:endParaRPr lang="en-GB" sz="2600" b="1" dirty="0">
                        <a:solidFill>
                          <a:schemeClr val="accent1">
                            <a:lumMod val="50000"/>
                          </a:schemeClr>
                        </a:solidFill>
                      </a:endParaRPr>
                    </a:p>
                  </a:txBody>
                  <a:tcPr/>
                </a:tc>
                <a:extLst>
                  <a:ext uri="{0D108BD9-81ED-4DB2-BD59-A6C34878D82A}">
                    <a16:rowId xmlns:a16="http://schemas.microsoft.com/office/drawing/2014/main" val="3508296049"/>
                  </a:ext>
                </a:extLst>
              </a:tr>
            </a:tbl>
          </a:graphicData>
        </a:graphic>
      </p:graphicFrame>
      <p:pic>
        <p:nvPicPr>
          <p:cNvPr id="1028" name="Picture 4" descr="Bigekg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4871" y="2337430"/>
            <a:ext cx="720060" cy="3504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unner, Run, Running, Woman Runner, Athlete, Spo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2100" y="3438540"/>
            <a:ext cx="361548" cy="4171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a:stretch>
            <a:fillRect/>
          </a:stretch>
        </p:blipFill>
        <p:spPr>
          <a:xfrm flipH="1">
            <a:off x="3860168" y="4455040"/>
            <a:ext cx="405353" cy="495791"/>
          </a:xfrm>
          <a:prstGeom prst="rect">
            <a:avLst/>
          </a:prstGeom>
        </p:spPr>
      </p:pic>
      <p:pic>
        <p:nvPicPr>
          <p:cNvPr id="39" name="Picture 38"/>
          <p:cNvPicPr>
            <a:picLocks noChangeAspect="1"/>
          </p:cNvPicPr>
          <p:nvPr/>
        </p:nvPicPr>
        <p:blipFill rotWithShape="1">
          <a:blip r:embed="rId8" cstate="print">
            <a:extLst>
              <a:ext uri="{28A0092B-C50C-407E-A947-70E740481C1C}">
                <a14:useLocalDpi xmlns:a14="http://schemas.microsoft.com/office/drawing/2010/main" val="0"/>
              </a:ext>
            </a:extLst>
          </a:blip>
          <a:srcRect b="20941"/>
          <a:stretch/>
        </p:blipFill>
        <p:spPr>
          <a:xfrm>
            <a:off x="3836320" y="5606492"/>
            <a:ext cx="477162" cy="395106"/>
          </a:xfrm>
          <a:prstGeom prst="rect">
            <a:avLst/>
          </a:prstGeom>
        </p:spPr>
      </p:pic>
      <p:pic>
        <p:nvPicPr>
          <p:cNvPr id="1038" name="Picture 14" descr="Happy Boy Cartoon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95965" y="2273020"/>
            <a:ext cx="405740" cy="4670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miling Girl Face Clip 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01325" y="2817843"/>
            <a:ext cx="405740" cy="47737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isco Ball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14072" y="3410942"/>
            <a:ext cx="369526" cy="36952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National Flag Of Greece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46261" y="4533529"/>
            <a:ext cx="505148" cy="28961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Einstein, Theory Of Relativity, Math, Physics, Scienc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08974" y="5018783"/>
            <a:ext cx="783746" cy="39187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Stack Of Books Clip 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664278" y="5618052"/>
            <a:ext cx="469114" cy="35496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Cold, Cool, Hot, Icon, Measure, Measurement, Symbol">
            <a:extLst>
              <a:ext uri="{FF2B5EF4-FFF2-40B4-BE49-F238E27FC236}">
                <a16:creationId xmlns:a16="http://schemas.microsoft.com/office/drawing/2014/main" id="{E6EB7102-9BF0-4A79-AB83-71FBA3534EA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73648" y="3917747"/>
            <a:ext cx="209463" cy="418925"/>
          </a:xfrm>
          <a:prstGeom prst="rect">
            <a:avLst/>
          </a:prstGeom>
          <a:noFill/>
          <a:extLst>
            <a:ext uri="{909E8E84-426E-40DD-AFC4-6F175D3DCCD1}">
              <a14:hiddenFill xmlns:a14="http://schemas.microsoft.com/office/drawing/2010/main">
                <a:solidFill>
                  <a:srgbClr val="FFFFFF"/>
                </a:solidFill>
              </a14:hiddenFill>
            </a:ext>
          </a:extLst>
        </p:spPr>
      </p:pic>
      <p:sp>
        <p:nvSpPr>
          <p:cNvPr id="68" name="Action Button: Custom 16">
            <a:hlinkClick r:id="" action="ppaction://noaction" highlightClick="1">
              <a:snd r:embed="rId16" name="der Rhythmus.wav"/>
            </a:hlinkClick>
            <a:extLst>
              <a:ext uri="{FF2B5EF4-FFF2-40B4-BE49-F238E27FC236}">
                <a16:creationId xmlns:a16="http://schemas.microsoft.com/office/drawing/2014/main" id="{3B418770-1E72-B240-9307-3BBF955557C6}"/>
              </a:ext>
            </a:extLst>
          </p:cNvPr>
          <p:cNvSpPr/>
          <p:nvPr/>
        </p:nvSpPr>
        <p:spPr>
          <a:xfrm>
            <a:off x="442615" y="2302548"/>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1</a:t>
            </a:r>
          </a:p>
        </p:txBody>
      </p:sp>
      <p:sp>
        <p:nvSpPr>
          <p:cNvPr id="69" name="Action Button: Custom 16">
            <a:hlinkClick r:id="" action="ppaction://noaction" highlightClick="1">
              <a:snd r:embed="rId17" name="das Thema.wav"/>
            </a:hlinkClick>
            <a:extLst>
              <a:ext uri="{FF2B5EF4-FFF2-40B4-BE49-F238E27FC236}">
                <a16:creationId xmlns:a16="http://schemas.microsoft.com/office/drawing/2014/main" id="{F18D09F0-0D24-5B4F-A26E-132DCCD8073A}"/>
              </a:ext>
            </a:extLst>
          </p:cNvPr>
          <p:cNvSpPr/>
          <p:nvPr/>
        </p:nvSpPr>
        <p:spPr>
          <a:xfrm>
            <a:off x="440537" y="2846661"/>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2</a:t>
            </a:r>
          </a:p>
        </p:txBody>
      </p:sp>
      <p:sp>
        <p:nvSpPr>
          <p:cNvPr id="70" name="Action Button: Custom 16">
            <a:hlinkClick r:id="" action="ppaction://noaction" highlightClick="1">
              <a:snd r:embed="rId18" name="der Athlet.wav"/>
            </a:hlinkClick>
            <a:extLst>
              <a:ext uri="{FF2B5EF4-FFF2-40B4-BE49-F238E27FC236}">
                <a16:creationId xmlns:a16="http://schemas.microsoft.com/office/drawing/2014/main" id="{747EFDEF-0DCF-DB44-BBF0-27990DDE521B}"/>
              </a:ext>
            </a:extLst>
          </p:cNvPr>
          <p:cNvSpPr/>
          <p:nvPr/>
        </p:nvSpPr>
        <p:spPr>
          <a:xfrm>
            <a:off x="440537" y="3414667"/>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3</a:t>
            </a:r>
          </a:p>
        </p:txBody>
      </p:sp>
      <p:sp>
        <p:nvSpPr>
          <p:cNvPr id="71" name="Action Button: Custom 70">
            <a:hlinkClick r:id="" action="ppaction://noaction" highlightClick="1">
              <a:snd r:embed="rId19" name="das Thermometer.wav"/>
            </a:hlinkClick>
            <a:extLst>
              <a:ext uri="{FF2B5EF4-FFF2-40B4-BE49-F238E27FC236}">
                <a16:creationId xmlns:a16="http://schemas.microsoft.com/office/drawing/2014/main" id="{408DED6B-8D00-7843-820C-3A35CED50594}"/>
              </a:ext>
            </a:extLst>
          </p:cNvPr>
          <p:cNvSpPr/>
          <p:nvPr/>
        </p:nvSpPr>
        <p:spPr>
          <a:xfrm>
            <a:off x="440537" y="3961224"/>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4</a:t>
            </a:r>
          </a:p>
        </p:txBody>
      </p:sp>
      <p:sp>
        <p:nvSpPr>
          <p:cNvPr id="72" name="Action Button: Custom 16">
            <a:hlinkClick r:id="" action="ppaction://noaction" highlightClick="1">
              <a:snd r:embed="rId20" name="der Thron.wav"/>
            </a:hlinkClick>
            <a:extLst>
              <a:ext uri="{FF2B5EF4-FFF2-40B4-BE49-F238E27FC236}">
                <a16:creationId xmlns:a16="http://schemas.microsoft.com/office/drawing/2014/main" id="{25121CCC-82F7-F14F-B30E-8A5AD31BE634}"/>
              </a:ext>
            </a:extLst>
          </p:cNvPr>
          <p:cNvSpPr/>
          <p:nvPr/>
        </p:nvSpPr>
        <p:spPr>
          <a:xfrm>
            <a:off x="440537" y="4504521"/>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5</a:t>
            </a:r>
          </a:p>
        </p:txBody>
      </p:sp>
      <p:sp>
        <p:nvSpPr>
          <p:cNvPr id="73" name="Action Button: Custom 16">
            <a:hlinkClick r:id="" action="ppaction://noaction" highlightClick="1">
              <a:snd r:embed="rId21" name="die Methode.wav"/>
            </a:hlinkClick>
            <a:extLst>
              <a:ext uri="{FF2B5EF4-FFF2-40B4-BE49-F238E27FC236}">
                <a16:creationId xmlns:a16="http://schemas.microsoft.com/office/drawing/2014/main" id="{DA5FAA28-0FFE-FD44-82BD-8BEA8CA05A2D}"/>
              </a:ext>
            </a:extLst>
          </p:cNvPr>
          <p:cNvSpPr/>
          <p:nvPr/>
        </p:nvSpPr>
        <p:spPr>
          <a:xfrm>
            <a:off x="445331" y="5054842"/>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6</a:t>
            </a:r>
          </a:p>
        </p:txBody>
      </p:sp>
      <p:sp>
        <p:nvSpPr>
          <p:cNvPr id="74" name="Action Button: Custom 16">
            <a:hlinkClick r:id="" action="ppaction://noaction" highlightClick="1">
              <a:snd r:embed="rId22" name="die Apotheke.wav"/>
            </a:hlinkClick>
            <a:extLst>
              <a:ext uri="{FF2B5EF4-FFF2-40B4-BE49-F238E27FC236}">
                <a16:creationId xmlns:a16="http://schemas.microsoft.com/office/drawing/2014/main" id="{B941CF18-9FF3-084E-9E12-F82721CE7509}"/>
              </a:ext>
            </a:extLst>
          </p:cNvPr>
          <p:cNvSpPr/>
          <p:nvPr/>
        </p:nvSpPr>
        <p:spPr>
          <a:xfrm>
            <a:off x="440537" y="5601280"/>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7</a:t>
            </a:r>
          </a:p>
        </p:txBody>
      </p:sp>
      <p:sp>
        <p:nvSpPr>
          <p:cNvPr id="76" name="Action Button: Custom 16">
            <a:hlinkClick r:id="" action="ppaction://noaction" highlightClick="1">
              <a:snd r:embed="rId23" name="Matthias.wav"/>
            </a:hlinkClick>
            <a:extLst>
              <a:ext uri="{FF2B5EF4-FFF2-40B4-BE49-F238E27FC236}">
                <a16:creationId xmlns:a16="http://schemas.microsoft.com/office/drawing/2014/main" id="{3B418770-1E72-B240-9307-3BBF955557C6}"/>
              </a:ext>
            </a:extLst>
          </p:cNvPr>
          <p:cNvSpPr/>
          <p:nvPr/>
        </p:nvSpPr>
        <p:spPr>
          <a:xfrm>
            <a:off x="5216770" y="2300727"/>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1</a:t>
            </a:r>
          </a:p>
        </p:txBody>
      </p:sp>
      <p:sp>
        <p:nvSpPr>
          <p:cNvPr id="77" name="Action Button: Custom 16">
            <a:hlinkClick r:id="" action="ppaction://noaction" highlightClick="1">
              <a:snd r:embed="rId24" name="Katharina.wav"/>
            </a:hlinkClick>
            <a:extLst>
              <a:ext uri="{FF2B5EF4-FFF2-40B4-BE49-F238E27FC236}">
                <a16:creationId xmlns:a16="http://schemas.microsoft.com/office/drawing/2014/main" id="{F18D09F0-0D24-5B4F-A26E-132DCCD8073A}"/>
              </a:ext>
            </a:extLst>
          </p:cNvPr>
          <p:cNvSpPr/>
          <p:nvPr/>
        </p:nvSpPr>
        <p:spPr>
          <a:xfrm>
            <a:off x="5214692" y="2844840"/>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2</a:t>
            </a:r>
          </a:p>
        </p:txBody>
      </p:sp>
      <p:sp>
        <p:nvSpPr>
          <p:cNvPr id="78" name="Action Button: Custom 16">
            <a:hlinkClick r:id="" action="ppaction://noaction" highlightClick="1">
              <a:snd r:embed="rId25" name="die Diskothek.wav"/>
            </a:hlinkClick>
            <a:extLst>
              <a:ext uri="{FF2B5EF4-FFF2-40B4-BE49-F238E27FC236}">
                <a16:creationId xmlns:a16="http://schemas.microsoft.com/office/drawing/2014/main" id="{747EFDEF-0DCF-DB44-BBF0-27990DDE521B}"/>
              </a:ext>
            </a:extLst>
          </p:cNvPr>
          <p:cNvSpPr/>
          <p:nvPr/>
        </p:nvSpPr>
        <p:spPr>
          <a:xfrm>
            <a:off x="5214692" y="3399967"/>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3</a:t>
            </a:r>
          </a:p>
        </p:txBody>
      </p:sp>
      <p:sp>
        <p:nvSpPr>
          <p:cNvPr id="79" name="Action Button: Custom 78">
            <a:hlinkClick r:id="" action="ppaction://noaction" highlightClick="1">
              <a:snd r:embed="rId26" name="die Ethik.wav"/>
            </a:hlinkClick>
            <a:extLst>
              <a:ext uri="{FF2B5EF4-FFF2-40B4-BE49-F238E27FC236}">
                <a16:creationId xmlns:a16="http://schemas.microsoft.com/office/drawing/2014/main" id="{408DED6B-8D00-7843-820C-3A35CED50594}"/>
              </a:ext>
            </a:extLst>
          </p:cNvPr>
          <p:cNvSpPr/>
          <p:nvPr/>
        </p:nvSpPr>
        <p:spPr>
          <a:xfrm>
            <a:off x="5214692" y="3959403"/>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4</a:t>
            </a:r>
          </a:p>
        </p:txBody>
      </p:sp>
      <p:sp>
        <p:nvSpPr>
          <p:cNvPr id="80" name="Action Button: Custom 16">
            <a:hlinkClick r:id="" action="ppaction://noaction" highlightClick="1">
              <a:snd r:embed="rId27" name="Athen.wav"/>
            </a:hlinkClick>
            <a:extLst>
              <a:ext uri="{FF2B5EF4-FFF2-40B4-BE49-F238E27FC236}">
                <a16:creationId xmlns:a16="http://schemas.microsoft.com/office/drawing/2014/main" id="{25121CCC-82F7-F14F-B30E-8A5AD31BE634}"/>
              </a:ext>
            </a:extLst>
          </p:cNvPr>
          <p:cNvSpPr/>
          <p:nvPr/>
        </p:nvSpPr>
        <p:spPr>
          <a:xfrm>
            <a:off x="5214692" y="4502700"/>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5</a:t>
            </a:r>
          </a:p>
        </p:txBody>
      </p:sp>
      <p:sp>
        <p:nvSpPr>
          <p:cNvPr id="81" name="Action Button: Custom 16">
            <a:hlinkClick r:id="" action="ppaction://noaction" highlightClick="1">
              <a:snd r:embed="rId28" name="die Theorie.wav"/>
            </a:hlinkClick>
            <a:extLst>
              <a:ext uri="{FF2B5EF4-FFF2-40B4-BE49-F238E27FC236}">
                <a16:creationId xmlns:a16="http://schemas.microsoft.com/office/drawing/2014/main" id="{DA5FAA28-0FFE-FD44-82BD-8BEA8CA05A2D}"/>
              </a:ext>
            </a:extLst>
          </p:cNvPr>
          <p:cNvSpPr/>
          <p:nvPr/>
        </p:nvSpPr>
        <p:spPr>
          <a:xfrm>
            <a:off x="5219486" y="5053021"/>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6</a:t>
            </a:r>
          </a:p>
        </p:txBody>
      </p:sp>
      <p:sp>
        <p:nvSpPr>
          <p:cNvPr id="82" name="Action Button: Custom 16">
            <a:hlinkClick r:id="" action="ppaction://noaction" highlightClick="1">
              <a:snd r:embed="rId29" name="die Bibliothek.wav"/>
            </a:hlinkClick>
            <a:extLst>
              <a:ext uri="{FF2B5EF4-FFF2-40B4-BE49-F238E27FC236}">
                <a16:creationId xmlns:a16="http://schemas.microsoft.com/office/drawing/2014/main" id="{B941CF18-9FF3-084E-9E12-F82721CE7509}"/>
              </a:ext>
            </a:extLst>
          </p:cNvPr>
          <p:cNvSpPr/>
          <p:nvPr/>
        </p:nvSpPr>
        <p:spPr>
          <a:xfrm>
            <a:off x="5214692" y="5599459"/>
            <a:ext cx="414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7</a:t>
            </a:r>
          </a:p>
        </p:txBody>
      </p:sp>
      <p:sp>
        <p:nvSpPr>
          <p:cNvPr id="83" name="Rectangle 82"/>
          <p:cNvSpPr/>
          <p:nvPr/>
        </p:nvSpPr>
        <p:spPr>
          <a:xfrm>
            <a:off x="10711030" y="3356102"/>
            <a:ext cx="244800" cy="2121458"/>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lumMod val="50000"/>
                </a:srgbClr>
              </a:solidFill>
            </a:endParaRPr>
          </a:p>
        </p:txBody>
      </p:sp>
      <p:sp>
        <p:nvSpPr>
          <p:cNvPr id="84"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030916" y="3373518"/>
            <a:ext cx="502131" cy="2104194"/>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85"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024299" y="3373518"/>
            <a:ext cx="503528" cy="2088000"/>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86"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0955768" y="3195534"/>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30</a:t>
            </a:r>
          </a:p>
        </p:txBody>
      </p:sp>
      <p:sp>
        <p:nvSpPr>
          <p:cNvPr id="87"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0931080" y="528575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88" name="Rectangle 87" descr="box to hide timer as it goes off the page">
            <a:extLst>
              <a:ext uri="{FF2B5EF4-FFF2-40B4-BE49-F238E27FC236}">
                <a16:creationId xmlns:a16="http://schemas.microsoft.com/office/drawing/2014/main" id="{80BB973F-93FA-4A26-B850-9E1862347B2F}"/>
              </a:ext>
            </a:extLst>
          </p:cNvPr>
          <p:cNvSpPr/>
          <p:nvPr/>
        </p:nvSpPr>
        <p:spPr>
          <a:xfrm>
            <a:off x="9877322" y="550870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9"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767652" y="569670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90" name="Rectangle 89"/>
          <p:cNvSpPr/>
          <p:nvPr/>
        </p:nvSpPr>
        <p:spPr>
          <a:xfrm>
            <a:off x="9901104" y="5482451"/>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91" name="Straight Connector 90"/>
          <p:cNvCxnSpPr/>
          <p:nvPr/>
        </p:nvCxnSpPr>
        <p:spPr>
          <a:xfrm>
            <a:off x="10022632" y="5477713"/>
            <a:ext cx="5184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10732179" y="3373518"/>
            <a:ext cx="293759" cy="208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3"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14289" y="4234454"/>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44"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530761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9000"/>
                                        <p:tgtEl>
                                          <p:spTgt spid="85"/>
                                        </p:tgtEl>
                                      </p:cBhvr>
                                    </p:animEffect>
                                    <p:set>
                                      <p:cBhvr>
                                        <p:cTn id="7" dur="1" fill="hold">
                                          <p:stCondLst>
                                            <p:cond delay="289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9"/>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German_template</Template>
  <TotalTime>4073</TotalTime>
  <Words>7143</Words>
  <Application>Microsoft Office PowerPoint</Application>
  <PresentationFormat>Widescreen</PresentationFormat>
  <Paragraphs>1104</Paragraphs>
  <Slides>31</Slides>
  <Notes>31</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31</vt:i4>
      </vt:variant>
    </vt:vector>
  </HeadingPairs>
  <TitlesOfParts>
    <vt:vector size="39" baseType="lpstr">
      <vt:lpstr>Arial</vt:lpstr>
      <vt:lpstr>Calibri</vt:lpstr>
      <vt:lpstr>Century Gothic</vt:lpstr>
      <vt:lpstr>1_Office Theme</vt:lpstr>
      <vt:lpstr>2_Office Theme</vt:lpstr>
      <vt:lpstr>4_Office Theme</vt:lpstr>
      <vt:lpstr>5_Office Theme</vt:lpstr>
      <vt:lpstr>6_Office Theme</vt:lpstr>
      <vt:lpstr>What do you do when?  What do others do and when?</vt:lpstr>
      <vt:lpstr>th</vt:lpstr>
      <vt:lpstr>th</vt:lpstr>
      <vt:lpstr>th</vt:lpstr>
      <vt:lpstr>th</vt:lpstr>
      <vt:lpstr>th</vt:lpstr>
      <vt:lpstr>th</vt:lpstr>
      <vt:lpstr>Wie sagt man das?</vt:lpstr>
      <vt:lpstr>Wie sagt man das?</vt:lpstr>
      <vt:lpstr>Wie sagt man das?</vt:lpstr>
      <vt:lpstr>Was macht Mia?</vt:lpstr>
      <vt:lpstr>Was macht Mia?</vt:lpstr>
      <vt:lpstr>Word order 2</vt:lpstr>
      <vt:lpstr>Was schreiben sie?</vt:lpstr>
      <vt:lpstr>Der Lehrer ist streng! </vt:lpstr>
      <vt:lpstr>Antworten</vt:lpstr>
      <vt:lpstr>Meine Woche</vt:lpstr>
      <vt:lpstr>What do you do when?  What do others do and when?</vt:lpstr>
      <vt:lpstr>Phonetik: Wie schreibt man das?</vt:lpstr>
      <vt:lpstr>Mia und Katja</vt:lpstr>
      <vt:lpstr>Wer macht was und wann?</vt:lpstr>
      <vt:lpstr>Wolfgang organisiert ein Date!</vt:lpstr>
      <vt:lpstr>Antworten</vt:lpstr>
      <vt:lpstr>Und was machst du? (Beispiel 1)</vt:lpstr>
      <vt:lpstr>Und was machst du? (Beispiel 2)</vt:lpstr>
      <vt:lpstr>Was mache ich? (Q)</vt:lpstr>
      <vt:lpstr>Was mache ich? (A)</vt:lpstr>
      <vt:lpstr>Was macht sie? (Q)</vt:lpstr>
      <vt:lpstr>Was macht sie? (A)</vt:lpstr>
      <vt:lpstr>Meine Woche</vt:lpstr>
      <vt:lpstr>Hausaufgaben</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Rachel Hawkes</cp:lastModifiedBy>
  <cp:revision>282</cp:revision>
  <dcterms:created xsi:type="dcterms:W3CDTF">2020-03-10T16:54:18Z</dcterms:created>
  <dcterms:modified xsi:type="dcterms:W3CDTF">2022-06-28T11:08:20Z</dcterms:modified>
</cp:coreProperties>
</file>