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1"/>
  </p:notesMasterIdLst>
  <p:sldIdLst>
    <p:sldId id="257" r:id="rId4"/>
    <p:sldId id="268" r:id="rId5"/>
    <p:sldId id="299" r:id="rId6"/>
    <p:sldId id="379" r:id="rId7"/>
    <p:sldId id="348" r:id="rId8"/>
    <p:sldId id="378" r:id="rId9"/>
    <p:sldId id="300" r:id="rId10"/>
    <p:sldId id="315" r:id="rId11"/>
    <p:sldId id="321" r:id="rId12"/>
    <p:sldId id="324" r:id="rId13"/>
    <p:sldId id="259" r:id="rId14"/>
    <p:sldId id="325" r:id="rId15"/>
    <p:sldId id="326" r:id="rId16"/>
    <p:sldId id="327" r:id="rId17"/>
    <p:sldId id="328" r:id="rId18"/>
    <p:sldId id="329" r:id="rId19"/>
    <p:sldId id="330" r:id="rId20"/>
    <p:sldId id="331" r:id="rId21"/>
    <p:sldId id="333" r:id="rId22"/>
    <p:sldId id="334" r:id="rId23"/>
    <p:sldId id="332" r:id="rId24"/>
    <p:sldId id="336" r:id="rId25"/>
    <p:sldId id="335" r:id="rId26"/>
    <p:sldId id="337" r:id="rId27"/>
    <p:sldId id="338" r:id="rId28"/>
    <p:sldId id="339" r:id="rId29"/>
    <p:sldId id="340" r:id="rId30"/>
    <p:sldId id="341" r:id="rId31"/>
    <p:sldId id="322" r:id="rId32"/>
    <p:sldId id="323" r:id="rId33"/>
    <p:sldId id="342" r:id="rId34"/>
    <p:sldId id="343" r:id="rId35"/>
    <p:sldId id="344" r:id="rId36"/>
    <p:sldId id="345" r:id="rId37"/>
    <p:sldId id="346" r:id="rId38"/>
    <p:sldId id="347" r:id="rId39"/>
    <p:sldId id="26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963" autoAdjust="0"/>
    <p:restoredTop sz="69909" autoAdjust="0"/>
  </p:normalViewPr>
  <p:slideViewPr>
    <p:cSldViewPr snapToGrid="0">
      <p:cViewPr varScale="1">
        <p:scale>
          <a:sx n="51" d="100"/>
          <a:sy n="51" d="100"/>
        </p:scale>
        <p:origin x="846" y="6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059B4A-38A3-4BF8-8616-A1E0FBE8C9E6}" type="datetimeFigureOut">
              <a:rPr lang="en-GB" smtClean="0"/>
              <a:t>19/07/2022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88FF63-E4A7-4BD2-9E8E-CFB5FE5D888E}" type="slidenum">
              <a:rPr lang="en-GB" smtClean="0"/>
              <a:t>‹#›</a:t>
            </a:fld>
            <a:endParaRPr lang="en-GB"/>
          </a:p>
        </p:txBody>
      </p:sp>
    </p:spTree>
    <p:extLst>
      <p:ext uri="{BB962C8B-B14F-4D97-AF65-F5344CB8AC3E}">
        <p14:creationId xmlns:p14="http://schemas.microsoft.com/office/powerpoint/2010/main" val="2668684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resources.ncelp.org/concern/parent/kd17cs85f/file_sets/sn009x76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[z]</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sz="1200" b="0" dirty="0">
                <a:solidFill>
                  <a:prstClr val="white"/>
                </a:solidFill>
              </a:rPr>
              <a:t>negative 'no’</a:t>
            </a:r>
            <a:endParaRPr lang="en-GB" sz="1200" b="0" i="0" dirty="0">
              <a:solidFill>
                <a:prstClr val="white"/>
              </a:solidFill>
              <a:latin typeface="Calibri" panose="020F0502020204030204" pitchFamily="34" charset="0"/>
              <a:cs typeface="Calibri" panose="020F0502020204030204" pitchFamily="34" charset="0"/>
            </a:endParaRPr>
          </a:p>
          <a:p>
            <a:pPr algn="l"/>
            <a:r>
              <a:rPr lang="en-GB" sz="1200" b="0" i="0" dirty="0">
                <a:solidFill>
                  <a:prstClr val="white"/>
                </a:solidFill>
                <a:latin typeface="Calibri" panose="020F0502020204030204" pitchFamily="34" charset="0"/>
                <a:cs typeface="Calibri" panose="020F0502020204030204" pitchFamily="34" charset="0"/>
              </a:rPr>
              <a:t>Consolidation of p</a:t>
            </a:r>
            <a:r>
              <a:rPr lang="en-GB" sz="1200" b="0" dirty="0">
                <a:solidFill>
                  <a:prstClr val="white"/>
                </a:solidFill>
              </a:rPr>
              <a:t>resent tense -ar verbs: 1st person singular (-o), 2nd person singular (-as), 3rd person singular (-a)</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7.1.2.1 (introduce) </a:t>
            </a:r>
            <a:r>
              <a:rPr lang="es-ES" b="0" dirty="0"/>
              <a:t>no [11]; caminar [514]; estudiar [281]; español¹ [262]; inglés¹ [583]; arte [208]; ciencia(s) [738]; señor¹ [201]; señora¹ [509]; mucho (as </a:t>
            </a:r>
            <a:r>
              <a:rPr lang="es-ES" b="0" dirty="0" err="1"/>
              <a:t>adverb</a:t>
            </a:r>
            <a:r>
              <a:rPr lang="es-ES" b="0" dirty="0"/>
              <a:t> only) [41]; pero [30]; verdadero [558]; o [29]; falso [1599]; entiendo [entender-229]; silencio [518]; grupo [200]; perdón [1729]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7.1.1.5 (revisit) </a:t>
            </a:r>
            <a:r>
              <a:rPr lang="es-ES" b="0" dirty="0"/>
              <a:t>amigo [210]; periódico [1026]; caballo [907]; teléfono [866]; planta [768]; botella [1878]; revista [920]; pregunta [507]; palabra [192]; tarea [995]; también [49]</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Vocabulario</a:t>
            </a:r>
          </a:p>
          <a:p>
            <a:r>
              <a:rPr lang="en-GB" b="1" dirty="0"/>
              <a:t>Timing: </a:t>
            </a:r>
            <a:r>
              <a:rPr lang="en-GB" b="0" dirty="0"/>
              <a:t>1-4 minutes</a:t>
            </a:r>
            <a:br>
              <a:rPr lang="en-GB" b="1" dirty="0"/>
            </a:br>
            <a:br>
              <a:rPr lang="en-GB" b="1" dirty="0"/>
            </a:br>
            <a:r>
              <a:rPr lang="en-GB" b="1" dirty="0"/>
              <a:t>Aim: </a:t>
            </a:r>
            <a:r>
              <a:rPr lang="en-GB" b="0" dirty="0"/>
              <a:t>To reactivate and strengthen vocabulary knowledge.  </a:t>
            </a:r>
            <a:br>
              <a:rPr lang="en-GB" b="0" dirty="0"/>
            </a:br>
            <a:br>
              <a:rPr lang="en-GB" b="0" dirty="0"/>
            </a:br>
            <a:r>
              <a:rPr lang="en-GB" b="1" dirty="0"/>
              <a:t>Procedure:</a:t>
            </a:r>
            <a:br>
              <a:rPr lang="en-GB" b="1" dirty="0"/>
            </a:br>
            <a:r>
              <a:rPr lang="en-GB" b="1" dirty="0"/>
              <a:t>Round 1: </a:t>
            </a:r>
            <a:r>
              <a:rPr lang="en-GB" b="0" dirty="0"/>
              <a:t>Look at the Spanish, recall the English meanings, saying them aloud. [1 minute]</a:t>
            </a:r>
            <a:br>
              <a:rPr lang="en-GB" b="0" dirty="0"/>
            </a:br>
            <a:r>
              <a:rPr lang="en-GB" b="1" dirty="0"/>
              <a:t>Round 2: </a:t>
            </a:r>
            <a:r>
              <a:rPr lang="en-GB" b="0" dirty="0"/>
              <a:t>Look at the English, recall the Spanish meanings, saying them aloud. [1 minute]</a:t>
            </a:r>
            <a:br>
              <a:rPr lang="en-GB" b="0" dirty="0"/>
            </a:br>
            <a:r>
              <a:rPr lang="en-GB" b="0" dirty="0"/>
              <a:t>Repeat for two further minutes, to speed up recall.</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caminar</a:t>
            </a:r>
            <a:r>
              <a:rPr lang="en-GB" baseline="0" dirty="0"/>
              <a:t> [514]; </a:t>
            </a:r>
            <a:r>
              <a:rPr lang="en-GB" baseline="0" dirty="0" err="1"/>
              <a:t>estudiar</a:t>
            </a:r>
            <a:r>
              <a:rPr lang="en-GB" baseline="0" dirty="0"/>
              <a:t> [281]; </a:t>
            </a:r>
            <a:r>
              <a:rPr lang="en-GB" sz="1200" dirty="0">
                <a:solidFill>
                  <a:srgbClr val="002060"/>
                </a:solidFill>
                <a:latin typeface="Century Gothic" panose="020B0502020202020204" pitchFamily="34" charset="0"/>
              </a:rPr>
              <a:t>español [262]; inglés [583]; arte [208]; </a:t>
            </a:r>
            <a:r>
              <a:rPr lang="en-GB" sz="1200" dirty="0" err="1">
                <a:solidFill>
                  <a:srgbClr val="002060"/>
                </a:solidFill>
                <a:latin typeface="Century Gothic" panose="020B0502020202020204" pitchFamily="34" charset="0"/>
              </a:rPr>
              <a:t>historia</a:t>
            </a:r>
            <a:r>
              <a:rPr lang="en-GB" sz="1200" dirty="0">
                <a:solidFill>
                  <a:srgbClr val="002060"/>
                </a:solidFill>
                <a:latin typeface="Century Gothic" panose="020B0502020202020204" pitchFamily="34" charset="0"/>
              </a:rPr>
              <a:t> [186]; </a:t>
            </a:r>
            <a:r>
              <a:rPr lang="en-GB" sz="1200" dirty="0" err="1">
                <a:solidFill>
                  <a:srgbClr val="002060"/>
                </a:solidFill>
                <a:latin typeface="Century Gothic" panose="020B0502020202020204" pitchFamily="34" charset="0"/>
              </a:rPr>
              <a:t>señor</a:t>
            </a:r>
            <a:r>
              <a:rPr lang="en-GB" sz="1200" dirty="0">
                <a:solidFill>
                  <a:srgbClr val="002060"/>
                </a:solidFill>
                <a:latin typeface="Century Gothic" panose="020B0502020202020204" pitchFamily="34" charset="0"/>
              </a:rPr>
              <a:t> [201]; </a:t>
            </a:r>
            <a:r>
              <a:rPr lang="en-GB" sz="1200" dirty="0" err="1">
                <a:solidFill>
                  <a:srgbClr val="002060"/>
                </a:solidFill>
                <a:latin typeface="Century Gothic" panose="020B0502020202020204" pitchFamily="34" charset="0"/>
              </a:rPr>
              <a:t>señora</a:t>
            </a:r>
            <a:r>
              <a:rPr lang="en-GB" sz="1200" dirty="0">
                <a:solidFill>
                  <a:srgbClr val="002060"/>
                </a:solidFill>
                <a:latin typeface="Century Gothic" panose="020B0502020202020204" pitchFamily="34" charset="0"/>
              </a:rPr>
              <a:t> [509]; mucho [41]; </a:t>
            </a:r>
            <a:r>
              <a:rPr lang="en-GB" sz="1200" dirty="0" err="1">
                <a:solidFill>
                  <a:srgbClr val="002060"/>
                </a:solidFill>
                <a:latin typeface="Century Gothic" panose="020B0502020202020204" pitchFamily="34" charset="0"/>
              </a:rPr>
              <a:t>pero</a:t>
            </a:r>
            <a:r>
              <a:rPr lang="en-GB" sz="1200" dirty="0">
                <a:solidFill>
                  <a:srgbClr val="002060"/>
                </a:solidFill>
                <a:latin typeface="Century Gothic" panose="020B0502020202020204" pitchFamily="34" charset="0"/>
              </a:rPr>
              <a:t> [30].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Vocabulary practice activity [1/3] (written modality)</a:t>
            </a:r>
          </a:p>
          <a:p>
            <a:endParaRPr lang="en-GB" b="1" baseline="0" dirty="0"/>
          </a:p>
          <a:p>
            <a:r>
              <a:rPr lang="en-GB" b="1" baseline="0" dirty="0"/>
              <a:t>Timing: </a:t>
            </a:r>
            <a:r>
              <a:rPr lang="en-GB" b="0" baseline="0" dirty="0"/>
              <a:t>10 minutes (slides 8-9)</a:t>
            </a:r>
          </a:p>
          <a:p>
            <a:endParaRPr lang="en-GB" b="0" baseline="0" dirty="0"/>
          </a:p>
          <a:p>
            <a:r>
              <a:rPr lang="en-GB" b="1" baseline="0" dirty="0"/>
              <a:t>Aim: </a:t>
            </a:r>
            <a:r>
              <a:rPr lang="en-GB" b="0" baseline="0" dirty="0"/>
              <a:t>to identify the target language vocabulary items</a:t>
            </a:r>
          </a:p>
          <a:p>
            <a:endParaRPr lang="en-GB" b="0" baseline="0" dirty="0"/>
          </a:p>
          <a:p>
            <a:r>
              <a:rPr lang="en-GB" b="1" baseline="0" dirty="0"/>
              <a:t>Procedure:</a:t>
            </a:r>
          </a:p>
          <a:p>
            <a:pPr marL="228600" indent="-228600">
              <a:buAutoNum type="arabicPeriod"/>
            </a:pPr>
            <a:r>
              <a:rPr lang="en-GB" b="0" u="none" baseline="0" dirty="0"/>
              <a:t>Teacher reads out each </a:t>
            </a:r>
            <a:r>
              <a:rPr lang="en-GB" b="0" i="0" u="none" baseline="0" dirty="0"/>
              <a:t>English</a:t>
            </a:r>
            <a:r>
              <a:rPr lang="en-GB" b="0" u="none" baseline="0" dirty="0"/>
              <a:t> word </a:t>
            </a:r>
            <a:r>
              <a:rPr lang="en-GB" b="0" baseline="0" dirty="0"/>
              <a:t>in the order below.</a:t>
            </a:r>
          </a:p>
          <a:p>
            <a:pPr marL="228600" indent="-228600">
              <a:buAutoNum type="arabicPeriod"/>
            </a:pPr>
            <a:r>
              <a:rPr lang="en-GB" b="0" baseline="0" dirty="0"/>
              <a:t>Students write (or say) the letter of the box with its Spanish translation. Freezing the board allows the teacher to see the order of words for calling.</a:t>
            </a:r>
          </a:p>
          <a:p>
            <a:endParaRPr lang="en-GB" b="1" baseline="0" dirty="0"/>
          </a:p>
          <a:p>
            <a:r>
              <a:rPr lang="en-GB" b="1" baseline="0" dirty="0"/>
              <a:t>The answers are animated to appear in the order below.</a:t>
            </a:r>
          </a:p>
          <a:p>
            <a:r>
              <a:rPr lang="en-GB" i="1" baseline="0" dirty="0"/>
              <a:t>Spanish</a:t>
            </a:r>
            <a:r>
              <a:rPr lang="en-GB" baseline="0" dirty="0"/>
              <a:t> – A; </a:t>
            </a:r>
            <a:r>
              <a:rPr lang="en-GB" i="1" baseline="0" dirty="0"/>
              <a:t>to study </a:t>
            </a:r>
            <a:r>
              <a:rPr lang="en-GB" baseline="0" dirty="0"/>
              <a:t>– G; </a:t>
            </a:r>
            <a:r>
              <a:rPr lang="en-GB" i="1" baseline="0" dirty="0"/>
              <a:t>Sir, Mr. </a:t>
            </a:r>
            <a:r>
              <a:rPr lang="en-GB" baseline="0" dirty="0"/>
              <a:t>– D; </a:t>
            </a:r>
            <a:r>
              <a:rPr lang="en-GB" i="1" baseline="0" dirty="0"/>
              <a:t>art</a:t>
            </a:r>
            <a:r>
              <a:rPr lang="en-GB" baseline="0" dirty="0"/>
              <a:t> – F; </a:t>
            </a:r>
            <a:r>
              <a:rPr lang="en-GB" i="1" baseline="0" dirty="0"/>
              <a:t>English</a:t>
            </a:r>
            <a:r>
              <a:rPr lang="en-GB" baseline="0" dirty="0"/>
              <a:t> – H; </a:t>
            </a:r>
            <a:r>
              <a:rPr lang="en-GB" i="1" baseline="0" dirty="0"/>
              <a:t>to walk </a:t>
            </a:r>
            <a:r>
              <a:rPr lang="en-GB" baseline="0" dirty="0"/>
              <a:t>– E; </a:t>
            </a:r>
            <a:r>
              <a:rPr lang="en-GB" i="1" baseline="0" dirty="0"/>
              <a:t>Madam, Mrs</a:t>
            </a:r>
            <a:r>
              <a:rPr lang="en-GB" baseline="0" dirty="0"/>
              <a:t>. – I; </a:t>
            </a:r>
            <a:r>
              <a:rPr lang="en-GB" i="1" baseline="0" dirty="0"/>
              <a:t>history</a:t>
            </a:r>
            <a:r>
              <a:rPr lang="en-GB" baseline="0" dirty="0"/>
              <a:t> – C; </a:t>
            </a:r>
            <a:r>
              <a:rPr lang="en-GB" i="1" baseline="0" dirty="0"/>
              <a:t>but </a:t>
            </a:r>
            <a:r>
              <a:rPr lang="en-GB" baseline="0" dirty="0"/>
              <a:t>– B; </a:t>
            </a:r>
            <a:r>
              <a:rPr lang="en-GB" i="1" baseline="0" dirty="0"/>
              <a:t>much, a lot </a:t>
            </a:r>
            <a:r>
              <a:rPr lang="en-GB" baseline="0" dirty="0"/>
              <a:t>– J</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Alternatively, the activity could be a choral (or individual) oral task; the teacher calls ‘Spanish’ and students respond ‘A-</a:t>
            </a:r>
            <a:r>
              <a:rPr lang="en-GB" b="0" baseline="0" dirty="0" err="1"/>
              <a:t>español</a:t>
            </a:r>
            <a:r>
              <a:rPr lang="en-GB" b="0" baseline="0" dirty="0"/>
              <a:t>’, practising spoken retrieval of the alphabet letters and correct identification and pronunciation of the Spanish words.</a:t>
            </a:r>
          </a:p>
          <a:p>
            <a:r>
              <a:rPr lang="en-GB" baseline="0" dirty="0"/>
              <a:t>2. </a:t>
            </a:r>
            <a:r>
              <a:rPr lang="en-GB" b="0" baseline="0" dirty="0"/>
              <a:t>Variation (pair work): students take turns to say the letter corresponding to a Spanish word (chosen randomly). The partner listens to the letter and has to give the translation in English.</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aseline="0" dirty="0"/>
              <a:t>caminar [514]; estudiar [281]; español¹ [262]; inglés¹ [583]; arte [208]; [738]; señor¹ [201]; señora¹ [509]; mucho [41]; pero [30]; historia [186]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a:t>
            </a:r>
            <a:r>
              <a:rPr lang="en-GB" b="1" baseline="0" dirty="0"/>
              <a:t>ocabulary practice activity [2/3] (oral modality)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This time, students </a:t>
            </a:r>
            <a:r>
              <a:rPr lang="en-GB" b="0" i="0" baseline="0" dirty="0"/>
              <a:t>listen</a:t>
            </a:r>
            <a:r>
              <a:rPr lang="en-GB" b="0" baseline="0" dirty="0"/>
              <a:t> to each </a:t>
            </a:r>
            <a:r>
              <a:rPr lang="en-GB" b="0" i="0" baseline="0" dirty="0"/>
              <a:t>Spanish</a:t>
            </a:r>
            <a:r>
              <a:rPr lang="en-GB" b="0" baseline="0" dirty="0"/>
              <a:t> word (in the order below) and write the letter of the box that has its English translation. </a:t>
            </a:r>
          </a:p>
          <a:p>
            <a:endParaRPr lang="en-GB" baseline="0" dirty="0"/>
          </a:p>
          <a:p>
            <a:r>
              <a:rPr lang="en-GB" b="1" baseline="0" dirty="0"/>
              <a:t>Notes:</a:t>
            </a:r>
          </a:p>
          <a:p>
            <a:r>
              <a:rPr lang="en-GB" sz="1200" b="0" baseline="0" dirty="0">
                <a:solidFill>
                  <a:srgbClr val="002060"/>
                </a:solidFill>
                <a:latin typeface="Century Gothic" panose="020B0502020202020204" pitchFamily="34" charset="0"/>
              </a:rPr>
              <a:t>1. If the teacher is already confident that students know the alphabet well, and the class is higher achieving, the English and lettered boxes could be removed entirely, and the listening done ‘blind’ with students writing the English meanings of the words 1-10.  </a:t>
            </a:r>
          </a:p>
          <a:p>
            <a:r>
              <a:rPr lang="en-GB" sz="1200" b="0" baseline="0" dirty="0">
                <a:solidFill>
                  <a:srgbClr val="002060"/>
                </a:solidFill>
                <a:latin typeface="Century Gothic" panose="020B0502020202020204" pitchFamily="34" charset="0"/>
              </a:rPr>
              <a:t>2. </a:t>
            </a:r>
            <a:r>
              <a:rPr lang="en-GB" b="0" baseline="0" dirty="0"/>
              <a:t>Variation (pair work): students take turns to say the letter corresponding to an English word (chosen randomly). The partner listens to the letter and has to give the translation in Spanish.</a:t>
            </a:r>
            <a:endParaRPr lang="en-US" b="1" dirty="0"/>
          </a:p>
          <a:p>
            <a:endParaRPr lang="en-US" b="0" dirty="0"/>
          </a:p>
          <a:p>
            <a:r>
              <a:rPr lang="en-US" b="1" dirty="0"/>
              <a:t>Transcript:</a:t>
            </a:r>
          </a:p>
          <a:p>
            <a:endParaRPr lang="en-US" b="1" dirty="0"/>
          </a:p>
          <a:p>
            <a:r>
              <a:rPr lang="en-GB" i="0" baseline="0" dirty="0"/>
              <a:t>The answers are animated and appear in the order below.</a:t>
            </a:r>
          </a:p>
          <a:p>
            <a:r>
              <a:rPr lang="en-GB" i="0" baseline="0" dirty="0"/>
              <a:t>1. </a:t>
            </a:r>
            <a:r>
              <a:rPr lang="en-GB" i="0" baseline="0" dirty="0" err="1"/>
              <a:t>arte</a:t>
            </a:r>
            <a:r>
              <a:rPr lang="en-GB" i="0" baseline="0" dirty="0"/>
              <a:t> – R</a:t>
            </a:r>
          </a:p>
          <a:p>
            <a:r>
              <a:rPr lang="en-GB" i="0" baseline="0" dirty="0"/>
              <a:t>2. </a:t>
            </a:r>
            <a:r>
              <a:rPr lang="en-GB" i="0" baseline="0" dirty="0" err="1"/>
              <a:t>historia</a:t>
            </a:r>
            <a:r>
              <a:rPr lang="en-GB" i="0" baseline="0" dirty="0"/>
              <a:t> – O</a:t>
            </a:r>
          </a:p>
          <a:p>
            <a:r>
              <a:rPr lang="en-GB" i="0" baseline="0" dirty="0"/>
              <a:t>3. </a:t>
            </a:r>
            <a:r>
              <a:rPr lang="en-GB" i="0" baseline="0" dirty="0" err="1"/>
              <a:t>se</a:t>
            </a:r>
            <a:r>
              <a:rPr lang="en-GB" sz="1200" i="0" dirty="0" err="1">
                <a:solidFill>
                  <a:srgbClr val="002060"/>
                </a:solidFill>
                <a:latin typeface="Century Gothic" panose="020B0502020202020204" pitchFamily="34" charset="0"/>
              </a:rPr>
              <a:t>ñor</a:t>
            </a:r>
            <a:r>
              <a:rPr lang="en-GB" sz="1200" i="0" dirty="0">
                <a:solidFill>
                  <a:srgbClr val="002060"/>
                </a:solidFill>
                <a:latin typeface="Century Gothic" panose="020B0502020202020204" pitchFamily="34" charset="0"/>
              </a:rPr>
              <a:t> </a:t>
            </a:r>
            <a:r>
              <a:rPr lang="en-GB" i="0" baseline="0" dirty="0"/>
              <a:t>– S</a:t>
            </a:r>
          </a:p>
          <a:p>
            <a:r>
              <a:rPr lang="en-GB" i="0" baseline="0" dirty="0"/>
              <a:t>4. inglés – K</a:t>
            </a:r>
          </a:p>
          <a:p>
            <a:r>
              <a:rPr lang="en-GB" i="0" baseline="0" dirty="0"/>
              <a:t>5. </a:t>
            </a:r>
            <a:r>
              <a:rPr lang="en-GB" i="0" baseline="0" dirty="0" err="1"/>
              <a:t>mucho</a:t>
            </a:r>
            <a:r>
              <a:rPr lang="en-GB" i="0" baseline="0" dirty="0"/>
              <a:t> – L</a:t>
            </a:r>
          </a:p>
          <a:p>
            <a:r>
              <a:rPr lang="en-GB" i="0" baseline="0" dirty="0"/>
              <a:t>6. espa</a:t>
            </a:r>
            <a:r>
              <a:rPr lang="en-GB" sz="1200" i="0" dirty="0">
                <a:solidFill>
                  <a:srgbClr val="002060"/>
                </a:solidFill>
                <a:latin typeface="Century Gothic" panose="020B0502020202020204" pitchFamily="34" charset="0"/>
              </a:rPr>
              <a:t>ñol </a:t>
            </a:r>
            <a:r>
              <a:rPr lang="en-GB" i="0" baseline="0" dirty="0"/>
              <a:t>– T</a:t>
            </a:r>
          </a:p>
          <a:p>
            <a:r>
              <a:rPr lang="en-GB" i="0" baseline="0" dirty="0"/>
              <a:t>7. </a:t>
            </a:r>
            <a:r>
              <a:rPr lang="en-GB" i="0" baseline="0" dirty="0" err="1"/>
              <a:t>pero</a:t>
            </a:r>
            <a:r>
              <a:rPr lang="en-GB" i="0" baseline="0" dirty="0"/>
              <a:t> – P</a:t>
            </a:r>
          </a:p>
          <a:p>
            <a:r>
              <a:rPr lang="en-GB" i="0" baseline="0" dirty="0"/>
              <a:t>8. </a:t>
            </a:r>
            <a:r>
              <a:rPr lang="en-GB" i="0" baseline="0" dirty="0" err="1"/>
              <a:t>caminar</a:t>
            </a:r>
            <a:r>
              <a:rPr lang="en-GB" i="0" baseline="0" dirty="0"/>
              <a:t> – M;</a:t>
            </a:r>
          </a:p>
          <a:p>
            <a:r>
              <a:rPr lang="en-GB" sz="1200" i="0" baseline="0" dirty="0">
                <a:solidFill>
                  <a:srgbClr val="002060"/>
                </a:solidFill>
                <a:latin typeface="Century Gothic" panose="020B0502020202020204" pitchFamily="34" charset="0"/>
              </a:rPr>
              <a:t>9. </a:t>
            </a:r>
            <a:r>
              <a:rPr lang="en-GB" sz="1200" i="0" baseline="0" dirty="0" err="1">
                <a:solidFill>
                  <a:srgbClr val="002060"/>
                </a:solidFill>
                <a:latin typeface="Century Gothic" panose="020B0502020202020204" pitchFamily="34" charset="0"/>
              </a:rPr>
              <a:t>estudiar</a:t>
            </a:r>
            <a:r>
              <a:rPr lang="en-GB" sz="1200" i="0" baseline="0" dirty="0">
                <a:solidFill>
                  <a:srgbClr val="002060"/>
                </a:solidFill>
                <a:latin typeface="Century Gothic" panose="020B0502020202020204" pitchFamily="34" charset="0"/>
              </a:rPr>
              <a:t> – Q; </a:t>
            </a:r>
          </a:p>
          <a:p>
            <a:r>
              <a:rPr lang="en-GB" i="0" baseline="0" dirty="0"/>
              <a:t>10. </a:t>
            </a:r>
            <a:r>
              <a:rPr lang="en-GB" i="0" baseline="0" dirty="0" err="1"/>
              <a:t>se</a:t>
            </a:r>
            <a:r>
              <a:rPr lang="en-GB" sz="1200" i="0" dirty="0" err="1">
                <a:solidFill>
                  <a:srgbClr val="002060"/>
                </a:solidFill>
                <a:latin typeface="Century Gothic" panose="020B0502020202020204" pitchFamily="34" charset="0"/>
              </a:rPr>
              <a:t>ñora</a:t>
            </a:r>
            <a:r>
              <a:rPr lang="en-GB" sz="1200" i="0" dirty="0">
                <a:solidFill>
                  <a:srgbClr val="002060"/>
                </a:solidFill>
                <a:latin typeface="Century Gothic" panose="020B0502020202020204" pitchFamily="34" charset="0"/>
              </a:rPr>
              <a:t> </a:t>
            </a:r>
            <a:r>
              <a:rPr lang="en-GB" sz="1200" i="0" baseline="0" dirty="0">
                <a:solidFill>
                  <a:srgbClr val="002060"/>
                </a:solidFill>
                <a:latin typeface="Century Gothic" panose="020B0502020202020204" pitchFamily="34" charset="0"/>
              </a:rPr>
              <a:t>– N.</a:t>
            </a:r>
            <a:r>
              <a:rPr lang="en-GB" i="0" dirty="0"/>
              <a:t> </a:t>
            </a:r>
            <a:endParaRPr lang="en-US" b="1"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aseline="0" dirty="0"/>
              <a:t>caminar [514]; estudiar [281]; español¹ [262]; inglés¹ [583]; arte [208]; [738]; señor¹ [201]; señora¹ [509]; mucho [41]; pero [30]; historia [186]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a:t>
            </a:r>
            <a:r>
              <a:rPr lang="en-GB" b="1" baseline="0" dirty="0"/>
              <a:t>ocabulary practice activity [3/3] (oral modality)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aseline="0" dirty="0"/>
              <a:t>To practise the remaining 6 letters of the alphabet, six words are revisited here from Term 1.1, Week 5.  This provides extra reinforcement of the vocabulary revisited this week.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teacher reads out each </a:t>
            </a:r>
            <a:r>
              <a:rPr lang="en-GB" b="0" i="0" baseline="0" dirty="0"/>
              <a:t>English</a:t>
            </a:r>
            <a:r>
              <a:rPr lang="en-GB" b="0" baseline="0" dirty="0"/>
              <a:t> word (in the order below) and students write the letter of the box with its Spanish translation. </a:t>
            </a:r>
            <a:br>
              <a:rPr lang="en-GB" b="1" baseline="0" dirty="0"/>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Alternatively, the activity could be a choral (or individual) oral task; the teacher calls ‘newspaper’ and students respond ‘Ye-</a:t>
            </a:r>
            <a:r>
              <a:rPr lang="en-GB" b="0" baseline="0" dirty="0" err="1"/>
              <a:t>periódico</a:t>
            </a:r>
            <a:r>
              <a:rPr lang="en-GB" b="0" baseline="0" dirty="0"/>
              <a:t>’ practising spoken retrieval of the alphabet letters and correct identification and pronunciation of the Spanish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Variation (pair work): students take turns to say the letter corresponding to a Spanish word (chosen randomly). The partner listens to the letter and has to give the translation in English.</a:t>
            </a:r>
            <a:endParaRPr lang="en-GB" b="1" baseline="0" dirty="0"/>
          </a:p>
          <a:p>
            <a:endParaRPr lang="en-US" b="1" dirty="0"/>
          </a:p>
          <a:p>
            <a:r>
              <a:rPr lang="en-US" b="1" dirty="0"/>
              <a:t>Transcript:</a:t>
            </a:r>
          </a:p>
          <a:p>
            <a:r>
              <a:rPr lang="en-GB" baseline="0" dirty="0"/>
              <a:t>The answers are animated and appear in the order below.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newspaper – 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task – 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question – U</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also, too – 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horse – Z</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word – V</a:t>
            </a:r>
            <a:endParaRPr lang="en-US" b="1"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palabra [192]; </a:t>
            </a:r>
            <a:r>
              <a:rPr lang="en-GB" baseline="0" dirty="0" err="1"/>
              <a:t>pregunta</a:t>
            </a:r>
            <a:r>
              <a:rPr lang="en-GB" baseline="0" dirty="0"/>
              <a:t> [507]; </a:t>
            </a:r>
            <a:r>
              <a:rPr lang="en-GB" baseline="0" dirty="0" err="1"/>
              <a:t>tarea</a:t>
            </a:r>
            <a:r>
              <a:rPr lang="en-GB" baseline="0" dirty="0"/>
              <a:t> [995]; </a:t>
            </a:r>
            <a:r>
              <a:rPr kumimoji="0" lang="en-GB" sz="1200" b="0" i="0" u="none" strike="noStrike" kern="0" cap="none" spc="0" normalizeH="0" baseline="0" noProof="0" dirty="0" err="1">
                <a:ln>
                  <a:noFill/>
                </a:ln>
                <a:solidFill>
                  <a:srgbClr val="002060"/>
                </a:solidFill>
                <a:effectLst/>
                <a:uLnTx/>
                <a:uFillTx/>
              </a:rPr>
              <a:t>también</a:t>
            </a:r>
            <a:r>
              <a:rPr kumimoji="0" lang="en-GB" sz="1200" b="0" i="0" u="none" strike="noStrike" kern="0" cap="none" spc="0" normalizeH="0" baseline="0" noProof="0" dirty="0">
                <a:ln>
                  <a:noFill/>
                </a:ln>
                <a:solidFill>
                  <a:srgbClr val="002060"/>
                </a:solidFill>
                <a:effectLst/>
                <a:uLnTx/>
                <a:uFillTx/>
              </a:rPr>
              <a:t> [49]; </a:t>
            </a:r>
            <a:r>
              <a:rPr kumimoji="0" lang="en-GB" sz="1200" b="0" i="0" u="none" strike="noStrike" kern="0" cap="none" spc="0" normalizeH="0" baseline="0" noProof="0" dirty="0" err="1">
                <a:ln>
                  <a:noFill/>
                </a:ln>
                <a:solidFill>
                  <a:srgbClr val="002060"/>
                </a:solidFill>
                <a:effectLst/>
                <a:uLnTx/>
                <a:uFillTx/>
              </a:rPr>
              <a:t>periódico</a:t>
            </a:r>
            <a:r>
              <a:rPr kumimoji="0" lang="en-GB" sz="1200" b="0" i="0" u="none" strike="noStrike" kern="0" cap="none" spc="0" normalizeH="0" baseline="0" noProof="0" dirty="0">
                <a:ln>
                  <a:noFill/>
                </a:ln>
                <a:solidFill>
                  <a:srgbClr val="002060"/>
                </a:solidFill>
                <a:effectLst/>
                <a:uLnTx/>
                <a:uFillTx/>
              </a:rPr>
              <a:t> [1026]; caballo [907]</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 explanation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1</a:t>
            </a:r>
            <a:r>
              <a:rPr lang="en-GB" b="0" baseline="0" dirty="0"/>
              <a:t> minute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negation</a:t>
            </a:r>
            <a:r>
              <a:rPr lang="en-GB" baseline="0" dirty="0"/>
              <a:t> in Spanish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1" baseline="0" dirty="0"/>
              <a:t> </a:t>
            </a:r>
            <a:r>
              <a:rPr lang="en-GB" b="0" baseline="0" dirty="0"/>
              <a:t>Negative ‘no’ will be practised w</a:t>
            </a:r>
            <a:r>
              <a:rPr lang="en-GB" baseline="0" dirty="0"/>
              <a:t>ith a range of previously introduced regular and irregular verbs.</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Grammar practice activity (reading)</a:t>
            </a:r>
          </a:p>
          <a:p>
            <a:endParaRPr lang="en-GB" dirty="0"/>
          </a:p>
          <a:p>
            <a:r>
              <a:rPr lang="en-GB" b="1" dirty="0"/>
              <a:t>Aim: </a:t>
            </a:r>
            <a:r>
              <a:rPr lang="en-GB" dirty="0"/>
              <a:t>to identify the presence/absence of negation </a:t>
            </a:r>
            <a:r>
              <a:rPr lang="en-GB" baseline="0" dirty="0"/>
              <a:t>and associate this with affirmative and negative meaning</a:t>
            </a:r>
            <a:endParaRPr lang="en-GB" dirty="0"/>
          </a:p>
          <a:p>
            <a:endParaRPr lang="en-GB" dirty="0"/>
          </a:p>
          <a:p>
            <a:r>
              <a:rPr lang="en-GB" b="1" dirty="0"/>
              <a:t>Procedure:</a:t>
            </a:r>
          </a:p>
          <a:p>
            <a:r>
              <a:rPr lang="en-GB" baseline="0" dirty="0"/>
              <a:t>1. Students first have to read and decide what Elena has and doesn’t have. </a:t>
            </a:r>
          </a:p>
          <a:p>
            <a:r>
              <a:rPr lang="en-GB" baseline="0" dirty="0"/>
              <a:t>2. On the next slide, students will then translate her sentences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Some of the vocabulary in this activity and the last is recycled from week 5 (</a:t>
            </a:r>
            <a:r>
              <a:rPr lang="en-GB" baseline="0" dirty="0" err="1"/>
              <a:t>pregunta</a:t>
            </a:r>
            <a:r>
              <a:rPr lang="en-GB" baseline="0" dirty="0"/>
              <a:t>, </a:t>
            </a:r>
            <a:r>
              <a:rPr lang="en-GB" baseline="0" dirty="0" err="1"/>
              <a:t>también</a:t>
            </a:r>
            <a:r>
              <a:rPr lang="en-GB" baseline="0" dirty="0"/>
              <a:t>, tarea, caballo, </a:t>
            </a:r>
            <a:r>
              <a:rPr lang="en-GB" baseline="0" dirty="0" err="1"/>
              <a:t>periódico</a:t>
            </a:r>
            <a:r>
              <a:rPr lang="en-GB" baseline="0" dirty="0"/>
              <a:t>, </a:t>
            </a:r>
            <a:r>
              <a:rPr lang="en-GB" baseline="0" dirty="0" err="1"/>
              <a:t>revista</a:t>
            </a:r>
            <a:r>
              <a:rPr lang="en-GB" baseline="0" dirty="0"/>
              <a:t>, </a:t>
            </a:r>
            <a:r>
              <a:rPr lang="en-GB" baseline="0" dirty="0" err="1"/>
              <a:t>teléfono</a:t>
            </a:r>
            <a:r>
              <a:rPr lang="en-GB" baseline="0" dirty="0"/>
              <a:t>), while some is new this week (</a:t>
            </a:r>
            <a:r>
              <a:rPr lang="es-ES" sz="1200" b="0" i="0" dirty="0">
                <a:solidFill>
                  <a:srgbClr val="002060"/>
                </a:solidFill>
                <a:latin typeface="Century Gothic" panose="020B0502020202020204" pitchFamily="34" charset="0"/>
                <a:ea typeface="Century Gothic"/>
                <a:cs typeface="Century Gothic"/>
                <a:sym typeface="Century Gothic"/>
              </a:rPr>
              <a:t>español, inglés, arte, pero).</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kumimoji="0" lang="en-GB" sz="1200" b="0" i="0" u="none" strike="noStrike" kern="0" cap="none" spc="0" normalizeH="0" baseline="0" noProof="0" dirty="0">
                <a:ln>
                  <a:noFill/>
                </a:ln>
                <a:solidFill>
                  <a:srgbClr val="002060"/>
                </a:solidFill>
                <a:effectLst/>
                <a:uLnTx/>
                <a:uFillTx/>
              </a:rPr>
              <a:t>caballo [907]; </a:t>
            </a:r>
            <a:r>
              <a:rPr lang="en-GB" baseline="0" dirty="0" err="1"/>
              <a:t>pregunta</a:t>
            </a:r>
            <a:r>
              <a:rPr lang="en-GB" baseline="0" dirty="0"/>
              <a:t> [507]; </a:t>
            </a:r>
            <a:r>
              <a:rPr lang="es-ES" baseline="0" dirty="0"/>
              <a:t>español¹ [262]; inglés¹ [583]; amigo [210]; periódico [1026]; teléfono [866]; revista [920]; tarea [995]; casa [106]; cámara [903]; libro [230]; clase [320]</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también</a:t>
            </a:r>
            <a:r>
              <a:rPr kumimoji="0" lang="en-GB" sz="1200" b="0" i="0" u="none" strike="noStrike" kern="0" cap="none" spc="0" normalizeH="0" baseline="0" noProof="0" dirty="0">
                <a:ln>
                  <a:noFill/>
                </a:ln>
                <a:solidFill>
                  <a:srgbClr val="002060"/>
                </a:solidFill>
                <a:effectLst/>
                <a:uLnTx/>
                <a:uFillTx/>
              </a:rPr>
              <a:t> [49]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Translation activity</a:t>
            </a:r>
          </a:p>
          <a:p>
            <a:endParaRPr lang="en-GB" b="1" baseline="0" dirty="0"/>
          </a:p>
          <a:p>
            <a:r>
              <a:rPr lang="en-GB" b="1" baseline="0" dirty="0"/>
              <a:t>Timing: </a:t>
            </a:r>
            <a:r>
              <a:rPr lang="en-GB" b="0" baseline="0" dirty="0"/>
              <a:t>5 minutes</a:t>
            </a:r>
          </a:p>
          <a:p>
            <a:endParaRPr lang="en-GB" b="1" baseline="0" dirty="0"/>
          </a:p>
          <a:p>
            <a:r>
              <a:rPr lang="en-GB" b="1" baseline="0" dirty="0"/>
              <a:t>Aim: </a:t>
            </a:r>
            <a:r>
              <a:rPr lang="en-GB" b="0" baseline="0" dirty="0"/>
              <a:t>to consider the meaning of the vocabulary used in the previous activity; to reinforce understanding of negative ‘no’</a:t>
            </a:r>
          </a:p>
          <a:p>
            <a:endParaRPr lang="en-GB" b="0" baseline="0" dirty="0"/>
          </a:p>
          <a:p>
            <a:r>
              <a:rPr lang="en-GB" b="1" baseline="0" dirty="0"/>
              <a:t>Procedure: </a:t>
            </a:r>
          </a:p>
          <a:p>
            <a:pPr marL="228600" indent="-228600">
              <a:buAutoNum type="arabicPeriod"/>
            </a:pPr>
            <a:r>
              <a:rPr lang="en-GB" b="0" baseline="0" dirty="0"/>
              <a:t>Students write 1-5 and write the sentences in English.</a:t>
            </a:r>
          </a:p>
          <a:p>
            <a:endParaRPr lang="en-GB" b="0" baseline="0" dirty="0"/>
          </a:p>
          <a:p>
            <a:r>
              <a:rPr lang="en-GB" baseline="0" dirty="0"/>
              <a:t>Clicking on the orange boxes reveals the English translation.</a:t>
            </a:r>
          </a:p>
          <a:p>
            <a:endParaRPr lang="en-GB" baseline="0" dirty="0"/>
          </a:p>
          <a:p>
            <a:r>
              <a:rPr lang="en-GB" b="1" baseline="0" dirty="0"/>
              <a:t>Note: </a:t>
            </a:r>
            <a:r>
              <a:rPr lang="en-GB" baseline="0" dirty="0"/>
              <a:t>this task could be completed as a written or oral activity.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a:t>
            </a:r>
            <a:r>
              <a:rPr lang="en-GB" b="1" baseline="0" dirty="0"/>
              <a:t> practice activity (listening) [1/2]</a:t>
            </a:r>
            <a:endParaRPr lang="en-US" b="1" dirty="0"/>
          </a:p>
          <a:p>
            <a:endParaRPr lang="en-US" b="1" dirty="0"/>
          </a:p>
          <a:p>
            <a:r>
              <a:rPr lang="en-US" b="1" dirty="0"/>
              <a:t>Timing: 9 minutes</a:t>
            </a:r>
          </a:p>
          <a:p>
            <a:endParaRPr lang="en-US" b="1" dirty="0"/>
          </a:p>
          <a:p>
            <a:r>
              <a:rPr lang="en-US" b="1" dirty="0"/>
              <a:t>Aim: </a:t>
            </a:r>
            <a:r>
              <a:rPr lang="en-US" b="0" dirty="0"/>
              <a:t>to practise listening for</a:t>
            </a:r>
            <a:r>
              <a:rPr lang="en-US" b="0" baseline="0" dirty="0"/>
              <a:t> whether sentences are affirmative or negative</a:t>
            </a:r>
            <a:endParaRPr lang="en-US" b="0" dirty="0"/>
          </a:p>
          <a:p>
            <a:endParaRPr lang="en-US" b="1" dirty="0"/>
          </a:p>
          <a:p>
            <a:r>
              <a:rPr lang="en-US" b="1" dirty="0"/>
              <a:t>Procedure:</a:t>
            </a:r>
          </a:p>
          <a:p>
            <a:r>
              <a:rPr lang="en-US" b="0" dirty="0"/>
              <a:t>1. Students write 1-10</a:t>
            </a:r>
            <a:r>
              <a:rPr lang="en-US" b="0" baseline="0" dirty="0"/>
              <a:t>.</a:t>
            </a:r>
            <a:endParaRPr lang="en-US" b="0" dirty="0"/>
          </a:p>
          <a:p>
            <a:r>
              <a:rPr lang="en-US" b="0" dirty="0"/>
              <a:t>2. They</a:t>
            </a:r>
            <a:r>
              <a:rPr lang="en-US" b="0" baseline="0" dirty="0"/>
              <a:t> write ‘</a:t>
            </a:r>
            <a:r>
              <a:rPr lang="en-US" b="0" baseline="0" dirty="0" err="1"/>
              <a:t>afirmativo</a:t>
            </a:r>
            <a:r>
              <a:rPr lang="en-US" b="0" baseline="0" dirty="0"/>
              <a:t>’ or ‘</a:t>
            </a:r>
            <a:r>
              <a:rPr lang="en-US" b="0" baseline="0" dirty="0" err="1"/>
              <a:t>negativo</a:t>
            </a:r>
            <a:r>
              <a:rPr lang="en-US" b="0" baseline="0" dirty="0"/>
              <a:t>’ after listening to each sentence.</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Estudia mucho en casa.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No estudia historia.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Habla español con Señor López.</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No habla inglés.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Tiene amigos.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Tiene preguntas en clase.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No escucha música.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Escucha en clase.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No </a:t>
            </a:r>
            <a:r>
              <a:rPr lang="en-GB" dirty="0" err="1"/>
              <a:t>camina</a:t>
            </a:r>
            <a:r>
              <a:rPr lang="en-GB" dirty="0"/>
              <a:t> </a:t>
            </a:r>
            <a:r>
              <a:rPr lang="en-GB" dirty="0" err="1"/>
              <a:t>mucho</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No </a:t>
            </a:r>
            <a:r>
              <a:rPr lang="en-GB" dirty="0" err="1"/>
              <a:t>camina</a:t>
            </a:r>
            <a:r>
              <a:rPr lang="en-GB" dirty="0"/>
              <a:t> con un amigo.</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aseline="0" dirty="0"/>
              <a:t>no [11]; caminar [514]; estudiar [281]; español¹ [262]; inglés¹ [583]; señor¹ [201]; mucho [41]; amigo [210]; [1878]; pregunta [507]; casa [106]; clase [320]</a:t>
            </a:r>
            <a:r>
              <a:rPr kumimoji="0" lang="en-GB" sz="1200" b="0" i="0" u="none" strike="noStrike" kern="0" cap="none" spc="0" normalizeH="0" baseline="0" noProof="0" dirty="0">
                <a:ln>
                  <a:noFill/>
                </a:ln>
                <a:solidFill>
                  <a:srgbClr val="002060"/>
                </a:solidFill>
                <a:effectLst/>
                <a:uLnTx/>
                <a:uFillTx/>
              </a:rPr>
              <a:t>; </a:t>
            </a:r>
            <a:r>
              <a:rPr lang="es-ES" baseline="0" dirty="0"/>
              <a:t>historia [186]</a:t>
            </a:r>
            <a:r>
              <a:rPr lang="en-GB" baseline="0" dirty="0"/>
              <a:t>; </a:t>
            </a:r>
            <a:r>
              <a:rPr lang="en-GB" baseline="0" dirty="0" err="1"/>
              <a:t>escuchar</a:t>
            </a:r>
            <a:r>
              <a:rPr lang="en-GB" baseline="0" dirty="0"/>
              <a:t> [281], </a:t>
            </a:r>
            <a:r>
              <a:rPr lang="es-ES" dirty="0"/>
              <a:t>música [340]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a:t>
            </a:r>
            <a:r>
              <a:rPr lang="en-GB" b="1" baseline="0" dirty="0"/>
              <a:t> practice activity (listening) [2/2]</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r>
              <a:rPr lang="en-US" b="1" dirty="0"/>
              <a:t>Procedure:</a:t>
            </a:r>
          </a:p>
          <a:p>
            <a:pPr marL="228600" indent="-228600">
              <a:buAutoNum type="arabicPeriod"/>
            </a:pPr>
            <a:r>
              <a:rPr lang="en-US" b="0" dirty="0"/>
              <a:t>Students</a:t>
            </a:r>
            <a:r>
              <a:rPr lang="en-US" b="0" baseline="0" dirty="0"/>
              <a:t> listen again and decide if the statements are true or false</a:t>
            </a:r>
          </a:p>
          <a:p>
            <a:pPr marL="228600" indent="-228600">
              <a:buAutoNum type="arabicPeriod"/>
            </a:pPr>
            <a:r>
              <a:rPr lang="en-US" b="0" baseline="0" dirty="0"/>
              <a:t>For </a:t>
            </a:r>
            <a:r>
              <a:rPr lang="en-GB" b="0" baseline="0" noProof="0" dirty="0"/>
              <a:t>teacher: the a</a:t>
            </a:r>
            <a:r>
              <a:rPr lang="en-GB" noProof="0" dirty="0"/>
              <a:t>nimation reveals each true/false</a:t>
            </a:r>
            <a:r>
              <a:rPr lang="en-GB" baseline="0" noProof="0" dirty="0"/>
              <a:t> statement individually and gives feedback item by item.</a:t>
            </a:r>
            <a:endParaRPr lang="en-GB" b="1" noProof="0" dirty="0"/>
          </a:p>
          <a:p>
            <a:endParaRPr lang="en-US" b="0" dirty="0"/>
          </a:p>
          <a:p>
            <a:r>
              <a:rPr lang="en-US" b="1" dirty="0"/>
              <a:t>Transcript:</a:t>
            </a:r>
          </a:p>
          <a:p>
            <a:endParaRPr lang="en-US"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Estudia mucho en casa.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No estudia historia.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Habla español con Señor López.</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No habla inglés.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Tiene amigos.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Tiene preguntas en clase.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No escucha música.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Escucha en clase.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No </a:t>
            </a:r>
            <a:r>
              <a:rPr lang="en-GB" dirty="0" err="1"/>
              <a:t>camina</a:t>
            </a:r>
            <a:r>
              <a:rPr lang="en-GB" dirty="0"/>
              <a:t> </a:t>
            </a:r>
            <a:r>
              <a:rPr lang="en-GB" dirty="0" err="1"/>
              <a:t>mucho</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No </a:t>
            </a:r>
            <a:r>
              <a:rPr lang="en-GB" dirty="0" err="1"/>
              <a:t>camina</a:t>
            </a:r>
            <a:r>
              <a:rPr lang="en-GB" dirty="0"/>
              <a:t> con amigos.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aseline="0" dirty="0"/>
              <a:t>no [11]; caminar [514]; estudiar [281]; español¹ [262]; inglés¹ [583]; señor¹ [201]; mucho [41]; amigo [210]; [1878]; pregunta [507]; casa [106]; clase [320]</a:t>
            </a:r>
            <a:r>
              <a:rPr kumimoji="0" lang="en-GB" sz="1200" b="0" i="0" u="none" strike="noStrike" kern="0" cap="none" spc="0" normalizeH="0" baseline="0" noProof="0" dirty="0">
                <a:ln>
                  <a:noFill/>
                </a:ln>
                <a:solidFill>
                  <a:srgbClr val="002060"/>
                </a:solidFill>
                <a:effectLst/>
                <a:uLnTx/>
                <a:uFillTx/>
              </a:rPr>
              <a:t>; </a:t>
            </a:r>
            <a:r>
              <a:rPr lang="es-ES" baseline="0" dirty="0"/>
              <a:t>historia [186]</a:t>
            </a:r>
            <a:r>
              <a:rPr lang="en-GB" baseline="0" dirty="0"/>
              <a:t>; </a:t>
            </a:r>
            <a:r>
              <a:rPr lang="en-GB" baseline="0" dirty="0" err="1"/>
              <a:t>escuchar</a:t>
            </a:r>
            <a:r>
              <a:rPr lang="en-GB" baseline="0" dirty="0"/>
              <a:t> [281], </a:t>
            </a:r>
            <a:r>
              <a:rPr lang="es-ES" dirty="0"/>
              <a:t>música [340]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Grammar recap slide</a:t>
            </a:r>
          </a:p>
          <a:p>
            <a:endParaRPr lang="en-GB" dirty="0"/>
          </a:p>
          <a:p>
            <a:r>
              <a:rPr lang="en-GB" b="1" dirty="0"/>
              <a:t>Aim: </a:t>
            </a:r>
            <a:r>
              <a:rPr lang="en-GB" dirty="0"/>
              <a:t>to briefly</a:t>
            </a:r>
            <a:r>
              <a:rPr lang="en-GB" baseline="0" dirty="0"/>
              <a:t> recap 1</a:t>
            </a:r>
            <a:r>
              <a:rPr lang="en-GB" baseline="30000" dirty="0"/>
              <a:t>st</a:t>
            </a:r>
            <a:r>
              <a:rPr lang="en-GB" baseline="0" dirty="0"/>
              <a:t> and 2</a:t>
            </a:r>
            <a:r>
              <a:rPr lang="en-GB" baseline="30000" dirty="0"/>
              <a:t>nd</a:t>
            </a:r>
            <a:r>
              <a:rPr lang="en-GB" baseline="0" dirty="0"/>
              <a:t> person singular forms of –ar verbs  ahead of the next activity</a:t>
            </a:r>
            <a:endParaRPr lang="en-GB" dirty="0"/>
          </a:p>
          <a:p>
            <a:endParaRPr lang="en-GB" dirty="0"/>
          </a:p>
          <a:p>
            <a:r>
              <a:rPr lang="en-GB" b="1" dirty="0"/>
              <a:t>Timing: </a:t>
            </a:r>
            <a:r>
              <a:rPr lang="en-GB" dirty="0"/>
              <a:t>1 minute</a:t>
            </a:r>
          </a:p>
          <a:p>
            <a:endParaRPr lang="en-GB" dirty="0"/>
          </a:p>
          <a:p>
            <a:r>
              <a:rPr lang="en-GB" b="1" baseline="0" dirty="0"/>
              <a:t>Note: </a:t>
            </a:r>
            <a:r>
              <a:rPr lang="en-GB" baseline="0" dirty="0"/>
              <a:t>this is adapted from the Y7 Term 1.1, Week 7 resource.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‘Z’ </a:t>
            </a:r>
            <a:r>
              <a:rPr lang="en-GB" baseline="0" dirty="0"/>
              <a:t>and then present and practise the pronunciation of the </a:t>
            </a:r>
            <a:r>
              <a:rPr lang="en-GB" b="1" baseline="0" dirty="0"/>
              <a:t>source word ‘zona’.</a:t>
            </a:r>
            <a:endParaRPr lang="en-GB" b="0" baseline="0" dirty="0"/>
          </a:p>
          <a:p>
            <a:endParaRPr lang="en-GB" dirty="0"/>
          </a:p>
          <a:p>
            <a:r>
              <a:rPr lang="en-GB" dirty="0"/>
              <a:t>A possible gesture for this source word would be use your</a:t>
            </a:r>
            <a:r>
              <a:rPr lang="en-GB" baseline="0" dirty="0"/>
              <a:t> hands to draw an imaginary space around you</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374970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Question vs</a:t>
            </a:r>
            <a:r>
              <a:rPr lang="en-GB" b="1" baseline="0" dirty="0"/>
              <a:t> statement intonation recap slide</a:t>
            </a:r>
            <a:endParaRPr lang="en-GB" b="1" dirty="0"/>
          </a:p>
          <a:p>
            <a:endParaRPr lang="en-GB" b="1" dirty="0"/>
          </a:p>
          <a:p>
            <a:r>
              <a:rPr lang="en-GB" b="1" dirty="0"/>
              <a:t>Timing: </a:t>
            </a:r>
            <a:r>
              <a:rPr lang="en-GB" dirty="0"/>
              <a:t>1 minute</a:t>
            </a:r>
          </a:p>
          <a:p>
            <a:endParaRPr lang="en-GB" dirty="0"/>
          </a:p>
          <a:p>
            <a:r>
              <a:rPr lang="en-GB" b="1" dirty="0"/>
              <a:t>Aim: </a:t>
            </a:r>
            <a:r>
              <a:rPr lang="en-GB" dirty="0"/>
              <a:t>to</a:t>
            </a:r>
            <a:r>
              <a:rPr lang="en-GB" baseline="0" dirty="0"/>
              <a:t> </a:t>
            </a:r>
            <a:r>
              <a:rPr lang="en-GB" dirty="0"/>
              <a:t>remind students of yes-no question formation</a:t>
            </a:r>
            <a:r>
              <a:rPr lang="en-GB" baseline="0" dirty="0"/>
              <a:t> (</a:t>
            </a:r>
            <a:r>
              <a:rPr lang="en-GB" dirty="0"/>
              <a:t>from 1.1.3</a:t>
            </a:r>
            <a:r>
              <a:rPr lang="en-GB" baseline="0" dirty="0"/>
              <a:t> of the SOW) before starting the next activity.</a:t>
            </a:r>
          </a:p>
          <a:p>
            <a:endParaRPr lang="en-GB" baseline="0" dirty="0"/>
          </a:p>
          <a:p>
            <a:r>
              <a:rPr lang="en-GB" b="1" baseline="0" dirty="0"/>
              <a:t>Note: </a:t>
            </a:r>
            <a:r>
              <a:rPr lang="en-GB" baseline="0" dirty="0"/>
              <a:t>this is adapted from the NCELP Spanish Y7 Term 1.1, Week 3 resource.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94359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the main aim here is to practise using and understanding the negative ‘no’ with –ar verbs. However, the task also supports practice of –ar verbs with the –as (‘you singular’) and –o (‘I’) endings. These verb endings were introduced last week in NCELP Y7 SoW and are re-visited this week. Refer to slide 17 and 18 before the activity, if necessary, to check students’ understanding of the relevant grammar features. Students should be encouraged to use the right ending during the task.</a:t>
            </a:r>
          </a:p>
          <a:p>
            <a:endParaRPr lang="en-GB" baseline="0" dirty="0"/>
          </a:p>
          <a:p>
            <a:r>
              <a:rPr lang="en-GB" b="1" baseline="0" dirty="0"/>
              <a:t>Procedure:</a:t>
            </a:r>
          </a:p>
          <a:p>
            <a:pPr marL="228600" indent="-228600">
              <a:buAutoNum type="arabicPeriod"/>
            </a:pPr>
            <a:r>
              <a:rPr lang="en-GB" b="0" baseline="0" dirty="0"/>
              <a:t>Student A speaks; Student B listens and responds</a:t>
            </a:r>
          </a:p>
          <a:p>
            <a:pPr marL="228600" indent="-228600">
              <a:buAutoNum type="arabicPeriod"/>
            </a:pPr>
            <a:r>
              <a:rPr lang="en-GB" b="0" baseline="0" dirty="0"/>
              <a:t>Student A ticks or crosses the relevant item on their grid.</a:t>
            </a:r>
          </a:p>
          <a:p>
            <a:pPr marL="228600" indent="-228600">
              <a:buAutoNum type="arabicPeriod"/>
            </a:pPr>
            <a:r>
              <a:rPr lang="en-GB" b="0" baseline="0" dirty="0"/>
              <a:t>Once done, students swap roles.</a:t>
            </a:r>
          </a:p>
          <a:p>
            <a:pPr marL="228600" indent="-228600">
              <a:buAutoNum type="arabicPeriod"/>
            </a:pPr>
            <a:endParaRPr lang="en-GB" baseline="0" dirty="0"/>
          </a:p>
          <a:p>
            <a:r>
              <a:rPr lang="en-GB" sz="1200" b="1" kern="1200" dirty="0">
                <a:solidFill>
                  <a:schemeClr val="tx1"/>
                </a:solidFill>
                <a:effectLst/>
                <a:latin typeface="+mn-lt"/>
                <a:ea typeface="+mn-ea"/>
                <a:cs typeface="+mn-cs"/>
              </a:rPr>
              <a:t>Note: </a:t>
            </a:r>
            <a:r>
              <a:rPr lang="en-GB" sz="1200" b="0" kern="1200" dirty="0">
                <a:solidFill>
                  <a:schemeClr val="tx1"/>
                </a:solidFill>
                <a:effectLst/>
                <a:latin typeface="+mn-lt"/>
                <a:ea typeface="+mn-ea"/>
                <a:cs typeface="+mn-cs"/>
              </a:rPr>
              <a:t>The game idea</a:t>
            </a:r>
            <a:r>
              <a:rPr lang="en-GB" sz="1200" b="0" kern="1200" baseline="0" dirty="0">
                <a:solidFill>
                  <a:schemeClr val="tx1"/>
                </a:solidFill>
                <a:effectLst/>
                <a:latin typeface="+mn-lt"/>
                <a:ea typeface="+mn-ea"/>
                <a:cs typeface="+mn-cs"/>
              </a:rPr>
              <a:t> is designed to give students an incentive to produce a full negative sentence, rather than simply ‘yes’ or ‘no’. </a:t>
            </a:r>
            <a:r>
              <a:rPr lang="en-GB" sz="1200" kern="1200" dirty="0">
                <a:solidFill>
                  <a:schemeClr val="tx1"/>
                </a:solidFill>
                <a:effectLst/>
                <a:latin typeface="+mn-lt"/>
                <a:ea typeface="+mn-ea"/>
                <a:cs typeface="+mn-cs"/>
              </a:rPr>
              <a:t>All such things are of course contrived but it did at least seem to provide a plausible incentive for them to use the target grammar feature, when in pair work and therefore not directly monitored by the teacher. </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a:t>
            </a:r>
            <a:r>
              <a:rPr lang="en-GB" b="1" baseline="0" dirty="0"/>
              <a:t> NOT DISPLAY THIS SLIDE</a:t>
            </a:r>
            <a:br>
              <a:rPr lang="en-GB" baseline="0" dirty="0"/>
            </a:br>
            <a:r>
              <a:rPr lang="en-GB" dirty="0"/>
              <a:t>A printer-friendly</a:t>
            </a:r>
            <a:r>
              <a:rPr lang="en-GB" baseline="0" dirty="0"/>
              <a:t> version of these speaking cards is available in Word format.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Students</a:t>
            </a:r>
            <a:r>
              <a:rPr lang="en-GB" baseline="0" dirty="0"/>
              <a:t> don’t need an individual response grid as they will be asking each other the same questions. You can display this slide for the whole group during the activity. </a:t>
            </a:r>
          </a:p>
          <a:p>
            <a:r>
              <a:rPr lang="en-GB" baseline="0" dirty="0"/>
              <a:t>Click to reveal the answers.</a:t>
            </a:r>
          </a:p>
          <a:p>
            <a:endParaRPr lang="en-GB" baseline="0" dirty="0"/>
          </a:p>
          <a:p>
            <a:r>
              <a:rPr lang="en-GB" b="1" baseline="0" dirty="0"/>
              <a:t>Note: </a:t>
            </a:r>
            <a:r>
              <a:rPr lang="en-GB" baseline="0" dirty="0"/>
              <a:t>The table shows the answers that Student A has (having talked to Student B), then Student B’s answer (given by Student A).</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Writing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produce yes-no</a:t>
            </a:r>
            <a:r>
              <a:rPr lang="en-GB" b="0" baseline="0" dirty="0"/>
              <a:t> questions, and negative/affirmative statements in Spanish</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a:t>
            </a:r>
            <a:r>
              <a:rPr lang="en-GB" dirty="0"/>
              <a:t>tudents read</a:t>
            </a:r>
            <a:r>
              <a:rPr lang="en-GB" baseline="0" dirty="0"/>
              <a:t> the English and write the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They can do this in any order.</a:t>
            </a:r>
            <a:r>
              <a:rPr lang="en-GB" dirty="0"/>
              <a:t> </a:t>
            </a:r>
            <a:r>
              <a:rPr lang="en-GB" baseline="0" dirty="0"/>
              <a:t>Answers are triggered, i.e., click on the orange text boxes to remove them and reveal the answers in any order.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order of these speaking/listening and writing tasks could be reversed, if desired. Some students may feel more confident in the speaking/listening activity, having had time to write these sentences first. In this case, make sure that students close their books when they come to do the listening/speaking. Equally, the writing or the speaking activity (or both) may fit more easily into the 2</a:t>
            </a:r>
            <a:r>
              <a:rPr lang="en-GB" baseline="30000" dirty="0"/>
              <a:t>nd</a:t>
            </a:r>
            <a:r>
              <a:rPr lang="en-GB" baseline="0" dirty="0"/>
              <a:t> lesson of this week.</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These sentences are based on the language used in the speaking/listening</a:t>
            </a:r>
            <a:r>
              <a:rPr lang="en-GB" baseline="0" dirty="0"/>
              <a:t> activity beforehand.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Draw attention to</a:t>
            </a:r>
            <a:r>
              <a:rPr lang="en-GB" baseline="0" dirty="0"/>
              <a:t> </a:t>
            </a:r>
            <a:r>
              <a:rPr lang="en-GB" dirty="0"/>
              <a:t>the fact that the first letter of ‘inglés’</a:t>
            </a:r>
            <a:r>
              <a:rPr lang="en-GB" baseline="0" dirty="0"/>
              <a:t> is not capitalised (cross-linguistic difference).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Make sure that students use ‘ñ’ in ‘</a:t>
            </a:r>
            <a:r>
              <a:rPr lang="en-GB" baseline="0" dirty="0" err="1"/>
              <a:t>señor</a:t>
            </a:r>
            <a:r>
              <a:rPr lang="en-GB"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of SSC [z]</a:t>
            </a:r>
            <a:br>
              <a:rPr lang="en-GB" b="1" dirty="0"/>
            </a:br>
            <a:r>
              <a:rPr lang="en-GB" b="0" dirty="0"/>
              <a:t>Consolidation</a:t>
            </a:r>
            <a:r>
              <a:rPr lang="en-GB" b="0" baseline="0" dirty="0"/>
              <a:t> of</a:t>
            </a:r>
            <a:r>
              <a:rPr lang="en-GB" dirty="0"/>
              <a:t> </a:t>
            </a:r>
            <a:r>
              <a:rPr lang="en-GB" sz="1200" b="0" dirty="0">
                <a:solidFill>
                  <a:prstClr val="white"/>
                </a:solidFill>
              </a:rPr>
              <a:t>negative 'no’</a:t>
            </a:r>
            <a:endParaRPr lang="en-GB" sz="1200" b="0" i="0" dirty="0">
              <a:solidFill>
                <a:prstClr val="white"/>
              </a:solidFill>
              <a:latin typeface="Calibri" panose="020F0502020204030204" pitchFamily="34" charset="0"/>
              <a:cs typeface="Calibri" panose="020F0502020204030204" pitchFamily="34" charset="0"/>
            </a:endParaRPr>
          </a:p>
          <a:p>
            <a:pPr algn="l"/>
            <a:r>
              <a:rPr lang="en-GB" sz="1200" b="0" i="0" dirty="0">
                <a:solidFill>
                  <a:prstClr val="white"/>
                </a:solidFill>
                <a:latin typeface="Calibri" panose="020F0502020204030204" pitchFamily="34" charset="0"/>
                <a:cs typeface="Calibri" panose="020F0502020204030204" pitchFamily="34" charset="0"/>
              </a:rPr>
              <a:t>Consolidation of p</a:t>
            </a:r>
            <a:r>
              <a:rPr lang="en-GB" sz="1200" b="0" dirty="0">
                <a:solidFill>
                  <a:prstClr val="white"/>
                </a:solidFill>
              </a:rPr>
              <a:t>resent tense -ar verbs: 1st person singular (-o), 2nd person singular (-as), 3rd person singular (-a)</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7.1.2.1 (introduce) </a:t>
            </a:r>
            <a:r>
              <a:rPr lang="es-ES" b="0" dirty="0"/>
              <a:t>no [11]; caminar [514]; estudiar [281]; español¹ [262]; inglés¹ [583]; arte [208]; ciencia(s) [738]; señor¹ [201]; señora¹ [509]; mucho (as </a:t>
            </a:r>
            <a:r>
              <a:rPr lang="es-ES" b="0" dirty="0" err="1"/>
              <a:t>adverb</a:t>
            </a:r>
            <a:r>
              <a:rPr lang="es-ES" b="0" dirty="0"/>
              <a:t> only) [41]; pero [30]; verdadero [558]; o [29]; falso [1599]; entiendo [entender-229]; silencio [518]; grupo [200]; perdón [1729]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7.1.1.5 (revisit) </a:t>
            </a:r>
            <a:r>
              <a:rPr lang="es-ES" b="0" dirty="0"/>
              <a:t>amigo [210]; periódico [1026]; caballo [907]; teléfono [866]; planta [768]; botella [1878]; revista [920]; pregunta [507]; palabra [192]; tarea [995]; también [49]</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963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b="1" dirty="0">
                <a:latin typeface="Century Gothic" panose="020B0502020202020204" pitchFamily="34" charset="0"/>
              </a:rPr>
              <a:t>Phonics</a:t>
            </a:r>
            <a:r>
              <a:rPr lang="en-GB" sz="1200" b="1" baseline="0" dirty="0">
                <a:latin typeface="Century Gothic" panose="020B0502020202020204" pitchFamily="34" charset="0"/>
              </a:rPr>
              <a:t> practice task</a:t>
            </a:r>
            <a:endParaRPr lang="en-GB" sz="1200" b="1" dirty="0">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1200" dirty="0">
              <a:latin typeface="Century Gothic" panose="020B0502020202020204" pitchFamily="34" charset="0"/>
            </a:endParaRPr>
          </a:p>
          <a:p>
            <a:r>
              <a:rPr lang="en-US" b="1" dirty="0"/>
              <a:t>Timing: </a:t>
            </a:r>
            <a:r>
              <a:rPr lang="en-US" b="0" dirty="0"/>
              <a:t>6 minutes</a:t>
            </a:r>
          </a:p>
          <a:p>
            <a:endParaRPr lang="en-US" b="1" dirty="0"/>
          </a:p>
          <a:p>
            <a:r>
              <a:rPr lang="en-US" b="1" dirty="0"/>
              <a:t>Aim: </a:t>
            </a:r>
            <a:r>
              <a:rPr lang="en-US" b="0" dirty="0"/>
              <a:t>to correctly transcribe the missing letters from the words</a:t>
            </a:r>
          </a:p>
          <a:p>
            <a:endParaRPr lang="en-US" b="1" dirty="0"/>
          </a:p>
          <a:p>
            <a:r>
              <a:rPr lang="en-US" b="1" dirty="0"/>
              <a:t>Procedure:</a:t>
            </a:r>
          </a:p>
          <a:p>
            <a:r>
              <a:rPr lang="en-US" b="0" dirty="0"/>
              <a:t>1. Students write 1-10.</a:t>
            </a:r>
          </a:p>
          <a:p>
            <a:r>
              <a:rPr lang="en-US" b="0" dirty="0"/>
              <a:t>2. Students listen and write the missing letters in</a:t>
            </a:r>
            <a:r>
              <a:rPr lang="en-US" b="0" baseline="0" dirty="0"/>
              <a:t> each case.</a:t>
            </a:r>
            <a:endParaRPr lang="en-US" b="0" dirty="0"/>
          </a:p>
          <a:p>
            <a:r>
              <a:rPr lang="en-US" b="0" dirty="0"/>
              <a:t>3. Teacher</a:t>
            </a:r>
            <a:r>
              <a:rPr lang="en-US" b="0" baseline="0" dirty="0"/>
              <a:t> asks students, based on pronunciation, whether they think the person is from mainland Spain or Latin America / Canaries.</a:t>
            </a:r>
            <a:endParaRPr lang="en-US" b="0" dirty="0"/>
          </a:p>
          <a:p>
            <a:endParaRPr lang="en-US" b="0" dirty="0"/>
          </a:p>
          <a:p>
            <a:r>
              <a:rPr lang="en-US" b="1" dirty="0"/>
              <a:t>Notes:</a:t>
            </a:r>
          </a:p>
          <a:p>
            <a:pPr marL="228600" indent="-228600">
              <a:buAutoNum type="arabicPeriod"/>
            </a:pPr>
            <a:r>
              <a:rPr lang="en-US" b="0" baseline="0" dirty="0"/>
              <a:t>See next slide for variation of the activity where students write the whole of the missing word.</a:t>
            </a:r>
          </a:p>
          <a:p>
            <a:pPr marL="228600" indent="-228600">
              <a:buAutoNum type="arabicPeriod"/>
            </a:pPr>
            <a:r>
              <a:rPr lang="en-US" b="0" baseline="0" dirty="0"/>
              <a:t>All words are pronounced with Castilian ‘</a:t>
            </a:r>
            <a:r>
              <a:rPr lang="en-US" b="0" baseline="0" dirty="0" err="1"/>
              <a:t>distinción</a:t>
            </a:r>
            <a:r>
              <a:rPr lang="en-US" b="0" baseline="0" dirty="0"/>
              <a:t>’ (with </a:t>
            </a:r>
            <a:r>
              <a:rPr lang="el-GR" sz="1200" b="0" i="0" kern="1200" dirty="0">
                <a:solidFill>
                  <a:schemeClr val="tx1"/>
                </a:solidFill>
                <a:effectLst/>
                <a:latin typeface="+mn-lt"/>
                <a:ea typeface="+mn-ea"/>
                <a:cs typeface="+mn-cs"/>
              </a:rPr>
              <a:t>/θ/</a:t>
            </a:r>
            <a:r>
              <a:rPr lang="en-GB" sz="1200" b="0" i="0" kern="1200" dirty="0">
                <a:solidFill>
                  <a:schemeClr val="tx1"/>
                </a:solidFill>
                <a:effectLst/>
                <a:latin typeface="+mn-lt"/>
                <a:ea typeface="+mn-ea"/>
                <a:cs typeface="+mn-cs"/>
              </a:rPr>
              <a:t> phoneme). [CE] and [CI]</a:t>
            </a:r>
            <a:r>
              <a:rPr lang="en-GB" sz="1200" b="0" i="0" kern="1200" baseline="0" dirty="0">
                <a:solidFill>
                  <a:schemeClr val="tx1"/>
                </a:solidFill>
                <a:effectLst/>
                <a:latin typeface="+mn-lt"/>
                <a:ea typeface="+mn-ea"/>
                <a:cs typeface="+mn-cs"/>
              </a:rPr>
              <a:t> are revisited in this activity.</a:t>
            </a:r>
            <a:endParaRPr lang="en-US" b="0" baseline="0" dirty="0"/>
          </a:p>
          <a:p>
            <a:pPr marL="0" indent="0">
              <a:buNone/>
            </a:pPr>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Zapato</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latin typeface="Century Gothic" panose="020B0502020202020204" pitchFamily="34" charset="0"/>
              </a:rPr>
              <a:t>Ciudad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Doce</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Necesitar</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Cierto</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latin typeface="Century Gothic" panose="020B0502020202020204" pitchFamily="34" charset="0"/>
              </a:rPr>
              <a:t>Cabeza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Empezar</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Ciencias</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Decir</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aseline="0" dirty="0" err="1">
                <a:latin typeface="Century Gothic" panose="020B0502020202020204" pitchFamily="34" charset="0"/>
              </a:rPr>
              <a:t>Cerca</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cabeza [265]; </a:t>
            </a:r>
            <a:r>
              <a:rPr lang="en-GB" baseline="0" dirty="0" err="1"/>
              <a:t>zapato</a:t>
            </a:r>
            <a:r>
              <a:rPr lang="en-GB" baseline="0" dirty="0"/>
              <a:t> [1477]; </a:t>
            </a:r>
            <a:r>
              <a:rPr lang="en-GB" baseline="0" dirty="0" err="1"/>
              <a:t>empezar</a:t>
            </a:r>
            <a:r>
              <a:rPr lang="en-GB" baseline="0" dirty="0"/>
              <a:t> [175]; ciudad [178]; </a:t>
            </a:r>
            <a:r>
              <a:rPr lang="en-GB" baseline="0" dirty="0" err="1"/>
              <a:t>doce</a:t>
            </a:r>
            <a:r>
              <a:rPr lang="en-GB" baseline="0" dirty="0"/>
              <a:t> [1138]; </a:t>
            </a:r>
            <a:r>
              <a:rPr lang="en-GB" baseline="0" dirty="0" err="1"/>
              <a:t>necesitar</a:t>
            </a:r>
            <a:r>
              <a:rPr lang="en-GB" baseline="0" dirty="0"/>
              <a:t> [276]; </a:t>
            </a:r>
            <a:r>
              <a:rPr lang="en-GB" baseline="0" dirty="0" err="1"/>
              <a:t>cierto</a:t>
            </a:r>
            <a:r>
              <a:rPr lang="en-GB" baseline="0" dirty="0"/>
              <a:t> [159]; </a:t>
            </a:r>
            <a:r>
              <a:rPr lang="en-GB" baseline="0" dirty="0" err="1"/>
              <a:t>ciencia</a:t>
            </a:r>
            <a:r>
              <a:rPr lang="en-GB" baseline="0" dirty="0"/>
              <a:t> [738]; </a:t>
            </a:r>
            <a:r>
              <a:rPr lang="en-GB" baseline="0" dirty="0" err="1"/>
              <a:t>decir</a:t>
            </a:r>
            <a:r>
              <a:rPr lang="en-GB" baseline="0" dirty="0"/>
              <a:t> [31]; </a:t>
            </a:r>
            <a:r>
              <a:rPr lang="en-GB" baseline="0" dirty="0" err="1"/>
              <a:t>cerca</a:t>
            </a:r>
            <a:r>
              <a:rPr lang="en-GB" baseline="0" dirty="0"/>
              <a:t> [1042]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50000"/>
              </a:lnSpc>
            </a:pPr>
            <a:r>
              <a:rPr lang="en-GB" sz="1200" b="1" dirty="0">
                <a:latin typeface="Century Gothic" panose="020B0502020202020204" pitchFamily="34" charset="0"/>
              </a:rPr>
              <a:t>Variation of previous slide</a:t>
            </a:r>
            <a:r>
              <a:rPr lang="en-GB" sz="1200" dirty="0">
                <a:latin typeface="Century Gothic" panose="020B0502020202020204" pitchFamily="34" charset="0"/>
              </a:rPr>
              <a:t>: students have to write the whole word</a:t>
            </a:r>
          </a:p>
          <a:p>
            <a:pPr>
              <a:lnSpc>
                <a:spcPct val="150000"/>
              </a:lnSpc>
            </a:pPr>
            <a:endParaRPr lang="en-GB" sz="1200" dirty="0">
              <a:latin typeface="Century Gothic" panose="020B0502020202020204" pitchFamily="34" charset="0"/>
            </a:endParaRPr>
          </a:p>
          <a:p>
            <a:r>
              <a:rPr lang="en-US" b="1" dirty="0"/>
              <a:t>Transcript:</a:t>
            </a:r>
          </a:p>
          <a:p>
            <a:endParaRPr lang="en-US"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Zapato</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latin typeface="Century Gothic" panose="020B0502020202020204" pitchFamily="34" charset="0"/>
              </a:rPr>
              <a:t>Ciudad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Doce</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Necesitar</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Cierto</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latin typeface="Century Gothic" panose="020B0502020202020204" pitchFamily="34" charset="0"/>
              </a:rPr>
              <a:t>Cabeza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Empezar</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Ciencias</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Decir</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aseline="0" dirty="0" err="1">
                <a:latin typeface="Century Gothic" panose="020B0502020202020204" pitchFamily="34" charset="0"/>
              </a:rPr>
              <a:t>Cerca</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cabeza [265]; </a:t>
            </a:r>
            <a:r>
              <a:rPr lang="en-GB" baseline="0" dirty="0" err="1"/>
              <a:t>zapato</a:t>
            </a:r>
            <a:r>
              <a:rPr lang="en-GB" baseline="0" dirty="0"/>
              <a:t> [1477]; </a:t>
            </a:r>
            <a:r>
              <a:rPr lang="en-GB" baseline="0" dirty="0" err="1"/>
              <a:t>empezar</a:t>
            </a:r>
            <a:r>
              <a:rPr lang="en-GB" baseline="0" dirty="0"/>
              <a:t> [175]; ciudad [178]; </a:t>
            </a:r>
            <a:r>
              <a:rPr lang="en-GB" baseline="0" dirty="0" err="1"/>
              <a:t>doce</a:t>
            </a:r>
            <a:r>
              <a:rPr lang="en-GB" baseline="0" dirty="0"/>
              <a:t> [1138]; </a:t>
            </a:r>
            <a:r>
              <a:rPr lang="en-GB" baseline="0" dirty="0" err="1"/>
              <a:t>necesitar</a:t>
            </a:r>
            <a:r>
              <a:rPr lang="en-GB" baseline="0" dirty="0"/>
              <a:t> [276]; </a:t>
            </a:r>
            <a:r>
              <a:rPr lang="en-GB" baseline="0" dirty="0" err="1"/>
              <a:t>cierto</a:t>
            </a:r>
            <a:r>
              <a:rPr lang="en-GB" baseline="0" dirty="0"/>
              <a:t> [159]; </a:t>
            </a:r>
            <a:r>
              <a:rPr lang="en-GB" baseline="0" dirty="0" err="1"/>
              <a:t>ciencia</a:t>
            </a:r>
            <a:r>
              <a:rPr lang="en-GB" baseline="0" dirty="0"/>
              <a:t> [738]; </a:t>
            </a:r>
            <a:r>
              <a:rPr lang="en-GB" baseline="0" dirty="0" err="1"/>
              <a:t>decir</a:t>
            </a:r>
            <a:r>
              <a:rPr lang="en-GB" baseline="0" dirty="0"/>
              <a:t> [31]; </a:t>
            </a:r>
            <a:r>
              <a:rPr lang="en-GB" baseline="0" dirty="0" err="1"/>
              <a:t>cerca</a:t>
            </a:r>
            <a:r>
              <a:rPr lang="en-GB" baseline="0" dirty="0"/>
              <a:t> [1042]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Phoneme monitoring task</a:t>
            </a:r>
            <a:endParaRPr lang="en-GB" baseline="0" dirty="0"/>
          </a:p>
          <a:p>
            <a:endParaRPr lang="en-GB" baseline="0" dirty="0"/>
          </a:p>
          <a:p>
            <a:r>
              <a:rPr lang="en-GB" b="1" baseline="0" dirty="0"/>
              <a:t>Timing: </a:t>
            </a:r>
            <a:r>
              <a:rPr lang="en-GB" baseline="0" dirty="0"/>
              <a:t>8 minutes</a:t>
            </a:r>
          </a:p>
          <a:p>
            <a:endParaRPr lang="en-GB" baseline="0" dirty="0"/>
          </a:p>
          <a:p>
            <a:r>
              <a:rPr lang="en-GB" b="1" baseline="0" dirty="0"/>
              <a:t>Aim:</a:t>
            </a:r>
            <a:r>
              <a:rPr lang="en-GB" baseline="0" dirty="0"/>
              <a:t> to identify how frequently these three SSCs occur in the text.</a:t>
            </a:r>
          </a:p>
          <a:p>
            <a:endParaRPr lang="en-GB" baseline="0" dirty="0"/>
          </a:p>
          <a:p>
            <a:r>
              <a:rPr lang="en-GB" b="1" baseline="0" dirty="0"/>
              <a:t>Procedure: </a:t>
            </a:r>
          </a:p>
          <a:p>
            <a:pPr marL="228600" indent="-228600">
              <a:buAutoNum type="arabicPeriod"/>
            </a:pPr>
            <a:r>
              <a:rPr lang="en-GB" b="0" baseline="0" dirty="0"/>
              <a:t>S</a:t>
            </a:r>
            <a:r>
              <a:rPr lang="en-GB" baseline="0" dirty="0"/>
              <a:t>tudents copy the tally grids into their books for this. </a:t>
            </a:r>
            <a:r>
              <a:rPr lang="en-GB" sz="1200" dirty="0">
                <a:latin typeface="Century Gothic" panose="020B0502020202020204" pitchFamily="34" charset="0"/>
              </a:rPr>
              <a:t>All words are pronounced with Castilian ‘</a:t>
            </a:r>
            <a:r>
              <a:rPr lang="en-GB" sz="1200" dirty="0" err="1">
                <a:latin typeface="Century Gothic" panose="020B0502020202020204" pitchFamily="34" charset="0"/>
              </a:rPr>
              <a:t>distinción</a:t>
            </a:r>
            <a:r>
              <a:rPr lang="en-GB" sz="1200" dirty="0">
                <a:latin typeface="Century Gothic" panose="020B0502020202020204" pitchFamily="34" charset="0"/>
              </a:rPr>
              <a:t>’.</a:t>
            </a:r>
            <a:r>
              <a:rPr lang="en-GB" sz="1200" baseline="0" dirty="0">
                <a:latin typeface="Century Gothic" panose="020B0502020202020204" pitchFamily="34" charset="0"/>
              </a:rPr>
              <a:t> Click on the ‘play’ button (top right) to listen.</a:t>
            </a:r>
          </a:p>
          <a:p>
            <a:pPr marL="228600" indent="-228600">
              <a:buAutoNum type="arabicPeriod"/>
            </a:pPr>
            <a:r>
              <a:rPr lang="en-GB" baseline="0" dirty="0"/>
              <a:t>The first (and second) time they listen, they just tally how many times they hear the SSCs.</a:t>
            </a:r>
          </a:p>
          <a:p>
            <a:pPr marL="228600" indent="-228600">
              <a:buAutoNum type="arabicPeriod"/>
            </a:pPr>
            <a:r>
              <a:rPr lang="en-GB" baseline="0" dirty="0"/>
              <a:t>Students listen again. They write which words they hear with these SSCs. It may be necessary to replay the audio multiple times to give students the chance to complete all three boxes. There isn’t a problem with this – it is more likely to support errorless learning (see NCELP phonics rationale document (</a:t>
            </a:r>
            <a:r>
              <a:rPr lang="en-GB" dirty="0">
                <a:hlinkClick r:id="rId3"/>
              </a:rPr>
              <a:t>https://resources.ncelp.org/concern/parent/kd17cs85f/file_sets/sn009x76k</a:t>
            </a:r>
            <a:r>
              <a:rPr lang="en-GB" dirty="0"/>
              <a:t>)</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a:t>
            </a:r>
            <a:r>
              <a:rPr lang="en-GB" b="1" baseline="0" dirty="0"/>
              <a:t>fully readable </a:t>
            </a:r>
            <a:r>
              <a:rPr lang="en-GB" baseline="0" dirty="0"/>
              <a:t>text (i.e., a text that includes 100% or near to 100% previously taught language) could also be used for a dictation. Only one word is new (‘</a:t>
            </a:r>
            <a:r>
              <a:rPr lang="en-GB" baseline="0" dirty="0" err="1"/>
              <a:t>catedral</a:t>
            </a:r>
            <a:r>
              <a:rPr lang="en-GB" baseline="0" dirty="0"/>
              <a:t>’). This is a near-cognate (in both its spoken and written form), so shouldn’t cause great difficulty. All other words have previously been encountered as vocabulary items or phonics practice words (</a:t>
            </a:r>
            <a:r>
              <a:rPr lang="en-GB" baseline="0" dirty="0" err="1"/>
              <a:t>escuela</a:t>
            </a:r>
            <a:r>
              <a:rPr lang="en-GB" baseline="0" dirty="0"/>
              <a:t>, ciudad, </a:t>
            </a:r>
            <a:r>
              <a:rPr lang="en-GB" baseline="0" dirty="0" err="1"/>
              <a:t>ciencias</a:t>
            </a:r>
            <a:r>
              <a:rPr lang="en-GB" baseline="0" dirty="0"/>
              <a:t>, </a:t>
            </a:r>
            <a:r>
              <a:rPr lang="en-GB" baseline="0" dirty="0" err="1"/>
              <a:t>cerca</a:t>
            </a:r>
            <a:r>
              <a:rPr lang="en-GB" baseline="0" dirty="0"/>
              <a:t>, </a:t>
            </a:r>
            <a:r>
              <a:rPr lang="en-GB" baseline="0" dirty="0" err="1"/>
              <a:t>centro</a:t>
            </a:r>
            <a:r>
              <a:rPr lang="en-GB" baseline="0" dirty="0"/>
              <a:t>, </a:t>
            </a:r>
            <a:r>
              <a:rPr lang="en-GB" baseline="0" dirty="0" err="1"/>
              <a:t>empezar</a:t>
            </a:r>
            <a:r>
              <a:rPr lang="en-GB" baseline="0" dirty="0"/>
              <a:t>).</a:t>
            </a:r>
            <a:endParaRPr lang="en-US" b="1" dirty="0"/>
          </a:p>
          <a:p>
            <a:endParaRPr lang="en-US" b="1"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Text (57 words): </a:t>
            </a:r>
            <a:r>
              <a:rPr lang="es-CO" sz="1200" kern="1200" dirty="0">
                <a:solidFill>
                  <a:schemeClr val="tx1"/>
                </a:solidFill>
                <a:effectLst/>
                <a:latin typeface="+mn-lt"/>
                <a:ea typeface="+mn-ea"/>
                <a:cs typeface="+mn-cs"/>
              </a:rPr>
              <a:t>Madrid es una </a:t>
            </a:r>
            <a:r>
              <a:rPr lang="es-CO" sz="1200" b="1" kern="1200" dirty="0">
                <a:solidFill>
                  <a:schemeClr val="tx1"/>
                </a:solidFill>
                <a:effectLst/>
                <a:latin typeface="+mn-lt"/>
                <a:ea typeface="+mn-ea"/>
                <a:cs typeface="+mn-cs"/>
              </a:rPr>
              <a:t>ci</a:t>
            </a:r>
            <a:r>
              <a:rPr lang="es-CO" sz="1200" kern="1200" dirty="0">
                <a:solidFill>
                  <a:schemeClr val="tx1"/>
                </a:solidFill>
                <a:effectLst/>
                <a:latin typeface="+mn-lt"/>
                <a:ea typeface="+mn-ea"/>
                <a:cs typeface="+mn-cs"/>
              </a:rPr>
              <a:t>udad en España. Natalia está en el </a:t>
            </a:r>
            <a:r>
              <a:rPr lang="es-CO" sz="1200" b="1" kern="1200" dirty="0">
                <a:solidFill>
                  <a:schemeClr val="tx1"/>
                </a:solidFill>
                <a:effectLst/>
                <a:latin typeface="+mn-lt"/>
                <a:ea typeface="+mn-ea"/>
                <a:cs typeface="+mn-cs"/>
              </a:rPr>
              <a:t>ce</a:t>
            </a:r>
            <a:r>
              <a:rPr lang="es-CO" sz="1200" kern="1200" dirty="0">
                <a:solidFill>
                  <a:schemeClr val="tx1"/>
                </a:solidFill>
                <a:effectLst/>
                <a:latin typeface="+mn-lt"/>
                <a:ea typeface="+mn-ea"/>
                <a:cs typeface="+mn-cs"/>
              </a:rPr>
              <a:t>ntro. ¡La catedral está </a:t>
            </a:r>
            <a:r>
              <a:rPr lang="es-CO" sz="1200" b="1" kern="1200" dirty="0">
                <a:solidFill>
                  <a:schemeClr val="tx1"/>
                </a:solidFill>
                <a:effectLst/>
                <a:latin typeface="+mn-lt"/>
                <a:ea typeface="+mn-ea"/>
                <a:cs typeface="+mn-cs"/>
              </a:rPr>
              <a:t>ce</a:t>
            </a:r>
            <a:r>
              <a:rPr lang="es-CO" sz="1200" kern="1200" dirty="0">
                <a:solidFill>
                  <a:schemeClr val="tx1"/>
                </a:solidFill>
                <a:effectLst/>
                <a:latin typeface="+mn-lt"/>
                <a:ea typeface="+mn-ea"/>
                <a:cs typeface="+mn-cs"/>
              </a:rPr>
              <a:t>rca! En la escuela, Natalia estudia </a:t>
            </a:r>
            <a:r>
              <a:rPr lang="es-CO" sz="1200" b="1" kern="1200" dirty="0">
                <a:solidFill>
                  <a:schemeClr val="tx1"/>
                </a:solidFill>
                <a:effectLst/>
                <a:latin typeface="+mn-lt"/>
                <a:ea typeface="+mn-ea"/>
                <a:cs typeface="+mn-cs"/>
              </a:rPr>
              <a:t>ci</a:t>
            </a:r>
            <a:r>
              <a:rPr lang="es-CO" sz="1200" kern="1200" dirty="0">
                <a:solidFill>
                  <a:schemeClr val="tx1"/>
                </a:solidFill>
                <a:effectLst/>
                <a:latin typeface="+mn-lt"/>
                <a:ea typeface="+mn-ea"/>
                <a:cs typeface="+mn-cs"/>
              </a:rPr>
              <a:t>en</a:t>
            </a:r>
            <a:r>
              <a:rPr lang="es-CO" sz="1200" b="1" kern="1200" dirty="0">
                <a:solidFill>
                  <a:schemeClr val="tx1"/>
                </a:solidFill>
                <a:effectLst/>
                <a:latin typeface="+mn-lt"/>
                <a:ea typeface="+mn-ea"/>
                <a:cs typeface="+mn-cs"/>
              </a:rPr>
              <a:t>ci</a:t>
            </a:r>
            <a:r>
              <a:rPr lang="es-CO" sz="1200" kern="1200" dirty="0">
                <a:solidFill>
                  <a:schemeClr val="tx1"/>
                </a:solidFill>
                <a:effectLst/>
                <a:latin typeface="+mn-lt"/>
                <a:ea typeface="+mn-ea"/>
                <a:cs typeface="+mn-cs"/>
              </a:rPr>
              <a:t>as. Es importante empe</a:t>
            </a:r>
            <a:r>
              <a:rPr lang="es-CO" sz="1200" b="1" kern="1200" dirty="0">
                <a:solidFill>
                  <a:schemeClr val="tx1"/>
                </a:solidFill>
                <a:effectLst/>
                <a:latin typeface="+mn-lt"/>
                <a:ea typeface="+mn-ea"/>
                <a:cs typeface="+mn-cs"/>
              </a:rPr>
              <a:t>za</a:t>
            </a:r>
            <a:r>
              <a:rPr lang="es-CO" sz="1200" kern="1200" dirty="0">
                <a:solidFill>
                  <a:schemeClr val="tx1"/>
                </a:solidFill>
                <a:effectLst/>
                <a:latin typeface="+mn-lt"/>
                <a:ea typeface="+mn-ea"/>
                <a:cs typeface="+mn-cs"/>
              </a:rPr>
              <a:t>r a estudiar inglés también. En</a:t>
            </a:r>
            <a:r>
              <a:rPr lang="es-CO" sz="1200" kern="1200" baseline="0" dirty="0">
                <a:solidFill>
                  <a:schemeClr val="tx1"/>
                </a:solidFill>
                <a:effectLst/>
                <a:latin typeface="+mn-lt"/>
                <a:ea typeface="+mn-ea"/>
                <a:cs typeface="+mn-cs"/>
              </a:rPr>
              <a:t> casa, t</a:t>
            </a:r>
            <a:r>
              <a:rPr lang="es-CO" sz="1200" kern="1200" dirty="0">
                <a:solidFill>
                  <a:schemeClr val="tx1"/>
                </a:solidFill>
                <a:effectLst/>
                <a:latin typeface="+mn-lt"/>
                <a:ea typeface="+mn-ea"/>
                <a:cs typeface="+mn-cs"/>
              </a:rPr>
              <a:t>iene unas cosas : una cama, una revista,</a:t>
            </a:r>
            <a:r>
              <a:rPr lang="es-CO" sz="1200" kern="1200" baseline="0" dirty="0">
                <a:solidFill>
                  <a:schemeClr val="tx1"/>
                </a:solidFill>
                <a:effectLst/>
                <a:latin typeface="+mn-lt"/>
                <a:ea typeface="+mn-ea"/>
                <a:cs typeface="+mn-cs"/>
              </a:rPr>
              <a:t> una planta, y </a:t>
            </a:r>
            <a:r>
              <a:rPr lang="es-CO" sz="1200" kern="1200" dirty="0">
                <a:solidFill>
                  <a:schemeClr val="tx1"/>
                </a:solidFill>
                <a:effectLst/>
                <a:latin typeface="+mn-lt"/>
                <a:ea typeface="+mn-ea"/>
                <a:cs typeface="+mn-cs"/>
              </a:rPr>
              <a:t>unos </a:t>
            </a:r>
            <a:r>
              <a:rPr lang="es-CO" sz="1200" b="1" kern="1200" dirty="0">
                <a:solidFill>
                  <a:schemeClr val="tx1"/>
                </a:solidFill>
                <a:effectLst/>
                <a:latin typeface="+mn-lt"/>
                <a:ea typeface="+mn-ea"/>
                <a:cs typeface="+mn-cs"/>
              </a:rPr>
              <a:t>za</a:t>
            </a:r>
            <a:r>
              <a:rPr lang="es-CO" sz="1200" kern="1200" dirty="0">
                <a:solidFill>
                  <a:schemeClr val="tx1"/>
                </a:solidFill>
                <a:effectLst/>
                <a:latin typeface="+mn-lt"/>
                <a:ea typeface="+mn-ea"/>
                <a:cs typeface="+mn-cs"/>
              </a:rPr>
              <a:t>patos, </a:t>
            </a:r>
            <a:r>
              <a:rPr lang="es-CO" sz="1200" kern="1200" baseline="0" dirty="0">
                <a:solidFill>
                  <a:schemeClr val="tx1"/>
                </a:solidFill>
                <a:effectLst/>
                <a:latin typeface="+mn-lt"/>
                <a:ea typeface="+mn-ea"/>
                <a:cs typeface="+mn-cs"/>
              </a:rPr>
              <a:t>pero no tiene un caballo. </a:t>
            </a:r>
            <a:r>
              <a:rPr lang="es-CO" sz="1200" kern="1200" dirty="0">
                <a:solidFill>
                  <a:schemeClr val="tx1"/>
                </a:solidFill>
                <a:effectLst/>
                <a:latin typeface="+mn-lt"/>
                <a:ea typeface="+mn-ea"/>
                <a:cs typeface="+mn-cs"/>
              </a:rPr>
              <a:t>No ne</a:t>
            </a:r>
            <a:r>
              <a:rPr lang="es-CO" sz="1200" b="1" kern="1200" dirty="0">
                <a:solidFill>
                  <a:schemeClr val="tx1"/>
                </a:solidFill>
                <a:effectLst/>
                <a:latin typeface="+mn-lt"/>
                <a:ea typeface="+mn-ea"/>
                <a:cs typeface="+mn-cs"/>
              </a:rPr>
              <a:t>ce</a:t>
            </a:r>
            <a:r>
              <a:rPr lang="es-CO" sz="1200" kern="1200" dirty="0">
                <a:solidFill>
                  <a:schemeClr val="tx1"/>
                </a:solidFill>
                <a:effectLst/>
                <a:latin typeface="+mn-lt"/>
                <a:ea typeface="+mn-ea"/>
                <a:cs typeface="+mn-cs"/>
              </a:rPr>
              <a:t>sita un coche</a:t>
            </a:r>
            <a:r>
              <a:rPr lang="es-CO" sz="1200" kern="1200" baseline="0" dirty="0">
                <a:solidFill>
                  <a:schemeClr val="tx1"/>
                </a:solidFill>
                <a:effectLst/>
                <a:latin typeface="+mn-lt"/>
                <a:ea typeface="+mn-ea"/>
                <a:cs typeface="+mn-cs"/>
              </a:rPr>
              <a:t> - </a:t>
            </a:r>
            <a:r>
              <a:rPr lang="es-CO" sz="1200" kern="1200" dirty="0">
                <a:solidFill>
                  <a:schemeClr val="tx1"/>
                </a:solidFill>
                <a:effectLst/>
                <a:latin typeface="+mn-lt"/>
                <a:ea typeface="+mn-ea"/>
                <a:cs typeface="+mn-cs"/>
              </a:rPr>
              <a:t>tiene una bi</a:t>
            </a:r>
            <a:r>
              <a:rPr lang="es-CO" sz="1200" b="1" kern="1200" dirty="0">
                <a:solidFill>
                  <a:schemeClr val="tx1"/>
                </a:solidFill>
                <a:effectLst/>
                <a:latin typeface="+mn-lt"/>
                <a:ea typeface="+mn-ea"/>
                <a:cs typeface="+mn-cs"/>
              </a:rPr>
              <a:t>ci</a:t>
            </a:r>
            <a:r>
              <a:rPr lang="es-CO" sz="1200" kern="1200" dirty="0">
                <a:solidFill>
                  <a:schemeClr val="tx1"/>
                </a:solidFill>
                <a:effectLst/>
                <a:latin typeface="+mn-lt"/>
                <a:ea typeface="+mn-ea"/>
                <a:cs typeface="+mn-cs"/>
              </a:rPr>
              <a:t>cleta</a:t>
            </a:r>
            <a:r>
              <a:rPr lang="es-CO" sz="1200" kern="1200" baseline="0" dirty="0">
                <a:solidFill>
                  <a:schemeClr val="tx1"/>
                </a:solidFill>
                <a:effectLst/>
                <a:latin typeface="+mn-lt"/>
                <a:ea typeface="+mn-ea"/>
                <a:cs typeface="+mn-cs"/>
              </a:rPr>
              <a:t> y ¡</a:t>
            </a:r>
            <a:r>
              <a:rPr lang="es-CO" sz="1200" kern="1200" dirty="0">
                <a:solidFill>
                  <a:schemeClr val="tx1"/>
                </a:solidFill>
                <a:effectLst/>
                <a:latin typeface="+mn-lt"/>
                <a:ea typeface="+mn-ea"/>
                <a:cs typeface="+mn-cs"/>
              </a:rPr>
              <a:t>es nueva! </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zapato</a:t>
            </a:r>
            <a:r>
              <a:rPr lang="en-GB" baseline="0" dirty="0"/>
              <a:t> [1477]; </a:t>
            </a:r>
            <a:r>
              <a:rPr lang="en-GB" baseline="0" dirty="0" err="1"/>
              <a:t>empezar</a:t>
            </a:r>
            <a:r>
              <a:rPr lang="en-GB" baseline="0" dirty="0"/>
              <a:t> [175]; ciudad [178]; </a:t>
            </a:r>
            <a:r>
              <a:rPr lang="en-GB" baseline="0" dirty="0" err="1"/>
              <a:t>necesitar</a:t>
            </a:r>
            <a:r>
              <a:rPr lang="en-GB" baseline="0" dirty="0"/>
              <a:t> [276]; </a:t>
            </a:r>
            <a:r>
              <a:rPr lang="en-GB" baseline="0" dirty="0" err="1"/>
              <a:t>ciencia</a:t>
            </a:r>
            <a:r>
              <a:rPr lang="en-GB" baseline="0" dirty="0"/>
              <a:t> [738]; </a:t>
            </a:r>
            <a:r>
              <a:rPr lang="en-GB" baseline="0" dirty="0" err="1"/>
              <a:t>cerca</a:t>
            </a:r>
            <a:r>
              <a:rPr lang="en-GB" baseline="0" dirty="0"/>
              <a:t> [1042]; </a:t>
            </a:r>
            <a:r>
              <a:rPr lang="en-GB" baseline="0" dirty="0" err="1"/>
              <a:t>centro</a:t>
            </a:r>
            <a:r>
              <a:rPr lang="en-GB" baseline="0" dirty="0"/>
              <a:t> [316]; </a:t>
            </a:r>
            <a:r>
              <a:rPr lang="en-GB" baseline="0" dirty="0" err="1"/>
              <a:t>bicicleta</a:t>
            </a:r>
            <a:r>
              <a:rPr lang="en-GB" baseline="0" dirty="0"/>
              <a:t> [3684]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Phonics game (pairwork)</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7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to practise producing [</a:t>
            </a:r>
            <a:r>
              <a:rPr lang="en-GB" sz="1200" b="0" kern="1200" baseline="0" dirty="0" err="1">
                <a:solidFill>
                  <a:schemeClr val="tx1"/>
                </a:solidFill>
                <a:effectLst/>
                <a:latin typeface="+mn-lt"/>
                <a:ea typeface="+mn-ea"/>
                <a:cs typeface="+mn-cs"/>
              </a:rPr>
              <a:t>ce</a:t>
            </a:r>
            <a:r>
              <a:rPr lang="en-GB" sz="1200" b="0" kern="1200" baseline="0" dirty="0">
                <a:solidFill>
                  <a:schemeClr val="tx1"/>
                </a:solidFill>
                <a:effectLst/>
                <a:latin typeface="+mn-lt"/>
                <a:ea typeface="+mn-ea"/>
                <a:cs typeface="+mn-cs"/>
              </a:rPr>
              <a:t>], [ci] and [z] in the oral modality</a:t>
            </a:r>
            <a:endParaRPr lang="en-GB" sz="1200" b="1"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Printer-friendly version of these cards available</a:t>
            </a:r>
            <a:r>
              <a:rPr lang="en-GB" sz="1200" b="0" kern="1200" baseline="0" dirty="0">
                <a:solidFill>
                  <a:schemeClr val="tx1"/>
                </a:solidFill>
                <a:effectLst/>
                <a:latin typeface="+mn-lt"/>
                <a:ea typeface="+mn-ea"/>
                <a:cs typeface="+mn-cs"/>
              </a:rPr>
              <a:t> in Word document. These contain all the phonics practice words for this and last week in NCELP SoW, with the addition of ‘</a:t>
            </a:r>
            <a:r>
              <a:rPr lang="en-GB" sz="1200" b="0" kern="1200" baseline="0" dirty="0" err="1">
                <a:solidFill>
                  <a:schemeClr val="tx1"/>
                </a:solidFill>
                <a:effectLst/>
                <a:latin typeface="+mn-lt"/>
                <a:ea typeface="+mn-ea"/>
                <a:cs typeface="+mn-cs"/>
              </a:rPr>
              <a:t>diciembre</a:t>
            </a:r>
            <a:r>
              <a:rPr lang="en-GB" sz="1200" b="0" kern="1200" baseline="0" dirty="0">
                <a:solidFill>
                  <a:schemeClr val="tx1"/>
                </a:solidFill>
                <a:effectLst/>
                <a:latin typeface="+mn-lt"/>
                <a:ea typeface="+mn-ea"/>
                <a:cs typeface="+mn-cs"/>
              </a:rPr>
              <a:t>’ and ‘</a:t>
            </a:r>
            <a:r>
              <a:rPr lang="en-GB" sz="1200" b="0" kern="1200" baseline="0" dirty="0" err="1">
                <a:solidFill>
                  <a:schemeClr val="tx1"/>
                </a:solidFill>
                <a:effectLst/>
                <a:latin typeface="+mn-lt"/>
                <a:ea typeface="+mn-ea"/>
                <a:cs typeface="+mn-cs"/>
              </a:rPr>
              <a:t>necesario</a:t>
            </a:r>
            <a:r>
              <a:rPr lang="en-GB" sz="1200" b="0" kern="1200" baseline="0" dirty="0">
                <a:solidFill>
                  <a:schemeClr val="tx1"/>
                </a:solidFill>
                <a:effectLst/>
                <a:latin typeface="+mn-lt"/>
                <a:ea typeface="+mn-ea"/>
                <a:cs typeface="+mn-cs"/>
              </a:rPr>
              <a:t>’, included as near cognates to provide additional decoding practice and provide 5 cards with each SSC.</a:t>
            </a:r>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b="0" kern="1200" dirty="0">
                <a:solidFill>
                  <a:schemeClr val="tx1"/>
                </a:solidFill>
                <a:effectLst/>
                <a:latin typeface="+mn-lt"/>
                <a:ea typeface="+mn-ea"/>
                <a:cs typeface="+mn-cs"/>
              </a:rPr>
              <a:t>Start with all cards face down. </a:t>
            </a:r>
          </a:p>
          <a:p>
            <a:pPr marL="228600" indent="-228600">
              <a:buAutoNum type="arabicPeriod"/>
            </a:pPr>
            <a:r>
              <a:rPr lang="en-GB" sz="1200" b="0" kern="1200" dirty="0">
                <a:solidFill>
                  <a:schemeClr val="tx1"/>
                </a:solidFill>
                <a:effectLst/>
                <a:latin typeface="+mn-lt"/>
                <a:ea typeface="+mn-ea"/>
                <a:cs typeface="+mn-cs"/>
              </a:rPr>
              <a:t>Student A and B take turns to turn over one card at time. </a:t>
            </a:r>
          </a:p>
          <a:p>
            <a:pPr marL="228600" indent="-228600">
              <a:buAutoNum type="arabicPeriod"/>
            </a:pPr>
            <a:r>
              <a:rPr lang="en-GB" sz="1200" b="0" kern="1200" dirty="0">
                <a:solidFill>
                  <a:schemeClr val="tx1"/>
                </a:solidFill>
                <a:effectLst/>
                <a:latin typeface="+mn-lt"/>
                <a:ea typeface="+mn-ea"/>
                <a:cs typeface="+mn-cs"/>
              </a:rPr>
              <a:t>The student turning over says the word aloud each time they turn one over. </a:t>
            </a:r>
          </a:p>
          <a:p>
            <a:pPr marL="228600" indent="-228600">
              <a:buAutoNum type="arabicPeriod"/>
            </a:pPr>
            <a:r>
              <a:rPr lang="en-GB" sz="1200" b="0" kern="1200" dirty="0">
                <a:solidFill>
                  <a:schemeClr val="tx1"/>
                </a:solidFill>
                <a:effectLst/>
                <a:latin typeface="+mn-lt"/>
                <a:ea typeface="+mn-ea"/>
                <a:cs typeface="+mn-cs"/>
              </a:rPr>
              <a:t>S/he then puts the card into one of three piles:</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CE, CI and Z </a:t>
            </a:r>
            <a:r>
              <a:rPr lang="en-GB" sz="1200" b="0" kern="1200" baseline="0" dirty="0">
                <a:solidFill>
                  <a:schemeClr val="tx1"/>
                </a:solidFill>
                <a:effectLst/>
                <a:latin typeface="+mn-lt"/>
                <a:ea typeface="+mn-ea"/>
                <a:cs typeface="+mn-cs"/>
              </a:rPr>
              <a:t>(Z here includes ZA, ZO and word-final Z).</a:t>
            </a:r>
          </a:p>
          <a:p>
            <a:pPr marL="228600" indent="-228600">
              <a:buAutoNum type="arabicPeriod"/>
            </a:pPr>
            <a:r>
              <a:rPr lang="en-GB" sz="1200" b="0" kern="1200" dirty="0">
                <a:solidFill>
                  <a:schemeClr val="tx1"/>
                </a:solidFill>
                <a:effectLst/>
                <a:latin typeface="+mn-lt"/>
                <a:ea typeface="+mn-ea"/>
                <a:cs typeface="+mn-cs"/>
              </a:rPr>
              <a:t>There</a:t>
            </a:r>
            <a:r>
              <a:rPr lang="en-GB" sz="1200" b="0" kern="1200" baseline="0" dirty="0">
                <a:solidFill>
                  <a:schemeClr val="tx1"/>
                </a:solidFill>
                <a:effectLst/>
                <a:latin typeface="+mn-lt"/>
                <a:ea typeface="+mn-ea"/>
                <a:cs typeface="+mn-cs"/>
              </a:rPr>
              <a:t> is only one pile for each SSC (it is a shared pile). </a:t>
            </a:r>
            <a:r>
              <a:rPr lang="en-GB" sz="1200" b="0" kern="1200" dirty="0">
                <a:solidFill>
                  <a:schemeClr val="tx1"/>
                </a:solidFill>
                <a:effectLst/>
                <a:latin typeface="+mn-lt"/>
                <a:ea typeface="+mn-ea"/>
                <a:cs typeface="+mn-cs"/>
              </a:rPr>
              <a:t>The student who adds the </a:t>
            </a:r>
            <a:r>
              <a:rPr lang="en-GB" sz="1200" b="1" kern="1200" dirty="0">
                <a:solidFill>
                  <a:schemeClr val="tx1"/>
                </a:solidFill>
                <a:effectLst/>
                <a:latin typeface="+mn-lt"/>
                <a:ea typeface="+mn-ea"/>
                <a:cs typeface="+mn-cs"/>
              </a:rPr>
              <a:t>4</a:t>
            </a:r>
            <a:r>
              <a:rPr lang="en-GB" sz="1200" b="1" kern="1200" baseline="30000" dirty="0">
                <a:solidFill>
                  <a:schemeClr val="tx1"/>
                </a:solidFill>
                <a:effectLst/>
                <a:latin typeface="+mn-lt"/>
                <a:ea typeface="+mn-ea"/>
                <a:cs typeface="+mn-cs"/>
              </a:rPr>
              <a:t>th</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card</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in any category wins!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zona [359]; cabeza [265]; </a:t>
            </a:r>
            <a:r>
              <a:rPr lang="en-GB" baseline="0" dirty="0" err="1"/>
              <a:t>diez</a:t>
            </a:r>
            <a:r>
              <a:rPr lang="en-GB" baseline="0" dirty="0"/>
              <a:t> [449]; </a:t>
            </a:r>
            <a:r>
              <a:rPr lang="en-GB" baseline="0" dirty="0" err="1"/>
              <a:t>zapato</a:t>
            </a:r>
            <a:r>
              <a:rPr lang="en-GB" baseline="0" dirty="0"/>
              <a:t> [1477]; </a:t>
            </a:r>
            <a:r>
              <a:rPr lang="en-GB" baseline="0" dirty="0" err="1"/>
              <a:t>empezar</a:t>
            </a:r>
            <a:r>
              <a:rPr lang="en-GB" baseline="0" dirty="0"/>
              <a:t> [175]; ciudad [178]; </a:t>
            </a:r>
            <a:r>
              <a:rPr lang="en-GB" baseline="0" dirty="0" err="1"/>
              <a:t>doce</a:t>
            </a:r>
            <a:r>
              <a:rPr lang="en-GB" baseline="0" dirty="0"/>
              <a:t> [1138]; </a:t>
            </a:r>
            <a:r>
              <a:rPr lang="en-GB" baseline="0" dirty="0" err="1"/>
              <a:t>necesitar</a:t>
            </a:r>
            <a:r>
              <a:rPr lang="en-GB" baseline="0" dirty="0"/>
              <a:t> [276]; </a:t>
            </a:r>
            <a:r>
              <a:rPr lang="en-GB" baseline="0" dirty="0" err="1"/>
              <a:t>cierto</a:t>
            </a:r>
            <a:r>
              <a:rPr lang="en-GB" baseline="0" dirty="0"/>
              <a:t> [159]; </a:t>
            </a:r>
            <a:r>
              <a:rPr lang="en-GB" baseline="0" dirty="0" err="1"/>
              <a:t>ciencia</a:t>
            </a:r>
            <a:r>
              <a:rPr lang="en-GB" baseline="0" dirty="0"/>
              <a:t> [738]; </a:t>
            </a:r>
            <a:r>
              <a:rPr lang="en-GB" baseline="0" dirty="0" err="1"/>
              <a:t>decir</a:t>
            </a:r>
            <a:r>
              <a:rPr lang="en-GB" baseline="0" dirty="0"/>
              <a:t> [31]; </a:t>
            </a:r>
            <a:r>
              <a:rPr lang="en-GB" baseline="0" dirty="0" err="1"/>
              <a:t>cerca</a:t>
            </a:r>
            <a:r>
              <a:rPr lang="en-GB" baseline="0" dirty="0"/>
              <a:t> [1042]; </a:t>
            </a:r>
            <a:r>
              <a:rPr lang="en-GB" baseline="0" dirty="0" err="1"/>
              <a:t>centro</a:t>
            </a:r>
            <a:r>
              <a:rPr lang="en-GB" baseline="0" dirty="0"/>
              <a:t> [316]; </a:t>
            </a:r>
            <a:r>
              <a:rPr lang="en-GB" baseline="0" dirty="0" err="1"/>
              <a:t>necesario</a:t>
            </a:r>
            <a:r>
              <a:rPr lang="en-GB" baseline="0" dirty="0"/>
              <a:t> [362]; </a:t>
            </a:r>
            <a:r>
              <a:rPr lang="en-GB" baseline="0" dirty="0" err="1"/>
              <a:t>diciembre</a:t>
            </a:r>
            <a:r>
              <a:rPr lang="en-GB" baseline="0" dirty="0"/>
              <a:t> [1165]</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362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2169501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i="0" baseline="0" dirty="0"/>
              <a:t>Vocabulary recap</a:t>
            </a:r>
          </a:p>
          <a:p>
            <a:endParaRPr lang="en-US" b="1" dirty="0"/>
          </a:p>
          <a:p>
            <a:r>
              <a:rPr lang="en-US" b="1" dirty="0"/>
              <a:t>Timing: </a:t>
            </a:r>
            <a:r>
              <a:rPr lang="en-US" b="0" dirty="0"/>
              <a:t>2 minutes</a:t>
            </a:r>
          </a:p>
          <a:p>
            <a:endParaRPr lang="en-US" b="1" dirty="0"/>
          </a:p>
          <a:p>
            <a:r>
              <a:rPr lang="en-US" b="1" dirty="0"/>
              <a:t>Aim: </a:t>
            </a:r>
            <a:r>
              <a:rPr lang="en-US" b="0" dirty="0"/>
              <a:t>to practise</a:t>
            </a:r>
            <a:r>
              <a:rPr lang="en-US" b="0" baseline="0" dirty="0"/>
              <a:t> identifying the meanings of target language vocabulary</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 the English word appears.</a:t>
            </a:r>
            <a:r>
              <a:rPr lang="en-GB" baseline="0" dirty="0"/>
              <a:t> Teacher can ask </a:t>
            </a:r>
            <a:r>
              <a:rPr lang="en-GB" b="1" baseline="0" dirty="0"/>
              <a:t>¿Cómo se dice </a:t>
            </a:r>
            <a:r>
              <a:rPr lang="en-GB" b="1" baseline="0" dirty="0" err="1"/>
              <a:t>en</a:t>
            </a:r>
            <a:r>
              <a:rPr lang="en-GB" b="1" baseline="0" dirty="0"/>
              <a:t> español?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say</a:t>
            </a:r>
            <a:r>
              <a:rPr lang="en-US" b="0" baseline="0" dirty="0"/>
              <a:t> aloud which of the Spanish words matches it.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Teacher clicks again to make the word move next to it.</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aseline="0" dirty="0"/>
              <a:t>caminar [514]; estudiar [281]; español¹ [262]; inglés¹ [583]; arte [208]; señor¹ [201]; señora¹ [509]; mucho (as </a:t>
            </a:r>
            <a:r>
              <a:rPr lang="es-ES" baseline="0" dirty="0" err="1"/>
              <a:t>adverb</a:t>
            </a:r>
            <a:r>
              <a:rPr lang="es-ES" baseline="0" dirty="0"/>
              <a:t> only) [41]; pero [30]; historia [186]</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460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listening task will practice affirmative vs negative comprehension while also revisiting ‘I’ vs ‘s/he’ verb</a:t>
            </a:r>
            <a:r>
              <a:rPr lang="en-GB" baseline="0" dirty="0"/>
              <a:t> endings taught last week.</a:t>
            </a:r>
            <a:endParaRPr lang="en-GB" dirty="0"/>
          </a:p>
          <a:p>
            <a:endParaRPr lang="en-GB" dirty="0"/>
          </a:p>
          <a:p>
            <a:r>
              <a:rPr lang="en-GB" dirty="0"/>
              <a:t>Images available for non-commercial use </a:t>
            </a:r>
            <a:r>
              <a:rPr lang="en-GB" baseline="0" dirty="0"/>
              <a:t>from http://www.clipart-library.com     </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Grammar</a:t>
            </a:r>
            <a:r>
              <a:rPr lang="en-GB" b="1" baseline="0" dirty="0"/>
              <a:t> practice activity (listening) [1/2]</a:t>
            </a:r>
            <a:endParaRPr lang="en-GB" b="1" dirty="0"/>
          </a:p>
          <a:p>
            <a:endParaRPr lang="en-GB" b="0" dirty="0"/>
          </a:p>
          <a:p>
            <a:r>
              <a:rPr lang="en-GB" b="1" dirty="0"/>
              <a:t>Timing: </a:t>
            </a:r>
            <a:r>
              <a:rPr lang="en-GB" b="0" dirty="0"/>
              <a:t>8 minutes</a:t>
            </a:r>
          </a:p>
          <a:p>
            <a:endParaRPr lang="en-GB" b="0" dirty="0"/>
          </a:p>
          <a:p>
            <a:r>
              <a:rPr lang="en-GB" b="1" dirty="0"/>
              <a:t>Aim: </a:t>
            </a:r>
            <a:r>
              <a:rPr lang="en-GB" b="0" dirty="0"/>
              <a:t>to identify</a:t>
            </a:r>
            <a:r>
              <a:rPr lang="en-GB" b="0" baseline="0" dirty="0"/>
              <a:t> which sentences are affirmative/negative; to also identify who the verb refers to in each sentence</a:t>
            </a:r>
            <a:endParaRPr lang="en-GB" b="0" dirty="0"/>
          </a:p>
          <a:p>
            <a:endParaRPr lang="en-GB" b="0" dirty="0"/>
          </a:p>
          <a:p>
            <a:r>
              <a:rPr lang="en-GB" b="1" dirty="0"/>
              <a:t>Procedure:</a:t>
            </a:r>
          </a:p>
          <a:p>
            <a:r>
              <a:rPr lang="en-GB" b="0" dirty="0"/>
              <a:t>1.</a:t>
            </a:r>
            <a:r>
              <a:rPr lang="en-GB" b="0" baseline="0" dirty="0"/>
              <a:t> </a:t>
            </a:r>
            <a:r>
              <a:rPr lang="en-GB" baseline="0" dirty="0"/>
              <a:t>Students can just copy the first two column headings of the grid into their books and write A or B instead of circling words.</a:t>
            </a:r>
          </a:p>
          <a:p>
            <a:r>
              <a:rPr lang="en-GB" b="0" baseline="0" dirty="0"/>
              <a:t>2. Students listen and tick affirmative or negative.</a:t>
            </a:r>
          </a:p>
          <a:p>
            <a:r>
              <a:rPr lang="en-GB" b="0" baseline="0" dirty="0"/>
              <a:t>3. They listen again and tick ‘A’ or ‘B’</a:t>
            </a:r>
          </a:p>
          <a:p>
            <a:endParaRPr lang="en-GB" b="0" baseline="0" dirty="0"/>
          </a:p>
          <a:p>
            <a:r>
              <a:rPr lang="en-GB" b="1" baseline="0" dirty="0"/>
              <a:t>Notes:</a:t>
            </a:r>
          </a:p>
          <a:p>
            <a:pPr marL="228600" indent="-228600">
              <a:buAutoNum type="arabicPeriod"/>
            </a:pPr>
            <a:r>
              <a:rPr lang="en-GB" b="0" baseline="0" dirty="0"/>
              <a:t>There are 1-10 items in this task so instruct students accordingly. Numbers 6-10 are on the next slide.</a:t>
            </a:r>
          </a:p>
          <a:p>
            <a:pPr marL="228600" indent="-228600">
              <a:buAutoNum type="arabicPeriod"/>
            </a:pPr>
            <a:r>
              <a:rPr lang="en-GB" b="0" baseline="0" dirty="0"/>
              <a:t>Each short sentence in instructions is animated separately so that the teacher can ensure that students understand each tiny step. </a:t>
            </a:r>
          </a:p>
          <a:p>
            <a:pPr marL="228600" indent="-228600">
              <a:buAutoNum type="arabicPeriod"/>
            </a:pPr>
            <a:r>
              <a:rPr lang="en-GB" baseline="0" dirty="0"/>
              <a:t>Because this listening task focuses on two different grammar features, students may do best to listen first for the affirmative or negative, then listen again for the verb ending. The animated answers support this. However, higher-attaining students may be able to complete both columns as they listen. Teachers can differentiate the task, as required.</a:t>
            </a:r>
            <a:endParaRPr lang="en-US" b="1" dirty="0"/>
          </a:p>
          <a:p>
            <a:endParaRPr lang="en-US" b="0" dirty="0"/>
          </a:p>
          <a:p>
            <a:r>
              <a:rPr lang="en-US" b="1" dirty="0"/>
              <a:t>Transcript:</a:t>
            </a:r>
          </a:p>
          <a:p>
            <a:pPr marL="228600" indent="-228600">
              <a:buAutoNum type="arabicPeriod"/>
            </a:pPr>
            <a:r>
              <a:rPr lang="en-GB" baseline="0" dirty="0" err="1"/>
              <a:t>Usa</a:t>
            </a:r>
            <a:r>
              <a:rPr lang="en-GB" baseline="0" dirty="0"/>
              <a:t> un </a:t>
            </a:r>
            <a:r>
              <a:rPr lang="en-GB" baseline="0" dirty="0" err="1"/>
              <a:t>bolígrafo</a:t>
            </a:r>
            <a:r>
              <a:rPr lang="en-GB" baseline="0" dirty="0"/>
              <a:t>.</a:t>
            </a:r>
          </a:p>
          <a:p>
            <a:pPr marL="228600" indent="-228600">
              <a:buAutoNum type="arabicPeriod"/>
            </a:pPr>
            <a:r>
              <a:rPr lang="en-GB" baseline="0" dirty="0"/>
              <a:t>No </a:t>
            </a:r>
            <a:r>
              <a:rPr lang="en-GB" baseline="0" dirty="0" err="1"/>
              <a:t>usa</a:t>
            </a:r>
            <a:r>
              <a:rPr lang="en-GB" baseline="0" dirty="0"/>
              <a:t> una </a:t>
            </a:r>
            <a:r>
              <a:rPr lang="en-GB" baseline="0" dirty="0" err="1"/>
              <a:t>bolsa</a:t>
            </a:r>
            <a:r>
              <a:rPr lang="en-GB" baseline="0" dirty="0"/>
              <a:t>.</a:t>
            </a:r>
          </a:p>
          <a:p>
            <a:pPr marL="228600" indent="-228600">
              <a:buAutoNum type="arabicPeriod"/>
            </a:pPr>
            <a:r>
              <a:rPr lang="en-GB" baseline="0" dirty="0" err="1"/>
              <a:t>Llevo</a:t>
            </a:r>
            <a:r>
              <a:rPr lang="en-GB" baseline="0" dirty="0"/>
              <a:t> una camisa.</a:t>
            </a:r>
          </a:p>
          <a:p>
            <a:pPr marL="228600" indent="-228600">
              <a:buAutoNum type="arabicPeriod"/>
            </a:pPr>
            <a:r>
              <a:rPr lang="en-GB" baseline="0" dirty="0"/>
              <a:t>No </a:t>
            </a:r>
            <a:r>
              <a:rPr lang="en-GB" baseline="0" dirty="0" err="1"/>
              <a:t>lleva</a:t>
            </a:r>
            <a:r>
              <a:rPr lang="en-GB" baseline="0" dirty="0"/>
              <a:t> </a:t>
            </a:r>
            <a:r>
              <a:rPr lang="en-GB" baseline="0" dirty="0" err="1"/>
              <a:t>zapatos</a:t>
            </a:r>
            <a:r>
              <a:rPr lang="en-GB" baseline="0" dirty="0"/>
              <a:t>.</a:t>
            </a:r>
          </a:p>
          <a:p>
            <a:pPr marL="228600" indent="-228600">
              <a:buAutoNum type="arabicPeriod"/>
            </a:pPr>
            <a:r>
              <a:rPr lang="en-GB" baseline="0" dirty="0"/>
              <a:t>No </a:t>
            </a:r>
            <a:r>
              <a:rPr lang="en-GB" baseline="0" dirty="0" err="1"/>
              <a:t>llego</a:t>
            </a:r>
            <a:r>
              <a:rPr lang="en-GB" baseline="0" dirty="0"/>
              <a:t> en </a:t>
            </a:r>
            <a:r>
              <a:rPr lang="en-GB" baseline="0" dirty="0" err="1"/>
              <a:t>bici</a:t>
            </a:r>
            <a:r>
              <a:rPr lang="en-GB" baseline="0" dirty="0"/>
              <a:t>.</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usar</a:t>
            </a:r>
            <a:r>
              <a:rPr lang="en-GB" baseline="0" dirty="0"/>
              <a:t> [317]; </a:t>
            </a:r>
            <a:r>
              <a:rPr lang="en-GB" baseline="0" dirty="0" err="1"/>
              <a:t>llevar</a:t>
            </a:r>
            <a:r>
              <a:rPr lang="en-GB" baseline="0" dirty="0"/>
              <a:t> [101]; </a:t>
            </a:r>
            <a:r>
              <a:rPr lang="en-GB" baseline="0" dirty="0" err="1"/>
              <a:t>llegar</a:t>
            </a:r>
            <a:r>
              <a:rPr lang="en-GB" baseline="0" dirty="0"/>
              <a:t> [75]; </a:t>
            </a:r>
            <a:r>
              <a:rPr lang="en-GB" baseline="0" dirty="0" err="1"/>
              <a:t>bolígrafo</a:t>
            </a:r>
            <a:r>
              <a:rPr lang="en-GB" baseline="0" dirty="0"/>
              <a:t> [&gt;5000]; </a:t>
            </a:r>
            <a:r>
              <a:rPr lang="en-GB" baseline="0" dirty="0" err="1"/>
              <a:t>bolsa</a:t>
            </a:r>
            <a:r>
              <a:rPr lang="en-GB" baseline="0" dirty="0"/>
              <a:t> [1581]; camisa [1873]; </a:t>
            </a:r>
            <a:r>
              <a:rPr lang="en-GB" baseline="0" dirty="0" err="1"/>
              <a:t>bicicleta</a:t>
            </a:r>
            <a:r>
              <a:rPr lang="en-GB" baseline="0" dirty="0"/>
              <a:t> [3684]; </a:t>
            </a:r>
            <a:r>
              <a:rPr lang="en-GB" baseline="0" dirty="0" err="1"/>
              <a:t>zapato</a:t>
            </a:r>
            <a:r>
              <a:rPr lang="en-GB" baseline="0" dirty="0"/>
              <a:t> [1477]</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a:t>
            </a:r>
            <a:r>
              <a:rPr lang="en-GB" b="1" baseline="0" dirty="0"/>
              <a:t> practice activity (listening) [2/2]</a:t>
            </a:r>
            <a:endParaRPr lang="en-GB" b="1" dirty="0"/>
          </a:p>
          <a:p>
            <a:endParaRPr lang="en-US" b="0" dirty="0"/>
          </a:p>
          <a:p>
            <a:r>
              <a:rPr lang="en-US" b="1" dirty="0"/>
              <a:t>Transcript:</a:t>
            </a:r>
          </a:p>
          <a:p>
            <a:r>
              <a:rPr lang="en-GB" baseline="0" dirty="0"/>
              <a:t>6. No </a:t>
            </a:r>
            <a:r>
              <a:rPr lang="en-GB" baseline="0" dirty="0" err="1"/>
              <a:t>llega</a:t>
            </a:r>
            <a:r>
              <a:rPr lang="en-GB" baseline="0" dirty="0"/>
              <a:t> </a:t>
            </a:r>
            <a:r>
              <a:rPr lang="en-GB" baseline="0" dirty="0" err="1"/>
              <a:t>temprano</a:t>
            </a:r>
            <a:r>
              <a:rPr lang="en-GB" baseline="0" dirty="0"/>
              <a:t>.</a:t>
            </a:r>
          </a:p>
          <a:p>
            <a:r>
              <a:rPr lang="en-GB" baseline="0" dirty="0"/>
              <a:t>7. </a:t>
            </a:r>
            <a:r>
              <a:rPr lang="en-GB" baseline="0" dirty="0" err="1"/>
              <a:t>Necesita</a:t>
            </a:r>
            <a:r>
              <a:rPr lang="en-GB" baseline="0" dirty="0"/>
              <a:t> un </a:t>
            </a:r>
            <a:r>
              <a:rPr lang="en-GB" baseline="0" dirty="0" err="1"/>
              <a:t>producto</a:t>
            </a:r>
            <a:r>
              <a:rPr lang="en-GB" baseline="0" dirty="0"/>
              <a:t>.</a:t>
            </a:r>
          </a:p>
          <a:p>
            <a:r>
              <a:rPr lang="en-GB" baseline="0" dirty="0"/>
              <a:t>8. </a:t>
            </a:r>
            <a:r>
              <a:rPr lang="en-GB" baseline="0" dirty="0" err="1"/>
              <a:t>Necesito</a:t>
            </a:r>
            <a:r>
              <a:rPr lang="en-GB" baseline="0" dirty="0"/>
              <a:t> </a:t>
            </a:r>
            <a:r>
              <a:rPr lang="en-GB" baseline="0" dirty="0" err="1"/>
              <a:t>estudiar</a:t>
            </a:r>
            <a:r>
              <a:rPr lang="en-GB" baseline="0" dirty="0"/>
              <a:t> </a:t>
            </a:r>
            <a:r>
              <a:rPr lang="en-GB" baseline="0" dirty="0" err="1"/>
              <a:t>arte</a:t>
            </a:r>
            <a:r>
              <a:rPr lang="en-GB" baseline="0" dirty="0"/>
              <a:t>.</a:t>
            </a:r>
          </a:p>
          <a:p>
            <a:r>
              <a:rPr lang="en-GB" baseline="0" dirty="0"/>
              <a:t>9. No </a:t>
            </a:r>
            <a:r>
              <a:rPr lang="en-GB" baseline="0" dirty="0" err="1"/>
              <a:t>compro</a:t>
            </a:r>
            <a:r>
              <a:rPr lang="en-GB" baseline="0" dirty="0"/>
              <a:t> </a:t>
            </a:r>
            <a:r>
              <a:rPr lang="en-GB" baseline="0" dirty="0" err="1"/>
              <a:t>mucho</a:t>
            </a:r>
            <a:r>
              <a:rPr lang="en-GB" baseline="0" dirty="0"/>
              <a:t>.</a:t>
            </a:r>
          </a:p>
          <a:p>
            <a:r>
              <a:rPr lang="en-GB" baseline="0" dirty="0"/>
              <a:t>10. </a:t>
            </a:r>
            <a:r>
              <a:rPr lang="en-GB" baseline="0" dirty="0" err="1"/>
              <a:t>Compra</a:t>
            </a:r>
            <a:r>
              <a:rPr lang="en-GB" baseline="0" dirty="0"/>
              <a:t> </a:t>
            </a:r>
            <a:r>
              <a:rPr lang="en-GB" baseline="0" dirty="0" err="1"/>
              <a:t>unas</a:t>
            </a:r>
            <a:r>
              <a:rPr lang="en-GB" baseline="0" dirty="0"/>
              <a:t> </a:t>
            </a:r>
            <a:r>
              <a:rPr lang="en-GB" baseline="0" dirty="0" err="1"/>
              <a:t>cosas</a:t>
            </a:r>
            <a:r>
              <a:rPr lang="en-GB" baseline="0" dirty="0"/>
              <a:t>. </a:t>
            </a:r>
            <a:endParaRPr lang="en-US" b="1" dirty="0"/>
          </a:p>
          <a:p>
            <a:endParaRPr lang="en-US" b="1" dirty="0"/>
          </a:p>
          <a:p>
            <a:r>
              <a:rPr lang="en-GB" b="1" baseline="0" dirty="0"/>
              <a:t>Word frequency (1 is the most frequent word in Spanish): </a:t>
            </a:r>
            <a:br>
              <a:rPr lang="en-GB" baseline="0" dirty="0"/>
            </a:br>
            <a:r>
              <a:rPr lang="en-GB" baseline="0" dirty="0" err="1"/>
              <a:t>llegar</a:t>
            </a:r>
            <a:r>
              <a:rPr lang="en-GB" baseline="0" dirty="0"/>
              <a:t> [75]; </a:t>
            </a:r>
            <a:r>
              <a:rPr lang="en-GB" baseline="0" dirty="0" err="1"/>
              <a:t>necesitar</a:t>
            </a:r>
            <a:r>
              <a:rPr lang="en-GB" baseline="0" dirty="0"/>
              <a:t> [276]; </a:t>
            </a:r>
            <a:r>
              <a:rPr lang="en-GB" baseline="0" dirty="0" err="1"/>
              <a:t>comprar</a:t>
            </a:r>
            <a:r>
              <a:rPr lang="en-GB" baseline="0" dirty="0"/>
              <a:t> [361]; </a:t>
            </a:r>
            <a:r>
              <a:rPr lang="en-GB" baseline="0" dirty="0" err="1"/>
              <a:t>temprano</a:t>
            </a:r>
            <a:r>
              <a:rPr lang="en-GB" baseline="0" dirty="0"/>
              <a:t> [1578]; </a:t>
            </a:r>
            <a:r>
              <a:rPr lang="en-GB" baseline="0" dirty="0" err="1"/>
              <a:t>producto</a:t>
            </a:r>
            <a:r>
              <a:rPr lang="en-GB" baseline="0" dirty="0"/>
              <a:t> [394]; </a:t>
            </a:r>
            <a:r>
              <a:rPr lang="en-GB" baseline="0" dirty="0" err="1"/>
              <a:t>cosa</a:t>
            </a:r>
            <a:r>
              <a:rPr lang="en-GB" baseline="0" dirty="0"/>
              <a:t> [69]; </a:t>
            </a:r>
            <a:r>
              <a:rPr lang="es-ES" baseline="0" dirty="0"/>
              <a:t>estudiar [281]; arte [208]; mucho (as </a:t>
            </a:r>
            <a:r>
              <a:rPr lang="es-ES" baseline="0" dirty="0" err="1"/>
              <a:t>adverb</a:t>
            </a:r>
            <a:r>
              <a:rPr lang="es-ES" baseline="0" dirty="0"/>
              <a:t> only) [41]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a:t>
            </a:r>
          </a:p>
          <a:p>
            <a:r>
              <a:rPr lang="en-GB" b="0" dirty="0"/>
              <a:t>T</a:t>
            </a:r>
            <a:r>
              <a:rPr lang="en-GB" dirty="0"/>
              <a:t>ranscription task (students could also be asked to translate from Spanish to English).</a:t>
            </a:r>
          </a:p>
          <a:p>
            <a:endParaRPr lang="en-GB" dirty="0"/>
          </a:p>
          <a:p>
            <a:r>
              <a:rPr lang="en-GB" b="1" dirty="0"/>
              <a:t>Timing:</a:t>
            </a:r>
            <a:r>
              <a:rPr lang="en-GB" b="1" baseline="0" dirty="0"/>
              <a:t> </a:t>
            </a:r>
            <a:r>
              <a:rPr lang="en-GB" baseline="0" dirty="0"/>
              <a:t>8 minutes</a:t>
            </a:r>
          </a:p>
          <a:p>
            <a:endParaRPr lang="en-GB" baseline="0" dirty="0"/>
          </a:p>
          <a:p>
            <a:r>
              <a:rPr lang="en-GB" b="1" baseline="0" dirty="0"/>
              <a:t>Aim: </a:t>
            </a:r>
            <a:r>
              <a:rPr lang="en-GB" baseline="0" dirty="0"/>
              <a:t>to accurately transcribe the sentences</a:t>
            </a:r>
          </a:p>
          <a:p>
            <a:endParaRPr lang="en-GB" baseline="0" dirty="0"/>
          </a:p>
          <a:p>
            <a:r>
              <a:rPr lang="en-GB" b="1" baseline="0" dirty="0"/>
              <a:t>Procedure:</a:t>
            </a:r>
          </a:p>
          <a:p>
            <a:pPr marL="228600" indent="-228600">
              <a:buAutoNum type="arabicPeriod"/>
            </a:pPr>
            <a:r>
              <a:rPr lang="en-GB" baseline="0" dirty="0"/>
              <a:t>Students listen to each sentence and write it.</a:t>
            </a:r>
          </a:p>
          <a:p>
            <a:pPr marL="228600" indent="-228600">
              <a:buAutoNum type="arabicPeriod"/>
            </a:pPr>
            <a:r>
              <a:rPr lang="en-GB" baseline="0" dirty="0"/>
              <a:t>Teachers check answers and give feedback.</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r>
              <a:rPr lang="en-GB"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Usa</a:t>
            </a:r>
            <a:r>
              <a:rPr lang="en-GB" baseline="0" dirty="0"/>
              <a:t> un </a:t>
            </a:r>
            <a:r>
              <a:rPr lang="en-GB" baseline="0" dirty="0" err="1"/>
              <a:t>bolígrafo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No </a:t>
            </a:r>
            <a:r>
              <a:rPr lang="en-GB" baseline="0" dirty="0" err="1"/>
              <a:t>usa</a:t>
            </a:r>
            <a:r>
              <a:rPr lang="en-GB" baseline="0" dirty="0"/>
              <a:t> una </a:t>
            </a:r>
            <a:r>
              <a:rPr lang="en-GB" baseline="0" dirty="0" err="1"/>
              <a:t>bolsa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Llevo</a:t>
            </a:r>
            <a:r>
              <a:rPr lang="en-GB" baseline="0" dirty="0"/>
              <a:t> una camisa.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No </a:t>
            </a:r>
            <a:r>
              <a:rPr lang="en-GB" baseline="0" dirty="0" err="1"/>
              <a:t>lleva</a:t>
            </a:r>
            <a:r>
              <a:rPr lang="en-GB" baseline="0" dirty="0"/>
              <a:t> </a:t>
            </a:r>
            <a:r>
              <a:rPr lang="en-GB" baseline="0" dirty="0" err="1"/>
              <a:t>zapatos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No </a:t>
            </a:r>
            <a:r>
              <a:rPr lang="en-GB" baseline="0" dirty="0" err="1"/>
              <a:t>llego</a:t>
            </a:r>
            <a:r>
              <a:rPr lang="en-GB" baseline="0" dirty="0"/>
              <a:t> en </a:t>
            </a:r>
            <a:r>
              <a:rPr lang="en-GB" baseline="0" dirty="0" err="1"/>
              <a:t>bici</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No </a:t>
            </a:r>
            <a:r>
              <a:rPr lang="en-GB" baseline="0" dirty="0" err="1"/>
              <a:t>llega</a:t>
            </a:r>
            <a:r>
              <a:rPr lang="en-GB" baseline="0" dirty="0"/>
              <a:t> </a:t>
            </a:r>
            <a:r>
              <a:rPr lang="en-GB" baseline="0" dirty="0" err="1"/>
              <a:t>temprano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Necesita</a:t>
            </a:r>
            <a:r>
              <a:rPr lang="en-GB" baseline="0" dirty="0"/>
              <a:t> un </a:t>
            </a:r>
            <a:r>
              <a:rPr lang="en-GB" baseline="0" dirty="0" err="1"/>
              <a:t>producto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Necesito</a:t>
            </a:r>
            <a:r>
              <a:rPr lang="en-GB" baseline="0" dirty="0"/>
              <a:t> </a:t>
            </a:r>
            <a:r>
              <a:rPr lang="en-GB" baseline="0" dirty="0" err="1"/>
              <a:t>estudiar</a:t>
            </a:r>
            <a:r>
              <a:rPr lang="en-GB" baseline="0" dirty="0"/>
              <a:t> </a:t>
            </a:r>
            <a:r>
              <a:rPr lang="en-GB" baseline="0" dirty="0" err="1"/>
              <a:t>arte</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No </a:t>
            </a:r>
            <a:r>
              <a:rPr lang="en-GB" baseline="0" dirty="0" err="1"/>
              <a:t>compro</a:t>
            </a:r>
            <a:r>
              <a:rPr lang="en-GB" baseline="0" dirty="0"/>
              <a:t> </a:t>
            </a:r>
            <a:r>
              <a:rPr lang="en-GB" baseline="0" dirty="0" err="1"/>
              <a:t>mucho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Compra</a:t>
            </a:r>
            <a:r>
              <a:rPr lang="en-GB" baseline="0" dirty="0"/>
              <a:t> </a:t>
            </a:r>
            <a:r>
              <a:rPr lang="en-GB" baseline="0" dirty="0" err="1"/>
              <a:t>unas</a:t>
            </a:r>
            <a:r>
              <a:rPr lang="en-GB" baseline="0" dirty="0"/>
              <a:t> </a:t>
            </a:r>
            <a:r>
              <a:rPr lang="en-GB" baseline="0" dirty="0" err="1"/>
              <a:t>cosas</a:t>
            </a:r>
            <a:r>
              <a:rPr lang="en-GB" baseline="0" dirty="0"/>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Grammar practice</a:t>
            </a:r>
            <a:r>
              <a:rPr lang="en-GB" b="1" baseline="0" dirty="0"/>
              <a:t> activity (reading)</a:t>
            </a:r>
            <a:endParaRPr lang="en-GB" b="1" dirty="0"/>
          </a:p>
          <a:p>
            <a:endParaRPr lang="en-GB" b="1" dirty="0"/>
          </a:p>
          <a:p>
            <a:r>
              <a:rPr lang="en-GB" b="1" dirty="0"/>
              <a:t>Timing: </a:t>
            </a:r>
            <a:r>
              <a:rPr lang="en-GB" b="0" dirty="0"/>
              <a:t>7</a:t>
            </a:r>
            <a:r>
              <a:rPr lang="en-GB" b="0" baseline="0" dirty="0"/>
              <a:t> </a:t>
            </a:r>
            <a:r>
              <a:rPr lang="en-GB" b="0" dirty="0"/>
              <a:t>minutes</a:t>
            </a:r>
          </a:p>
          <a:p>
            <a:endParaRPr lang="en-GB" b="1" dirty="0"/>
          </a:p>
          <a:p>
            <a:r>
              <a:rPr lang="en-GB" b="1" dirty="0"/>
              <a:t>Aim: </a:t>
            </a:r>
            <a:r>
              <a:rPr lang="en-GB" b="0" dirty="0"/>
              <a:t>to identify where the five missing negative</a:t>
            </a:r>
            <a:r>
              <a:rPr lang="en-GB" b="0" baseline="0" dirty="0"/>
              <a:t> </a:t>
            </a:r>
            <a:r>
              <a:rPr lang="en-GB" b="0" dirty="0"/>
              <a:t>‘no’s are</a:t>
            </a:r>
          </a:p>
          <a:p>
            <a:endParaRPr lang="en-GB" b="1" dirty="0"/>
          </a:p>
          <a:p>
            <a:r>
              <a:rPr lang="en-GB" b="1" dirty="0"/>
              <a:t>Procedure:</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first pair of sentences can be done as an example with students.  The teacher can lead students through the process of reading the first two English phrases aloud, then the two Spanish phrases A and B, and ask </a:t>
            </a:r>
            <a:br>
              <a:rPr lang="en-GB" baseline="0" dirty="0"/>
            </a:br>
            <a:r>
              <a:rPr lang="en-GB" baseline="0" dirty="0"/>
              <a:t>“</a:t>
            </a:r>
            <a:r>
              <a:rPr lang="en-GB" baseline="0" dirty="0" err="1"/>
              <a:t>Frase</a:t>
            </a:r>
            <a:r>
              <a:rPr lang="en-GB" baseline="0" dirty="0"/>
              <a:t> A. ¿</a:t>
            </a:r>
            <a:r>
              <a:rPr lang="en-GB" baseline="0" dirty="0" err="1"/>
              <a:t>Es</a:t>
            </a:r>
            <a:r>
              <a:rPr lang="en-GB" baseline="0" dirty="0"/>
              <a:t> ‘no </a:t>
            </a:r>
            <a:r>
              <a:rPr lang="en-GB" baseline="0" dirty="0" err="1"/>
              <a:t>usa</a:t>
            </a:r>
            <a:r>
              <a:rPr lang="en-GB" baseline="0" dirty="0"/>
              <a:t>’ o ‘</a:t>
            </a:r>
            <a:r>
              <a:rPr lang="en-GB" baseline="0" dirty="0" err="1"/>
              <a:t>usa</a:t>
            </a:r>
            <a:r>
              <a:rPr lang="en-GB" baseline="0" dirty="0"/>
              <a:t>’?  </a:t>
            </a:r>
            <a:r>
              <a:rPr lang="en-GB" baseline="0" dirty="0" err="1"/>
              <a:t>Frase</a:t>
            </a:r>
            <a:r>
              <a:rPr lang="en-GB" baseline="0" dirty="0"/>
              <a:t> B. ¿</a:t>
            </a:r>
            <a:r>
              <a:rPr lang="en-GB" baseline="0" dirty="0" err="1"/>
              <a:t>Es</a:t>
            </a:r>
            <a:r>
              <a:rPr lang="en-GB" baseline="0" dirty="0"/>
              <a:t> ‘no </a:t>
            </a:r>
            <a:r>
              <a:rPr lang="en-GB" baseline="0" dirty="0" err="1"/>
              <a:t>uso</a:t>
            </a:r>
            <a:r>
              <a:rPr lang="en-GB" baseline="0" dirty="0"/>
              <a:t>’ o ‘</a:t>
            </a:r>
            <a:r>
              <a:rPr lang="en-GB" baseline="0" dirty="0" err="1"/>
              <a:t>uso</a:t>
            </a:r>
            <a:r>
              <a:rPr lang="en-GB" baseline="0" dirty="0"/>
              <a:t>’’? </a:t>
            </a:r>
            <a:endParaRPr lang="en-GB" b="0" dirty="0"/>
          </a:p>
          <a:p>
            <a:pPr marL="228600" indent="-228600">
              <a:buAutoNum type="arabicPeriod"/>
            </a:pPr>
            <a:r>
              <a:rPr lang="en-GB" b="0" dirty="0"/>
              <a:t>Students</a:t>
            </a:r>
            <a:r>
              <a:rPr lang="en-GB" b="0" baseline="0" dirty="0"/>
              <a:t> continue. They look at the English sentences, then then look at the Spanish sentences and decide which grey letters must have a ‘no’ behind them</a:t>
            </a:r>
            <a:endParaRPr lang="en-GB" b="1"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Teachers</a:t>
            </a:r>
            <a:r>
              <a:rPr lang="en-GB" baseline="0" dirty="0"/>
              <a:t> ask</a:t>
            </a:r>
            <a:r>
              <a:rPr lang="en-GB" dirty="0"/>
              <a:t> for oral</a:t>
            </a:r>
            <a:r>
              <a:rPr lang="en-GB" baseline="0" dirty="0"/>
              <a:t> feedback to practise letters of the alphabet.</a:t>
            </a:r>
          </a:p>
          <a:p>
            <a:pPr marL="228600" indent="-228600">
              <a:buAutoNum type="arabicPeriod"/>
            </a:pPr>
            <a:r>
              <a:rPr lang="en-GB" baseline="0" dirty="0"/>
              <a:t>Clicking on a letter will reveal whether anything is behind it!</a:t>
            </a:r>
          </a:p>
          <a:p>
            <a:endParaRPr lang="en-GB" b="1" dirty="0"/>
          </a:p>
          <a:p>
            <a:r>
              <a:rPr lang="en-GB" b="1" dirty="0"/>
              <a:t>Answers</a:t>
            </a:r>
            <a:r>
              <a:rPr lang="en-GB" dirty="0"/>
              <a:t>: B, D, E, H, I</a:t>
            </a:r>
          </a:p>
          <a:p>
            <a:endParaRPr lang="en-GB" dirty="0"/>
          </a:p>
          <a:p>
            <a:r>
              <a:rPr lang="en-GB" b="1" dirty="0"/>
              <a:t>Notes: </a:t>
            </a:r>
          </a:p>
          <a:p>
            <a:r>
              <a:rPr lang="en-GB" dirty="0"/>
              <a:t>1. Try to elicit the meaning of</a:t>
            </a:r>
            <a:r>
              <a:rPr lang="en-GB" baseline="0" dirty="0"/>
              <a:t> ‘Andrés tiene una tarea en inglés y español’ before displaying the rest of the instructions.</a:t>
            </a:r>
            <a:endParaRPr lang="en-GB" dirty="0"/>
          </a:p>
          <a:p>
            <a:r>
              <a:rPr lang="en-GB" dirty="0"/>
              <a:t>2. The pairs of sentences are identical, so</a:t>
            </a:r>
            <a:r>
              <a:rPr lang="en-GB" baseline="0" dirty="0"/>
              <a:t> the only way to complete the activity is to pay attention to the verb ending and connect it with the affirmative/negative meaning of the English.</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usar</a:t>
            </a:r>
            <a:r>
              <a:rPr lang="en-GB" baseline="0" dirty="0"/>
              <a:t> [317]; </a:t>
            </a:r>
            <a:r>
              <a:rPr lang="en-GB" baseline="0" dirty="0" err="1"/>
              <a:t>llevar</a:t>
            </a:r>
            <a:r>
              <a:rPr lang="en-GB" baseline="0" dirty="0"/>
              <a:t> [101]; </a:t>
            </a:r>
            <a:r>
              <a:rPr lang="en-GB" baseline="0" dirty="0" err="1"/>
              <a:t>llegar</a:t>
            </a:r>
            <a:r>
              <a:rPr lang="en-GB" baseline="0" dirty="0"/>
              <a:t>; </a:t>
            </a:r>
            <a:r>
              <a:rPr lang="en-GB" baseline="0" dirty="0" err="1"/>
              <a:t>bailar</a:t>
            </a:r>
            <a:r>
              <a:rPr lang="en-GB" baseline="0" dirty="0"/>
              <a:t> [1323]; </a:t>
            </a:r>
            <a:r>
              <a:rPr lang="en-GB" baseline="0" dirty="0" err="1"/>
              <a:t>bolsa</a:t>
            </a:r>
            <a:r>
              <a:rPr lang="en-GB" baseline="0" dirty="0"/>
              <a:t> [1581]; camisa [1873]; </a:t>
            </a:r>
            <a:r>
              <a:rPr lang="en-GB" baseline="0" dirty="0" err="1"/>
              <a:t>bicicleta</a:t>
            </a:r>
            <a:r>
              <a:rPr lang="en-GB" baseline="0" dirty="0"/>
              <a:t> [3684]; </a:t>
            </a:r>
            <a:r>
              <a:rPr lang="en-GB" baseline="0" dirty="0" err="1"/>
              <a:t>teléfono</a:t>
            </a:r>
            <a:r>
              <a:rPr lang="en-GB" baseline="0" dirty="0"/>
              <a:t> [866]</a:t>
            </a:r>
            <a:r>
              <a:rPr kumimoji="0" lang="en-GB" sz="1200" b="0" i="0" u="none" strike="noStrike" kern="0" cap="none" spc="0" normalizeH="0" baseline="0" noProof="0" dirty="0">
                <a:ln>
                  <a:noFill/>
                </a:ln>
                <a:solidFill>
                  <a:srgbClr val="002060"/>
                </a:solidFill>
                <a:effectLst/>
                <a:uLnTx/>
                <a:uFillTx/>
                <a:latin typeface="+mj-lt"/>
              </a:rPr>
              <a:t>; bien [78]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Writing</a:t>
            </a:r>
            <a:r>
              <a:rPr lang="en-GB" b="1" baseline="0" dirty="0"/>
              <a:t>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10-15 minutes</a:t>
            </a:r>
          </a:p>
          <a:p>
            <a:endParaRPr lang="en-GB" dirty="0"/>
          </a:p>
          <a:p>
            <a:r>
              <a:rPr lang="en-GB" b="1" dirty="0"/>
              <a:t>Aim: </a:t>
            </a:r>
            <a:r>
              <a:rPr lang="en-GB" dirty="0"/>
              <a:t>to practise producing</a:t>
            </a:r>
            <a:r>
              <a:rPr lang="en-GB" baseline="0" dirty="0"/>
              <a:t> affirmative and negative sentences in the written modality; to consolidate present tense –ar verbs in 1</a:t>
            </a:r>
            <a:r>
              <a:rPr lang="en-GB" baseline="30000" dirty="0"/>
              <a:t>st</a:t>
            </a:r>
            <a:r>
              <a:rPr lang="en-GB" baseline="0" dirty="0"/>
              <a:t> and 3</a:t>
            </a:r>
            <a:r>
              <a:rPr lang="en-GB" baseline="30000" dirty="0"/>
              <a:t>rd</a:t>
            </a:r>
            <a:r>
              <a:rPr lang="en-GB" baseline="0" dirty="0"/>
              <a:t> person singular</a:t>
            </a:r>
          </a:p>
          <a:p>
            <a:endParaRPr lang="en-GB" baseline="0" dirty="0"/>
          </a:p>
          <a:p>
            <a:r>
              <a:rPr lang="en-GB" b="1" dirty="0"/>
              <a:t>Procedure:</a:t>
            </a:r>
          </a:p>
          <a:p>
            <a:pPr marL="228600" indent="-228600">
              <a:buAutoNum type="arabicPeriod"/>
            </a:pPr>
            <a:r>
              <a:rPr lang="en-GB" baseline="0" dirty="0"/>
              <a:t>Students write 10 sentences, making sure to use negative ‘no’ in some of them, and to include 1</a:t>
            </a:r>
            <a:r>
              <a:rPr lang="en-GB" baseline="30000" dirty="0"/>
              <a:t>st</a:t>
            </a:r>
            <a:r>
              <a:rPr lang="en-GB" baseline="0" dirty="0"/>
              <a:t> and 3</a:t>
            </a:r>
            <a:r>
              <a:rPr lang="en-GB" baseline="30000" dirty="0"/>
              <a:t>rd</a:t>
            </a:r>
            <a:r>
              <a:rPr lang="en-GB" baseline="0" dirty="0"/>
              <a:t> person singular forms of –ar verbs</a:t>
            </a:r>
          </a:p>
          <a:p>
            <a:pPr marL="228600" indent="-228600">
              <a:buAutoNum type="arabicPeriod"/>
            </a:pPr>
            <a:endParaRPr lang="en-GB" baseline="0" dirty="0"/>
          </a:p>
          <a:p>
            <a:pPr marL="0" indent="0">
              <a:buNone/>
            </a:pPr>
            <a:r>
              <a:rPr lang="en-GB" b="1" baseline="0" dirty="0"/>
              <a:t>Notes: </a:t>
            </a:r>
            <a:r>
              <a:rPr lang="en-GB" baseline="0" dirty="0"/>
              <a:t>this could also be given as a homework activity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926674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‘z’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1292196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2670380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2850945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Phonics introduction</a:t>
            </a:r>
            <a:r>
              <a:rPr lang="en-GB" b="1" baseline="0" dirty="0"/>
              <a:t> slide</a:t>
            </a:r>
          </a:p>
          <a:p>
            <a:endParaRPr lang="en-GB" b="1" baseline="0" dirty="0"/>
          </a:p>
          <a:p>
            <a:r>
              <a:rPr lang="en-GB" b="1" baseline="0" dirty="0"/>
              <a:t>Timing: </a:t>
            </a:r>
            <a:r>
              <a:rPr lang="en-GB" b="0" baseline="0" dirty="0"/>
              <a:t>2 minutes</a:t>
            </a:r>
          </a:p>
          <a:p>
            <a:endParaRPr lang="en-GB" b="1" baseline="0" dirty="0"/>
          </a:p>
          <a:p>
            <a:r>
              <a:rPr lang="en-GB" b="1" baseline="0" dirty="0"/>
              <a:t>Aim: </a:t>
            </a:r>
            <a:r>
              <a:rPr lang="en-GB" b="0" baseline="0" dirty="0"/>
              <a:t>to introduce two ways in which [z] may be pronounced</a:t>
            </a:r>
            <a:endParaRPr lang="en-GB" b="0" dirty="0"/>
          </a:p>
          <a:p>
            <a:endParaRPr lang="en-GB" dirty="0"/>
          </a:p>
          <a:p>
            <a:r>
              <a:rPr lang="en-GB" b="1" dirty="0"/>
              <a:t>Procedure: </a:t>
            </a:r>
            <a:r>
              <a:rPr lang="en-GB" b="0" dirty="0"/>
              <a:t>Click</a:t>
            </a:r>
            <a:r>
              <a:rPr lang="en-GB" b="0" baseline="0" dirty="0"/>
              <a:t> on the orange number to hear the word.</a:t>
            </a:r>
            <a:endParaRPr lang="en-GB" b="0" dirty="0"/>
          </a:p>
          <a:p>
            <a:endParaRPr lang="en-GB" dirty="0"/>
          </a:p>
          <a:p>
            <a:r>
              <a:rPr lang="en-GB" b="1" dirty="0"/>
              <a:t>Notes:</a:t>
            </a:r>
          </a:p>
          <a:p>
            <a:r>
              <a:rPr lang="en-GB" baseline="0" dirty="0"/>
              <a:t>1. Teachers may also find it useful to consider the information from exam board specifications below:</a:t>
            </a:r>
          </a:p>
          <a:p>
            <a:pPr marL="228600" indent="-228600">
              <a:buAutoNum type="arabicParenBoth"/>
            </a:pPr>
            <a:r>
              <a:rPr lang="en-GB" baseline="0" dirty="0"/>
              <a:t>AQA :</a:t>
            </a:r>
            <a:r>
              <a:rPr lang="en-GB" dirty="0"/>
              <a:t> “</a:t>
            </a:r>
            <a:r>
              <a:rPr lang="en-GB" sz="1200" b="0" i="1" kern="1200" dirty="0">
                <a:solidFill>
                  <a:schemeClr val="tx1"/>
                </a:solidFill>
                <a:effectLst/>
                <a:latin typeface="+mn-lt"/>
                <a:ea typeface="+mn-ea"/>
                <a:cs typeface="+mn-cs"/>
              </a:rPr>
              <a:t>The [listening] test will be studio recorded using native speakers speaking </a:t>
            </a:r>
            <a:r>
              <a:rPr lang="en-GB" sz="1200" b="1" i="1" kern="1200" dirty="0">
                <a:solidFill>
                  <a:schemeClr val="tx1"/>
                </a:solidFill>
                <a:effectLst/>
                <a:latin typeface="+mn-lt"/>
                <a:ea typeface="+mn-ea"/>
                <a:cs typeface="+mn-cs"/>
              </a:rPr>
              <a:t>Castilian</a:t>
            </a:r>
            <a:r>
              <a:rPr lang="en-GB" sz="1200" b="0" i="1" kern="1200" dirty="0">
                <a:solidFill>
                  <a:schemeClr val="tx1"/>
                </a:solidFill>
                <a:effectLst/>
                <a:latin typeface="+mn-lt"/>
                <a:ea typeface="+mn-ea"/>
                <a:cs typeface="+mn-cs"/>
              </a:rPr>
              <a:t> in clearly articulated, standard speech at near normal speed.</a:t>
            </a:r>
            <a:r>
              <a:rPr lang="en-GB" sz="1200" b="0" i="1" kern="1200" baseline="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Different types of spoken language will be used, using familiar language across a range of contemporary and cultural themes.  </a:t>
            </a:r>
            <a:r>
              <a:rPr lang="en-GB" sz="1200" b="0" i="0" kern="1200" dirty="0">
                <a:solidFill>
                  <a:schemeClr val="tx1"/>
                </a:solidFill>
                <a:effectLst/>
                <a:latin typeface="+mn-lt"/>
                <a:ea typeface="+mn-ea"/>
                <a:cs typeface="+mn-cs"/>
              </a:rPr>
              <a:t>(p. 82)</a:t>
            </a:r>
          </a:p>
          <a:p>
            <a:pPr marL="228600" indent="-228600">
              <a:buAutoNum type="arabicParenBoth"/>
            </a:pPr>
            <a:r>
              <a:rPr lang="en-GB" sz="1200" b="0" i="0" kern="1200" dirty="0" err="1">
                <a:solidFill>
                  <a:schemeClr val="tx1"/>
                </a:solidFill>
                <a:effectLst/>
                <a:latin typeface="+mn-lt"/>
                <a:ea typeface="+mn-ea"/>
                <a:cs typeface="+mn-cs"/>
              </a:rPr>
              <a:t>EdExcel</a:t>
            </a:r>
            <a:r>
              <a:rPr lang="en-GB" sz="1200" b="0" i="0" kern="1200" dirty="0">
                <a:solidFill>
                  <a:schemeClr val="tx1"/>
                </a:solidFill>
                <a:effectLst/>
                <a:latin typeface="+mn-lt"/>
                <a:ea typeface="+mn-ea"/>
                <a:cs typeface="+mn-cs"/>
              </a:rPr>
              <a:t> : “</a:t>
            </a:r>
            <a:r>
              <a:rPr lang="en-GB" sz="1200" b="0" i="1" kern="1200" dirty="0">
                <a:solidFill>
                  <a:schemeClr val="tx1"/>
                </a:solidFill>
                <a:effectLst/>
                <a:latin typeface="+mn-lt"/>
                <a:ea typeface="+mn-ea"/>
                <a:cs typeface="+mn-cs"/>
              </a:rPr>
              <a:t>For listening and reading assessments, the majority of contexts are based on the culture and </a:t>
            </a:r>
            <a:r>
              <a:rPr lang="en-GB" sz="1200" b="1" i="1" kern="1200" dirty="0">
                <a:solidFill>
                  <a:schemeClr val="tx1"/>
                </a:solidFill>
                <a:effectLst/>
                <a:latin typeface="+mn-lt"/>
                <a:ea typeface="+mn-ea"/>
                <a:cs typeface="+mn-cs"/>
              </a:rPr>
              <a:t>countries</a:t>
            </a:r>
            <a:r>
              <a:rPr lang="en-GB" sz="1200" b="0" i="1" kern="1200" dirty="0">
                <a:solidFill>
                  <a:schemeClr val="tx1"/>
                </a:solidFill>
                <a:effectLst/>
                <a:latin typeface="+mn-lt"/>
                <a:ea typeface="+mn-ea"/>
                <a:cs typeface="+mn-cs"/>
              </a:rPr>
              <a:t> where the assessed language is spoken. […] It is, therefore, </a:t>
            </a:r>
            <a:r>
              <a:rPr lang="en-GB" sz="1200" b="1" i="1" kern="1200" dirty="0">
                <a:solidFill>
                  <a:schemeClr val="tx1"/>
                </a:solidFill>
                <a:effectLst/>
                <a:latin typeface="+mn-lt"/>
                <a:ea typeface="+mn-ea"/>
                <a:cs typeface="+mn-cs"/>
              </a:rPr>
              <a:t>important that students are exposed to materials relating to Spanish-speaking countries</a:t>
            </a:r>
            <a:r>
              <a:rPr lang="en-GB" sz="1200" b="0" i="1" kern="1200" dirty="0">
                <a:solidFill>
                  <a:schemeClr val="tx1"/>
                </a:solidFill>
                <a:effectLst/>
                <a:latin typeface="+mn-lt"/>
                <a:ea typeface="+mn-ea"/>
                <a:cs typeface="+mn-cs"/>
              </a:rPr>
              <a:t> throughout the cours</a:t>
            </a:r>
            <a:r>
              <a:rPr lang="en-GB" sz="1200" b="0" i="0" kern="1200" dirty="0">
                <a:solidFill>
                  <a:schemeClr val="tx1"/>
                </a:solidFill>
                <a:effectLst/>
                <a:latin typeface="+mn-lt"/>
                <a:ea typeface="+mn-ea"/>
                <a:cs typeface="+mn-cs"/>
              </a:rPr>
              <a:t>e.” (p. 7)</a:t>
            </a:r>
          </a:p>
          <a:p>
            <a:pPr marL="228600" indent="-228600">
              <a:buAutoNum type="arabicParenBoth"/>
            </a:pPr>
            <a:r>
              <a:rPr lang="en-GB" sz="1200" b="0" i="0" kern="1200" dirty="0">
                <a:solidFill>
                  <a:schemeClr val="tx1"/>
                </a:solidFill>
                <a:effectLst/>
                <a:latin typeface="+mn-lt"/>
                <a:ea typeface="+mn-ea"/>
                <a:cs typeface="+mn-cs"/>
              </a:rPr>
              <a:t>WJEC : “</a:t>
            </a:r>
            <a:r>
              <a:rPr lang="en-GB" sz="1200" b="0" i="1" kern="1200" dirty="0">
                <a:solidFill>
                  <a:schemeClr val="tx1"/>
                </a:solidFill>
                <a:effectLst/>
                <a:latin typeface="+mn-lt"/>
                <a:ea typeface="+mn-ea"/>
                <a:cs typeface="+mn-cs"/>
              </a:rPr>
              <a:t>This GCSE specification in Spanish for use in Wales is based on a conviction that learners studying a modern foreign language will develop their desire and ability to communicate with and </a:t>
            </a:r>
            <a:r>
              <a:rPr lang="en-GB" sz="1200" b="1" i="1" kern="1200" dirty="0">
                <a:solidFill>
                  <a:schemeClr val="tx1"/>
                </a:solidFill>
                <a:effectLst/>
                <a:latin typeface="+mn-lt"/>
                <a:ea typeface="+mn-ea"/>
                <a:cs typeface="+mn-cs"/>
              </a:rPr>
              <a:t>understand speakers of Spanish in a variety of contexts </a:t>
            </a:r>
            <a:r>
              <a:rPr lang="en-GB" sz="1200" b="0" i="1" kern="1200" dirty="0">
                <a:solidFill>
                  <a:schemeClr val="tx1"/>
                </a:solidFill>
                <a:effectLst/>
                <a:latin typeface="+mn-lt"/>
                <a:ea typeface="+mn-ea"/>
                <a:cs typeface="+mn-cs"/>
              </a:rPr>
              <a:t>and for a variety of purposes.” (p. 3)</a:t>
            </a:r>
            <a:endParaRPr lang="en-GB"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Phonics practice activity</a:t>
            </a:r>
          </a:p>
          <a:p>
            <a:endParaRPr lang="en-GB" baseline="0" dirty="0"/>
          </a:p>
          <a:p>
            <a:r>
              <a:rPr lang="en-US" b="1" dirty="0"/>
              <a:t>Timing: </a:t>
            </a:r>
            <a:r>
              <a:rPr lang="en-US" b="0" dirty="0"/>
              <a:t>7</a:t>
            </a:r>
            <a:r>
              <a:rPr lang="en-US" b="0" baseline="0" dirty="0"/>
              <a:t> minutes</a:t>
            </a:r>
            <a:endParaRPr lang="en-US" b="0" dirty="0"/>
          </a:p>
          <a:p>
            <a:endParaRPr lang="en-US" b="1" dirty="0"/>
          </a:p>
          <a:p>
            <a:r>
              <a:rPr lang="en-US" b="1" dirty="0"/>
              <a:t>Aim: </a:t>
            </a:r>
            <a:r>
              <a:rPr lang="en-US" b="0" dirty="0"/>
              <a:t>to practise recognising pronunciation</a:t>
            </a:r>
            <a:r>
              <a:rPr lang="en-US" b="0" baseline="0" dirty="0"/>
              <a:t> of [z] and the geographical area in which it is typically used</a:t>
            </a:r>
            <a:endParaRPr lang="en-US" b="0" dirty="0"/>
          </a:p>
          <a:p>
            <a:endParaRPr lang="en-US" b="1" dirty="0"/>
          </a:p>
          <a:p>
            <a:r>
              <a:rPr lang="en-US" b="1" dirty="0"/>
              <a:t>Procedure:</a:t>
            </a:r>
          </a:p>
          <a:p>
            <a:r>
              <a:rPr lang="en-US" b="0" dirty="0"/>
              <a:t>1. Students write 1-8.</a:t>
            </a:r>
          </a:p>
          <a:p>
            <a:r>
              <a:rPr lang="en-US" b="0" dirty="0"/>
              <a:t>2. Click</a:t>
            </a:r>
            <a:r>
              <a:rPr lang="en-US" b="0" baseline="0" dirty="0"/>
              <a:t> on the orange box to play the audio.</a:t>
            </a:r>
            <a:endParaRPr lang="en-US" b="0" dirty="0"/>
          </a:p>
          <a:p>
            <a:r>
              <a:rPr lang="en-US" b="0" dirty="0"/>
              <a:t>3. Students listen</a:t>
            </a:r>
            <a:r>
              <a:rPr lang="en-US" b="0" baseline="0" dirty="0"/>
              <a:t> and write down where they think it is more likely to be Spain or Latin America / Canaries.</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We include two additional high-frequency words (plaza, </a:t>
            </a:r>
            <a:r>
              <a:rPr lang="en-GB" baseline="0" dirty="0" err="1"/>
              <a:t>azul</a:t>
            </a:r>
            <a:r>
              <a:rPr lang="en-GB" baseline="0" dirty="0"/>
              <a:t>) in the activity for further practice. Both will be taught during Year 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Transcript:</a:t>
            </a:r>
          </a:p>
          <a:p>
            <a:pPr marL="228600" indent="-228600">
              <a:buAutoNum type="arabicPeriod"/>
            </a:pPr>
            <a:r>
              <a:rPr lang="en-GB" dirty="0"/>
              <a:t>Zona</a:t>
            </a:r>
            <a:endParaRPr lang="en-GB" baseline="0" dirty="0"/>
          </a:p>
          <a:p>
            <a:pPr marL="228600" indent="-228600">
              <a:buAutoNum type="arabicPeriod"/>
            </a:pPr>
            <a:r>
              <a:rPr lang="en-GB" baseline="0" dirty="0" err="1"/>
              <a:t>Voz</a:t>
            </a:r>
            <a:endParaRPr lang="en-GB" baseline="0" dirty="0"/>
          </a:p>
          <a:p>
            <a:pPr marL="228600" indent="-228600">
              <a:buAutoNum type="arabicPeriod"/>
            </a:pPr>
            <a:r>
              <a:rPr lang="en-GB" baseline="0" dirty="0"/>
              <a:t>Cabeza</a:t>
            </a:r>
          </a:p>
          <a:p>
            <a:pPr marL="228600" indent="-228600">
              <a:buAutoNum type="arabicPeriod"/>
            </a:pPr>
            <a:r>
              <a:rPr lang="en-GB" baseline="0" dirty="0"/>
              <a:t>Diez</a:t>
            </a:r>
          </a:p>
          <a:p>
            <a:pPr marL="228600" indent="-228600">
              <a:buAutoNum type="arabicPeriod"/>
            </a:pPr>
            <a:r>
              <a:rPr lang="en-GB" baseline="0" dirty="0" err="1"/>
              <a:t>Empezar</a:t>
            </a:r>
            <a:endParaRPr lang="en-GB" baseline="0" dirty="0"/>
          </a:p>
          <a:p>
            <a:pPr marL="228600" indent="-228600">
              <a:buAutoNum type="arabicPeriod"/>
            </a:pPr>
            <a:r>
              <a:rPr lang="en-GB" baseline="0" dirty="0" err="1"/>
              <a:t>Zapato</a:t>
            </a:r>
            <a:endParaRPr lang="en-GB" baseline="0" dirty="0"/>
          </a:p>
          <a:p>
            <a:pPr marL="228600" indent="-228600">
              <a:buAutoNum type="arabicPeriod"/>
            </a:pPr>
            <a:r>
              <a:rPr lang="en-GB" baseline="0" dirty="0"/>
              <a:t>Plaza</a:t>
            </a:r>
          </a:p>
          <a:p>
            <a:pPr marL="228600" indent="-228600">
              <a:buAutoNum type="arabicPeriod"/>
            </a:pPr>
            <a:r>
              <a:rPr lang="en-GB" baseline="0" dirty="0"/>
              <a:t>Azul</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zona [359]; cabeza [265]; </a:t>
            </a:r>
            <a:r>
              <a:rPr lang="en-GB" baseline="0" dirty="0" err="1"/>
              <a:t>voz</a:t>
            </a:r>
            <a:r>
              <a:rPr lang="en-GB" baseline="0" dirty="0"/>
              <a:t> [252]; </a:t>
            </a:r>
            <a:r>
              <a:rPr lang="en-GB" baseline="0" dirty="0" err="1"/>
              <a:t>diez</a:t>
            </a:r>
            <a:r>
              <a:rPr lang="en-GB" baseline="0" dirty="0"/>
              <a:t> [449]; </a:t>
            </a:r>
            <a:r>
              <a:rPr lang="en-GB" baseline="0" dirty="0" err="1"/>
              <a:t>zapato</a:t>
            </a:r>
            <a:r>
              <a:rPr lang="en-GB" baseline="0" dirty="0"/>
              <a:t> [1477]; </a:t>
            </a:r>
            <a:r>
              <a:rPr lang="en-GB" baseline="0" dirty="0" err="1"/>
              <a:t>empezar</a:t>
            </a:r>
            <a:r>
              <a:rPr lang="en-GB" baseline="0" dirty="0"/>
              <a:t> [175]; plaza [806]; </a:t>
            </a:r>
            <a:r>
              <a:rPr lang="en-GB" baseline="0" dirty="0" err="1"/>
              <a:t>azul</a:t>
            </a:r>
            <a:r>
              <a:rPr lang="en-GB" baseline="0" dirty="0"/>
              <a:t> [811]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dirty="0"/>
              <a:t>Image with creative</a:t>
            </a:r>
            <a:r>
              <a:rPr lang="en-GB" baseline="0" dirty="0"/>
              <a:t> commons public domain licence</a:t>
            </a:r>
          </a:p>
          <a:p>
            <a:r>
              <a:rPr lang="en-GB" dirty="0"/>
              <a:t>https://mycsres.com/freesheet/spanish-speaking-world-map-18.html.html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68763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3007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7434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92179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8533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83453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3200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0249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73710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19/07/2022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92160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54041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7662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69815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021925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06589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66423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22140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4769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7410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8025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11565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19/07/2022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80627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727503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32254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86802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46556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7369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7404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7029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23968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136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79224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7951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46980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7589844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24277157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audio" Target="../media/audio17.wav"/><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3" Type="http://schemas.openxmlformats.org/officeDocument/2006/relationships/image" Target="../media/image15.png"/><Relationship Id="rId7" Type="http://schemas.openxmlformats.org/officeDocument/2006/relationships/audio" Target="../media/audio28.wav"/><Relationship Id="rId12" Type="http://schemas.openxmlformats.org/officeDocument/2006/relationships/audio" Target="../media/audio33.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image" Target="../media/image16.jpg"/><Relationship Id="rId15" Type="http://schemas.openxmlformats.org/officeDocument/2006/relationships/audio" Target="../media/audio36.wav"/><Relationship Id="rId10" Type="http://schemas.openxmlformats.org/officeDocument/2006/relationships/audio" Target="../media/audio31.wav"/><Relationship Id="rId4" Type="http://schemas.openxmlformats.org/officeDocument/2006/relationships/image" Target="../media/image14.jpg"/><Relationship Id="rId9" Type="http://schemas.openxmlformats.org/officeDocument/2006/relationships/audio" Target="../media/audio30.wav"/><Relationship Id="rId14" Type="http://schemas.openxmlformats.org/officeDocument/2006/relationships/audio" Target="../media/audio35.wav"/></Relationships>
</file>

<file path=ppt/slides/_rels/slide18.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3" Type="http://schemas.openxmlformats.org/officeDocument/2006/relationships/image" Target="../media/image15.png"/><Relationship Id="rId7" Type="http://schemas.openxmlformats.org/officeDocument/2006/relationships/audio" Target="../media/audio28.wav"/><Relationship Id="rId12" Type="http://schemas.openxmlformats.org/officeDocument/2006/relationships/audio" Target="../media/audio33.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image" Target="../media/image16.jpg"/><Relationship Id="rId15" Type="http://schemas.openxmlformats.org/officeDocument/2006/relationships/audio" Target="../media/audio36.wav"/><Relationship Id="rId10" Type="http://schemas.openxmlformats.org/officeDocument/2006/relationships/audio" Target="../media/audio31.wav"/><Relationship Id="rId4" Type="http://schemas.openxmlformats.org/officeDocument/2006/relationships/image" Target="../media/image14.jpg"/><Relationship Id="rId9" Type="http://schemas.openxmlformats.org/officeDocument/2006/relationships/audio" Target="../media/audio30.wav"/><Relationship Id="rId14" Type="http://schemas.openxmlformats.org/officeDocument/2006/relationships/audio" Target="../media/audio35.wav"/></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15.png"/><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audio" Target="../media/audio46.wav"/><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audio" Target="../media/audio40.wav"/><Relationship Id="rId11" Type="http://schemas.openxmlformats.org/officeDocument/2006/relationships/audio" Target="../media/audio45.wav"/><Relationship Id="rId5" Type="http://schemas.openxmlformats.org/officeDocument/2006/relationships/audio" Target="../media/audio39.wav"/><Relationship Id="rId10" Type="http://schemas.openxmlformats.org/officeDocument/2006/relationships/audio" Target="../media/audio44.wav"/><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6.wav"/><Relationship Id="rId3" Type="http://schemas.openxmlformats.org/officeDocument/2006/relationships/image" Target="../media/image15.png"/><Relationship Id="rId7" Type="http://schemas.openxmlformats.org/officeDocument/2006/relationships/audio" Target="../media/audio40.wav"/><Relationship Id="rId12" Type="http://schemas.openxmlformats.org/officeDocument/2006/relationships/audio" Target="../media/audio45.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audio" Target="../media/audio39.wav"/><Relationship Id="rId11" Type="http://schemas.openxmlformats.org/officeDocument/2006/relationships/audio" Target="../media/audio44.wav"/><Relationship Id="rId5" Type="http://schemas.openxmlformats.org/officeDocument/2006/relationships/audio" Target="../media/audio38.wav"/><Relationship Id="rId10" Type="http://schemas.openxmlformats.org/officeDocument/2006/relationships/audio" Target="../media/audio43.wav"/><Relationship Id="rId4" Type="http://schemas.openxmlformats.org/officeDocument/2006/relationships/audio" Target="../media/audio37.wav"/><Relationship Id="rId9" Type="http://schemas.openxmlformats.org/officeDocument/2006/relationships/audio" Target="../media/audio42.wav"/></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audio" Target="../media/audio47.wav"/></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8" Type="http://schemas.openxmlformats.org/officeDocument/2006/relationships/audio" Target="../media/audio52.wav"/><Relationship Id="rId3" Type="http://schemas.openxmlformats.org/officeDocument/2006/relationships/image" Target="../media/image19.png"/><Relationship Id="rId7" Type="http://schemas.openxmlformats.org/officeDocument/2006/relationships/audio" Target="../media/audio51.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audio" Target="../media/audio50.wav"/><Relationship Id="rId5" Type="http://schemas.openxmlformats.org/officeDocument/2006/relationships/audio" Target="../media/audio49.wav"/><Relationship Id="rId10" Type="http://schemas.openxmlformats.org/officeDocument/2006/relationships/image" Target="../media/image18.png"/><Relationship Id="rId4" Type="http://schemas.openxmlformats.org/officeDocument/2006/relationships/audio" Target="../media/audio48.wav"/><Relationship Id="rId9" Type="http://schemas.openxmlformats.org/officeDocument/2006/relationships/image" Target="../media/image17.png"/></Relationships>
</file>

<file path=ppt/slides/_rels/slide33.xml.rels><?xml version="1.0" encoding="UTF-8" standalone="yes"?>
<Relationships xmlns="http://schemas.openxmlformats.org/package/2006/relationships"><Relationship Id="rId8" Type="http://schemas.openxmlformats.org/officeDocument/2006/relationships/audio" Target="../media/audio57.wav"/><Relationship Id="rId3" Type="http://schemas.openxmlformats.org/officeDocument/2006/relationships/image" Target="../media/image19.png"/><Relationship Id="rId7" Type="http://schemas.openxmlformats.org/officeDocument/2006/relationships/audio" Target="../media/audio56.wav"/><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55.wav"/><Relationship Id="rId5" Type="http://schemas.openxmlformats.org/officeDocument/2006/relationships/audio" Target="../media/audio54.wav"/><Relationship Id="rId10" Type="http://schemas.openxmlformats.org/officeDocument/2006/relationships/image" Target="../media/image18.png"/><Relationship Id="rId4" Type="http://schemas.openxmlformats.org/officeDocument/2006/relationships/audio" Target="../media/audio53.wav"/><Relationship Id="rId9" Type="http://schemas.openxmlformats.org/officeDocument/2006/relationships/image" Target="../media/image17.png"/></Relationships>
</file>

<file path=ppt/slides/_rels/slide34.xml.rels><?xml version="1.0" encoding="UTF-8" standalone="yes"?>
<Relationships xmlns="http://schemas.openxmlformats.org/package/2006/relationships"><Relationship Id="rId8" Type="http://schemas.openxmlformats.org/officeDocument/2006/relationships/audio" Target="../media/audio53.wav"/><Relationship Id="rId3" Type="http://schemas.openxmlformats.org/officeDocument/2006/relationships/audio" Target="../media/audio48.wav"/><Relationship Id="rId7" Type="http://schemas.openxmlformats.org/officeDocument/2006/relationships/audio" Target="../media/audio52.wav"/><Relationship Id="rId12" Type="http://schemas.openxmlformats.org/officeDocument/2006/relationships/audio" Target="../media/audio57.wav"/><Relationship Id="rId2" Type="http://schemas.openxmlformats.org/officeDocument/2006/relationships/notesSlide" Target="../notesSlides/notesSlide34.xml"/><Relationship Id="rId1" Type="http://schemas.openxmlformats.org/officeDocument/2006/relationships/slideLayout" Target="../slideLayouts/slideLayout28.xml"/><Relationship Id="rId6" Type="http://schemas.openxmlformats.org/officeDocument/2006/relationships/audio" Target="../media/audio51.wav"/><Relationship Id="rId11" Type="http://schemas.openxmlformats.org/officeDocument/2006/relationships/audio" Target="../media/audio56.wav"/><Relationship Id="rId5" Type="http://schemas.openxmlformats.org/officeDocument/2006/relationships/audio" Target="../media/audio50.wav"/><Relationship Id="rId10" Type="http://schemas.openxmlformats.org/officeDocument/2006/relationships/audio" Target="../media/audio55.wav"/><Relationship Id="rId4" Type="http://schemas.openxmlformats.org/officeDocument/2006/relationships/audio" Target="../media/audio49.wav"/><Relationship Id="rId9" Type="http://schemas.openxmlformats.org/officeDocument/2006/relationships/audio" Target="../media/audio54.wav"/></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8" Type="http://schemas.openxmlformats.org/officeDocument/2006/relationships/hyperlink" Target="https://drive.google.com/file/d/12NAnAVyaOp7qCclZisDQxY57yDZa_0E3/view?usp=sharing" TargetMode="External"/><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quizlet.com/gb/429101846/year-7-spanish-term-11-week-6-flash-cards/" TargetMode="External"/><Relationship Id="rId5" Type="http://schemas.openxmlformats.org/officeDocument/2006/relationships/hyperlink" Target="https://quizlet.com/gb/440772272/year-7-spanish-term-12-week-2-flash-cards/" TargetMode="External"/><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hyperlink" Target="https://resources.ncelp.org/concern/resources/th83kz43m?locale=en"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12.pn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image" Target="../media/image12.png"/><Relationship Id="rId7" Type="http://schemas.openxmlformats.org/officeDocument/2006/relationships/audio" Target="../media/audio13.wav"/><Relationship Id="rId12"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12.wav"/><Relationship Id="rId11" Type="http://schemas.openxmlformats.org/officeDocument/2006/relationships/audio" Target="../media/audio16.wav"/><Relationship Id="rId5" Type="http://schemas.openxmlformats.org/officeDocument/2006/relationships/audio" Target="../media/audio11.wav"/><Relationship Id="rId10" Type="http://schemas.openxmlformats.org/officeDocument/2006/relationships/audio" Target="../media/audio15.wav"/><Relationship Id="rId4" Type="http://schemas.openxmlformats.org/officeDocument/2006/relationships/audio" Target="../media/audio10.wav"/><Relationship Id="rId9" Type="http://schemas.openxmlformats.org/officeDocument/2006/relationships/audio" Target="../media/audio8.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214817" y="2280059"/>
            <a:ext cx="8720319" cy="879475"/>
          </a:xfrm>
        </p:spPr>
        <p:txBody>
          <a:bodyPr>
            <a:normAutofit/>
          </a:bodyPr>
          <a:lstStyle/>
          <a:p>
            <a:pPr algn="l"/>
            <a:r>
              <a:rPr lang="en-GB" sz="3800" b="1" dirty="0">
                <a:solidFill>
                  <a:prstClr val="white"/>
                </a:solidFill>
              </a:rPr>
              <a:t>Saying what people do &amp; don't do</a:t>
            </a:r>
            <a:endParaRPr lang="en-US" sz="38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02751" y="3159534"/>
            <a:ext cx="7712258" cy="2689351"/>
          </a:xfrm>
        </p:spPr>
        <p:txBody>
          <a:bodyPr>
            <a:normAutofit/>
          </a:bodyPr>
          <a:lstStyle/>
          <a:p>
            <a:pPr algn="l"/>
            <a:r>
              <a:rPr lang="en-GB" sz="3000" dirty="0">
                <a:solidFill>
                  <a:prstClr val="white"/>
                </a:solidFill>
              </a:rPr>
              <a:t>negative 'no'</a:t>
            </a:r>
          </a:p>
          <a:p>
            <a:pPr algn="l"/>
            <a:r>
              <a:rPr lang="en-GB" sz="3000" dirty="0">
                <a:solidFill>
                  <a:prstClr val="white"/>
                </a:solidFill>
              </a:rPr>
              <a:t>present tense -ar verbs [revisited]</a:t>
            </a:r>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02751" y="4237140"/>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a:t>
            </a:r>
            <a:r>
              <a:rPr lang="en-GB" sz="3000" dirty="0">
                <a:solidFill>
                  <a:prstClr val="white"/>
                </a:solidFill>
              </a:rPr>
              <a:t>[z]</a:t>
            </a:r>
            <a:endPar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14817" y="483623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1.2 </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Week 1 - Lesson 15</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Nick Avery</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a:t>
            </a:r>
            <a:r>
              <a:rPr lang="en-GB" sz="1400" dirty="0">
                <a:solidFill>
                  <a:prstClr val="white"/>
                </a:solidFill>
                <a:latin typeface="Century Gothic" panose="020B0502020202020204" pitchFamily="34" charset="0"/>
              </a:rPr>
              <a:t>9</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t>
            </a:r>
            <a:r>
              <a:rPr lang="en-GB" sz="1400" dirty="0">
                <a:solidFill>
                  <a:prstClr val="white"/>
                </a:solidFill>
                <a:latin typeface="Century Gothic" panose="020B0502020202020204" pitchFamily="34" charset="0"/>
              </a:rPr>
              <a:t>07/22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a:extLst>
              <a:ext uri="{FF2B5EF4-FFF2-40B4-BE49-F238E27FC236}">
                <a16:creationId xmlns:a16="http://schemas.microsoft.com/office/drawing/2014/main" id="{2A8AF4EA-406E-4750-8DAA-0D36CC5D6CE9}"/>
              </a:ext>
            </a:extLst>
          </p:cNvPr>
          <p:cNvSpPr>
            <a:spLocks noChangeArrowheads="1"/>
          </p:cNvSpPr>
          <p:nvPr/>
        </p:nvSpPr>
        <p:spPr bwMode="auto">
          <a:xfrm>
            <a:off x="9512083" y="1362298"/>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p:txBody>
      </p:sp>
      <p:sp>
        <p:nvSpPr>
          <p:cNvPr id="8" name="Rectangle 3">
            <a:extLst>
              <a:ext uri="{FF2B5EF4-FFF2-40B4-BE49-F238E27FC236}">
                <a16:creationId xmlns:a16="http://schemas.microsoft.com/office/drawing/2014/main" id="{BD80CEC5-0251-40F5-B671-86C372CF0CB9}"/>
              </a:ext>
            </a:extLst>
          </p:cNvPr>
          <p:cNvSpPr>
            <a:spLocks noChangeArrowheads="1"/>
          </p:cNvSpPr>
          <p:nvPr/>
        </p:nvSpPr>
        <p:spPr bwMode="auto">
          <a:xfrm>
            <a:off x="9509717" y="1362296"/>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9" name="Line 4">
            <a:extLst>
              <a:ext uri="{FF2B5EF4-FFF2-40B4-BE49-F238E27FC236}">
                <a16:creationId xmlns:a16="http://schemas.microsoft.com/office/drawing/2014/main" id="{CEE6AD32-28D3-446E-B82D-9130D4AE3BF4}"/>
              </a:ext>
            </a:extLst>
          </p:cNvPr>
          <p:cNvSpPr>
            <a:spLocks noChangeShapeType="1"/>
          </p:cNvSpPr>
          <p:nvPr/>
        </p:nvSpPr>
        <p:spPr bwMode="auto">
          <a:xfrm>
            <a:off x="10195456" y="1350870"/>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endParaRPr>
          </a:p>
        </p:txBody>
      </p:sp>
      <p:sp>
        <p:nvSpPr>
          <p:cNvPr id="10" name="Line 7">
            <a:extLst>
              <a:ext uri="{FF2B5EF4-FFF2-40B4-BE49-F238E27FC236}">
                <a16:creationId xmlns:a16="http://schemas.microsoft.com/office/drawing/2014/main" id="{E8CECB9D-767B-4ABF-A7AD-35BEB86C48CA}"/>
              </a:ext>
            </a:extLst>
          </p:cNvPr>
          <p:cNvSpPr>
            <a:spLocks noChangeShapeType="1"/>
          </p:cNvSpPr>
          <p:nvPr/>
        </p:nvSpPr>
        <p:spPr bwMode="auto">
          <a:xfrm>
            <a:off x="10220144" y="1350870"/>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endParaRPr>
          </a:p>
        </p:txBody>
      </p:sp>
      <p:sp>
        <p:nvSpPr>
          <p:cNvPr id="11" name="Line 9">
            <a:extLst>
              <a:ext uri="{FF2B5EF4-FFF2-40B4-BE49-F238E27FC236}">
                <a16:creationId xmlns:a16="http://schemas.microsoft.com/office/drawing/2014/main" id="{14CEBD6E-A983-4BC3-AAB5-5496B6BA8ED6}"/>
              </a:ext>
            </a:extLst>
          </p:cNvPr>
          <p:cNvSpPr>
            <a:spLocks noChangeShapeType="1"/>
          </p:cNvSpPr>
          <p:nvPr/>
        </p:nvSpPr>
        <p:spPr bwMode="auto">
          <a:xfrm>
            <a:off x="10195456" y="5507129"/>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endParaRPr>
          </a:p>
        </p:txBody>
      </p:sp>
      <p:sp>
        <p:nvSpPr>
          <p:cNvPr id="12" name="Text Box 10">
            <a:extLst>
              <a:ext uri="{FF2B5EF4-FFF2-40B4-BE49-F238E27FC236}">
                <a16:creationId xmlns:a16="http://schemas.microsoft.com/office/drawing/2014/main" id="{839442A3-B3B0-4113-A26F-6FC416D51679}"/>
              </a:ext>
            </a:extLst>
          </p:cNvPr>
          <p:cNvSpPr txBox="1">
            <a:spLocks noChangeArrowheads="1"/>
          </p:cNvSpPr>
          <p:nvPr/>
        </p:nvSpPr>
        <p:spPr bwMode="auto">
          <a:xfrm>
            <a:off x="10195456" y="333477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Segundos</a:t>
            </a:r>
            <a:endParaRPr lang="en-GB" b="1" dirty="0">
              <a:solidFill>
                <a:srgbClr val="5B9BD5">
                  <a:lumMod val="50000"/>
                </a:srgbClr>
              </a:solidFill>
              <a:latin typeface="Century Gothic" panose="020B0502020202020204" pitchFamily="34" charset="0"/>
            </a:endParaRPr>
          </a:p>
        </p:txBody>
      </p:sp>
      <p:sp>
        <p:nvSpPr>
          <p:cNvPr id="13" name="Text Box 12">
            <a:extLst>
              <a:ext uri="{FF2B5EF4-FFF2-40B4-BE49-F238E27FC236}">
                <a16:creationId xmlns:a16="http://schemas.microsoft.com/office/drawing/2014/main" id="{37107FEB-11B4-49A8-9224-DE4FE450B612}"/>
              </a:ext>
            </a:extLst>
          </p:cNvPr>
          <p:cNvSpPr txBox="1">
            <a:spLocks noChangeArrowheads="1"/>
          </p:cNvSpPr>
          <p:nvPr/>
        </p:nvSpPr>
        <p:spPr bwMode="auto">
          <a:xfrm>
            <a:off x="10436935" y="1193019"/>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4" name="Text Box 14">
            <a:extLst>
              <a:ext uri="{FF2B5EF4-FFF2-40B4-BE49-F238E27FC236}">
                <a16:creationId xmlns:a16="http://schemas.microsoft.com/office/drawing/2014/main" id="{88AD4171-DBB3-47E9-B8FA-41297E522FA0}"/>
              </a:ext>
            </a:extLst>
          </p:cNvPr>
          <p:cNvSpPr txBox="1">
            <a:spLocks noChangeArrowheads="1"/>
          </p:cNvSpPr>
          <p:nvPr/>
        </p:nvSpPr>
        <p:spPr bwMode="auto">
          <a:xfrm>
            <a:off x="10412247" y="5326601"/>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graphicFrame>
        <p:nvGraphicFramePr>
          <p:cNvPr id="15" name="Table 14">
            <a:extLst>
              <a:ext uri="{FF2B5EF4-FFF2-40B4-BE49-F238E27FC236}">
                <a16:creationId xmlns:a16="http://schemas.microsoft.com/office/drawing/2014/main" id="{5429A83B-2565-4269-AB3C-81E8CEB565F6}"/>
              </a:ext>
            </a:extLst>
          </p:cNvPr>
          <p:cNvGraphicFramePr>
            <a:graphicFrameLocks noGrp="1"/>
          </p:cNvGraphicFramePr>
          <p:nvPr>
            <p:extLst>
              <p:ext uri="{D42A27DB-BD31-4B8C-83A1-F6EECF244321}">
                <p14:modId xmlns:p14="http://schemas.microsoft.com/office/powerpoint/2010/main" val="3034350411"/>
              </p:ext>
            </p:extLst>
          </p:nvPr>
        </p:nvGraphicFramePr>
        <p:xfrm>
          <a:off x="2668634" y="1379041"/>
          <a:ext cx="5517818" cy="4757335"/>
        </p:xfrm>
        <a:graphic>
          <a:graphicData uri="http://schemas.openxmlformats.org/drawingml/2006/table">
            <a:tbl>
              <a:tblPr firstRow="1" firstCol="1" bandRow="1"/>
              <a:tblGrid>
                <a:gridCol w="473004">
                  <a:extLst>
                    <a:ext uri="{9D8B030D-6E8A-4147-A177-3AD203B41FA5}">
                      <a16:colId xmlns:a16="http://schemas.microsoft.com/office/drawing/2014/main" val="20000"/>
                    </a:ext>
                  </a:extLst>
                </a:gridCol>
                <a:gridCol w="2275739">
                  <a:extLst>
                    <a:ext uri="{9D8B030D-6E8A-4147-A177-3AD203B41FA5}">
                      <a16:colId xmlns:a16="http://schemas.microsoft.com/office/drawing/2014/main" val="20001"/>
                    </a:ext>
                  </a:extLst>
                </a:gridCol>
                <a:gridCol w="2769075">
                  <a:extLst>
                    <a:ext uri="{9D8B030D-6E8A-4147-A177-3AD203B41FA5}">
                      <a16:colId xmlns:a16="http://schemas.microsoft.com/office/drawing/2014/main" val="20002"/>
                    </a:ext>
                  </a:extLst>
                </a:gridCol>
              </a:tblGrid>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Español</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Inglés</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caminar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walk, walking</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estudiar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study</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studying</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español</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Spanish</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inglés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English</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arte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art</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6</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historia</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history</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7</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señor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8</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señora</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Mrs.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mucho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much, a lot</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10</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pero</a:t>
                      </a:r>
                      <a:endPar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but</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16" name="AutoShape 11">
            <a:hlinkClick r:id="" action="ppaction://noaction" highlightClick="1"/>
            <a:extLst>
              <a:ext uri="{FF2B5EF4-FFF2-40B4-BE49-F238E27FC236}">
                <a16:creationId xmlns:a16="http://schemas.microsoft.com/office/drawing/2014/main" id="{0D7CCA63-12DE-4BC7-A0F7-915685BE2663}"/>
              </a:ext>
            </a:extLst>
          </p:cNvPr>
          <p:cNvSpPr>
            <a:spLocks noChangeArrowheads="1"/>
          </p:cNvSpPr>
          <p:nvPr/>
        </p:nvSpPr>
        <p:spPr bwMode="auto">
          <a:xfrm>
            <a:off x="9248819" y="5737549"/>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Tw Cen MT" panose="020B0602020104020603"/>
                <a:ea typeface="+mn-ea"/>
                <a:cs typeface="+mn-cs"/>
              </a:rPr>
              <a:t>INICIO</a:t>
            </a:r>
          </a:p>
        </p:txBody>
      </p:sp>
      <p:grpSp>
        <p:nvGrpSpPr>
          <p:cNvPr id="17" name="Group 16">
            <a:extLst>
              <a:ext uri="{FF2B5EF4-FFF2-40B4-BE49-F238E27FC236}">
                <a16:creationId xmlns:a16="http://schemas.microsoft.com/office/drawing/2014/main" id="{DFC1E65B-A0ED-420A-9AF3-D785F5E2126D}"/>
              </a:ext>
            </a:extLst>
          </p:cNvPr>
          <p:cNvGrpSpPr/>
          <p:nvPr/>
        </p:nvGrpSpPr>
        <p:grpSpPr>
          <a:xfrm>
            <a:off x="3298263" y="1876851"/>
            <a:ext cx="2006648" cy="4227605"/>
            <a:chOff x="2634335" y="1842309"/>
            <a:chExt cx="2006648" cy="4227605"/>
          </a:xfrm>
        </p:grpSpPr>
        <p:sp>
          <p:nvSpPr>
            <p:cNvPr id="18" name="Rectangle 17">
              <a:extLst>
                <a:ext uri="{FF2B5EF4-FFF2-40B4-BE49-F238E27FC236}">
                  <a16:creationId xmlns:a16="http://schemas.microsoft.com/office/drawing/2014/main" id="{4C8EFC56-EB1E-46BC-AF43-6ACACF6CDF78}"/>
                </a:ext>
              </a:extLst>
            </p:cNvPr>
            <p:cNvSpPr/>
            <p:nvPr/>
          </p:nvSpPr>
          <p:spPr>
            <a:xfrm>
              <a:off x="2634335" y="1842309"/>
              <a:ext cx="2006647"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A5911E3D-1519-422B-A2F0-02BD743943F0}"/>
                </a:ext>
              </a:extLst>
            </p:cNvPr>
            <p:cNvSpPr/>
            <p:nvPr/>
          </p:nvSpPr>
          <p:spPr>
            <a:xfrm>
              <a:off x="2634336" y="2278847"/>
              <a:ext cx="2006647"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0" name="Rectangle 19">
              <a:extLst>
                <a:ext uri="{FF2B5EF4-FFF2-40B4-BE49-F238E27FC236}">
                  <a16:creationId xmlns:a16="http://schemas.microsoft.com/office/drawing/2014/main" id="{A7C75AD8-21EB-4470-A986-9423AE6FE6F9}"/>
                </a:ext>
              </a:extLst>
            </p:cNvPr>
            <p:cNvSpPr/>
            <p:nvPr/>
          </p:nvSpPr>
          <p:spPr>
            <a:xfrm>
              <a:off x="2634336" y="2697126"/>
              <a:ext cx="2006647"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1" name="Rectangle 20">
              <a:extLst>
                <a:ext uri="{FF2B5EF4-FFF2-40B4-BE49-F238E27FC236}">
                  <a16:creationId xmlns:a16="http://schemas.microsoft.com/office/drawing/2014/main" id="{53C61614-E68B-4752-92C3-91C463BB6D1D}"/>
                </a:ext>
              </a:extLst>
            </p:cNvPr>
            <p:cNvSpPr/>
            <p:nvPr/>
          </p:nvSpPr>
          <p:spPr>
            <a:xfrm>
              <a:off x="2634336" y="3158394"/>
              <a:ext cx="2006647"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2" name="Rectangle 21">
              <a:extLst>
                <a:ext uri="{FF2B5EF4-FFF2-40B4-BE49-F238E27FC236}">
                  <a16:creationId xmlns:a16="http://schemas.microsoft.com/office/drawing/2014/main" id="{1FDEC296-E9F5-451A-B868-05BFEDC57B34}"/>
                </a:ext>
              </a:extLst>
            </p:cNvPr>
            <p:cNvSpPr/>
            <p:nvPr/>
          </p:nvSpPr>
          <p:spPr>
            <a:xfrm>
              <a:off x="2634336" y="3574870"/>
              <a:ext cx="2006647"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3" name="Rectangle 22">
              <a:extLst>
                <a:ext uri="{FF2B5EF4-FFF2-40B4-BE49-F238E27FC236}">
                  <a16:creationId xmlns:a16="http://schemas.microsoft.com/office/drawing/2014/main" id="{8F17C28A-A0B1-4FF8-A513-198B65146AC8}"/>
                </a:ext>
              </a:extLst>
            </p:cNvPr>
            <p:cNvSpPr/>
            <p:nvPr/>
          </p:nvSpPr>
          <p:spPr>
            <a:xfrm>
              <a:off x="2634336" y="3983084"/>
              <a:ext cx="2006647"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4" name="Rectangle 23">
              <a:extLst>
                <a:ext uri="{FF2B5EF4-FFF2-40B4-BE49-F238E27FC236}">
                  <a16:creationId xmlns:a16="http://schemas.microsoft.com/office/drawing/2014/main" id="{54E89D09-7D27-416D-8AD7-B41FA516F509}"/>
                </a:ext>
              </a:extLst>
            </p:cNvPr>
            <p:cNvSpPr/>
            <p:nvPr/>
          </p:nvSpPr>
          <p:spPr>
            <a:xfrm>
              <a:off x="2634336" y="4422814"/>
              <a:ext cx="2006647"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5" name="Rectangle 24">
              <a:extLst>
                <a:ext uri="{FF2B5EF4-FFF2-40B4-BE49-F238E27FC236}">
                  <a16:creationId xmlns:a16="http://schemas.microsoft.com/office/drawing/2014/main" id="{277516AE-D509-4AF7-AE19-7E15FE0610F2}"/>
                </a:ext>
              </a:extLst>
            </p:cNvPr>
            <p:cNvSpPr/>
            <p:nvPr/>
          </p:nvSpPr>
          <p:spPr>
            <a:xfrm>
              <a:off x="2634335" y="4857372"/>
              <a:ext cx="2006647"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6" name="Rectangle 25">
              <a:extLst>
                <a:ext uri="{FF2B5EF4-FFF2-40B4-BE49-F238E27FC236}">
                  <a16:creationId xmlns:a16="http://schemas.microsoft.com/office/drawing/2014/main" id="{6009EADC-F221-4E38-A4FA-DB1B4046A85A}"/>
                </a:ext>
              </a:extLst>
            </p:cNvPr>
            <p:cNvSpPr/>
            <p:nvPr/>
          </p:nvSpPr>
          <p:spPr>
            <a:xfrm>
              <a:off x="2634336" y="5288951"/>
              <a:ext cx="2006647"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7" name="Rectangle 26">
              <a:extLst>
                <a:ext uri="{FF2B5EF4-FFF2-40B4-BE49-F238E27FC236}">
                  <a16:creationId xmlns:a16="http://schemas.microsoft.com/office/drawing/2014/main" id="{5810EB06-A438-4850-A353-468E90182755}"/>
                </a:ext>
              </a:extLst>
            </p:cNvPr>
            <p:cNvSpPr/>
            <p:nvPr/>
          </p:nvSpPr>
          <p:spPr>
            <a:xfrm>
              <a:off x="2634335" y="5738426"/>
              <a:ext cx="2006647"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28" name="Group 27">
            <a:extLst>
              <a:ext uri="{FF2B5EF4-FFF2-40B4-BE49-F238E27FC236}">
                <a16:creationId xmlns:a16="http://schemas.microsoft.com/office/drawing/2014/main" id="{68457295-487B-461B-9E17-2394BBD4D9FA}"/>
              </a:ext>
            </a:extLst>
          </p:cNvPr>
          <p:cNvGrpSpPr/>
          <p:nvPr/>
        </p:nvGrpSpPr>
        <p:grpSpPr>
          <a:xfrm>
            <a:off x="5678383" y="1876851"/>
            <a:ext cx="2379502" cy="4227605"/>
            <a:chOff x="2634335" y="1842309"/>
            <a:chExt cx="2006648" cy="4227605"/>
          </a:xfrm>
        </p:grpSpPr>
        <p:sp>
          <p:nvSpPr>
            <p:cNvPr id="29" name="Rectangle 28">
              <a:extLst>
                <a:ext uri="{FF2B5EF4-FFF2-40B4-BE49-F238E27FC236}">
                  <a16:creationId xmlns:a16="http://schemas.microsoft.com/office/drawing/2014/main" id="{FDD29B46-22FB-4931-A12A-3AC9C0451AA7}"/>
                </a:ext>
              </a:extLst>
            </p:cNvPr>
            <p:cNvSpPr/>
            <p:nvPr/>
          </p:nvSpPr>
          <p:spPr>
            <a:xfrm>
              <a:off x="2634335" y="1842309"/>
              <a:ext cx="2006647"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0" name="Rectangle 29">
              <a:extLst>
                <a:ext uri="{FF2B5EF4-FFF2-40B4-BE49-F238E27FC236}">
                  <a16:creationId xmlns:a16="http://schemas.microsoft.com/office/drawing/2014/main" id="{4308817A-2DEF-405B-A253-EE8C49A136D0}"/>
                </a:ext>
              </a:extLst>
            </p:cNvPr>
            <p:cNvSpPr/>
            <p:nvPr/>
          </p:nvSpPr>
          <p:spPr>
            <a:xfrm>
              <a:off x="2634336" y="2278847"/>
              <a:ext cx="2006647"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1" name="Rectangle 30">
              <a:extLst>
                <a:ext uri="{FF2B5EF4-FFF2-40B4-BE49-F238E27FC236}">
                  <a16:creationId xmlns:a16="http://schemas.microsoft.com/office/drawing/2014/main" id="{436B9454-EDED-42CF-B273-390199909416}"/>
                </a:ext>
              </a:extLst>
            </p:cNvPr>
            <p:cNvSpPr/>
            <p:nvPr/>
          </p:nvSpPr>
          <p:spPr>
            <a:xfrm>
              <a:off x="2634336" y="2697126"/>
              <a:ext cx="2006647"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2" name="Rectangle 31">
              <a:extLst>
                <a:ext uri="{FF2B5EF4-FFF2-40B4-BE49-F238E27FC236}">
                  <a16:creationId xmlns:a16="http://schemas.microsoft.com/office/drawing/2014/main" id="{CFCEA6AA-924B-4CE6-9FC6-7B646C2A3F3A}"/>
                </a:ext>
              </a:extLst>
            </p:cNvPr>
            <p:cNvSpPr/>
            <p:nvPr/>
          </p:nvSpPr>
          <p:spPr>
            <a:xfrm>
              <a:off x="2634336" y="3158394"/>
              <a:ext cx="2006647"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3" name="Rectangle 32">
              <a:extLst>
                <a:ext uri="{FF2B5EF4-FFF2-40B4-BE49-F238E27FC236}">
                  <a16:creationId xmlns:a16="http://schemas.microsoft.com/office/drawing/2014/main" id="{FE5406EC-2E81-44D3-BD18-22765DB40EF4}"/>
                </a:ext>
              </a:extLst>
            </p:cNvPr>
            <p:cNvSpPr/>
            <p:nvPr/>
          </p:nvSpPr>
          <p:spPr>
            <a:xfrm>
              <a:off x="2634336" y="3574870"/>
              <a:ext cx="2006647"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4" name="Rectangle 33">
              <a:extLst>
                <a:ext uri="{FF2B5EF4-FFF2-40B4-BE49-F238E27FC236}">
                  <a16:creationId xmlns:a16="http://schemas.microsoft.com/office/drawing/2014/main" id="{FA3F7BF4-6617-4B3A-92CB-02B0C62D3D93}"/>
                </a:ext>
              </a:extLst>
            </p:cNvPr>
            <p:cNvSpPr/>
            <p:nvPr/>
          </p:nvSpPr>
          <p:spPr>
            <a:xfrm>
              <a:off x="2634336" y="3983084"/>
              <a:ext cx="2006647"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5" name="Rectangle 34">
              <a:extLst>
                <a:ext uri="{FF2B5EF4-FFF2-40B4-BE49-F238E27FC236}">
                  <a16:creationId xmlns:a16="http://schemas.microsoft.com/office/drawing/2014/main" id="{092DFD66-1866-4E72-95FA-659F085C0947}"/>
                </a:ext>
              </a:extLst>
            </p:cNvPr>
            <p:cNvSpPr/>
            <p:nvPr/>
          </p:nvSpPr>
          <p:spPr>
            <a:xfrm>
              <a:off x="2634336" y="4422814"/>
              <a:ext cx="2006647"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6" name="Rectangle 35">
              <a:extLst>
                <a:ext uri="{FF2B5EF4-FFF2-40B4-BE49-F238E27FC236}">
                  <a16:creationId xmlns:a16="http://schemas.microsoft.com/office/drawing/2014/main" id="{B28E1750-238C-497D-84C1-0C937E925066}"/>
                </a:ext>
              </a:extLst>
            </p:cNvPr>
            <p:cNvSpPr/>
            <p:nvPr/>
          </p:nvSpPr>
          <p:spPr>
            <a:xfrm>
              <a:off x="2634335" y="4857372"/>
              <a:ext cx="2006647"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7" name="Rectangle 36">
              <a:extLst>
                <a:ext uri="{FF2B5EF4-FFF2-40B4-BE49-F238E27FC236}">
                  <a16:creationId xmlns:a16="http://schemas.microsoft.com/office/drawing/2014/main" id="{7BDED173-8E08-41B9-98DF-AB26CB87D877}"/>
                </a:ext>
              </a:extLst>
            </p:cNvPr>
            <p:cNvSpPr/>
            <p:nvPr/>
          </p:nvSpPr>
          <p:spPr>
            <a:xfrm>
              <a:off x="2634336" y="5288951"/>
              <a:ext cx="2006647"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8" name="Rectangle 37">
              <a:extLst>
                <a:ext uri="{FF2B5EF4-FFF2-40B4-BE49-F238E27FC236}">
                  <a16:creationId xmlns:a16="http://schemas.microsoft.com/office/drawing/2014/main" id="{E0A169B1-3D34-4236-B681-5330FFA708A0}"/>
                </a:ext>
              </a:extLst>
            </p:cNvPr>
            <p:cNvSpPr/>
            <p:nvPr/>
          </p:nvSpPr>
          <p:spPr>
            <a:xfrm>
              <a:off x="2634335" y="5738426"/>
              <a:ext cx="2006647"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spTree>
    <p:extLst>
      <p:ext uri="{BB962C8B-B14F-4D97-AF65-F5344CB8AC3E}">
        <p14:creationId xmlns:p14="http://schemas.microsoft.com/office/powerpoint/2010/main" val="131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8"/>
                                        </p:tgtEl>
                                      </p:cBhvr>
                                    </p:animEffect>
                                    <p:set>
                                      <p:cBhvr>
                                        <p:cTn id="28" dur="1" fill="hold">
                                          <p:stCondLst>
                                            <p:cond delay="58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36513" y="258166"/>
            <a:ext cx="99163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7" name="Rectangle 116">
            <a:extLst>
              <a:ext uri="{FF2B5EF4-FFF2-40B4-BE49-F238E27FC236}">
                <a16:creationId xmlns:a16="http://schemas.microsoft.com/office/drawing/2014/main" id="{8286A754-BBC6-45FA-8144-6D01BAA52359}"/>
              </a:ext>
            </a:extLst>
          </p:cNvPr>
          <p:cNvSpPr/>
          <p:nvPr/>
        </p:nvSpPr>
        <p:spPr>
          <a:xfrm>
            <a:off x="87087" y="130629"/>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118" name="TextBox 117">
            <a:extLst>
              <a:ext uri="{FF2B5EF4-FFF2-40B4-BE49-F238E27FC236}">
                <a16:creationId xmlns:a16="http://schemas.microsoft.com/office/drawing/2014/main" id="{E77AD3C8-BBC6-4DE0-A19D-C1F6EC4C9D57}"/>
              </a:ext>
            </a:extLst>
          </p:cNvPr>
          <p:cNvSpPr txBox="1"/>
          <p:nvPr/>
        </p:nvSpPr>
        <p:spPr>
          <a:xfrm>
            <a:off x="116115" y="130628"/>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A</a:t>
            </a:r>
          </a:p>
        </p:txBody>
      </p:sp>
      <p:sp>
        <p:nvSpPr>
          <p:cNvPr id="119" name="Rectangle 118">
            <a:extLst>
              <a:ext uri="{FF2B5EF4-FFF2-40B4-BE49-F238E27FC236}">
                <a16:creationId xmlns:a16="http://schemas.microsoft.com/office/drawing/2014/main" id="{C9A9338A-8FCC-4BD6-B90C-8717405DBE2F}"/>
              </a:ext>
            </a:extLst>
          </p:cNvPr>
          <p:cNvSpPr/>
          <p:nvPr/>
        </p:nvSpPr>
        <p:spPr>
          <a:xfrm>
            <a:off x="79830" y="2191654"/>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120" name="Rectangle 119">
            <a:extLst>
              <a:ext uri="{FF2B5EF4-FFF2-40B4-BE49-F238E27FC236}">
                <a16:creationId xmlns:a16="http://schemas.microsoft.com/office/drawing/2014/main" id="{CC41A307-E3EE-4987-9CEE-9219846BE835}"/>
              </a:ext>
            </a:extLst>
          </p:cNvPr>
          <p:cNvSpPr/>
          <p:nvPr/>
        </p:nvSpPr>
        <p:spPr>
          <a:xfrm>
            <a:off x="2677887" y="130629"/>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121" name="TextBox 120">
            <a:extLst>
              <a:ext uri="{FF2B5EF4-FFF2-40B4-BE49-F238E27FC236}">
                <a16:creationId xmlns:a16="http://schemas.microsoft.com/office/drawing/2014/main" id="{6BB7C02A-39DA-4406-B3E6-B07F1C623FF7}"/>
              </a:ext>
            </a:extLst>
          </p:cNvPr>
          <p:cNvSpPr txBox="1"/>
          <p:nvPr/>
        </p:nvSpPr>
        <p:spPr>
          <a:xfrm>
            <a:off x="2706915" y="130628"/>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B</a:t>
            </a:r>
          </a:p>
        </p:txBody>
      </p:sp>
      <p:sp>
        <p:nvSpPr>
          <p:cNvPr id="122" name="Rectangle 121">
            <a:extLst>
              <a:ext uri="{FF2B5EF4-FFF2-40B4-BE49-F238E27FC236}">
                <a16:creationId xmlns:a16="http://schemas.microsoft.com/office/drawing/2014/main" id="{7BDA3D57-B4D2-407E-8B0A-B418951DB197}"/>
              </a:ext>
            </a:extLst>
          </p:cNvPr>
          <p:cNvSpPr/>
          <p:nvPr/>
        </p:nvSpPr>
        <p:spPr>
          <a:xfrm>
            <a:off x="2670630" y="2191654"/>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123" name="Rectangle 122">
            <a:extLst>
              <a:ext uri="{FF2B5EF4-FFF2-40B4-BE49-F238E27FC236}">
                <a16:creationId xmlns:a16="http://schemas.microsoft.com/office/drawing/2014/main" id="{439CF055-2528-4318-B4C2-5CCA356D2D23}"/>
              </a:ext>
            </a:extLst>
          </p:cNvPr>
          <p:cNvSpPr/>
          <p:nvPr/>
        </p:nvSpPr>
        <p:spPr>
          <a:xfrm>
            <a:off x="79830" y="4224347"/>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124" name="Rectangle 123">
            <a:extLst>
              <a:ext uri="{FF2B5EF4-FFF2-40B4-BE49-F238E27FC236}">
                <a16:creationId xmlns:a16="http://schemas.microsoft.com/office/drawing/2014/main" id="{548D3324-4C0C-4A47-9D90-5F3020B20C7F}"/>
              </a:ext>
            </a:extLst>
          </p:cNvPr>
          <p:cNvSpPr/>
          <p:nvPr/>
        </p:nvSpPr>
        <p:spPr>
          <a:xfrm>
            <a:off x="5283201" y="130627"/>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125" name="TextBox 124">
            <a:extLst>
              <a:ext uri="{FF2B5EF4-FFF2-40B4-BE49-F238E27FC236}">
                <a16:creationId xmlns:a16="http://schemas.microsoft.com/office/drawing/2014/main" id="{7AFB547B-8311-4DE8-891D-106F9AB4AF84}"/>
              </a:ext>
            </a:extLst>
          </p:cNvPr>
          <p:cNvSpPr txBox="1"/>
          <p:nvPr/>
        </p:nvSpPr>
        <p:spPr>
          <a:xfrm>
            <a:off x="5326743" y="130627"/>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C</a:t>
            </a:r>
          </a:p>
        </p:txBody>
      </p:sp>
      <p:sp>
        <p:nvSpPr>
          <p:cNvPr id="126" name="Rectangle 125">
            <a:extLst>
              <a:ext uri="{FF2B5EF4-FFF2-40B4-BE49-F238E27FC236}">
                <a16:creationId xmlns:a16="http://schemas.microsoft.com/office/drawing/2014/main" id="{57260279-D578-49BB-A1F0-1BD1E066E888}"/>
              </a:ext>
            </a:extLst>
          </p:cNvPr>
          <p:cNvSpPr/>
          <p:nvPr/>
        </p:nvSpPr>
        <p:spPr>
          <a:xfrm>
            <a:off x="5275944" y="2191652"/>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127" name="Rectangle 126">
            <a:extLst>
              <a:ext uri="{FF2B5EF4-FFF2-40B4-BE49-F238E27FC236}">
                <a16:creationId xmlns:a16="http://schemas.microsoft.com/office/drawing/2014/main" id="{2410C6E6-2B51-41E7-96BA-C3569F84FB94}"/>
              </a:ext>
            </a:extLst>
          </p:cNvPr>
          <p:cNvSpPr/>
          <p:nvPr/>
        </p:nvSpPr>
        <p:spPr>
          <a:xfrm>
            <a:off x="2670630" y="4224347"/>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128" name="Rectangle 127">
            <a:extLst>
              <a:ext uri="{FF2B5EF4-FFF2-40B4-BE49-F238E27FC236}">
                <a16:creationId xmlns:a16="http://schemas.microsoft.com/office/drawing/2014/main" id="{DE509C83-565E-4002-B851-E8FB2D4E4B44}"/>
              </a:ext>
            </a:extLst>
          </p:cNvPr>
          <p:cNvSpPr/>
          <p:nvPr/>
        </p:nvSpPr>
        <p:spPr>
          <a:xfrm>
            <a:off x="7874001" y="130627"/>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129" name="TextBox 128">
            <a:extLst>
              <a:ext uri="{FF2B5EF4-FFF2-40B4-BE49-F238E27FC236}">
                <a16:creationId xmlns:a16="http://schemas.microsoft.com/office/drawing/2014/main" id="{6D963322-B39C-47A4-A2DB-B06602306ABD}"/>
              </a:ext>
            </a:extLst>
          </p:cNvPr>
          <p:cNvSpPr txBox="1"/>
          <p:nvPr/>
        </p:nvSpPr>
        <p:spPr>
          <a:xfrm>
            <a:off x="7917543" y="130626"/>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D</a:t>
            </a:r>
          </a:p>
        </p:txBody>
      </p:sp>
      <p:sp>
        <p:nvSpPr>
          <p:cNvPr id="130" name="Rectangle 129">
            <a:extLst>
              <a:ext uri="{FF2B5EF4-FFF2-40B4-BE49-F238E27FC236}">
                <a16:creationId xmlns:a16="http://schemas.microsoft.com/office/drawing/2014/main" id="{0057555D-2664-4D48-942D-5E30E27D5FD7}"/>
              </a:ext>
            </a:extLst>
          </p:cNvPr>
          <p:cNvSpPr/>
          <p:nvPr/>
        </p:nvSpPr>
        <p:spPr>
          <a:xfrm>
            <a:off x="7866744" y="2191652"/>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131" name="TextBox 130">
            <a:extLst>
              <a:ext uri="{FF2B5EF4-FFF2-40B4-BE49-F238E27FC236}">
                <a16:creationId xmlns:a16="http://schemas.microsoft.com/office/drawing/2014/main" id="{6D352CAA-E7FC-4B39-8B10-98AE49BDDC59}"/>
              </a:ext>
            </a:extLst>
          </p:cNvPr>
          <p:cNvSpPr txBox="1"/>
          <p:nvPr/>
        </p:nvSpPr>
        <p:spPr>
          <a:xfrm>
            <a:off x="79830" y="2191652"/>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E</a:t>
            </a:r>
          </a:p>
        </p:txBody>
      </p:sp>
      <p:sp>
        <p:nvSpPr>
          <p:cNvPr id="132" name="TextBox 131">
            <a:extLst>
              <a:ext uri="{FF2B5EF4-FFF2-40B4-BE49-F238E27FC236}">
                <a16:creationId xmlns:a16="http://schemas.microsoft.com/office/drawing/2014/main" id="{7958FDB9-7C2F-4922-B496-0A257CF88A88}"/>
              </a:ext>
            </a:extLst>
          </p:cNvPr>
          <p:cNvSpPr txBox="1"/>
          <p:nvPr/>
        </p:nvSpPr>
        <p:spPr>
          <a:xfrm>
            <a:off x="2670630" y="2191652"/>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F</a:t>
            </a:r>
          </a:p>
        </p:txBody>
      </p:sp>
      <p:sp>
        <p:nvSpPr>
          <p:cNvPr id="133" name="TextBox 132">
            <a:extLst>
              <a:ext uri="{FF2B5EF4-FFF2-40B4-BE49-F238E27FC236}">
                <a16:creationId xmlns:a16="http://schemas.microsoft.com/office/drawing/2014/main" id="{21E8EE6B-34D8-496D-90FC-5A9421251B8A}"/>
              </a:ext>
            </a:extLst>
          </p:cNvPr>
          <p:cNvSpPr txBox="1"/>
          <p:nvPr/>
        </p:nvSpPr>
        <p:spPr>
          <a:xfrm>
            <a:off x="5275944" y="2191652"/>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G</a:t>
            </a:r>
          </a:p>
        </p:txBody>
      </p:sp>
      <p:sp>
        <p:nvSpPr>
          <p:cNvPr id="134" name="TextBox 133">
            <a:extLst>
              <a:ext uri="{FF2B5EF4-FFF2-40B4-BE49-F238E27FC236}">
                <a16:creationId xmlns:a16="http://schemas.microsoft.com/office/drawing/2014/main" id="{568D852F-6B63-4A2D-ADA9-09D042353623}"/>
              </a:ext>
            </a:extLst>
          </p:cNvPr>
          <p:cNvSpPr txBox="1"/>
          <p:nvPr/>
        </p:nvSpPr>
        <p:spPr>
          <a:xfrm>
            <a:off x="7874001" y="2191652"/>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H</a:t>
            </a:r>
          </a:p>
        </p:txBody>
      </p:sp>
      <p:sp>
        <p:nvSpPr>
          <p:cNvPr id="135" name="TextBox 134">
            <a:extLst>
              <a:ext uri="{FF2B5EF4-FFF2-40B4-BE49-F238E27FC236}">
                <a16:creationId xmlns:a16="http://schemas.microsoft.com/office/drawing/2014/main" id="{B6E558F9-CB3B-47A2-95BD-EA60938BEF1C}"/>
              </a:ext>
            </a:extLst>
          </p:cNvPr>
          <p:cNvSpPr txBox="1"/>
          <p:nvPr/>
        </p:nvSpPr>
        <p:spPr>
          <a:xfrm>
            <a:off x="90716" y="4267192"/>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I</a:t>
            </a:r>
          </a:p>
        </p:txBody>
      </p:sp>
      <p:sp>
        <p:nvSpPr>
          <p:cNvPr id="136" name="TextBox 135">
            <a:extLst>
              <a:ext uri="{FF2B5EF4-FFF2-40B4-BE49-F238E27FC236}">
                <a16:creationId xmlns:a16="http://schemas.microsoft.com/office/drawing/2014/main" id="{77DB02AF-3310-4365-B9F3-DA5FC79CC39F}"/>
              </a:ext>
            </a:extLst>
          </p:cNvPr>
          <p:cNvSpPr txBox="1"/>
          <p:nvPr/>
        </p:nvSpPr>
        <p:spPr>
          <a:xfrm>
            <a:off x="2706915" y="4224347"/>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J</a:t>
            </a:r>
          </a:p>
        </p:txBody>
      </p:sp>
      <p:sp>
        <p:nvSpPr>
          <p:cNvPr id="137" name="TextBox 136">
            <a:extLst>
              <a:ext uri="{FF2B5EF4-FFF2-40B4-BE49-F238E27FC236}">
                <a16:creationId xmlns:a16="http://schemas.microsoft.com/office/drawing/2014/main" id="{C8884DD0-BFEA-4AC7-A5A0-846BB85021EC}"/>
              </a:ext>
            </a:extLst>
          </p:cNvPr>
          <p:cNvSpPr txBox="1"/>
          <p:nvPr/>
        </p:nvSpPr>
        <p:spPr>
          <a:xfrm>
            <a:off x="419101" y="2543600"/>
            <a:ext cx="212090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caminar</a:t>
            </a:r>
          </a:p>
        </p:txBody>
      </p:sp>
      <p:sp>
        <p:nvSpPr>
          <p:cNvPr id="138" name="TextBox 137">
            <a:extLst>
              <a:ext uri="{FF2B5EF4-FFF2-40B4-BE49-F238E27FC236}">
                <a16:creationId xmlns:a16="http://schemas.microsoft.com/office/drawing/2014/main" id="{D64D7EE3-4056-4CCD-BFF0-99E0602049CA}"/>
              </a:ext>
            </a:extLst>
          </p:cNvPr>
          <p:cNvSpPr txBox="1"/>
          <p:nvPr/>
        </p:nvSpPr>
        <p:spPr>
          <a:xfrm>
            <a:off x="5508172" y="2543600"/>
            <a:ext cx="212090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estudiar</a:t>
            </a:r>
          </a:p>
        </p:txBody>
      </p:sp>
      <p:sp>
        <p:nvSpPr>
          <p:cNvPr id="139" name="TextBox 138">
            <a:extLst>
              <a:ext uri="{FF2B5EF4-FFF2-40B4-BE49-F238E27FC236}">
                <a16:creationId xmlns:a16="http://schemas.microsoft.com/office/drawing/2014/main" id="{98B2F903-995B-4E31-ABCB-C966F6B98EC9}"/>
              </a:ext>
            </a:extLst>
          </p:cNvPr>
          <p:cNvSpPr txBox="1"/>
          <p:nvPr/>
        </p:nvSpPr>
        <p:spPr>
          <a:xfrm>
            <a:off x="3438071" y="551994"/>
            <a:ext cx="212090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002060"/>
                </a:solidFill>
                <a:effectLst/>
                <a:uLnTx/>
                <a:uFillTx/>
              </a:rPr>
              <a:t>pero</a:t>
            </a:r>
            <a:endParaRPr kumimoji="0" lang="en-GB" sz="3200" b="0" i="0" u="none" strike="noStrike" kern="0" cap="none" spc="0" normalizeH="0" baseline="0" noProof="0" dirty="0">
              <a:ln>
                <a:noFill/>
              </a:ln>
              <a:solidFill>
                <a:srgbClr val="002060"/>
              </a:solidFill>
              <a:effectLst/>
              <a:uLnTx/>
              <a:uFillTx/>
            </a:endParaRPr>
          </a:p>
        </p:txBody>
      </p:sp>
      <p:sp>
        <p:nvSpPr>
          <p:cNvPr id="140" name="TextBox 139">
            <a:extLst>
              <a:ext uri="{FF2B5EF4-FFF2-40B4-BE49-F238E27FC236}">
                <a16:creationId xmlns:a16="http://schemas.microsoft.com/office/drawing/2014/main" id="{00272E20-94CE-4B6B-9829-7B0BD74231D5}"/>
              </a:ext>
            </a:extLst>
          </p:cNvPr>
          <p:cNvSpPr txBox="1"/>
          <p:nvPr/>
        </p:nvSpPr>
        <p:spPr>
          <a:xfrm>
            <a:off x="3144158" y="4651520"/>
            <a:ext cx="212090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mucho</a:t>
            </a:r>
          </a:p>
        </p:txBody>
      </p:sp>
      <p:sp>
        <p:nvSpPr>
          <p:cNvPr id="141" name="TextBox 140">
            <a:extLst>
              <a:ext uri="{FF2B5EF4-FFF2-40B4-BE49-F238E27FC236}">
                <a16:creationId xmlns:a16="http://schemas.microsoft.com/office/drawing/2014/main" id="{E9CB5935-A681-41B7-80D5-AE83BBF4A5A5}"/>
              </a:ext>
            </a:extLst>
          </p:cNvPr>
          <p:cNvSpPr txBox="1"/>
          <p:nvPr/>
        </p:nvSpPr>
        <p:spPr>
          <a:xfrm>
            <a:off x="8302171" y="580325"/>
            <a:ext cx="140788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señor</a:t>
            </a:r>
          </a:p>
        </p:txBody>
      </p:sp>
      <p:sp>
        <p:nvSpPr>
          <p:cNvPr id="142" name="TextBox 141">
            <a:extLst>
              <a:ext uri="{FF2B5EF4-FFF2-40B4-BE49-F238E27FC236}">
                <a16:creationId xmlns:a16="http://schemas.microsoft.com/office/drawing/2014/main" id="{F9296AD2-FD62-418E-BC4D-7C6A3B22A182}"/>
              </a:ext>
            </a:extLst>
          </p:cNvPr>
          <p:cNvSpPr txBox="1"/>
          <p:nvPr/>
        </p:nvSpPr>
        <p:spPr>
          <a:xfrm>
            <a:off x="544287" y="4645323"/>
            <a:ext cx="1733549"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002060"/>
                </a:solidFill>
                <a:effectLst/>
                <a:uLnTx/>
                <a:uFillTx/>
              </a:rPr>
              <a:t>señora</a:t>
            </a:r>
            <a:endParaRPr kumimoji="0" lang="en-GB" sz="3200" b="0" i="0" u="none" strike="noStrike" kern="0" cap="none" spc="0" normalizeH="0" baseline="0" noProof="0" dirty="0">
              <a:ln>
                <a:noFill/>
              </a:ln>
              <a:solidFill>
                <a:srgbClr val="002060"/>
              </a:solidFill>
              <a:effectLst/>
              <a:uLnTx/>
              <a:uFillTx/>
            </a:endParaRPr>
          </a:p>
        </p:txBody>
      </p:sp>
      <p:sp>
        <p:nvSpPr>
          <p:cNvPr id="143" name="TextBox 142">
            <a:extLst>
              <a:ext uri="{FF2B5EF4-FFF2-40B4-BE49-F238E27FC236}">
                <a16:creationId xmlns:a16="http://schemas.microsoft.com/office/drawing/2014/main" id="{8EFBFDB5-2032-4BBB-8123-CBFA2F7F7109}"/>
              </a:ext>
            </a:extLst>
          </p:cNvPr>
          <p:cNvSpPr txBox="1"/>
          <p:nvPr/>
        </p:nvSpPr>
        <p:spPr>
          <a:xfrm>
            <a:off x="5615215" y="556703"/>
            <a:ext cx="212090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historia</a:t>
            </a:r>
          </a:p>
        </p:txBody>
      </p:sp>
      <p:sp>
        <p:nvSpPr>
          <p:cNvPr id="144" name="TextBox 143">
            <a:extLst>
              <a:ext uri="{FF2B5EF4-FFF2-40B4-BE49-F238E27FC236}">
                <a16:creationId xmlns:a16="http://schemas.microsoft.com/office/drawing/2014/main" id="{E1D7B91A-9511-4EA5-84AE-F4D389BD38AA}"/>
              </a:ext>
            </a:extLst>
          </p:cNvPr>
          <p:cNvSpPr txBox="1"/>
          <p:nvPr/>
        </p:nvSpPr>
        <p:spPr>
          <a:xfrm>
            <a:off x="3494315" y="2588144"/>
            <a:ext cx="1077685"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arte</a:t>
            </a:r>
          </a:p>
        </p:txBody>
      </p:sp>
      <p:sp>
        <p:nvSpPr>
          <p:cNvPr id="145" name="TextBox 144">
            <a:extLst>
              <a:ext uri="{FF2B5EF4-FFF2-40B4-BE49-F238E27FC236}">
                <a16:creationId xmlns:a16="http://schemas.microsoft.com/office/drawing/2014/main" id="{B0A9666B-27AE-48EC-AD17-C502FF1D9509}"/>
              </a:ext>
            </a:extLst>
          </p:cNvPr>
          <p:cNvSpPr txBox="1"/>
          <p:nvPr/>
        </p:nvSpPr>
        <p:spPr>
          <a:xfrm>
            <a:off x="8389258" y="2543599"/>
            <a:ext cx="148045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inglés</a:t>
            </a:r>
          </a:p>
        </p:txBody>
      </p:sp>
      <p:sp>
        <p:nvSpPr>
          <p:cNvPr id="146" name="TextBox 145">
            <a:extLst>
              <a:ext uri="{FF2B5EF4-FFF2-40B4-BE49-F238E27FC236}">
                <a16:creationId xmlns:a16="http://schemas.microsoft.com/office/drawing/2014/main" id="{4BA9FFEA-A358-4AE1-B2FD-A082B64F91D0}"/>
              </a:ext>
            </a:extLst>
          </p:cNvPr>
          <p:cNvSpPr txBox="1"/>
          <p:nvPr/>
        </p:nvSpPr>
        <p:spPr>
          <a:xfrm>
            <a:off x="496211" y="601044"/>
            <a:ext cx="180158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español</a:t>
            </a:r>
          </a:p>
        </p:txBody>
      </p:sp>
      <p:sp>
        <p:nvSpPr>
          <p:cNvPr id="147" name="TextBox 146">
            <a:extLst>
              <a:ext uri="{FF2B5EF4-FFF2-40B4-BE49-F238E27FC236}">
                <a16:creationId xmlns:a16="http://schemas.microsoft.com/office/drawing/2014/main" id="{E0004EFE-3D76-4304-9C18-5BF838F7A212}"/>
              </a:ext>
            </a:extLst>
          </p:cNvPr>
          <p:cNvSpPr txBox="1"/>
          <p:nvPr/>
        </p:nvSpPr>
        <p:spPr>
          <a:xfrm>
            <a:off x="535220" y="1378847"/>
            <a:ext cx="183151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ED7D31">
                    <a:lumMod val="75000"/>
                  </a:srgbClr>
                </a:solidFill>
                <a:effectLst/>
                <a:uLnTx/>
                <a:uFillTx/>
              </a:rPr>
              <a:t>Spanish</a:t>
            </a:r>
          </a:p>
        </p:txBody>
      </p:sp>
      <p:sp>
        <p:nvSpPr>
          <p:cNvPr id="148" name="TextBox 147">
            <a:extLst>
              <a:ext uri="{FF2B5EF4-FFF2-40B4-BE49-F238E27FC236}">
                <a16:creationId xmlns:a16="http://schemas.microsoft.com/office/drawing/2014/main" id="{B7DD56CF-620F-4C4D-A6DD-CDF38C061AE8}"/>
              </a:ext>
            </a:extLst>
          </p:cNvPr>
          <p:cNvSpPr txBox="1"/>
          <p:nvPr/>
        </p:nvSpPr>
        <p:spPr>
          <a:xfrm>
            <a:off x="5529947" y="3373170"/>
            <a:ext cx="198845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ED7D31">
                    <a:lumMod val="75000"/>
                  </a:srgbClr>
                </a:solidFill>
                <a:effectLst/>
                <a:uLnTx/>
                <a:uFillTx/>
              </a:rPr>
              <a:t>to study</a:t>
            </a:r>
          </a:p>
        </p:txBody>
      </p:sp>
      <p:sp>
        <p:nvSpPr>
          <p:cNvPr id="149" name="TextBox 148">
            <a:extLst>
              <a:ext uri="{FF2B5EF4-FFF2-40B4-BE49-F238E27FC236}">
                <a16:creationId xmlns:a16="http://schemas.microsoft.com/office/drawing/2014/main" id="{6CA0D2D0-7F5F-4254-9E81-D08128A75E8D}"/>
              </a:ext>
            </a:extLst>
          </p:cNvPr>
          <p:cNvSpPr txBox="1"/>
          <p:nvPr/>
        </p:nvSpPr>
        <p:spPr>
          <a:xfrm>
            <a:off x="3604997" y="1366536"/>
            <a:ext cx="1035951"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ED7D31">
                    <a:lumMod val="75000"/>
                  </a:srgbClr>
                </a:solidFill>
                <a:effectLst/>
                <a:uLnTx/>
                <a:uFillTx/>
              </a:rPr>
              <a:t>but</a:t>
            </a:r>
          </a:p>
        </p:txBody>
      </p:sp>
      <p:sp>
        <p:nvSpPr>
          <p:cNvPr id="150" name="TextBox 149">
            <a:extLst>
              <a:ext uri="{FF2B5EF4-FFF2-40B4-BE49-F238E27FC236}">
                <a16:creationId xmlns:a16="http://schemas.microsoft.com/office/drawing/2014/main" id="{BB0B3316-1B2E-4789-B908-9F38C690BC3A}"/>
              </a:ext>
            </a:extLst>
          </p:cNvPr>
          <p:cNvSpPr txBox="1"/>
          <p:nvPr/>
        </p:nvSpPr>
        <p:spPr>
          <a:xfrm>
            <a:off x="5740401" y="1312145"/>
            <a:ext cx="1687291"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ED7D31">
                    <a:lumMod val="75000"/>
                  </a:srgbClr>
                </a:solidFill>
                <a:effectLst/>
                <a:uLnTx/>
                <a:uFillTx/>
              </a:rPr>
              <a:t>history</a:t>
            </a:r>
          </a:p>
        </p:txBody>
      </p:sp>
      <p:sp>
        <p:nvSpPr>
          <p:cNvPr id="151" name="TextBox 150">
            <a:extLst>
              <a:ext uri="{FF2B5EF4-FFF2-40B4-BE49-F238E27FC236}">
                <a16:creationId xmlns:a16="http://schemas.microsoft.com/office/drawing/2014/main" id="{E85136E4-3FFC-45F0-88E5-815024ADDD03}"/>
              </a:ext>
            </a:extLst>
          </p:cNvPr>
          <p:cNvSpPr txBox="1"/>
          <p:nvPr/>
        </p:nvSpPr>
        <p:spPr>
          <a:xfrm>
            <a:off x="8389258" y="1398274"/>
            <a:ext cx="1687291"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ED7D31">
                    <a:lumMod val="75000"/>
                  </a:srgbClr>
                </a:solidFill>
                <a:effectLst/>
                <a:uLnTx/>
                <a:uFillTx/>
              </a:rPr>
              <a:t>Sir, Mr.</a:t>
            </a:r>
          </a:p>
        </p:txBody>
      </p:sp>
      <p:sp>
        <p:nvSpPr>
          <p:cNvPr id="152" name="TextBox 151">
            <a:extLst>
              <a:ext uri="{FF2B5EF4-FFF2-40B4-BE49-F238E27FC236}">
                <a16:creationId xmlns:a16="http://schemas.microsoft.com/office/drawing/2014/main" id="{F5A2368A-0C39-460B-8212-BB5661B7D4F6}"/>
              </a:ext>
            </a:extLst>
          </p:cNvPr>
          <p:cNvSpPr txBox="1"/>
          <p:nvPr/>
        </p:nvSpPr>
        <p:spPr>
          <a:xfrm>
            <a:off x="496211" y="3382470"/>
            <a:ext cx="1687291"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ED7D31">
                    <a:lumMod val="75000"/>
                  </a:srgbClr>
                </a:solidFill>
                <a:effectLst/>
                <a:uLnTx/>
                <a:uFillTx/>
              </a:rPr>
              <a:t>to walk</a:t>
            </a:r>
          </a:p>
        </p:txBody>
      </p:sp>
      <p:sp>
        <p:nvSpPr>
          <p:cNvPr id="153" name="TextBox 152">
            <a:extLst>
              <a:ext uri="{FF2B5EF4-FFF2-40B4-BE49-F238E27FC236}">
                <a16:creationId xmlns:a16="http://schemas.microsoft.com/office/drawing/2014/main" id="{5E97A1D6-7431-4F91-B018-AA7A7CBCB939}"/>
              </a:ext>
            </a:extLst>
          </p:cNvPr>
          <p:cNvSpPr txBox="1"/>
          <p:nvPr/>
        </p:nvSpPr>
        <p:spPr>
          <a:xfrm>
            <a:off x="3541482" y="3411534"/>
            <a:ext cx="1687291"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ED7D31">
                    <a:lumMod val="75000"/>
                  </a:srgbClr>
                </a:solidFill>
                <a:effectLst/>
                <a:uLnTx/>
                <a:uFillTx/>
              </a:rPr>
              <a:t>art</a:t>
            </a:r>
          </a:p>
        </p:txBody>
      </p:sp>
      <p:sp>
        <p:nvSpPr>
          <p:cNvPr id="154" name="TextBox 153">
            <a:extLst>
              <a:ext uri="{FF2B5EF4-FFF2-40B4-BE49-F238E27FC236}">
                <a16:creationId xmlns:a16="http://schemas.microsoft.com/office/drawing/2014/main" id="{842BF6D5-BA05-4297-8918-B615F32D54E8}"/>
              </a:ext>
            </a:extLst>
          </p:cNvPr>
          <p:cNvSpPr txBox="1"/>
          <p:nvPr/>
        </p:nvSpPr>
        <p:spPr>
          <a:xfrm>
            <a:off x="8338458" y="3368715"/>
            <a:ext cx="1687291"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ED7D31">
                    <a:lumMod val="75000"/>
                  </a:srgbClr>
                </a:solidFill>
                <a:effectLst/>
                <a:uLnTx/>
                <a:uFillTx/>
              </a:rPr>
              <a:t>English</a:t>
            </a:r>
          </a:p>
        </p:txBody>
      </p:sp>
      <p:sp>
        <p:nvSpPr>
          <p:cNvPr id="155" name="TextBox 154">
            <a:extLst>
              <a:ext uri="{FF2B5EF4-FFF2-40B4-BE49-F238E27FC236}">
                <a16:creationId xmlns:a16="http://schemas.microsoft.com/office/drawing/2014/main" id="{A21EFCD8-A677-4F51-BAAE-14C0E1AC0F74}"/>
              </a:ext>
            </a:extLst>
          </p:cNvPr>
          <p:cNvSpPr txBox="1"/>
          <p:nvPr/>
        </p:nvSpPr>
        <p:spPr>
          <a:xfrm>
            <a:off x="116116" y="5497702"/>
            <a:ext cx="288652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ED7D31">
                    <a:lumMod val="75000"/>
                  </a:srgbClr>
                </a:solidFill>
                <a:effectLst/>
                <a:uLnTx/>
                <a:uFillTx/>
              </a:rPr>
              <a:t>Madam, Mrs.</a:t>
            </a:r>
          </a:p>
        </p:txBody>
      </p:sp>
      <p:sp>
        <p:nvSpPr>
          <p:cNvPr id="156" name="TextBox 155">
            <a:extLst>
              <a:ext uri="{FF2B5EF4-FFF2-40B4-BE49-F238E27FC236}">
                <a16:creationId xmlns:a16="http://schemas.microsoft.com/office/drawing/2014/main" id="{BD1313AF-B081-4B17-86DB-F27212996396}"/>
              </a:ext>
            </a:extLst>
          </p:cNvPr>
          <p:cNvSpPr txBox="1"/>
          <p:nvPr/>
        </p:nvSpPr>
        <p:spPr>
          <a:xfrm>
            <a:off x="2853873" y="5463210"/>
            <a:ext cx="288652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ED7D31">
                    <a:lumMod val="75000"/>
                  </a:srgbClr>
                </a:solidFill>
                <a:effectLst/>
                <a:uLnTx/>
                <a:uFillTx/>
              </a:rPr>
              <a:t>much, a lot</a:t>
            </a:r>
          </a:p>
        </p:txBody>
      </p:sp>
      <p:sp>
        <p:nvSpPr>
          <p:cNvPr id="157" name="TextBox 156">
            <a:extLst>
              <a:ext uri="{FF2B5EF4-FFF2-40B4-BE49-F238E27FC236}">
                <a16:creationId xmlns:a16="http://schemas.microsoft.com/office/drawing/2014/main" id="{66CEB62E-1333-422F-9B94-8FC03619A28E}"/>
              </a:ext>
            </a:extLst>
          </p:cNvPr>
          <p:cNvSpPr txBox="1"/>
          <p:nvPr/>
        </p:nvSpPr>
        <p:spPr>
          <a:xfrm>
            <a:off x="5593956" y="4450467"/>
            <a:ext cx="181689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Escucha.</a:t>
            </a:r>
          </a:p>
        </p:txBody>
      </p:sp>
      <p:sp>
        <p:nvSpPr>
          <p:cNvPr id="158" name="TextBox 157">
            <a:extLst>
              <a:ext uri="{FF2B5EF4-FFF2-40B4-BE49-F238E27FC236}">
                <a16:creationId xmlns:a16="http://schemas.microsoft.com/office/drawing/2014/main" id="{BF62D959-B057-4D36-B69E-302EF08D11C5}"/>
              </a:ext>
            </a:extLst>
          </p:cNvPr>
          <p:cNvSpPr txBox="1"/>
          <p:nvPr/>
        </p:nvSpPr>
        <p:spPr>
          <a:xfrm>
            <a:off x="5593956" y="4939990"/>
            <a:ext cx="697411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Escribe la letra correcta.</a:t>
            </a:r>
          </a:p>
        </p:txBody>
      </p:sp>
      <p:sp>
        <p:nvSpPr>
          <p:cNvPr id="159" name="Title 158">
            <a:extLst>
              <a:ext uri="{FF2B5EF4-FFF2-40B4-BE49-F238E27FC236}">
                <a16:creationId xmlns:a16="http://schemas.microsoft.com/office/drawing/2014/main" id="{E070C5D2-FA7A-44C5-BC9F-25B1159287AB}"/>
              </a:ext>
            </a:extLst>
          </p:cNvPr>
          <p:cNvSpPr>
            <a:spLocks noGrp="1"/>
          </p:cNvSpPr>
          <p:nvPr>
            <p:ph type="title"/>
          </p:nvPr>
        </p:nvSpPr>
        <p:spPr>
          <a:xfrm>
            <a:off x="11122470" y="-188794"/>
            <a:ext cx="1345302" cy="1325563"/>
          </a:xfrm>
        </p:spPr>
        <p:txBody>
          <a:bodyPr/>
          <a:lstStyle/>
          <a:p>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P spid="148" grpId="0"/>
      <p:bldP spid="149" grpId="0"/>
      <p:bldP spid="150" grpId="0"/>
      <p:bldP spid="151" grpId="0"/>
      <p:bldP spid="152" grpId="0"/>
      <p:bldP spid="153" grpId="0"/>
      <p:bldP spid="154" grpId="0"/>
      <p:bldP spid="155" grpId="0"/>
      <p:bldP spid="156" grpId="0"/>
      <p:bldP spid="157" grpId="0"/>
      <p:bldP spid="15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Rectangle 188">
            <a:extLst>
              <a:ext uri="{FF2B5EF4-FFF2-40B4-BE49-F238E27FC236}">
                <a16:creationId xmlns:a16="http://schemas.microsoft.com/office/drawing/2014/main" id="{DF1238EB-72C4-4810-AF41-C4E42C160BC7}"/>
              </a:ext>
            </a:extLst>
          </p:cNvPr>
          <p:cNvSpPr/>
          <p:nvPr/>
        </p:nvSpPr>
        <p:spPr>
          <a:xfrm>
            <a:off x="1190172" y="175568"/>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190" name="TextBox 189">
            <a:extLst>
              <a:ext uri="{FF2B5EF4-FFF2-40B4-BE49-F238E27FC236}">
                <a16:creationId xmlns:a16="http://schemas.microsoft.com/office/drawing/2014/main" id="{38BF0684-898F-4A5F-BC2E-A718BB335A49}"/>
              </a:ext>
            </a:extLst>
          </p:cNvPr>
          <p:cNvSpPr txBox="1"/>
          <p:nvPr/>
        </p:nvSpPr>
        <p:spPr>
          <a:xfrm>
            <a:off x="1219200" y="175567"/>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K</a:t>
            </a:r>
          </a:p>
        </p:txBody>
      </p:sp>
      <p:sp>
        <p:nvSpPr>
          <p:cNvPr id="191" name="Rectangle 190">
            <a:extLst>
              <a:ext uri="{FF2B5EF4-FFF2-40B4-BE49-F238E27FC236}">
                <a16:creationId xmlns:a16="http://schemas.microsoft.com/office/drawing/2014/main" id="{9E95958C-6384-4E93-9B83-65999E0F89F4}"/>
              </a:ext>
            </a:extLst>
          </p:cNvPr>
          <p:cNvSpPr/>
          <p:nvPr/>
        </p:nvSpPr>
        <p:spPr>
          <a:xfrm>
            <a:off x="1182915" y="2236593"/>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192" name="Rectangle 191">
            <a:extLst>
              <a:ext uri="{FF2B5EF4-FFF2-40B4-BE49-F238E27FC236}">
                <a16:creationId xmlns:a16="http://schemas.microsoft.com/office/drawing/2014/main" id="{1DE49FB5-91EC-43FB-8A29-849D375917B6}"/>
              </a:ext>
            </a:extLst>
          </p:cNvPr>
          <p:cNvSpPr/>
          <p:nvPr/>
        </p:nvSpPr>
        <p:spPr>
          <a:xfrm>
            <a:off x="3780972" y="175568"/>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193" name="TextBox 192">
            <a:extLst>
              <a:ext uri="{FF2B5EF4-FFF2-40B4-BE49-F238E27FC236}">
                <a16:creationId xmlns:a16="http://schemas.microsoft.com/office/drawing/2014/main" id="{60F4F367-9FFE-463F-836B-9CDC776C169E}"/>
              </a:ext>
            </a:extLst>
          </p:cNvPr>
          <p:cNvSpPr txBox="1"/>
          <p:nvPr/>
        </p:nvSpPr>
        <p:spPr>
          <a:xfrm>
            <a:off x="3810000" y="175567"/>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L</a:t>
            </a:r>
          </a:p>
        </p:txBody>
      </p:sp>
      <p:sp>
        <p:nvSpPr>
          <p:cNvPr id="194" name="Rectangle 193">
            <a:extLst>
              <a:ext uri="{FF2B5EF4-FFF2-40B4-BE49-F238E27FC236}">
                <a16:creationId xmlns:a16="http://schemas.microsoft.com/office/drawing/2014/main" id="{313D11FD-1122-4999-8F57-CC956081EF2A}"/>
              </a:ext>
            </a:extLst>
          </p:cNvPr>
          <p:cNvSpPr/>
          <p:nvPr/>
        </p:nvSpPr>
        <p:spPr>
          <a:xfrm>
            <a:off x="3773715" y="2236593"/>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195" name="Rectangle 194">
            <a:extLst>
              <a:ext uri="{FF2B5EF4-FFF2-40B4-BE49-F238E27FC236}">
                <a16:creationId xmlns:a16="http://schemas.microsoft.com/office/drawing/2014/main" id="{17B2C0CE-D93F-463A-8E41-3F4106C73BF2}"/>
              </a:ext>
            </a:extLst>
          </p:cNvPr>
          <p:cNvSpPr/>
          <p:nvPr/>
        </p:nvSpPr>
        <p:spPr>
          <a:xfrm>
            <a:off x="1182915" y="4269286"/>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196" name="Rectangle 195">
            <a:extLst>
              <a:ext uri="{FF2B5EF4-FFF2-40B4-BE49-F238E27FC236}">
                <a16:creationId xmlns:a16="http://schemas.microsoft.com/office/drawing/2014/main" id="{0254ACCD-FD09-4BEE-B662-CCDD1F45F5A0}"/>
              </a:ext>
            </a:extLst>
          </p:cNvPr>
          <p:cNvSpPr/>
          <p:nvPr/>
        </p:nvSpPr>
        <p:spPr>
          <a:xfrm>
            <a:off x="6386286" y="175566"/>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197" name="TextBox 196">
            <a:extLst>
              <a:ext uri="{FF2B5EF4-FFF2-40B4-BE49-F238E27FC236}">
                <a16:creationId xmlns:a16="http://schemas.microsoft.com/office/drawing/2014/main" id="{429C10D5-DAAC-4FD7-B598-70432557DC9C}"/>
              </a:ext>
            </a:extLst>
          </p:cNvPr>
          <p:cNvSpPr txBox="1"/>
          <p:nvPr/>
        </p:nvSpPr>
        <p:spPr>
          <a:xfrm>
            <a:off x="6429828" y="175566"/>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M</a:t>
            </a:r>
          </a:p>
        </p:txBody>
      </p:sp>
      <p:sp>
        <p:nvSpPr>
          <p:cNvPr id="198" name="Rectangle 197">
            <a:extLst>
              <a:ext uri="{FF2B5EF4-FFF2-40B4-BE49-F238E27FC236}">
                <a16:creationId xmlns:a16="http://schemas.microsoft.com/office/drawing/2014/main" id="{8EB1E117-168A-45EC-A349-857C623CD0F1}"/>
              </a:ext>
            </a:extLst>
          </p:cNvPr>
          <p:cNvSpPr/>
          <p:nvPr/>
        </p:nvSpPr>
        <p:spPr>
          <a:xfrm>
            <a:off x="6379029" y="2236591"/>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199" name="Rectangle 198">
            <a:extLst>
              <a:ext uri="{FF2B5EF4-FFF2-40B4-BE49-F238E27FC236}">
                <a16:creationId xmlns:a16="http://schemas.microsoft.com/office/drawing/2014/main" id="{22D0E626-434A-4871-A4E1-4E6159883375}"/>
              </a:ext>
            </a:extLst>
          </p:cNvPr>
          <p:cNvSpPr/>
          <p:nvPr/>
        </p:nvSpPr>
        <p:spPr>
          <a:xfrm>
            <a:off x="3773715" y="4269286"/>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200" name="Rectangle 199">
            <a:extLst>
              <a:ext uri="{FF2B5EF4-FFF2-40B4-BE49-F238E27FC236}">
                <a16:creationId xmlns:a16="http://schemas.microsoft.com/office/drawing/2014/main" id="{A59CA2FD-B35E-4FAF-BF56-1CFA18CA1B77}"/>
              </a:ext>
            </a:extLst>
          </p:cNvPr>
          <p:cNvSpPr/>
          <p:nvPr/>
        </p:nvSpPr>
        <p:spPr>
          <a:xfrm>
            <a:off x="8977086" y="175566"/>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201" name="TextBox 200">
            <a:extLst>
              <a:ext uri="{FF2B5EF4-FFF2-40B4-BE49-F238E27FC236}">
                <a16:creationId xmlns:a16="http://schemas.microsoft.com/office/drawing/2014/main" id="{2AE38AD1-3D7B-498D-9502-A46D8F6EEC53}"/>
              </a:ext>
            </a:extLst>
          </p:cNvPr>
          <p:cNvSpPr txBox="1"/>
          <p:nvPr/>
        </p:nvSpPr>
        <p:spPr>
          <a:xfrm>
            <a:off x="9020628" y="175565"/>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N</a:t>
            </a:r>
          </a:p>
        </p:txBody>
      </p:sp>
      <p:sp>
        <p:nvSpPr>
          <p:cNvPr id="202" name="Rectangle 201">
            <a:extLst>
              <a:ext uri="{FF2B5EF4-FFF2-40B4-BE49-F238E27FC236}">
                <a16:creationId xmlns:a16="http://schemas.microsoft.com/office/drawing/2014/main" id="{31FBCCB5-BCC7-4C18-9E36-AEFA0857C5FC}"/>
              </a:ext>
            </a:extLst>
          </p:cNvPr>
          <p:cNvSpPr/>
          <p:nvPr/>
        </p:nvSpPr>
        <p:spPr>
          <a:xfrm>
            <a:off x="8969829" y="2236591"/>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203" name="TextBox 202">
            <a:extLst>
              <a:ext uri="{FF2B5EF4-FFF2-40B4-BE49-F238E27FC236}">
                <a16:creationId xmlns:a16="http://schemas.microsoft.com/office/drawing/2014/main" id="{73A1172F-F2EC-4377-B244-306D4CDB2D71}"/>
              </a:ext>
            </a:extLst>
          </p:cNvPr>
          <p:cNvSpPr txBox="1"/>
          <p:nvPr/>
        </p:nvSpPr>
        <p:spPr>
          <a:xfrm>
            <a:off x="1182915" y="2236591"/>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O</a:t>
            </a:r>
          </a:p>
        </p:txBody>
      </p:sp>
      <p:sp>
        <p:nvSpPr>
          <p:cNvPr id="204" name="TextBox 203">
            <a:extLst>
              <a:ext uri="{FF2B5EF4-FFF2-40B4-BE49-F238E27FC236}">
                <a16:creationId xmlns:a16="http://schemas.microsoft.com/office/drawing/2014/main" id="{5038D003-5F08-40AC-9035-B30846344DB1}"/>
              </a:ext>
            </a:extLst>
          </p:cNvPr>
          <p:cNvSpPr txBox="1"/>
          <p:nvPr/>
        </p:nvSpPr>
        <p:spPr>
          <a:xfrm>
            <a:off x="3773715" y="2236591"/>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P</a:t>
            </a:r>
          </a:p>
        </p:txBody>
      </p:sp>
      <p:sp>
        <p:nvSpPr>
          <p:cNvPr id="205" name="TextBox 204">
            <a:extLst>
              <a:ext uri="{FF2B5EF4-FFF2-40B4-BE49-F238E27FC236}">
                <a16:creationId xmlns:a16="http://schemas.microsoft.com/office/drawing/2014/main" id="{F1EBDF17-5C66-4371-A978-595AF1942EC8}"/>
              </a:ext>
            </a:extLst>
          </p:cNvPr>
          <p:cNvSpPr txBox="1"/>
          <p:nvPr/>
        </p:nvSpPr>
        <p:spPr>
          <a:xfrm>
            <a:off x="6379029" y="2236591"/>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Q</a:t>
            </a:r>
          </a:p>
        </p:txBody>
      </p:sp>
      <p:sp>
        <p:nvSpPr>
          <p:cNvPr id="206" name="TextBox 205">
            <a:extLst>
              <a:ext uri="{FF2B5EF4-FFF2-40B4-BE49-F238E27FC236}">
                <a16:creationId xmlns:a16="http://schemas.microsoft.com/office/drawing/2014/main" id="{D6F4901F-82D3-49AA-99D8-663F3064E210}"/>
              </a:ext>
            </a:extLst>
          </p:cNvPr>
          <p:cNvSpPr txBox="1"/>
          <p:nvPr/>
        </p:nvSpPr>
        <p:spPr>
          <a:xfrm>
            <a:off x="8977086" y="2236591"/>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R</a:t>
            </a:r>
          </a:p>
        </p:txBody>
      </p:sp>
      <p:sp>
        <p:nvSpPr>
          <p:cNvPr id="207" name="TextBox 206">
            <a:extLst>
              <a:ext uri="{FF2B5EF4-FFF2-40B4-BE49-F238E27FC236}">
                <a16:creationId xmlns:a16="http://schemas.microsoft.com/office/drawing/2014/main" id="{EC944C37-35E7-4C14-96B4-25EF04B6D266}"/>
              </a:ext>
            </a:extLst>
          </p:cNvPr>
          <p:cNvSpPr txBox="1"/>
          <p:nvPr/>
        </p:nvSpPr>
        <p:spPr>
          <a:xfrm>
            <a:off x="1193801" y="4312131"/>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S</a:t>
            </a:r>
          </a:p>
        </p:txBody>
      </p:sp>
      <p:sp>
        <p:nvSpPr>
          <p:cNvPr id="208" name="TextBox 207">
            <a:extLst>
              <a:ext uri="{FF2B5EF4-FFF2-40B4-BE49-F238E27FC236}">
                <a16:creationId xmlns:a16="http://schemas.microsoft.com/office/drawing/2014/main" id="{F636BB6B-4EAE-42D4-B0CA-1A0C2CDF43A2}"/>
              </a:ext>
            </a:extLst>
          </p:cNvPr>
          <p:cNvSpPr txBox="1"/>
          <p:nvPr/>
        </p:nvSpPr>
        <p:spPr>
          <a:xfrm>
            <a:off x="3810000" y="4269286"/>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T</a:t>
            </a:r>
          </a:p>
        </p:txBody>
      </p:sp>
      <p:sp>
        <p:nvSpPr>
          <p:cNvPr id="209" name="TextBox 208">
            <a:extLst>
              <a:ext uri="{FF2B5EF4-FFF2-40B4-BE49-F238E27FC236}">
                <a16:creationId xmlns:a16="http://schemas.microsoft.com/office/drawing/2014/main" id="{44F85F49-7FA0-4A0F-8CD8-191F533D79CA}"/>
              </a:ext>
            </a:extLst>
          </p:cNvPr>
          <p:cNvSpPr txBox="1"/>
          <p:nvPr/>
        </p:nvSpPr>
        <p:spPr>
          <a:xfrm>
            <a:off x="1724480" y="2631650"/>
            <a:ext cx="212090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history</a:t>
            </a:r>
          </a:p>
        </p:txBody>
      </p:sp>
      <p:sp>
        <p:nvSpPr>
          <p:cNvPr id="210" name="TextBox 209">
            <a:extLst>
              <a:ext uri="{FF2B5EF4-FFF2-40B4-BE49-F238E27FC236}">
                <a16:creationId xmlns:a16="http://schemas.microsoft.com/office/drawing/2014/main" id="{5A20140C-3F12-4821-BAC6-F6519D427180}"/>
              </a:ext>
            </a:extLst>
          </p:cNvPr>
          <p:cNvSpPr txBox="1"/>
          <p:nvPr/>
        </p:nvSpPr>
        <p:spPr>
          <a:xfrm>
            <a:off x="6755492" y="2636450"/>
            <a:ext cx="212090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to study</a:t>
            </a:r>
          </a:p>
        </p:txBody>
      </p:sp>
      <p:sp>
        <p:nvSpPr>
          <p:cNvPr id="211" name="TextBox 210">
            <a:extLst>
              <a:ext uri="{FF2B5EF4-FFF2-40B4-BE49-F238E27FC236}">
                <a16:creationId xmlns:a16="http://schemas.microsoft.com/office/drawing/2014/main" id="{8FFCBBB2-73F0-4527-A4A5-061F026C4CA8}"/>
              </a:ext>
            </a:extLst>
          </p:cNvPr>
          <p:cNvSpPr txBox="1"/>
          <p:nvPr/>
        </p:nvSpPr>
        <p:spPr>
          <a:xfrm>
            <a:off x="3866244" y="581032"/>
            <a:ext cx="285205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much, a lot</a:t>
            </a:r>
          </a:p>
        </p:txBody>
      </p:sp>
      <p:sp>
        <p:nvSpPr>
          <p:cNvPr id="212" name="TextBox 211">
            <a:extLst>
              <a:ext uri="{FF2B5EF4-FFF2-40B4-BE49-F238E27FC236}">
                <a16:creationId xmlns:a16="http://schemas.microsoft.com/office/drawing/2014/main" id="{686A8717-C3E6-4B92-87A0-E3F152A5BF6C}"/>
              </a:ext>
            </a:extLst>
          </p:cNvPr>
          <p:cNvSpPr txBox="1"/>
          <p:nvPr/>
        </p:nvSpPr>
        <p:spPr>
          <a:xfrm>
            <a:off x="4232730" y="4835351"/>
            <a:ext cx="212090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Spanish</a:t>
            </a:r>
          </a:p>
        </p:txBody>
      </p:sp>
      <p:sp>
        <p:nvSpPr>
          <p:cNvPr id="213" name="TextBox 212">
            <a:extLst>
              <a:ext uri="{FF2B5EF4-FFF2-40B4-BE49-F238E27FC236}">
                <a16:creationId xmlns:a16="http://schemas.microsoft.com/office/drawing/2014/main" id="{F09D7F20-39B5-4BD8-B1B5-7A36DBF5A9D6}"/>
              </a:ext>
            </a:extLst>
          </p:cNvPr>
          <p:cNvSpPr txBox="1"/>
          <p:nvPr/>
        </p:nvSpPr>
        <p:spPr>
          <a:xfrm>
            <a:off x="9020628" y="609363"/>
            <a:ext cx="292462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Madam, Mrs.</a:t>
            </a:r>
          </a:p>
        </p:txBody>
      </p:sp>
      <p:sp>
        <p:nvSpPr>
          <p:cNvPr id="214" name="TextBox 213">
            <a:extLst>
              <a:ext uri="{FF2B5EF4-FFF2-40B4-BE49-F238E27FC236}">
                <a16:creationId xmlns:a16="http://schemas.microsoft.com/office/drawing/2014/main" id="{06CD7EAD-3726-4793-9274-0FCF0C1BA331}"/>
              </a:ext>
            </a:extLst>
          </p:cNvPr>
          <p:cNvSpPr txBox="1"/>
          <p:nvPr/>
        </p:nvSpPr>
        <p:spPr>
          <a:xfrm>
            <a:off x="1658258" y="4829154"/>
            <a:ext cx="1733549"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Sir, Mr.</a:t>
            </a:r>
          </a:p>
        </p:txBody>
      </p:sp>
      <p:sp>
        <p:nvSpPr>
          <p:cNvPr id="215" name="TextBox 214">
            <a:extLst>
              <a:ext uri="{FF2B5EF4-FFF2-40B4-BE49-F238E27FC236}">
                <a16:creationId xmlns:a16="http://schemas.microsoft.com/office/drawing/2014/main" id="{54BA3FA0-1157-4790-9D33-3FB2B67DB872}"/>
              </a:ext>
            </a:extLst>
          </p:cNvPr>
          <p:cNvSpPr txBox="1"/>
          <p:nvPr/>
        </p:nvSpPr>
        <p:spPr>
          <a:xfrm>
            <a:off x="6819900" y="581032"/>
            <a:ext cx="212090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to walk</a:t>
            </a:r>
          </a:p>
        </p:txBody>
      </p:sp>
      <p:sp>
        <p:nvSpPr>
          <p:cNvPr id="216" name="TextBox 215">
            <a:extLst>
              <a:ext uri="{FF2B5EF4-FFF2-40B4-BE49-F238E27FC236}">
                <a16:creationId xmlns:a16="http://schemas.microsoft.com/office/drawing/2014/main" id="{D51B8F45-2008-4EB1-A63E-0BB4D6E1FABF}"/>
              </a:ext>
            </a:extLst>
          </p:cNvPr>
          <p:cNvSpPr txBox="1"/>
          <p:nvPr/>
        </p:nvSpPr>
        <p:spPr>
          <a:xfrm>
            <a:off x="4597400" y="2690358"/>
            <a:ext cx="1077685"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but</a:t>
            </a:r>
          </a:p>
        </p:txBody>
      </p:sp>
      <p:sp>
        <p:nvSpPr>
          <p:cNvPr id="217" name="TextBox 216">
            <a:extLst>
              <a:ext uri="{FF2B5EF4-FFF2-40B4-BE49-F238E27FC236}">
                <a16:creationId xmlns:a16="http://schemas.microsoft.com/office/drawing/2014/main" id="{39FE9419-384D-49EE-8CF2-670691A81F34}"/>
              </a:ext>
            </a:extLst>
          </p:cNvPr>
          <p:cNvSpPr txBox="1"/>
          <p:nvPr/>
        </p:nvSpPr>
        <p:spPr>
          <a:xfrm>
            <a:off x="9742713" y="2636450"/>
            <a:ext cx="148045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art</a:t>
            </a:r>
          </a:p>
        </p:txBody>
      </p:sp>
      <p:sp>
        <p:nvSpPr>
          <p:cNvPr id="219" name="TextBox 218">
            <a:extLst>
              <a:ext uri="{FF2B5EF4-FFF2-40B4-BE49-F238E27FC236}">
                <a16:creationId xmlns:a16="http://schemas.microsoft.com/office/drawing/2014/main" id="{9C5BF93B-DD7B-40C6-A518-08518F6EFEFB}"/>
              </a:ext>
            </a:extLst>
          </p:cNvPr>
          <p:cNvSpPr txBox="1"/>
          <p:nvPr/>
        </p:nvSpPr>
        <p:spPr>
          <a:xfrm>
            <a:off x="9598482" y="3275133"/>
            <a:ext cx="106951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ED7D31">
                    <a:lumMod val="75000"/>
                  </a:srgbClr>
                </a:solidFill>
                <a:effectLst/>
                <a:uLnTx/>
                <a:uFillTx/>
              </a:rPr>
              <a:t>arte</a:t>
            </a:r>
          </a:p>
        </p:txBody>
      </p:sp>
      <p:sp>
        <p:nvSpPr>
          <p:cNvPr id="220" name="TextBox 219">
            <a:extLst>
              <a:ext uri="{FF2B5EF4-FFF2-40B4-BE49-F238E27FC236}">
                <a16:creationId xmlns:a16="http://schemas.microsoft.com/office/drawing/2014/main" id="{804BD883-2333-4440-B11A-A6813C50C899}"/>
              </a:ext>
            </a:extLst>
          </p:cNvPr>
          <p:cNvSpPr txBox="1"/>
          <p:nvPr/>
        </p:nvSpPr>
        <p:spPr>
          <a:xfrm>
            <a:off x="1683657" y="3280745"/>
            <a:ext cx="163012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ED7D31">
                    <a:lumMod val="75000"/>
                  </a:srgbClr>
                </a:solidFill>
                <a:effectLst/>
                <a:uLnTx/>
                <a:uFillTx/>
              </a:rPr>
              <a:t>historia</a:t>
            </a:r>
          </a:p>
        </p:txBody>
      </p:sp>
      <p:sp>
        <p:nvSpPr>
          <p:cNvPr id="221" name="TextBox 220">
            <a:extLst>
              <a:ext uri="{FF2B5EF4-FFF2-40B4-BE49-F238E27FC236}">
                <a16:creationId xmlns:a16="http://schemas.microsoft.com/office/drawing/2014/main" id="{B2A07420-EEA1-45EE-A254-797853D85553}"/>
              </a:ext>
            </a:extLst>
          </p:cNvPr>
          <p:cNvSpPr txBox="1"/>
          <p:nvPr/>
        </p:nvSpPr>
        <p:spPr>
          <a:xfrm>
            <a:off x="1724480" y="5398045"/>
            <a:ext cx="163012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ED7D31">
                    <a:lumMod val="75000"/>
                  </a:srgbClr>
                </a:solidFill>
                <a:effectLst/>
                <a:uLnTx/>
                <a:uFillTx/>
              </a:rPr>
              <a:t>señor</a:t>
            </a:r>
          </a:p>
        </p:txBody>
      </p:sp>
      <p:sp>
        <p:nvSpPr>
          <p:cNvPr id="222" name="TextBox 221">
            <a:extLst>
              <a:ext uri="{FF2B5EF4-FFF2-40B4-BE49-F238E27FC236}">
                <a16:creationId xmlns:a16="http://schemas.microsoft.com/office/drawing/2014/main" id="{1EB812CC-73A1-4729-A455-3C0F61EE6418}"/>
              </a:ext>
            </a:extLst>
          </p:cNvPr>
          <p:cNvSpPr txBox="1"/>
          <p:nvPr/>
        </p:nvSpPr>
        <p:spPr>
          <a:xfrm>
            <a:off x="1855113" y="1286401"/>
            <a:ext cx="163012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ED7D31">
                    <a:lumMod val="75000"/>
                  </a:srgbClr>
                </a:solidFill>
                <a:effectLst/>
                <a:uLnTx/>
                <a:uFillTx/>
              </a:rPr>
              <a:t>inglés</a:t>
            </a:r>
          </a:p>
        </p:txBody>
      </p:sp>
      <p:sp>
        <p:nvSpPr>
          <p:cNvPr id="223" name="TextBox 222">
            <a:extLst>
              <a:ext uri="{FF2B5EF4-FFF2-40B4-BE49-F238E27FC236}">
                <a16:creationId xmlns:a16="http://schemas.microsoft.com/office/drawing/2014/main" id="{00B12D33-D0F0-4511-ABE0-7578AE7F3F07}"/>
              </a:ext>
            </a:extLst>
          </p:cNvPr>
          <p:cNvSpPr txBox="1"/>
          <p:nvPr/>
        </p:nvSpPr>
        <p:spPr>
          <a:xfrm>
            <a:off x="4274457" y="1312206"/>
            <a:ext cx="163012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ED7D31">
                    <a:lumMod val="75000"/>
                  </a:srgbClr>
                </a:solidFill>
                <a:effectLst/>
                <a:uLnTx/>
                <a:uFillTx/>
              </a:rPr>
              <a:t>mucho</a:t>
            </a:r>
          </a:p>
        </p:txBody>
      </p:sp>
      <p:sp>
        <p:nvSpPr>
          <p:cNvPr id="224" name="TextBox 223">
            <a:extLst>
              <a:ext uri="{FF2B5EF4-FFF2-40B4-BE49-F238E27FC236}">
                <a16:creationId xmlns:a16="http://schemas.microsoft.com/office/drawing/2014/main" id="{B78B773A-1D57-40F7-AE09-DE5B5F35558B}"/>
              </a:ext>
            </a:extLst>
          </p:cNvPr>
          <p:cNvSpPr txBox="1"/>
          <p:nvPr/>
        </p:nvSpPr>
        <p:spPr>
          <a:xfrm>
            <a:off x="4434575" y="3293462"/>
            <a:ext cx="163012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ED7D31">
                    <a:lumMod val="75000"/>
                  </a:srgbClr>
                </a:solidFill>
                <a:effectLst/>
                <a:uLnTx/>
                <a:uFillTx/>
              </a:rPr>
              <a:t>pero</a:t>
            </a:r>
            <a:endParaRPr kumimoji="0" lang="en-GB" sz="3200" b="0" i="0" u="none" strike="noStrike" kern="0" cap="none" spc="0" normalizeH="0" baseline="0" noProof="0" dirty="0">
              <a:ln>
                <a:noFill/>
              </a:ln>
              <a:solidFill>
                <a:srgbClr val="ED7D31">
                  <a:lumMod val="75000"/>
                </a:srgbClr>
              </a:solidFill>
              <a:effectLst/>
              <a:uLnTx/>
              <a:uFillTx/>
            </a:endParaRPr>
          </a:p>
        </p:txBody>
      </p:sp>
      <p:sp>
        <p:nvSpPr>
          <p:cNvPr id="225" name="TextBox 224">
            <a:extLst>
              <a:ext uri="{FF2B5EF4-FFF2-40B4-BE49-F238E27FC236}">
                <a16:creationId xmlns:a16="http://schemas.microsoft.com/office/drawing/2014/main" id="{0D3C62A6-0BDA-441D-9DD9-43B7A46841CD}"/>
              </a:ext>
            </a:extLst>
          </p:cNvPr>
          <p:cNvSpPr txBox="1"/>
          <p:nvPr/>
        </p:nvSpPr>
        <p:spPr>
          <a:xfrm>
            <a:off x="4112071" y="5398045"/>
            <a:ext cx="220117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ED7D31">
                    <a:lumMod val="75000"/>
                  </a:srgbClr>
                </a:solidFill>
                <a:effectLst/>
                <a:uLnTx/>
                <a:uFillTx/>
              </a:rPr>
              <a:t>español</a:t>
            </a:r>
          </a:p>
        </p:txBody>
      </p:sp>
      <p:sp>
        <p:nvSpPr>
          <p:cNvPr id="226" name="TextBox 225">
            <a:extLst>
              <a:ext uri="{FF2B5EF4-FFF2-40B4-BE49-F238E27FC236}">
                <a16:creationId xmlns:a16="http://schemas.microsoft.com/office/drawing/2014/main" id="{CEB8CD22-3001-4E4B-BBC0-2D29C287467C}"/>
              </a:ext>
            </a:extLst>
          </p:cNvPr>
          <p:cNvSpPr txBox="1"/>
          <p:nvPr/>
        </p:nvSpPr>
        <p:spPr>
          <a:xfrm>
            <a:off x="6772728" y="1258298"/>
            <a:ext cx="220117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ED7D31">
                    <a:lumMod val="75000"/>
                  </a:srgbClr>
                </a:solidFill>
                <a:effectLst/>
                <a:uLnTx/>
                <a:uFillTx/>
              </a:rPr>
              <a:t>caminar</a:t>
            </a:r>
          </a:p>
        </p:txBody>
      </p:sp>
      <p:sp>
        <p:nvSpPr>
          <p:cNvPr id="227" name="TextBox 226">
            <a:extLst>
              <a:ext uri="{FF2B5EF4-FFF2-40B4-BE49-F238E27FC236}">
                <a16:creationId xmlns:a16="http://schemas.microsoft.com/office/drawing/2014/main" id="{6BB0D473-30E6-44AF-9975-D1BBCB041273}"/>
              </a:ext>
            </a:extLst>
          </p:cNvPr>
          <p:cNvSpPr txBox="1"/>
          <p:nvPr/>
        </p:nvSpPr>
        <p:spPr>
          <a:xfrm>
            <a:off x="9441543" y="1233713"/>
            <a:ext cx="220117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ED7D31">
                    <a:lumMod val="75000"/>
                  </a:srgbClr>
                </a:solidFill>
                <a:effectLst/>
                <a:uLnTx/>
                <a:uFillTx/>
              </a:rPr>
              <a:t>señora</a:t>
            </a:r>
            <a:endParaRPr kumimoji="0" lang="en-GB" sz="3200" b="0" i="0" u="none" strike="noStrike" kern="0" cap="none" spc="0" normalizeH="0" baseline="0" noProof="0" dirty="0">
              <a:ln>
                <a:noFill/>
              </a:ln>
              <a:solidFill>
                <a:srgbClr val="ED7D31">
                  <a:lumMod val="75000"/>
                </a:srgbClr>
              </a:solidFill>
              <a:effectLst/>
              <a:uLnTx/>
              <a:uFillTx/>
            </a:endParaRPr>
          </a:p>
        </p:txBody>
      </p:sp>
      <p:sp>
        <p:nvSpPr>
          <p:cNvPr id="228" name="TextBox 227">
            <a:extLst>
              <a:ext uri="{FF2B5EF4-FFF2-40B4-BE49-F238E27FC236}">
                <a16:creationId xmlns:a16="http://schemas.microsoft.com/office/drawing/2014/main" id="{8AADA8CE-7928-44A3-97E8-E74053E01555}"/>
              </a:ext>
            </a:extLst>
          </p:cNvPr>
          <p:cNvSpPr txBox="1"/>
          <p:nvPr/>
        </p:nvSpPr>
        <p:spPr>
          <a:xfrm>
            <a:off x="6862995" y="3293462"/>
            <a:ext cx="220117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ED7D31">
                    <a:lumMod val="75000"/>
                  </a:srgbClr>
                </a:solidFill>
                <a:effectLst/>
                <a:uLnTx/>
                <a:uFillTx/>
              </a:rPr>
              <a:t>estudiar</a:t>
            </a:r>
          </a:p>
        </p:txBody>
      </p:sp>
      <p:sp>
        <p:nvSpPr>
          <p:cNvPr id="229" name="Action Button: Custom 61">
            <a:hlinkClick r:id="" action="ppaction://noaction" highlightClick="1">
              <a:snd r:embed="rId3" name="arte.wav"/>
            </a:hlinkClick>
            <a:extLst>
              <a:ext uri="{FF2B5EF4-FFF2-40B4-BE49-F238E27FC236}">
                <a16:creationId xmlns:a16="http://schemas.microsoft.com/office/drawing/2014/main" id="{788C56C0-56FF-48F8-A6ED-122F9BC706DF}"/>
              </a:ext>
            </a:extLst>
          </p:cNvPr>
          <p:cNvSpPr/>
          <p:nvPr/>
        </p:nvSpPr>
        <p:spPr>
          <a:xfrm>
            <a:off x="465549" y="78313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230" name="Action Button: Custom 62">
            <a:hlinkClick r:id="" action="ppaction://noaction" highlightClick="1">
              <a:snd r:embed="rId4" name="historia.wav"/>
            </a:hlinkClick>
            <a:extLst>
              <a:ext uri="{FF2B5EF4-FFF2-40B4-BE49-F238E27FC236}">
                <a16:creationId xmlns:a16="http://schemas.microsoft.com/office/drawing/2014/main" id="{42BB0232-B321-4B49-B15F-4A5D204068F8}"/>
              </a:ext>
            </a:extLst>
          </p:cNvPr>
          <p:cNvSpPr/>
          <p:nvPr/>
        </p:nvSpPr>
        <p:spPr>
          <a:xfrm>
            <a:off x="465548" y="133548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231" name="Action Button: Custom 63">
            <a:hlinkClick r:id="" action="ppaction://noaction" highlightClick="1">
              <a:snd r:embed="rId5" name="senor.wav"/>
            </a:hlinkClick>
            <a:extLst>
              <a:ext uri="{FF2B5EF4-FFF2-40B4-BE49-F238E27FC236}">
                <a16:creationId xmlns:a16="http://schemas.microsoft.com/office/drawing/2014/main" id="{B2F46502-6BD5-4512-8D2E-356F0975C885}"/>
              </a:ext>
            </a:extLst>
          </p:cNvPr>
          <p:cNvSpPr/>
          <p:nvPr/>
        </p:nvSpPr>
        <p:spPr>
          <a:xfrm>
            <a:off x="450183" y="184014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232" name="Action Button: Custom 64">
            <a:hlinkClick r:id="" action="ppaction://noaction" highlightClick="1">
              <a:snd r:embed="rId6" name="inglés.wav"/>
            </a:hlinkClick>
            <a:extLst>
              <a:ext uri="{FF2B5EF4-FFF2-40B4-BE49-F238E27FC236}">
                <a16:creationId xmlns:a16="http://schemas.microsoft.com/office/drawing/2014/main" id="{4C235212-75A4-4AEF-8741-9D75AFB40421}"/>
              </a:ext>
            </a:extLst>
          </p:cNvPr>
          <p:cNvSpPr/>
          <p:nvPr/>
        </p:nvSpPr>
        <p:spPr>
          <a:xfrm>
            <a:off x="450183" y="239235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233" name="Action Button: Custom 65">
            <a:hlinkClick r:id="" action="ppaction://noaction" highlightClick="1">
              <a:snd r:embed="rId7" name="mucho.wav"/>
            </a:hlinkClick>
            <a:extLst>
              <a:ext uri="{FF2B5EF4-FFF2-40B4-BE49-F238E27FC236}">
                <a16:creationId xmlns:a16="http://schemas.microsoft.com/office/drawing/2014/main" id="{4E380786-7E51-42B5-80C4-931703F26C7D}"/>
              </a:ext>
            </a:extLst>
          </p:cNvPr>
          <p:cNvSpPr/>
          <p:nvPr/>
        </p:nvSpPr>
        <p:spPr>
          <a:xfrm>
            <a:off x="437022" y="291038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234" name="Action Button: Custom 66">
            <a:hlinkClick r:id="" action="ppaction://noaction" highlightClick="1">
              <a:snd r:embed="rId8" name="espanol.wav"/>
            </a:hlinkClick>
            <a:extLst>
              <a:ext uri="{FF2B5EF4-FFF2-40B4-BE49-F238E27FC236}">
                <a16:creationId xmlns:a16="http://schemas.microsoft.com/office/drawing/2014/main" id="{254A47BC-272B-4B25-804E-816C3345B8FD}"/>
              </a:ext>
            </a:extLst>
          </p:cNvPr>
          <p:cNvSpPr/>
          <p:nvPr/>
        </p:nvSpPr>
        <p:spPr>
          <a:xfrm>
            <a:off x="437022" y="3441185"/>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235" name="Action Button: Custom 67">
            <a:hlinkClick r:id="" action="ppaction://noaction" highlightClick="1">
              <a:snd r:embed="rId9" name="pero.wav"/>
            </a:hlinkClick>
            <a:extLst>
              <a:ext uri="{FF2B5EF4-FFF2-40B4-BE49-F238E27FC236}">
                <a16:creationId xmlns:a16="http://schemas.microsoft.com/office/drawing/2014/main" id="{AB9C3167-EE65-4CE1-A778-0776932A1061}"/>
              </a:ext>
            </a:extLst>
          </p:cNvPr>
          <p:cNvSpPr/>
          <p:nvPr/>
        </p:nvSpPr>
        <p:spPr>
          <a:xfrm>
            <a:off x="437022" y="395922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236" name="Action Button: Custom 68">
            <a:hlinkClick r:id="" action="ppaction://noaction" highlightClick="1">
              <a:snd r:embed="rId10" name="caminar.wav"/>
            </a:hlinkClick>
            <a:extLst>
              <a:ext uri="{FF2B5EF4-FFF2-40B4-BE49-F238E27FC236}">
                <a16:creationId xmlns:a16="http://schemas.microsoft.com/office/drawing/2014/main" id="{56725A1C-C5C6-4805-A3A9-491AF8C4A3D8}"/>
              </a:ext>
            </a:extLst>
          </p:cNvPr>
          <p:cNvSpPr/>
          <p:nvPr/>
        </p:nvSpPr>
        <p:spPr>
          <a:xfrm>
            <a:off x="437022" y="450732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237" name="Action Button: Custom 69">
            <a:hlinkClick r:id="" action="ppaction://noaction" highlightClick="1">
              <a:snd r:embed="rId11" name="estudiar.wav"/>
            </a:hlinkClick>
            <a:extLst>
              <a:ext uri="{FF2B5EF4-FFF2-40B4-BE49-F238E27FC236}">
                <a16:creationId xmlns:a16="http://schemas.microsoft.com/office/drawing/2014/main" id="{2ED724F3-EBCD-4DAB-AD42-58E9DEBA0E9F}"/>
              </a:ext>
            </a:extLst>
          </p:cNvPr>
          <p:cNvSpPr/>
          <p:nvPr/>
        </p:nvSpPr>
        <p:spPr>
          <a:xfrm>
            <a:off x="437022" y="505542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9</a:t>
            </a:r>
          </a:p>
        </p:txBody>
      </p:sp>
      <p:sp>
        <p:nvSpPr>
          <p:cNvPr id="238" name="Action Button: Custom 70">
            <a:hlinkClick r:id="" action="ppaction://noaction" highlightClick="1">
              <a:snd r:embed="rId12" name="senora.wav"/>
            </a:hlinkClick>
            <a:extLst>
              <a:ext uri="{FF2B5EF4-FFF2-40B4-BE49-F238E27FC236}">
                <a16:creationId xmlns:a16="http://schemas.microsoft.com/office/drawing/2014/main" id="{ECDE609F-8260-49F4-9DA7-CBA9EC9CC179}"/>
              </a:ext>
            </a:extLst>
          </p:cNvPr>
          <p:cNvSpPr/>
          <p:nvPr/>
        </p:nvSpPr>
        <p:spPr>
          <a:xfrm>
            <a:off x="450183" y="558622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Tw Cen MT" panose="020B0602020104020603"/>
                <a:ea typeface="+mn-ea"/>
                <a:cs typeface="+mn-cs"/>
              </a:rPr>
              <a:t>10</a:t>
            </a:r>
          </a:p>
        </p:txBody>
      </p:sp>
      <p:sp>
        <p:nvSpPr>
          <p:cNvPr id="239" name="TextBox 238">
            <a:extLst>
              <a:ext uri="{FF2B5EF4-FFF2-40B4-BE49-F238E27FC236}">
                <a16:creationId xmlns:a16="http://schemas.microsoft.com/office/drawing/2014/main" id="{5BF4ED4A-D51B-4A8B-B99D-F9ED5F9F5674}"/>
              </a:ext>
            </a:extLst>
          </p:cNvPr>
          <p:cNvSpPr txBox="1"/>
          <p:nvPr/>
        </p:nvSpPr>
        <p:spPr>
          <a:xfrm>
            <a:off x="6685644" y="4488492"/>
            <a:ext cx="181689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Escucha.</a:t>
            </a:r>
          </a:p>
        </p:txBody>
      </p:sp>
      <p:sp>
        <p:nvSpPr>
          <p:cNvPr id="240" name="TextBox 239">
            <a:extLst>
              <a:ext uri="{FF2B5EF4-FFF2-40B4-BE49-F238E27FC236}">
                <a16:creationId xmlns:a16="http://schemas.microsoft.com/office/drawing/2014/main" id="{119FBBF0-5CA6-40EF-8975-A9422F11DFB5}"/>
              </a:ext>
            </a:extLst>
          </p:cNvPr>
          <p:cNvSpPr txBox="1"/>
          <p:nvPr/>
        </p:nvSpPr>
        <p:spPr>
          <a:xfrm>
            <a:off x="6685644" y="4978015"/>
            <a:ext cx="697411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Escribe la letra correcta.</a:t>
            </a:r>
          </a:p>
        </p:txBody>
      </p:sp>
      <p:sp>
        <p:nvSpPr>
          <p:cNvPr id="241" name="Title 240">
            <a:extLst>
              <a:ext uri="{FF2B5EF4-FFF2-40B4-BE49-F238E27FC236}">
                <a16:creationId xmlns:a16="http://schemas.microsoft.com/office/drawing/2014/main" id="{E70A3FA1-0402-47DA-B3BA-4A986AD605B1}"/>
              </a:ext>
            </a:extLst>
          </p:cNvPr>
          <p:cNvSpPr>
            <a:spLocks noGrp="1"/>
          </p:cNvSpPr>
          <p:nvPr>
            <p:ph type="title"/>
          </p:nvPr>
        </p:nvSpPr>
        <p:spPr>
          <a:xfrm>
            <a:off x="1683657" y="266711"/>
            <a:ext cx="10515600" cy="1325563"/>
          </a:xfrm>
        </p:spPr>
        <p:txBody>
          <a:bodyPr/>
          <a:lstStyle/>
          <a:p>
            <a:r>
              <a:rPr lang="en-GB" sz="3200" b="0" i="0" spc="0" baseline="0" dirty="0">
                <a:ln>
                  <a:noFill/>
                </a:ln>
                <a:solidFill>
                  <a:srgbClr val="002060"/>
                </a:solidFill>
                <a:effectLst/>
                <a:latin typeface="Century Gothic" panose="020B0502020202020204" pitchFamily="34" charset="0"/>
                <a:ea typeface="+mn-ea"/>
                <a:cs typeface="+mn-cs"/>
              </a:rPr>
              <a:t>English</a:t>
            </a:r>
            <a:endParaRPr lang="en-GB" dirty="0"/>
          </a:p>
        </p:txBody>
      </p:sp>
    </p:spTree>
    <p:extLst>
      <p:ext uri="{BB962C8B-B14F-4D97-AF65-F5344CB8AC3E}">
        <p14:creationId xmlns:p14="http://schemas.microsoft.com/office/powerpoint/2010/main" val="161421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p:bldP spid="220" grpId="0"/>
      <p:bldP spid="221" grpId="0"/>
      <p:bldP spid="222" grpId="0"/>
      <p:bldP spid="223" grpId="0"/>
      <p:bldP spid="224" grpId="0"/>
      <p:bldP spid="225" grpId="0"/>
      <p:bldP spid="226" grpId="0"/>
      <p:bldP spid="227" grpId="0"/>
      <p:bldP spid="228" grpId="0"/>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p:bldP spid="2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Rectangle 31">
            <a:extLst>
              <a:ext uri="{FF2B5EF4-FFF2-40B4-BE49-F238E27FC236}">
                <a16:creationId xmlns:a16="http://schemas.microsoft.com/office/drawing/2014/main" id="{03BAB635-CFE0-4539-900C-ED3DC56BC5D7}"/>
              </a:ext>
            </a:extLst>
          </p:cNvPr>
          <p:cNvSpPr/>
          <p:nvPr/>
        </p:nvSpPr>
        <p:spPr>
          <a:xfrm>
            <a:off x="2184917" y="2306953"/>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33" name="Rectangle 32">
            <a:extLst>
              <a:ext uri="{FF2B5EF4-FFF2-40B4-BE49-F238E27FC236}">
                <a16:creationId xmlns:a16="http://schemas.microsoft.com/office/drawing/2014/main" id="{A67BF0E9-92C8-43E0-9A43-56C157799588}"/>
              </a:ext>
            </a:extLst>
          </p:cNvPr>
          <p:cNvSpPr/>
          <p:nvPr/>
        </p:nvSpPr>
        <p:spPr>
          <a:xfrm>
            <a:off x="4790231" y="2306951"/>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34" name="Rectangle 33">
            <a:extLst>
              <a:ext uri="{FF2B5EF4-FFF2-40B4-BE49-F238E27FC236}">
                <a16:creationId xmlns:a16="http://schemas.microsoft.com/office/drawing/2014/main" id="{2E025AD4-E189-45F9-978C-D6EEEBD89EEA}"/>
              </a:ext>
            </a:extLst>
          </p:cNvPr>
          <p:cNvSpPr/>
          <p:nvPr/>
        </p:nvSpPr>
        <p:spPr>
          <a:xfrm>
            <a:off x="7381031" y="2306951"/>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35" name="TextBox 34">
            <a:extLst>
              <a:ext uri="{FF2B5EF4-FFF2-40B4-BE49-F238E27FC236}">
                <a16:creationId xmlns:a16="http://schemas.microsoft.com/office/drawing/2014/main" id="{EDA5B029-043B-410C-8241-82D9D8E75200}"/>
              </a:ext>
            </a:extLst>
          </p:cNvPr>
          <p:cNvSpPr txBox="1"/>
          <p:nvPr/>
        </p:nvSpPr>
        <p:spPr>
          <a:xfrm>
            <a:off x="2184917" y="2306951"/>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U</a:t>
            </a:r>
          </a:p>
        </p:txBody>
      </p:sp>
      <p:sp>
        <p:nvSpPr>
          <p:cNvPr id="36" name="TextBox 35">
            <a:extLst>
              <a:ext uri="{FF2B5EF4-FFF2-40B4-BE49-F238E27FC236}">
                <a16:creationId xmlns:a16="http://schemas.microsoft.com/office/drawing/2014/main" id="{F0A76068-61BA-42F2-9912-1A22498BADC5}"/>
              </a:ext>
            </a:extLst>
          </p:cNvPr>
          <p:cNvSpPr txBox="1"/>
          <p:nvPr/>
        </p:nvSpPr>
        <p:spPr>
          <a:xfrm>
            <a:off x="4790231" y="2306951"/>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V</a:t>
            </a:r>
          </a:p>
        </p:txBody>
      </p:sp>
      <p:sp>
        <p:nvSpPr>
          <p:cNvPr id="37" name="TextBox 36">
            <a:extLst>
              <a:ext uri="{FF2B5EF4-FFF2-40B4-BE49-F238E27FC236}">
                <a16:creationId xmlns:a16="http://schemas.microsoft.com/office/drawing/2014/main" id="{A1013CF8-6F37-4427-9601-A05506E61D91}"/>
              </a:ext>
            </a:extLst>
          </p:cNvPr>
          <p:cNvSpPr txBox="1"/>
          <p:nvPr/>
        </p:nvSpPr>
        <p:spPr>
          <a:xfrm>
            <a:off x="7388288" y="2306951"/>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W</a:t>
            </a:r>
          </a:p>
        </p:txBody>
      </p:sp>
      <p:sp>
        <p:nvSpPr>
          <p:cNvPr id="38" name="TextBox 37">
            <a:extLst>
              <a:ext uri="{FF2B5EF4-FFF2-40B4-BE49-F238E27FC236}">
                <a16:creationId xmlns:a16="http://schemas.microsoft.com/office/drawing/2014/main" id="{21244F4F-0658-4392-8626-C4D2F9909537}"/>
              </a:ext>
            </a:extLst>
          </p:cNvPr>
          <p:cNvSpPr txBox="1"/>
          <p:nvPr/>
        </p:nvSpPr>
        <p:spPr>
          <a:xfrm>
            <a:off x="5113172" y="2824706"/>
            <a:ext cx="212090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palabra</a:t>
            </a:r>
          </a:p>
        </p:txBody>
      </p:sp>
      <p:sp>
        <p:nvSpPr>
          <p:cNvPr id="39" name="TextBox 38">
            <a:extLst>
              <a:ext uri="{FF2B5EF4-FFF2-40B4-BE49-F238E27FC236}">
                <a16:creationId xmlns:a16="http://schemas.microsoft.com/office/drawing/2014/main" id="{43B76D4D-9A1A-40C0-AA01-856A2629F84E}"/>
              </a:ext>
            </a:extLst>
          </p:cNvPr>
          <p:cNvSpPr txBox="1"/>
          <p:nvPr/>
        </p:nvSpPr>
        <p:spPr>
          <a:xfrm>
            <a:off x="2409889" y="2824705"/>
            <a:ext cx="2119085"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002060"/>
                </a:solidFill>
                <a:effectLst/>
                <a:uLnTx/>
                <a:uFillTx/>
              </a:rPr>
              <a:t>pregunta</a:t>
            </a:r>
            <a:endParaRPr kumimoji="0" lang="en-GB" sz="3200" b="0" i="0" u="none" strike="noStrike" kern="0" cap="none" spc="0" normalizeH="0" baseline="0" noProof="0" dirty="0">
              <a:ln>
                <a:noFill/>
              </a:ln>
              <a:solidFill>
                <a:srgbClr val="002060"/>
              </a:solidFill>
              <a:effectLst/>
              <a:uLnTx/>
              <a:uFillTx/>
            </a:endParaRPr>
          </a:p>
        </p:txBody>
      </p:sp>
      <p:sp>
        <p:nvSpPr>
          <p:cNvPr id="40" name="TextBox 39">
            <a:extLst>
              <a:ext uri="{FF2B5EF4-FFF2-40B4-BE49-F238E27FC236}">
                <a16:creationId xmlns:a16="http://schemas.microsoft.com/office/drawing/2014/main" id="{3B2DFF3F-C875-4A2B-BDE8-61B66D07F2AC}"/>
              </a:ext>
            </a:extLst>
          </p:cNvPr>
          <p:cNvSpPr txBox="1"/>
          <p:nvPr/>
        </p:nvSpPr>
        <p:spPr>
          <a:xfrm>
            <a:off x="7903545" y="2824704"/>
            <a:ext cx="148045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tarea</a:t>
            </a:r>
          </a:p>
        </p:txBody>
      </p:sp>
      <p:sp>
        <p:nvSpPr>
          <p:cNvPr id="41" name="Rectangle 40">
            <a:extLst>
              <a:ext uri="{FF2B5EF4-FFF2-40B4-BE49-F238E27FC236}">
                <a16:creationId xmlns:a16="http://schemas.microsoft.com/office/drawing/2014/main" id="{987CDE43-5EE1-4B45-8666-5A14198253C9}"/>
              </a:ext>
            </a:extLst>
          </p:cNvPr>
          <p:cNvSpPr/>
          <p:nvPr/>
        </p:nvSpPr>
        <p:spPr>
          <a:xfrm>
            <a:off x="2184917" y="4345098"/>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42" name="Rectangle 41">
            <a:extLst>
              <a:ext uri="{FF2B5EF4-FFF2-40B4-BE49-F238E27FC236}">
                <a16:creationId xmlns:a16="http://schemas.microsoft.com/office/drawing/2014/main" id="{E4DD570F-97A7-45E4-9E51-8FCE07EE6C2B}"/>
              </a:ext>
            </a:extLst>
          </p:cNvPr>
          <p:cNvSpPr/>
          <p:nvPr/>
        </p:nvSpPr>
        <p:spPr>
          <a:xfrm>
            <a:off x="4790231" y="4345096"/>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43" name="Rectangle 42">
            <a:extLst>
              <a:ext uri="{FF2B5EF4-FFF2-40B4-BE49-F238E27FC236}">
                <a16:creationId xmlns:a16="http://schemas.microsoft.com/office/drawing/2014/main" id="{824E426D-ECDE-43BB-9CE4-9E5DDDBFC076}"/>
              </a:ext>
            </a:extLst>
          </p:cNvPr>
          <p:cNvSpPr/>
          <p:nvPr/>
        </p:nvSpPr>
        <p:spPr>
          <a:xfrm>
            <a:off x="7381031" y="4345096"/>
            <a:ext cx="2452914" cy="1901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44" name="TextBox 43">
            <a:extLst>
              <a:ext uri="{FF2B5EF4-FFF2-40B4-BE49-F238E27FC236}">
                <a16:creationId xmlns:a16="http://schemas.microsoft.com/office/drawing/2014/main" id="{3468EF45-FF7F-4E09-A017-74234A34610C}"/>
              </a:ext>
            </a:extLst>
          </p:cNvPr>
          <p:cNvSpPr txBox="1"/>
          <p:nvPr/>
        </p:nvSpPr>
        <p:spPr>
          <a:xfrm>
            <a:off x="2184917" y="4345096"/>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X</a:t>
            </a:r>
          </a:p>
        </p:txBody>
      </p:sp>
      <p:sp>
        <p:nvSpPr>
          <p:cNvPr id="45" name="TextBox 44">
            <a:extLst>
              <a:ext uri="{FF2B5EF4-FFF2-40B4-BE49-F238E27FC236}">
                <a16:creationId xmlns:a16="http://schemas.microsoft.com/office/drawing/2014/main" id="{225DD748-E372-40EF-AB9F-7FE72A6A959D}"/>
              </a:ext>
            </a:extLst>
          </p:cNvPr>
          <p:cNvSpPr txBox="1"/>
          <p:nvPr/>
        </p:nvSpPr>
        <p:spPr>
          <a:xfrm>
            <a:off x="4790231" y="4345096"/>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Y</a:t>
            </a:r>
          </a:p>
        </p:txBody>
      </p:sp>
      <p:sp>
        <p:nvSpPr>
          <p:cNvPr id="46" name="TextBox 45">
            <a:extLst>
              <a:ext uri="{FF2B5EF4-FFF2-40B4-BE49-F238E27FC236}">
                <a16:creationId xmlns:a16="http://schemas.microsoft.com/office/drawing/2014/main" id="{560AF668-AC9D-48A8-A300-62033783298B}"/>
              </a:ext>
            </a:extLst>
          </p:cNvPr>
          <p:cNvSpPr txBox="1"/>
          <p:nvPr/>
        </p:nvSpPr>
        <p:spPr>
          <a:xfrm>
            <a:off x="7388288" y="4345096"/>
            <a:ext cx="4644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Z</a:t>
            </a:r>
          </a:p>
        </p:txBody>
      </p:sp>
      <p:sp>
        <p:nvSpPr>
          <p:cNvPr id="47" name="TextBox 46">
            <a:extLst>
              <a:ext uri="{FF2B5EF4-FFF2-40B4-BE49-F238E27FC236}">
                <a16:creationId xmlns:a16="http://schemas.microsoft.com/office/drawing/2014/main" id="{8FBF8343-5EC7-4D49-A4B7-7698FB7DF836}"/>
              </a:ext>
            </a:extLst>
          </p:cNvPr>
          <p:cNvSpPr txBox="1"/>
          <p:nvPr/>
        </p:nvSpPr>
        <p:spPr>
          <a:xfrm>
            <a:off x="5092308" y="4766219"/>
            <a:ext cx="212090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periódico</a:t>
            </a:r>
          </a:p>
        </p:txBody>
      </p:sp>
      <p:sp>
        <p:nvSpPr>
          <p:cNvPr id="48" name="TextBox 47">
            <a:extLst>
              <a:ext uri="{FF2B5EF4-FFF2-40B4-BE49-F238E27FC236}">
                <a16:creationId xmlns:a16="http://schemas.microsoft.com/office/drawing/2014/main" id="{08955823-A693-4B8D-B50A-D5288C459E1A}"/>
              </a:ext>
            </a:extLst>
          </p:cNvPr>
          <p:cNvSpPr txBox="1"/>
          <p:nvPr/>
        </p:nvSpPr>
        <p:spPr>
          <a:xfrm>
            <a:off x="2493347" y="4796997"/>
            <a:ext cx="19521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002060"/>
                </a:solidFill>
                <a:effectLst/>
                <a:uLnTx/>
                <a:uFillTx/>
              </a:rPr>
              <a:t>también</a:t>
            </a:r>
            <a:endParaRPr kumimoji="0" lang="en-GB" sz="3200" b="0" i="0" u="none" strike="noStrike" kern="0" cap="none" spc="0" normalizeH="0" baseline="0" noProof="0" dirty="0">
              <a:ln>
                <a:noFill/>
              </a:ln>
              <a:solidFill>
                <a:srgbClr val="002060"/>
              </a:solidFill>
              <a:effectLst/>
              <a:uLnTx/>
              <a:uFillTx/>
            </a:endParaRPr>
          </a:p>
        </p:txBody>
      </p:sp>
      <p:sp>
        <p:nvSpPr>
          <p:cNvPr id="49" name="TextBox 48">
            <a:extLst>
              <a:ext uri="{FF2B5EF4-FFF2-40B4-BE49-F238E27FC236}">
                <a16:creationId xmlns:a16="http://schemas.microsoft.com/office/drawing/2014/main" id="{F19F54AE-80FE-4210-8AA1-067E5147D28D}"/>
              </a:ext>
            </a:extLst>
          </p:cNvPr>
          <p:cNvSpPr txBox="1"/>
          <p:nvPr/>
        </p:nvSpPr>
        <p:spPr>
          <a:xfrm>
            <a:off x="7744795" y="4779264"/>
            <a:ext cx="208915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002060"/>
                </a:solidFill>
                <a:effectLst/>
                <a:uLnTx/>
                <a:uFillTx/>
              </a:rPr>
              <a:t>caballo</a:t>
            </a:r>
            <a:endParaRPr kumimoji="0" lang="en-GB" sz="3200" b="0" i="0" u="none" strike="noStrike" kern="0" cap="none" spc="0" normalizeH="0" baseline="0" noProof="0" dirty="0">
              <a:ln>
                <a:noFill/>
              </a:ln>
              <a:solidFill>
                <a:srgbClr val="002060"/>
              </a:solidFill>
              <a:effectLst/>
              <a:uLnTx/>
              <a:uFillTx/>
            </a:endParaRPr>
          </a:p>
        </p:txBody>
      </p:sp>
      <p:sp>
        <p:nvSpPr>
          <p:cNvPr id="50" name="TextBox 49">
            <a:extLst>
              <a:ext uri="{FF2B5EF4-FFF2-40B4-BE49-F238E27FC236}">
                <a16:creationId xmlns:a16="http://schemas.microsoft.com/office/drawing/2014/main" id="{911D69C4-B00A-4B17-93CA-BA19F79BED28}"/>
              </a:ext>
            </a:extLst>
          </p:cNvPr>
          <p:cNvSpPr txBox="1"/>
          <p:nvPr/>
        </p:nvSpPr>
        <p:spPr>
          <a:xfrm>
            <a:off x="4837405" y="5443760"/>
            <a:ext cx="248194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ED7D31">
                    <a:lumMod val="75000"/>
                  </a:srgbClr>
                </a:solidFill>
                <a:effectLst/>
                <a:uLnTx/>
                <a:uFillTx/>
              </a:rPr>
              <a:t>newspaper</a:t>
            </a:r>
          </a:p>
        </p:txBody>
      </p:sp>
      <p:sp>
        <p:nvSpPr>
          <p:cNvPr id="51" name="TextBox 50">
            <a:extLst>
              <a:ext uri="{FF2B5EF4-FFF2-40B4-BE49-F238E27FC236}">
                <a16:creationId xmlns:a16="http://schemas.microsoft.com/office/drawing/2014/main" id="{B254CD33-7149-41F2-AD4A-3681E9C9B1F3}"/>
              </a:ext>
            </a:extLst>
          </p:cNvPr>
          <p:cNvSpPr txBox="1"/>
          <p:nvPr/>
        </p:nvSpPr>
        <p:spPr>
          <a:xfrm>
            <a:off x="8106290" y="3464970"/>
            <a:ext cx="107496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ED7D31">
                    <a:lumMod val="75000"/>
                  </a:srgbClr>
                </a:solidFill>
                <a:effectLst/>
                <a:uLnTx/>
                <a:uFillTx/>
              </a:rPr>
              <a:t>task</a:t>
            </a:r>
          </a:p>
        </p:txBody>
      </p:sp>
      <p:sp>
        <p:nvSpPr>
          <p:cNvPr id="52" name="TextBox 51">
            <a:extLst>
              <a:ext uri="{FF2B5EF4-FFF2-40B4-BE49-F238E27FC236}">
                <a16:creationId xmlns:a16="http://schemas.microsoft.com/office/drawing/2014/main" id="{B01DB3C1-978B-454B-BD9F-7C0EC0275604}"/>
              </a:ext>
            </a:extLst>
          </p:cNvPr>
          <p:cNvSpPr txBox="1"/>
          <p:nvPr/>
        </p:nvSpPr>
        <p:spPr>
          <a:xfrm>
            <a:off x="2509262" y="3464969"/>
            <a:ext cx="203562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ED7D31">
                    <a:lumMod val="75000"/>
                  </a:srgbClr>
                </a:solidFill>
                <a:effectLst/>
                <a:uLnTx/>
                <a:uFillTx/>
              </a:rPr>
              <a:t>question</a:t>
            </a:r>
          </a:p>
        </p:txBody>
      </p:sp>
      <p:sp>
        <p:nvSpPr>
          <p:cNvPr id="53" name="TextBox 52">
            <a:extLst>
              <a:ext uri="{FF2B5EF4-FFF2-40B4-BE49-F238E27FC236}">
                <a16:creationId xmlns:a16="http://schemas.microsoft.com/office/drawing/2014/main" id="{83620196-0E80-4633-BC64-B5142D48B302}"/>
              </a:ext>
            </a:extLst>
          </p:cNvPr>
          <p:cNvSpPr txBox="1"/>
          <p:nvPr/>
        </p:nvSpPr>
        <p:spPr>
          <a:xfrm>
            <a:off x="2493348" y="5443761"/>
            <a:ext cx="203562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ED7D31">
                    <a:lumMod val="75000"/>
                  </a:srgbClr>
                </a:solidFill>
                <a:effectLst/>
                <a:uLnTx/>
                <a:uFillTx/>
              </a:rPr>
              <a:t>also, too</a:t>
            </a:r>
          </a:p>
        </p:txBody>
      </p:sp>
      <p:sp>
        <p:nvSpPr>
          <p:cNvPr id="54" name="TextBox 53">
            <a:extLst>
              <a:ext uri="{FF2B5EF4-FFF2-40B4-BE49-F238E27FC236}">
                <a16:creationId xmlns:a16="http://schemas.microsoft.com/office/drawing/2014/main" id="{C50C00E9-4B7F-4481-9232-31BDD5B824C1}"/>
              </a:ext>
            </a:extLst>
          </p:cNvPr>
          <p:cNvSpPr txBox="1"/>
          <p:nvPr/>
        </p:nvSpPr>
        <p:spPr>
          <a:xfrm>
            <a:off x="5418884" y="3455732"/>
            <a:ext cx="130945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ED7D31">
                    <a:lumMod val="75000"/>
                  </a:srgbClr>
                </a:solidFill>
                <a:effectLst/>
                <a:uLnTx/>
                <a:uFillTx/>
              </a:rPr>
              <a:t>word</a:t>
            </a:r>
          </a:p>
        </p:txBody>
      </p:sp>
      <p:sp>
        <p:nvSpPr>
          <p:cNvPr id="55" name="TextBox 54">
            <a:extLst>
              <a:ext uri="{FF2B5EF4-FFF2-40B4-BE49-F238E27FC236}">
                <a16:creationId xmlns:a16="http://schemas.microsoft.com/office/drawing/2014/main" id="{B98108E3-697C-4990-BA3F-FC7A6444CBE6}"/>
              </a:ext>
            </a:extLst>
          </p:cNvPr>
          <p:cNvSpPr txBox="1"/>
          <p:nvPr/>
        </p:nvSpPr>
        <p:spPr>
          <a:xfrm>
            <a:off x="7989044" y="5443759"/>
            <a:ext cx="130945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ED7D31">
                    <a:lumMod val="75000"/>
                  </a:srgbClr>
                </a:solidFill>
                <a:effectLst/>
                <a:uLnTx/>
                <a:uFillTx/>
              </a:rPr>
              <a:t>horse</a:t>
            </a:r>
          </a:p>
        </p:txBody>
      </p:sp>
      <p:sp>
        <p:nvSpPr>
          <p:cNvPr id="56" name="TextBox 55">
            <a:extLst>
              <a:ext uri="{FF2B5EF4-FFF2-40B4-BE49-F238E27FC236}">
                <a16:creationId xmlns:a16="http://schemas.microsoft.com/office/drawing/2014/main" id="{F053B26D-B480-4235-BEA3-FA4B6CB905A4}"/>
              </a:ext>
            </a:extLst>
          </p:cNvPr>
          <p:cNvSpPr txBox="1"/>
          <p:nvPr/>
        </p:nvSpPr>
        <p:spPr>
          <a:xfrm>
            <a:off x="219142" y="1208874"/>
            <a:ext cx="181689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Escucha.</a:t>
            </a:r>
          </a:p>
        </p:txBody>
      </p:sp>
      <p:sp>
        <p:nvSpPr>
          <p:cNvPr id="57" name="TextBox 56">
            <a:extLst>
              <a:ext uri="{FF2B5EF4-FFF2-40B4-BE49-F238E27FC236}">
                <a16:creationId xmlns:a16="http://schemas.microsoft.com/office/drawing/2014/main" id="{F0A8A83F-37F4-4D90-95F3-724A2D2FB841}"/>
              </a:ext>
            </a:extLst>
          </p:cNvPr>
          <p:cNvSpPr txBox="1"/>
          <p:nvPr/>
        </p:nvSpPr>
        <p:spPr>
          <a:xfrm>
            <a:off x="219142" y="1698397"/>
            <a:ext cx="461826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Escribe la letra correcta.</a:t>
            </a:r>
          </a:p>
        </p:txBody>
      </p:sp>
    </p:spTree>
    <p:extLst>
      <p:ext uri="{BB962C8B-B14F-4D97-AF65-F5344CB8AC3E}">
        <p14:creationId xmlns:p14="http://schemas.microsoft.com/office/powerpoint/2010/main" val="90068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P spid="55" grpId="0"/>
      <p:bldP spid="56" grpId="0"/>
      <p:bldP spid="5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0025E5-C749-425A-9BD0-C3B9B7084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7" name="Title 1">
            <a:extLst>
              <a:ext uri="{FF2B5EF4-FFF2-40B4-BE49-F238E27FC236}">
                <a16:creationId xmlns:a16="http://schemas.microsoft.com/office/drawing/2014/main" id="{B8A4519F-89AB-4313-89D7-A17D9C65BCE2}"/>
              </a:ext>
            </a:extLst>
          </p:cNvPr>
          <p:cNvSpPr>
            <a:spLocks noGrp="1"/>
          </p:cNvSpPr>
          <p:nvPr>
            <p:ph type="title"/>
          </p:nvPr>
        </p:nvSpPr>
        <p:spPr>
          <a:xfrm>
            <a:off x="0" y="0"/>
            <a:ext cx="6484584" cy="1325563"/>
          </a:xfrm>
        </p:spPr>
        <p:txBody>
          <a:bodyPr>
            <a:normAutofit/>
          </a:bodyPr>
          <a:lstStyle/>
          <a:p>
            <a:r>
              <a:rPr lang="en-GB" sz="2600" b="1" dirty="0">
                <a:solidFill>
                  <a:schemeClr val="bg1"/>
                </a:solidFill>
                <a:latin typeface="Century Gothic" panose="020B0502020202020204" pitchFamily="34" charset="0"/>
              </a:rPr>
              <a:t>Saying what I and others don’t do: </a:t>
            </a:r>
            <a:br>
              <a:rPr lang="en-GB" sz="2600" b="1" dirty="0">
                <a:solidFill>
                  <a:schemeClr val="bg1"/>
                </a:solidFill>
                <a:latin typeface="Century Gothic" panose="020B0502020202020204" pitchFamily="34" charset="0"/>
              </a:rPr>
            </a:br>
            <a:r>
              <a:rPr lang="en-GB" sz="2600" b="1" dirty="0">
                <a:solidFill>
                  <a:schemeClr val="bg1"/>
                </a:solidFill>
                <a:latin typeface="Century Gothic" panose="020B0502020202020204" pitchFamily="34" charset="0"/>
              </a:rPr>
              <a:t>Using the negative ‘no’</a:t>
            </a:r>
          </a:p>
        </p:txBody>
      </p:sp>
      <p:sp>
        <p:nvSpPr>
          <p:cNvPr id="8" name="TextBox 7">
            <a:extLst>
              <a:ext uri="{FF2B5EF4-FFF2-40B4-BE49-F238E27FC236}">
                <a16:creationId xmlns:a16="http://schemas.microsoft.com/office/drawing/2014/main" id="{1F19C005-A14D-42FC-835D-C273866D65D3}"/>
              </a:ext>
            </a:extLst>
          </p:cNvPr>
          <p:cNvSpPr txBox="1"/>
          <p:nvPr/>
        </p:nvSpPr>
        <p:spPr>
          <a:xfrm>
            <a:off x="641767" y="1292650"/>
            <a:ext cx="10931237" cy="954107"/>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In Spanish, to say what you or others </a:t>
            </a:r>
            <a:r>
              <a:rPr lang="en-GB" sz="2800" i="1" dirty="0">
                <a:solidFill>
                  <a:schemeClr val="accent5">
                    <a:lumMod val="50000"/>
                  </a:schemeClr>
                </a:solidFill>
                <a:latin typeface="Century Gothic" panose="020B0502020202020204" pitchFamily="34" charset="0"/>
              </a:rPr>
              <a:t>don’t</a:t>
            </a:r>
            <a:r>
              <a:rPr lang="en-GB" sz="2800" dirty="0">
                <a:solidFill>
                  <a:schemeClr val="accent5">
                    <a:lumMod val="50000"/>
                  </a:schemeClr>
                </a:solidFill>
                <a:latin typeface="Century Gothic" panose="020B0502020202020204" pitchFamily="34" charset="0"/>
              </a:rPr>
              <a:t> do, put ‘no’ before the verb. This makes a negative.</a:t>
            </a:r>
          </a:p>
        </p:txBody>
      </p:sp>
      <p:sp>
        <p:nvSpPr>
          <p:cNvPr id="9" name="TextBox 8">
            <a:extLst>
              <a:ext uri="{FF2B5EF4-FFF2-40B4-BE49-F238E27FC236}">
                <a16:creationId xmlns:a16="http://schemas.microsoft.com/office/drawing/2014/main" id="{A81F501F-70B8-4485-BFBE-6FFC86684B0D}"/>
              </a:ext>
            </a:extLst>
          </p:cNvPr>
          <p:cNvSpPr txBox="1"/>
          <p:nvPr/>
        </p:nvSpPr>
        <p:spPr>
          <a:xfrm>
            <a:off x="641767" y="3018146"/>
            <a:ext cx="3981796" cy="1557349"/>
          </a:xfrm>
          <a:prstGeom prst="rect">
            <a:avLst/>
          </a:prstGeom>
          <a:noFill/>
        </p:spPr>
        <p:txBody>
          <a:bodyPr wrap="square" rtlCol="0">
            <a:spAutoFit/>
          </a:bodyPr>
          <a:lstStyle/>
          <a:p>
            <a:pPr>
              <a:lnSpc>
                <a:spcPct val="120000"/>
              </a:lnSpc>
            </a:pPr>
            <a:r>
              <a:rPr lang="en-GB" sz="2800" dirty="0" err="1">
                <a:solidFill>
                  <a:schemeClr val="accent5">
                    <a:lumMod val="50000"/>
                  </a:schemeClr>
                </a:solidFill>
                <a:latin typeface="Century Gothic" panose="020B0502020202020204" pitchFamily="34" charset="0"/>
              </a:rPr>
              <a:t>Entiendo</a:t>
            </a:r>
            <a:r>
              <a:rPr lang="en-GB" sz="2800" dirty="0">
                <a:solidFill>
                  <a:schemeClr val="accent5">
                    <a:lumMod val="50000"/>
                  </a:schemeClr>
                </a:solidFill>
                <a:latin typeface="Century Gothic" panose="020B0502020202020204" pitchFamily="34" charset="0"/>
              </a:rPr>
              <a:t> el </a:t>
            </a:r>
            <a:r>
              <a:rPr lang="en-GB" sz="2800" dirty="0" err="1">
                <a:solidFill>
                  <a:schemeClr val="accent5">
                    <a:lumMod val="50000"/>
                  </a:schemeClr>
                </a:solidFill>
                <a:latin typeface="Century Gothic" panose="020B0502020202020204" pitchFamily="34" charset="0"/>
              </a:rPr>
              <a:t>inglés</a:t>
            </a:r>
            <a:r>
              <a:rPr lang="en-GB" sz="2800" dirty="0">
                <a:solidFill>
                  <a:schemeClr val="accent5">
                    <a:lumMod val="50000"/>
                  </a:schemeClr>
                </a:solidFill>
                <a:latin typeface="Century Gothic" panose="020B0502020202020204" pitchFamily="34" charset="0"/>
              </a:rPr>
              <a:t>.</a:t>
            </a:r>
          </a:p>
          <a:p>
            <a:pPr>
              <a:lnSpc>
                <a:spcPct val="120000"/>
              </a:lnSpc>
            </a:pPr>
            <a:r>
              <a:rPr lang="en-GB" sz="2800" b="1" dirty="0">
                <a:solidFill>
                  <a:schemeClr val="accent5">
                    <a:lumMod val="50000"/>
                  </a:schemeClr>
                </a:solidFill>
                <a:latin typeface="Century Gothic" panose="020B0502020202020204" pitchFamily="34" charset="0"/>
              </a:rPr>
              <a:t>No</a:t>
            </a:r>
            <a:r>
              <a:rPr lang="en-GB" sz="2800" dirty="0">
                <a:solidFill>
                  <a:schemeClr val="accent5">
                    <a:lumMod val="50000"/>
                  </a:schemeClr>
                </a:solidFill>
                <a:latin typeface="Century Gothic" panose="020B0502020202020204" pitchFamily="34" charset="0"/>
              </a:rPr>
              <a:t> </a:t>
            </a:r>
            <a:r>
              <a:rPr lang="en-GB" sz="2800" dirty="0" err="1">
                <a:solidFill>
                  <a:schemeClr val="accent5">
                    <a:lumMod val="50000"/>
                  </a:schemeClr>
                </a:solidFill>
                <a:latin typeface="Century Gothic" panose="020B0502020202020204" pitchFamily="34" charset="0"/>
              </a:rPr>
              <a:t>entiendo</a:t>
            </a:r>
            <a:r>
              <a:rPr lang="en-GB" sz="2800" dirty="0">
                <a:solidFill>
                  <a:schemeClr val="accent5">
                    <a:lumMod val="50000"/>
                  </a:schemeClr>
                </a:solidFill>
                <a:latin typeface="Century Gothic" panose="020B0502020202020204" pitchFamily="34" charset="0"/>
              </a:rPr>
              <a:t> el </a:t>
            </a:r>
            <a:r>
              <a:rPr lang="en-GB" sz="2800" dirty="0" err="1">
                <a:solidFill>
                  <a:schemeClr val="accent5">
                    <a:lumMod val="50000"/>
                  </a:schemeClr>
                </a:solidFill>
                <a:latin typeface="Century Gothic" panose="020B0502020202020204" pitchFamily="34" charset="0"/>
              </a:rPr>
              <a:t>inglés</a:t>
            </a:r>
            <a:r>
              <a:rPr lang="en-GB" sz="2800" dirty="0">
                <a:solidFill>
                  <a:schemeClr val="accent5">
                    <a:lumMod val="50000"/>
                  </a:schemeClr>
                </a:solidFill>
                <a:latin typeface="Century Gothic" panose="020B0502020202020204" pitchFamily="34" charset="0"/>
              </a:rPr>
              <a:t>. </a:t>
            </a:r>
          </a:p>
          <a:p>
            <a:endParaRPr lang="en-GB" sz="2800" dirty="0">
              <a:latin typeface="Century Gothic" panose="020B0502020202020204" pitchFamily="34" charset="0"/>
            </a:endParaRPr>
          </a:p>
        </p:txBody>
      </p:sp>
      <p:sp>
        <p:nvSpPr>
          <p:cNvPr id="10" name="TextBox 9">
            <a:extLst>
              <a:ext uri="{FF2B5EF4-FFF2-40B4-BE49-F238E27FC236}">
                <a16:creationId xmlns:a16="http://schemas.microsoft.com/office/drawing/2014/main" id="{2D69B8ED-9255-4162-A7E6-257A16ED4E4C}"/>
              </a:ext>
            </a:extLst>
          </p:cNvPr>
          <p:cNvSpPr txBox="1"/>
          <p:nvPr/>
        </p:nvSpPr>
        <p:spPr>
          <a:xfrm>
            <a:off x="641767" y="4396387"/>
            <a:ext cx="10229435"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This works for any verb and any person (e.g., I, you, s/he).</a:t>
            </a:r>
          </a:p>
        </p:txBody>
      </p:sp>
      <p:sp>
        <p:nvSpPr>
          <p:cNvPr id="12" name="TextBox 11">
            <a:extLst>
              <a:ext uri="{FF2B5EF4-FFF2-40B4-BE49-F238E27FC236}">
                <a16:creationId xmlns:a16="http://schemas.microsoft.com/office/drawing/2014/main" id="{FBA2497F-8B32-44E8-BF65-B6A372092D86}"/>
              </a:ext>
            </a:extLst>
          </p:cNvPr>
          <p:cNvSpPr txBox="1"/>
          <p:nvPr/>
        </p:nvSpPr>
        <p:spPr>
          <a:xfrm>
            <a:off x="641767" y="2470910"/>
            <a:ext cx="5681752" cy="523220"/>
          </a:xfrm>
          <a:prstGeom prst="rect">
            <a:avLst/>
          </a:prstGeom>
          <a:noFill/>
        </p:spPr>
        <p:txBody>
          <a:bodyPr wrap="square" rtlCol="0">
            <a:spAutoFit/>
          </a:bodyPr>
          <a:lstStyle/>
          <a:p>
            <a:pPr>
              <a:spcBef>
                <a:spcPts val="600"/>
              </a:spcBef>
            </a:pPr>
            <a:r>
              <a:rPr lang="en-GB" sz="2800" kern="0" dirty="0">
                <a:solidFill>
                  <a:srgbClr val="002060"/>
                </a:solidFill>
                <a:latin typeface="Century Gothic" panose="020B0502020202020204" pitchFamily="34" charset="0"/>
                <a:cs typeface="Arial"/>
                <a:sym typeface="Wingdings" panose="05000000000000000000" pitchFamily="2" charset="2"/>
              </a:rPr>
              <a:t>Compare:</a:t>
            </a:r>
            <a:endParaRPr lang="en-GB" sz="2800" dirty="0">
              <a:solidFill>
                <a:schemeClr val="accent5">
                  <a:lumMod val="50000"/>
                </a:schemeClr>
              </a:solidFill>
              <a:latin typeface="Century Gothic" panose="020B0502020202020204" pitchFamily="34" charset="0"/>
            </a:endParaRPr>
          </a:p>
        </p:txBody>
      </p:sp>
      <p:sp>
        <p:nvSpPr>
          <p:cNvPr id="13" name="TextBox 12">
            <a:extLst>
              <a:ext uri="{FF2B5EF4-FFF2-40B4-BE49-F238E27FC236}">
                <a16:creationId xmlns:a16="http://schemas.microsoft.com/office/drawing/2014/main" id="{78670792-A052-4894-9736-2EEA4E2010FE}"/>
              </a:ext>
            </a:extLst>
          </p:cNvPr>
          <p:cNvSpPr txBox="1"/>
          <p:nvPr/>
        </p:nvSpPr>
        <p:spPr>
          <a:xfrm>
            <a:off x="4510048" y="3014577"/>
            <a:ext cx="5681752" cy="1155316"/>
          </a:xfrm>
          <a:prstGeom prst="rect">
            <a:avLst/>
          </a:prstGeom>
          <a:noFill/>
        </p:spPr>
        <p:txBody>
          <a:bodyPr wrap="square" rtlCol="0">
            <a:spAutoFit/>
          </a:bodyPr>
          <a:lstStyle/>
          <a:p>
            <a:pPr>
              <a:lnSpc>
                <a:spcPct val="120000"/>
              </a:lnSpc>
              <a:spcBef>
                <a:spcPts val="600"/>
              </a:spcBef>
            </a:pPr>
            <a:r>
              <a:rPr lang="en-GB" sz="2800" kern="0" dirty="0">
                <a:solidFill>
                  <a:srgbClr val="002060"/>
                </a:solidFill>
                <a:latin typeface="Century Gothic" panose="020B0502020202020204" pitchFamily="34" charset="0"/>
                <a:cs typeface="Arial"/>
                <a:sym typeface="Wingdings" panose="05000000000000000000" pitchFamily="2" charset="2"/>
              </a:rPr>
              <a:t></a:t>
            </a:r>
            <a:r>
              <a:rPr lang="en-GB" sz="2800" dirty="0">
                <a:solidFill>
                  <a:schemeClr val="accent5">
                    <a:lumMod val="50000"/>
                  </a:schemeClr>
                </a:solidFill>
                <a:latin typeface="Century Gothic" panose="020B0502020202020204" pitchFamily="34" charset="0"/>
              </a:rPr>
              <a:t> I understand English.</a:t>
            </a:r>
          </a:p>
          <a:p>
            <a:pPr>
              <a:lnSpc>
                <a:spcPct val="120000"/>
              </a:lnSpc>
              <a:spcBef>
                <a:spcPts val="600"/>
              </a:spcBef>
            </a:pPr>
            <a:r>
              <a:rPr lang="en-GB" sz="2800" kern="0" dirty="0">
                <a:solidFill>
                  <a:srgbClr val="002060"/>
                </a:solidFill>
                <a:latin typeface="Century Gothic" panose="020B0502020202020204" pitchFamily="34" charset="0"/>
                <a:cs typeface="Arial"/>
                <a:sym typeface="Wingdings" panose="05000000000000000000" pitchFamily="2" charset="2"/>
              </a:rPr>
              <a:t></a:t>
            </a:r>
            <a:r>
              <a:rPr lang="en-GB" sz="2800" dirty="0">
                <a:solidFill>
                  <a:schemeClr val="accent5">
                    <a:lumMod val="50000"/>
                  </a:schemeClr>
                </a:solidFill>
                <a:latin typeface="Century Gothic" panose="020B0502020202020204" pitchFamily="34" charset="0"/>
              </a:rPr>
              <a:t> I </a:t>
            </a:r>
            <a:r>
              <a:rPr lang="en-GB" sz="2800" b="1" dirty="0">
                <a:solidFill>
                  <a:schemeClr val="accent5">
                    <a:lumMod val="50000"/>
                  </a:schemeClr>
                </a:solidFill>
                <a:latin typeface="Century Gothic" panose="020B0502020202020204" pitchFamily="34" charset="0"/>
              </a:rPr>
              <a:t>don’t</a:t>
            </a:r>
            <a:r>
              <a:rPr lang="en-GB" sz="2800" dirty="0">
                <a:solidFill>
                  <a:schemeClr val="accent5">
                    <a:lumMod val="50000"/>
                  </a:schemeClr>
                </a:solidFill>
                <a:latin typeface="Century Gothic" panose="020B0502020202020204" pitchFamily="34" charset="0"/>
              </a:rPr>
              <a:t> understand English.</a:t>
            </a:r>
          </a:p>
        </p:txBody>
      </p:sp>
      <p:sp>
        <p:nvSpPr>
          <p:cNvPr id="14" name="TextBox 13">
            <a:extLst>
              <a:ext uri="{FF2B5EF4-FFF2-40B4-BE49-F238E27FC236}">
                <a16:creationId xmlns:a16="http://schemas.microsoft.com/office/drawing/2014/main" id="{58B5584F-F5CA-4721-ACD1-092C54E85D93}"/>
              </a:ext>
            </a:extLst>
          </p:cNvPr>
          <p:cNvSpPr txBox="1"/>
          <p:nvPr/>
        </p:nvSpPr>
        <p:spPr>
          <a:xfrm>
            <a:off x="641767" y="5142532"/>
            <a:ext cx="3981796" cy="1593898"/>
          </a:xfrm>
          <a:prstGeom prst="rect">
            <a:avLst/>
          </a:prstGeom>
          <a:noFill/>
        </p:spPr>
        <p:txBody>
          <a:bodyPr wrap="square" rtlCol="0">
            <a:spAutoFit/>
          </a:bodyPr>
          <a:lstStyle/>
          <a:p>
            <a:pPr>
              <a:lnSpc>
                <a:spcPct val="120000"/>
              </a:lnSpc>
            </a:pPr>
            <a:r>
              <a:rPr lang="en-GB" sz="2800" dirty="0" err="1">
                <a:solidFill>
                  <a:schemeClr val="accent5">
                    <a:lumMod val="50000"/>
                  </a:schemeClr>
                </a:solidFill>
                <a:latin typeface="Century Gothic" panose="020B0502020202020204" pitchFamily="34" charset="0"/>
              </a:rPr>
              <a:t>Necesitas</a:t>
            </a:r>
            <a:r>
              <a:rPr lang="en-GB" sz="2800" dirty="0">
                <a:solidFill>
                  <a:schemeClr val="accent5">
                    <a:lumMod val="50000"/>
                  </a:schemeClr>
                </a:solidFill>
                <a:latin typeface="Century Gothic" panose="020B0502020202020204" pitchFamily="34" charset="0"/>
              </a:rPr>
              <a:t> un </a:t>
            </a:r>
            <a:r>
              <a:rPr lang="en-GB" sz="2800" dirty="0" err="1">
                <a:solidFill>
                  <a:schemeClr val="accent5">
                    <a:lumMod val="50000"/>
                  </a:schemeClr>
                </a:solidFill>
                <a:latin typeface="Century Gothic" panose="020B0502020202020204" pitchFamily="34" charset="0"/>
              </a:rPr>
              <a:t>libro</a:t>
            </a:r>
            <a:r>
              <a:rPr lang="en-GB" sz="2800" dirty="0">
                <a:solidFill>
                  <a:schemeClr val="accent5">
                    <a:lumMod val="50000"/>
                  </a:schemeClr>
                </a:solidFill>
                <a:latin typeface="Century Gothic" panose="020B0502020202020204" pitchFamily="34" charset="0"/>
              </a:rPr>
              <a:t>.</a:t>
            </a:r>
          </a:p>
          <a:p>
            <a:pPr>
              <a:lnSpc>
                <a:spcPct val="120000"/>
              </a:lnSpc>
            </a:pPr>
            <a:r>
              <a:rPr lang="en-GB" sz="2800" b="1" dirty="0">
                <a:solidFill>
                  <a:schemeClr val="accent5">
                    <a:lumMod val="50000"/>
                  </a:schemeClr>
                </a:solidFill>
                <a:latin typeface="Century Gothic" panose="020B0502020202020204" pitchFamily="34" charset="0"/>
              </a:rPr>
              <a:t>No</a:t>
            </a:r>
            <a:r>
              <a:rPr lang="en-GB" sz="2800" dirty="0">
                <a:solidFill>
                  <a:schemeClr val="accent5">
                    <a:lumMod val="50000"/>
                  </a:schemeClr>
                </a:solidFill>
                <a:latin typeface="Century Gothic" panose="020B0502020202020204" pitchFamily="34" charset="0"/>
              </a:rPr>
              <a:t> </a:t>
            </a:r>
            <a:r>
              <a:rPr lang="en-GB" sz="2800" dirty="0" err="1">
                <a:solidFill>
                  <a:schemeClr val="accent5">
                    <a:lumMod val="50000"/>
                  </a:schemeClr>
                </a:solidFill>
                <a:latin typeface="Century Gothic" panose="020B0502020202020204" pitchFamily="34" charset="0"/>
              </a:rPr>
              <a:t>necesitas</a:t>
            </a:r>
            <a:r>
              <a:rPr lang="en-GB" sz="2800" dirty="0">
                <a:solidFill>
                  <a:schemeClr val="accent5">
                    <a:lumMod val="50000"/>
                  </a:schemeClr>
                </a:solidFill>
                <a:latin typeface="Century Gothic" panose="020B0502020202020204" pitchFamily="34" charset="0"/>
              </a:rPr>
              <a:t> un </a:t>
            </a:r>
            <a:r>
              <a:rPr lang="en-GB" sz="2800" dirty="0" err="1">
                <a:solidFill>
                  <a:schemeClr val="accent5">
                    <a:lumMod val="50000"/>
                  </a:schemeClr>
                </a:solidFill>
                <a:latin typeface="Century Gothic" panose="020B0502020202020204" pitchFamily="34" charset="0"/>
              </a:rPr>
              <a:t>libro</a:t>
            </a:r>
            <a:r>
              <a:rPr lang="en-GB" sz="2800" dirty="0">
                <a:solidFill>
                  <a:schemeClr val="accent5">
                    <a:lumMod val="50000"/>
                  </a:schemeClr>
                </a:solidFill>
                <a:latin typeface="Century Gothic" panose="020B0502020202020204" pitchFamily="34" charset="0"/>
              </a:rPr>
              <a:t>.</a:t>
            </a:r>
          </a:p>
          <a:p>
            <a:pPr>
              <a:lnSpc>
                <a:spcPct val="120000"/>
              </a:lnSpc>
            </a:pPr>
            <a:endParaRPr lang="en-GB" sz="2800" dirty="0">
              <a:latin typeface="Century Gothic" panose="020B0502020202020204" pitchFamily="34" charset="0"/>
            </a:endParaRPr>
          </a:p>
        </p:txBody>
      </p:sp>
      <p:sp>
        <p:nvSpPr>
          <p:cNvPr id="15" name="TextBox 14">
            <a:extLst>
              <a:ext uri="{FF2B5EF4-FFF2-40B4-BE49-F238E27FC236}">
                <a16:creationId xmlns:a16="http://schemas.microsoft.com/office/drawing/2014/main" id="{706B4C5B-25C9-4329-94AE-DA93D55919FC}"/>
              </a:ext>
            </a:extLst>
          </p:cNvPr>
          <p:cNvSpPr txBox="1"/>
          <p:nvPr/>
        </p:nvSpPr>
        <p:spPr>
          <a:xfrm>
            <a:off x="4510048" y="5142532"/>
            <a:ext cx="5681752" cy="1155316"/>
          </a:xfrm>
          <a:prstGeom prst="rect">
            <a:avLst/>
          </a:prstGeom>
          <a:noFill/>
        </p:spPr>
        <p:txBody>
          <a:bodyPr wrap="square" rtlCol="0">
            <a:spAutoFit/>
          </a:bodyPr>
          <a:lstStyle/>
          <a:p>
            <a:pPr>
              <a:lnSpc>
                <a:spcPct val="120000"/>
              </a:lnSpc>
              <a:spcBef>
                <a:spcPts val="600"/>
              </a:spcBef>
            </a:pPr>
            <a:r>
              <a:rPr lang="en-GB" sz="2800" kern="0" dirty="0">
                <a:solidFill>
                  <a:srgbClr val="002060"/>
                </a:solidFill>
                <a:latin typeface="Century Gothic" panose="020B0502020202020204" pitchFamily="34" charset="0"/>
                <a:cs typeface="Arial"/>
                <a:sym typeface="Wingdings" panose="05000000000000000000" pitchFamily="2" charset="2"/>
              </a:rPr>
              <a:t></a:t>
            </a:r>
            <a:r>
              <a:rPr lang="en-GB" sz="2800" dirty="0">
                <a:solidFill>
                  <a:schemeClr val="accent5">
                    <a:lumMod val="50000"/>
                  </a:schemeClr>
                </a:solidFill>
                <a:latin typeface="Century Gothic" panose="020B0502020202020204" pitchFamily="34" charset="0"/>
              </a:rPr>
              <a:t>You need a book.</a:t>
            </a:r>
          </a:p>
          <a:p>
            <a:pPr>
              <a:lnSpc>
                <a:spcPct val="120000"/>
              </a:lnSpc>
              <a:spcBef>
                <a:spcPts val="600"/>
              </a:spcBef>
            </a:pPr>
            <a:r>
              <a:rPr lang="en-GB" sz="2800" kern="0" dirty="0">
                <a:solidFill>
                  <a:srgbClr val="002060"/>
                </a:solidFill>
                <a:latin typeface="Century Gothic" panose="020B0502020202020204" pitchFamily="34" charset="0"/>
                <a:cs typeface="Arial"/>
                <a:sym typeface="Wingdings" panose="05000000000000000000" pitchFamily="2" charset="2"/>
              </a:rPr>
              <a:t></a:t>
            </a:r>
            <a:r>
              <a:rPr lang="en-GB" sz="2800" dirty="0">
                <a:solidFill>
                  <a:schemeClr val="accent5">
                    <a:lumMod val="50000"/>
                  </a:schemeClr>
                </a:solidFill>
                <a:latin typeface="Century Gothic" panose="020B0502020202020204" pitchFamily="34" charset="0"/>
              </a:rPr>
              <a:t>You </a:t>
            </a:r>
            <a:r>
              <a:rPr lang="en-GB" sz="2800" b="1" dirty="0">
                <a:solidFill>
                  <a:schemeClr val="accent5">
                    <a:lumMod val="50000"/>
                  </a:schemeClr>
                </a:solidFill>
                <a:latin typeface="Century Gothic" panose="020B0502020202020204" pitchFamily="34" charset="0"/>
              </a:rPr>
              <a:t>don’t</a:t>
            </a:r>
            <a:r>
              <a:rPr lang="en-GB" sz="2800" dirty="0">
                <a:solidFill>
                  <a:schemeClr val="accent5">
                    <a:lumMod val="50000"/>
                  </a:schemeClr>
                </a:solidFill>
                <a:latin typeface="Century Gothic" panose="020B0502020202020204" pitchFamily="34" charset="0"/>
              </a:rPr>
              <a:t> need a book.</a:t>
            </a:r>
          </a:p>
        </p:txBody>
      </p:sp>
    </p:spTree>
    <p:extLst>
      <p:ext uri="{BB962C8B-B14F-4D97-AF65-F5344CB8AC3E}">
        <p14:creationId xmlns:p14="http://schemas.microsoft.com/office/powerpoint/2010/main" val="197376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26">
            <a:extLst>
              <a:ext uri="{FF2B5EF4-FFF2-40B4-BE49-F238E27FC236}">
                <a16:creationId xmlns:a16="http://schemas.microsoft.com/office/drawing/2014/main" id="{62BD5A31-AFD0-4225-B1B9-D53C79A0894F}"/>
              </a:ext>
            </a:extLst>
          </p:cNvPr>
          <p:cNvPicPr>
            <a:picLocks noChangeAspect="1"/>
          </p:cNvPicPr>
          <p:nvPr/>
        </p:nvPicPr>
        <p:blipFill>
          <a:blip r:embed="rId3">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152819" y="1444026"/>
            <a:ext cx="971721" cy="2557475"/>
          </a:xfrm>
          <a:prstGeom prst="rect">
            <a:avLst/>
          </a:prstGeom>
        </p:spPr>
      </p:pic>
      <p:sp>
        <p:nvSpPr>
          <p:cNvPr id="128" name="Rectangular Callout 62">
            <a:extLst>
              <a:ext uri="{FF2B5EF4-FFF2-40B4-BE49-F238E27FC236}">
                <a16:creationId xmlns:a16="http://schemas.microsoft.com/office/drawing/2014/main" id="{B7609EB5-2DD7-44B8-9962-54D0E49AE3F5}"/>
              </a:ext>
            </a:extLst>
          </p:cNvPr>
          <p:cNvSpPr/>
          <p:nvPr/>
        </p:nvSpPr>
        <p:spPr>
          <a:xfrm>
            <a:off x="152818" y="4013616"/>
            <a:ext cx="11715969" cy="2341681"/>
          </a:xfrm>
          <a:prstGeom prst="wedgeRectCallout">
            <a:avLst>
              <a:gd name="adj1" fmla="val -6048"/>
              <a:gd name="adj2" fmla="val -118891"/>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9" name="TextBox 128">
            <a:extLst>
              <a:ext uri="{FF2B5EF4-FFF2-40B4-BE49-F238E27FC236}">
                <a16:creationId xmlns:a16="http://schemas.microsoft.com/office/drawing/2014/main" id="{895C22B8-E180-4551-B12B-75FEAC35A3DA}"/>
              </a:ext>
            </a:extLst>
          </p:cNvPr>
          <p:cNvSpPr txBox="1"/>
          <p:nvPr/>
        </p:nvSpPr>
        <p:spPr>
          <a:xfrm>
            <a:off x="152819" y="4023025"/>
            <a:ext cx="8872498" cy="454612"/>
          </a:xfrm>
          <a:prstGeom prst="rect">
            <a:avLst/>
          </a:prstGeom>
          <a:noFill/>
        </p:spPr>
        <p:txBody>
          <a:bodyPr wrap="square" rtlCol="0">
            <a:spAutoFit/>
          </a:bodyPr>
          <a:lstStyle/>
          <a:p>
            <a:pPr>
              <a:lnSpc>
                <a:spcPct val="107000"/>
              </a:lnSpc>
            </a:pPr>
            <a:r>
              <a:rPr lang="es-ES" sz="2200" i="1" dirty="0">
                <a:solidFill>
                  <a:srgbClr val="002060"/>
                </a:solidFill>
                <a:ea typeface="Century Gothic"/>
                <a:cs typeface="Century Gothic"/>
                <a:sym typeface="Century Gothic"/>
              </a:rPr>
              <a:t>“No tengo caballos, pero tengo un amigo. Es muy alegre.”</a:t>
            </a:r>
          </a:p>
        </p:txBody>
      </p:sp>
      <p:sp>
        <p:nvSpPr>
          <p:cNvPr id="131" name="TextBox 130">
            <a:extLst>
              <a:ext uri="{FF2B5EF4-FFF2-40B4-BE49-F238E27FC236}">
                <a16:creationId xmlns:a16="http://schemas.microsoft.com/office/drawing/2014/main" id="{9D49D284-2F53-494B-98AD-A7EF674BFF4C}"/>
              </a:ext>
            </a:extLst>
          </p:cNvPr>
          <p:cNvSpPr txBox="1"/>
          <p:nvPr/>
        </p:nvSpPr>
        <p:spPr>
          <a:xfrm>
            <a:off x="45871" y="693567"/>
            <a:ext cx="404190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¿Qué tiene Lucía?</a:t>
            </a:r>
          </a:p>
        </p:txBody>
      </p:sp>
      <p:sp>
        <p:nvSpPr>
          <p:cNvPr id="132" name="TextBox 131">
            <a:extLst>
              <a:ext uri="{FF2B5EF4-FFF2-40B4-BE49-F238E27FC236}">
                <a16:creationId xmlns:a16="http://schemas.microsoft.com/office/drawing/2014/main" id="{5F199DE0-45B5-4A3C-8B6D-BA6BBEAF23D2}"/>
              </a:ext>
            </a:extLst>
          </p:cNvPr>
          <p:cNvSpPr txBox="1"/>
          <p:nvPr/>
        </p:nvSpPr>
        <p:spPr>
          <a:xfrm>
            <a:off x="33964" y="1182735"/>
            <a:ext cx="332657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¿Qué no tiene?</a:t>
            </a:r>
          </a:p>
        </p:txBody>
      </p:sp>
      <p:sp>
        <p:nvSpPr>
          <p:cNvPr id="133" name="TextBox 132">
            <a:extLst>
              <a:ext uri="{FF2B5EF4-FFF2-40B4-BE49-F238E27FC236}">
                <a16:creationId xmlns:a16="http://schemas.microsoft.com/office/drawing/2014/main" id="{069CCAA4-F984-424E-92DA-7E4843267618}"/>
              </a:ext>
            </a:extLst>
          </p:cNvPr>
          <p:cNvSpPr txBox="1"/>
          <p:nvPr/>
        </p:nvSpPr>
        <p:spPr>
          <a:xfrm>
            <a:off x="118860" y="5389232"/>
            <a:ext cx="9458881" cy="454612"/>
          </a:xfrm>
          <a:prstGeom prst="rect">
            <a:avLst/>
          </a:prstGeom>
          <a:noFill/>
        </p:spPr>
        <p:txBody>
          <a:bodyPr wrap="square" rtlCol="0">
            <a:spAutoFit/>
          </a:bodyPr>
          <a:lstStyle/>
          <a:p>
            <a:pPr>
              <a:lnSpc>
                <a:spcPct val="107000"/>
              </a:lnSpc>
            </a:pPr>
            <a:r>
              <a:rPr lang="es-ES" sz="2200" i="1" dirty="0">
                <a:solidFill>
                  <a:srgbClr val="002060"/>
                </a:solidFill>
                <a:ea typeface="Century Gothic"/>
                <a:cs typeface="Century Gothic"/>
                <a:sym typeface="Century Gothic"/>
              </a:rPr>
              <a:t>“Tengo un periódico, y tengo una revista de arte también”.</a:t>
            </a:r>
          </a:p>
        </p:txBody>
      </p:sp>
      <p:sp>
        <p:nvSpPr>
          <p:cNvPr id="134" name="TextBox 133">
            <a:extLst>
              <a:ext uri="{FF2B5EF4-FFF2-40B4-BE49-F238E27FC236}">
                <a16:creationId xmlns:a16="http://schemas.microsoft.com/office/drawing/2014/main" id="{25DADEB6-4BC1-40B7-84A1-89A4B241B680}"/>
              </a:ext>
            </a:extLst>
          </p:cNvPr>
          <p:cNvSpPr txBox="1"/>
          <p:nvPr/>
        </p:nvSpPr>
        <p:spPr>
          <a:xfrm>
            <a:off x="131672" y="4904841"/>
            <a:ext cx="11737115" cy="426655"/>
          </a:xfrm>
          <a:prstGeom prst="rect">
            <a:avLst/>
          </a:prstGeom>
          <a:noFill/>
        </p:spPr>
        <p:txBody>
          <a:bodyPr wrap="square" rtlCol="0">
            <a:spAutoFit/>
          </a:bodyPr>
          <a:lstStyle/>
          <a:p>
            <a:pPr>
              <a:lnSpc>
                <a:spcPct val="107000"/>
              </a:lnSpc>
            </a:pPr>
            <a:r>
              <a:rPr lang="es-ES" sz="2200" i="1" dirty="0">
                <a:solidFill>
                  <a:srgbClr val="002060"/>
                </a:solidFill>
                <a:ea typeface="Century Gothic"/>
                <a:cs typeface="Century Gothic"/>
                <a:sym typeface="Century Gothic"/>
              </a:rPr>
              <a:t>“En clase tengo preguntas. ¡No entiendo! No tengo un teléfono o una cámara.”</a:t>
            </a:r>
          </a:p>
        </p:txBody>
      </p:sp>
      <p:sp>
        <p:nvSpPr>
          <p:cNvPr id="135" name="TextBox 134">
            <a:extLst>
              <a:ext uri="{FF2B5EF4-FFF2-40B4-BE49-F238E27FC236}">
                <a16:creationId xmlns:a16="http://schemas.microsoft.com/office/drawing/2014/main" id="{791C938A-50BA-4BF4-B6FD-AA2702633506}"/>
              </a:ext>
            </a:extLst>
          </p:cNvPr>
          <p:cNvSpPr txBox="1"/>
          <p:nvPr/>
        </p:nvSpPr>
        <p:spPr>
          <a:xfrm>
            <a:off x="118860" y="4479505"/>
            <a:ext cx="6721069" cy="454612"/>
          </a:xfrm>
          <a:prstGeom prst="rect">
            <a:avLst/>
          </a:prstGeom>
          <a:noFill/>
        </p:spPr>
        <p:txBody>
          <a:bodyPr wrap="square" rtlCol="0">
            <a:spAutoFit/>
          </a:bodyPr>
          <a:lstStyle/>
          <a:p>
            <a:pPr>
              <a:lnSpc>
                <a:spcPct val="107000"/>
              </a:lnSpc>
            </a:pPr>
            <a:r>
              <a:rPr lang="es-ES" sz="2200" i="1" dirty="0">
                <a:solidFill>
                  <a:srgbClr val="002060"/>
                </a:solidFill>
                <a:ea typeface="Century Gothic"/>
                <a:cs typeface="Century Gothic"/>
                <a:sym typeface="Century Gothic"/>
              </a:rPr>
              <a:t>“En casa no tengo tareas. ¡Es perfecto!”</a:t>
            </a:r>
          </a:p>
        </p:txBody>
      </p:sp>
      <p:sp>
        <p:nvSpPr>
          <p:cNvPr id="136" name="TextBox 135">
            <a:extLst>
              <a:ext uri="{FF2B5EF4-FFF2-40B4-BE49-F238E27FC236}">
                <a16:creationId xmlns:a16="http://schemas.microsoft.com/office/drawing/2014/main" id="{76A960FE-8001-448F-91DA-BEFA2CE13317}"/>
              </a:ext>
            </a:extLst>
          </p:cNvPr>
          <p:cNvSpPr txBox="1"/>
          <p:nvPr/>
        </p:nvSpPr>
        <p:spPr>
          <a:xfrm>
            <a:off x="152819" y="5893611"/>
            <a:ext cx="7917123" cy="454612"/>
          </a:xfrm>
          <a:prstGeom prst="rect">
            <a:avLst/>
          </a:prstGeom>
          <a:noFill/>
        </p:spPr>
        <p:txBody>
          <a:bodyPr wrap="square" rtlCol="0">
            <a:spAutoFit/>
          </a:bodyPr>
          <a:lstStyle/>
          <a:p>
            <a:pPr>
              <a:lnSpc>
                <a:spcPct val="107000"/>
              </a:lnSpc>
            </a:pPr>
            <a:r>
              <a:rPr lang="es-ES" sz="2200" i="1" dirty="0">
                <a:solidFill>
                  <a:srgbClr val="002060"/>
                </a:solidFill>
                <a:ea typeface="Century Gothic"/>
                <a:cs typeface="Century Gothic"/>
                <a:sym typeface="Century Gothic"/>
              </a:rPr>
              <a:t>“Tengo libros en inglés, pero no tengo libros en español.”</a:t>
            </a:r>
          </a:p>
        </p:txBody>
      </p:sp>
      <p:graphicFrame>
        <p:nvGraphicFramePr>
          <p:cNvPr id="137" name="Table 136">
            <a:extLst>
              <a:ext uri="{FF2B5EF4-FFF2-40B4-BE49-F238E27FC236}">
                <a16:creationId xmlns:a16="http://schemas.microsoft.com/office/drawing/2014/main" id="{6DE51A51-5F2B-47D1-9C71-E0FCDDB0A2CD}"/>
              </a:ext>
            </a:extLst>
          </p:cNvPr>
          <p:cNvGraphicFramePr>
            <a:graphicFrameLocks noGrp="1"/>
          </p:cNvGraphicFramePr>
          <p:nvPr>
            <p:extLst>
              <p:ext uri="{D42A27DB-BD31-4B8C-83A1-F6EECF244321}">
                <p14:modId xmlns:p14="http://schemas.microsoft.com/office/powerpoint/2010/main" val="1885090979"/>
              </p:ext>
            </p:extLst>
          </p:nvPr>
        </p:nvGraphicFramePr>
        <p:xfrm>
          <a:off x="5506264" y="199762"/>
          <a:ext cx="6362523" cy="3662698"/>
        </p:xfrm>
        <a:graphic>
          <a:graphicData uri="http://schemas.openxmlformats.org/drawingml/2006/table">
            <a:tbl>
              <a:tblPr firstRow="1" bandRow="1"/>
              <a:tblGrid>
                <a:gridCol w="3060679">
                  <a:extLst>
                    <a:ext uri="{9D8B030D-6E8A-4147-A177-3AD203B41FA5}">
                      <a16:colId xmlns:a16="http://schemas.microsoft.com/office/drawing/2014/main" val="1045808446"/>
                    </a:ext>
                  </a:extLst>
                </a:gridCol>
                <a:gridCol w="3301844">
                  <a:extLst>
                    <a:ext uri="{9D8B030D-6E8A-4147-A177-3AD203B41FA5}">
                      <a16:colId xmlns:a16="http://schemas.microsoft.com/office/drawing/2014/main" val="4240097082"/>
                    </a:ext>
                  </a:extLst>
                </a:gridCol>
              </a:tblGrid>
              <a:tr h="746290">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3073541150"/>
                  </a:ext>
                </a:extLst>
              </a:tr>
              <a:tr h="29164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549992386"/>
                  </a:ext>
                </a:extLst>
              </a:tr>
            </a:tbl>
          </a:graphicData>
        </a:graphic>
      </p:graphicFrame>
      <p:sp>
        <p:nvSpPr>
          <p:cNvPr id="138" name="TextBox 137">
            <a:extLst>
              <a:ext uri="{FF2B5EF4-FFF2-40B4-BE49-F238E27FC236}">
                <a16:creationId xmlns:a16="http://schemas.microsoft.com/office/drawing/2014/main" id="{9D70E6D5-6726-4E57-BC3A-F26261C98B02}"/>
              </a:ext>
            </a:extLst>
          </p:cNvPr>
          <p:cNvSpPr txBox="1"/>
          <p:nvPr/>
        </p:nvSpPr>
        <p:spPr>
          <a:xfrm>
            <a:off x="5654472" y="357363"/>
            <a:ext cx="224985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rPr>
              <a:t>Lucía tiene…</a:t>
            </a:r>
          </a:p>
        </p:txBody>
      </p:sp>
      <p:sp>
        <p:nvSpPr>
          <p:cNvPr id="139" name="TextBox 138">
            <a:extLst>
              <a:ext uri="{FF2B5EF4-FFF2-40B4-BE49-F238E27FC236}">
                <a16:creationId xmlns:a16="http://schemas.microsoft.com/office/drawing/2014/main" id="{F1C97872-D86B-4EDD-BEC0-C6EEFA4DDD91}"/>
              </a:ext>
            </a:extLst>
          </p:cNvPr>
          <p:cNvSpPr txBox="1"/>
          <p:nvPr/>
        </p:nvSpPr>
        <p:spPr>
          <a:xfrm>
            <a:off x="8935267" y="329836"/>
            <a:ext cx="275224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rPr>
              <a:t>Lucía no tiene…</a:t>
            </a:r>
          </a:p>
        </p:txBody>
      </p:sp>
      <p:sp>
        <p:nvSpPr>
          <p:cNvPr id="140" name="TextBox 139">
            <a:extLst>
              <a:ext uri="{FF2B5EF4-FFF2-40B4-BE49-F238E27FC236}">
                <a16:creationId xmlns:a16="http://schemas.microsoft.com/office/drawing/2014/main" id="{6C263ECE-BC7A-4363-A74F-6BB4A55B198B}"/>
              </a:ext>
            </a:extLst>
          </p:cNvPr>
          <p:cNvSpPr txBox="1"/>
          <p:nvPr/>
        </p:nvSpPr>
        <p:spPr>
          <a:xfrm>
            <a:off x="5518598" y="1128600"/>
            <a:ext cx="221848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un amigo</a:t>
            </a:r>
          </a:p>
        </p:txBody>
      </p:sp>
      <p:sp>
        <p:nvSpPr>
          <p:cNvPr id="141" name="TextBox 140">
            <a:extLst>
              <a:ext uri="{FF2B5EF4-FFF2-40B4-BE49-F238E27FC236}">
                <a16:creationId xmlns:a16="http://schemas.microsoft.com/office/drawing/2014/main" id="{074A5C01-2833-4B7F-9F29-F3083419447F}"/>
              </a:ext>
            </a:extLst>
          </p:cNvPr>
          <p:cNvSpPr txBox="1"/>
          <p:nvPr/>
        </p:nvSpPr>
        <p:spPr>
          <a:xfrm>
            <a:off x="5537083" y="1590727"/>
            <a:ext cx="244850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un periódico</a:t>
            </a:r>
          </a:p>
        </p:txBody>
      </p:sp>
      <p:sp>
        <p:nvSpPr>
          <p:cNvPr id="142" name="TextBox 141">
            <a:extLst>
              <a:ext uri="{FF2B5EF4-FFF2-40B4-BE49-F238E27FC236}">
                <a16:creationId xmlns:a16="http://schemas.microsoft.com/office/drawing/2014/main" id="{A0D1AAAB-6867-4455-9F3B-051ECA5FF05C}"/>
              </a:ext>
            </a:extLst>
          </p:cNvPr>
          <p:cNvSpPr txBox="1"/>
          <p:nvPr/>
        </p:nvSpPr>
        <p:spPr>
          <a:xfrm>
            <a:off x="5518598" y="2098127"/>
            <a:ext cx="244850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una revista</a:t>
            </a:r>
          </a:p>
        </p:txBody>
      </p:sp>
      <p:sp>
        <p:nvSpPr>
          <p:cNvPr id="143" name="TextBox 142">
            <a:extLst>
              <a:ext uri="{FF2B5EF4-FFF2-40B4-BE49-F238E27FC236}">
                <a16:creationId xmlns:a16="http://schemas.microsoft.com/office/drawing/2014/main" id="{0D7D5C14-1413-4605-A463-C29357D26C97}"/>
              </a:ext>
            </a:extLst>
          </p:cNvPr>
          <p:cNvSpPr txBox="1"/>
          <p:nvPr/>
        </p:nvSpPr>
        <p:spPr>
          <a:xfrm>
            <a:off x="5506263" y="2605527"/>
            <a:ext cx="335096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preguntas en clase</a:t>
            </a:r>
          </a:p>
        </p:txBody>
      </p:sp>
      <p:sp>
        <p:nvSpPr>
          <p:cNvPr id="144" name="TextBox 143">
            <a:extLst>
              <a:ext uri="{FF2B5EF4-FFF2-40B4-BE49-F238E27FC236}">
                <a16:creationId xmlns:a16="http://schemas.microsoft.com/office/drawing/2014/main" id="{18E84F45-D82E-4F27-90F3-8D44A9BFE987}"/>
              </a:ext>
            </a:extLst>
          </p:cNvPr>
          <p:cNvSpPr txBox="1"/>
          <p:nvPr/>
        </p:nvSpPr>
        <p:spPr>
          <a:xfrm>
            <a:off x="5518598" y="3121798"/>
            <a:ext cx="26556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300" b="0" i="0" u="none" strike="noStrike" kern="0" cap="none" spc="0" normalizeH="0" baseline="0" noProof="0" dirty="0">
                <a:ln>
                  <a:noFill/>
                </a:ln>
                <a:solidFill>
                  <a:srgbClr val="002060"/>
                </a:solidFill>
                <a:effectLst/>
                <a:uLnTx/>
                <a:uFillTx/>
              </a:rPr>
              <a:t>libros en inglés</a:t>
            </a:r>
          </a:p>
        </p:txBody>
      </p:sp>
      <p:sp>
        <p:nvSpPr>
          <p:cNvPr id="145" name="TextBox 144">
            <a:extLst>
              <a:ext uri="{FF2B5EF4-FFF2-40B4-BE49-F238E27FC236}">
                <a16:creationId xmlns:a16="http://schemas.microsoft.com/office/drawing/2014/main" id="{AC03435D-5248-4E80-B4F6-D11F2DA76185}"/>
              </a:ext>
            </a:extLst>
          </p:cNvPr>
          <p:cNvSpPr txBox="1"/>
          <p:nvPr/>
        </p:nvSpPr>
        <p:spPr>
          <a:xfrm>
            <a:off x="8576790" y="1095064"/>
            <a:ext cx="18173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caballos</a:t>
            </a:r>
          </a:p>
        </p:txBody>
      </p:sp>
      <p:sp>
        <p:nvSpPr>
          <p:cNvPr id="146" name="TextBox 145">
            <a:extLst>
              <a:ext uri="{FF2B5EF4-FFF2-40B4-BE49-F238E27FC236}">
                <a16:creationId xmlns:a16="http://schemas.microsoft.com/office/drawing/2014/main" id="{1EEC65E6-ABF2-40E1-A333-14E9C237EDEF}"/>
              </a:ext>
            </a:extLst>
          </p:cNvPr>
          <p:cNvSpPr txBox="1"/>
          <p:nvPr/>
        </p:nvSpPr>
        <p:spPr>
          <a:xfrm>
            <a:off x="8624971" y="1579572"/>
            <a:ext cx="356702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un teléfono en clase</a:t>
            </a:r>
          </a:p>
        </p:txBody>
      </p:sp>
      <p:sp>
        <p:nvSpPr>
          <p:cNvPr id="147" name="TextBox 146">
            <a:extLst>
              <a:ext uri="{FF2B5EF4-FFF2-40B4-BE49-F238E27FC236}">
                <a16:creationId xmlns:a16="http://schemas.microsoft.com/office/drawing/2014/main" id="{2355073E-CEB2-4589-BB4E-60DAEBAB71D3}"/>
              </a:ext>
            </a:extLst>
          </p:cNvPr>
          <p:cNvSpPr txBox="1"/>
          <p:nvPr/>
        </p:nvSpPr>
        <p:spPr>
          <a:xfrm>
            <a:off x="8576790" y="2589273"/>
            <a:ext cx="311072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tareas en casa</a:t>
            </a:r>
          </a:p>
        </p:txBody>
      </p:sp>
      <p:sp>
        <p:nvSpPr>
          <p:cNvPr id="148" name="TextBox 147">
            <a:extLst>
              <a:ext uri="{FF2B5EF4-FFF2-40B4-BE49-F238E27FC236}">
                <a16:creationId xmlns:a16="http://schemas.microsoft.com/office/drawing/2014/main" id="{8BFC8C9A-938D-4F25-843E-6642587377E0}"/>
              </a:ext>
            </a:extLst>
          </p:cNvPr>
          <p:cNvSpPr txBox="1"/>
          <p:nvPr/>
        </p:nvSpPr>
        <p:spPr>
          <a:xfrm>
            <a:off x="8585256" y="3104982"/>
            <a:ext cx="284465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libros en español</a:t>
            </a:r>
          </a:p>
        </p:txBody>
      </p:sp>
      <p:sp>
        <p:nvSpPr>
          <p:cNvPr id="149" name="TextBox 148">
            <a:extLst>
              <a:ext uri="{FF2B5EF4-FFF2-40B4-BE49-F238E27FC236}">
                <a16:creationId xmlns:a16="http://schemas.microsoft.com/office/drawing/2014/main" id="{56863004-564D-47B2-A65A-36C0E8C8A427}"/>
              </a:ext>
            </a:extLst>
          </p:cNvPr>
          <p:cNvSpPr txBox="1"/>
          <p:nvPr/>
        </p:nvSpPr>
        <p:spPr>
          <a:xfrm>
            <a:off x="8624970" y="2073002"/>
            <a:ext cx="356702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300" b="0" i="0" u="none" strike="noStrike" kern="0" cap="none" spc="0" normalizeH="0" baseline="0" noProof="0" dirty="0">
                <a:ln>
                  <a:noFill/>
                </a:ln>
                <a:solidFill>
                  <a:srgbClr val="002060"/>
                </a:solidFill>
                <a:effectLst/>
                <a:uLnTx/>
                <a:uFillTx/>
              </a:rPr>
              <a:t>una cámara en clase</a:t>
            </a:r>
          </a:p>
        </p:txBody>
      </p:sp>
      <p:sp>
        <p:nvSpPr>
          <p:cNvPr id="150" name="Title 149">
            <a:extLst>
              <a:ext uri="{FF2B5EF4-FFF2-40B4-BE49-F238E27FC236}">
                <a16:creationId xmlns:a16="http://schemas.microsoft.com/office/drawing/2014/main" id="{D01D1544-8DDA-4331-B175-B1FD95FD3762}"/>
              </a:ext>
            </a:extLst>
          </p:cNvPr>
          <p:cNvSpPr>
            <a:spLocks noGrp="1"/>
          </p:cNvSpPr>
          <p:nvPr>
            <p:ph type="title"/>
          </p:nvPr>
        </p:nvSpPr>
        <p:spPr>
          <a:xfrm>
            <a:off x="33964" y="-150842"/>
            <a:ext cx="5217974" cy="1325563"/>
          </a:xfrm>
        </p:spPr>
        <p:txBody>
          <a:bodyPr/>
          <a:lstStyle/>
          <a:p>
            <a:pPr rtl="0" eaLnBrk="1" fontAlgn="auto" latinLnBrk="0" hangingPunct="1"/>
            <a:r>
              <a:rPr lang="en-GB" sz="2800" b="1" i="0" spc="0" baseline="0" dirty="0">
                <a:ln>
                  <a:noFill/>
                </a:ln>
                <a:solidFill>
                  <a:srgbClr val="203864"/>
                </a:solidFill>
                <a:effectLst/>
                <a:ea typeface="+mn-ea"/>
                <a:cs typeface="+mn-cs"/>
              </a:rPr>
              <a:t>Lucía habla con una amiga.</a:t>
            </a:r>
            <a:endParaRPr lang="en-GB" b="1" dirty="0">
              <a:effectLst/>
            </a:endParaRPr>
          </a:p>
        </p:txBody>
      </p:sp>
    </p:spTree>
    <p:extLst>
      <p:ext uri="{BB962C8B-B14F-4D97-AF65-F5344CB8AC3E}">
        <p14:creationId xmlns:p14="http://schemas.microsoft.com/office/powerpoint/2010/main" val="70713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4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4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4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4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9" grpId="0"/>
      <p:bldP spid="131" grpId="0"/>
      <p:bldP spid="132" grpId="0"/>
      <p:bldP spid="133" grpId="0"/>
      <p:bldP spid="134" grpId="0"/>
      <p:bldP spid="135" grpId="0"/>
      <p:bldP spid="136" grpId="0"/>
      <p:bldP spid="138" grpId="0"/>
      <p:bldP spid="139" grpId="0"/>
      <p:bldP spid="140" grpId="0"/>
      <p:bldP spid="141" grpId="0"/>
      <p:bldP spid="142" grpId="0"/>
      <p:bldP spid="143" grpId="0"/>
      <p:bldP spid="144" grpId="0"/>
      <p:bldP spid="145" grpId="0"/>
      <p:bldP spid="146" grpId="0"/>
      <p:bldP spid="147" grpId="0"/>
      <p:bldP spid="148" grpId="0"/>
      <p:bldP spid="149" grpId="0"/>
      <p:bldP spid="15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BB5627-D682-4507-833A-389C3FC1E28A}"/>
              </a:ext>
            </a:extLst>
          </p:cNvPr>
          <p:cNvSpPr txBox="1"/>
          <p:nvPr/>
        </p:nvSpPr>
        <p:spPr>
          <a:xfrm>
            <a:off x="248885" y="1036230"/>
            <a:ext cx="10767457" cy="455125"/>
          </a:xfrm>
          <a:prstGeom prst="rect">
            <a:avLst/>
          </a:prstGeom>
          <a:noFill/>
        </p:spPr>
        <p:txBody>
          <a:bodyPr wrap="square" rtlCol="0">
            <a:spAutoFit/>
          </a:bodyPr>
          <a:lstStyle/>
          <a:p>
            <a:pPr lvl="0">
              <a:lnSpc>
                <a:spcPct val="107000"/>
              </a:lnSpc>
            </a:pPr>
            <a:r>
              <a:rPr lang="es-ES" sz="2400" b="1" i="1" dirty="0">
                <a:solidFill>
                  <a:srgbClr val="002060"/>
                </a:solidFill>
                <a:latin typeface="Century Gothic" panose="020B0502020202020204" pitchFamily="34" charset="0"/>
                <a:ea typeface="Century Gothic"/>
                <a:cs typeface="Century Gothic"/>
                <a:sym typeface="Century Gothic"/>
              </a:rPr>
              <a:t>“No tengo caballos, pero tengo un amigo. Es muy alegre.”</a:t>
            </a:r>
          </a:p>
        </p:txBody>
      </p:sp>
      <p:sp>
        <p:nvSpPr>
          <p:cNvPr id="8" name="TextBox 7">
            <a:extLst>
              <a:ext uri="{FF2B5EF4-FFF2-40B4-BE49-F238E27FC236}">
                <a16:creationId xmlns:a16="http://schemas.microsoft.com/office/drawing/2014/main" id="{4C9D8BA1-146C-4BD7-91B2-CDBC35794DE7}"/>
              </a:ext>
            </a:extLst>
          </p:cNvPr>
          <p:cNvSpPr txBox="1"/>
          <p:nvPr/>
        </p:nvSpPr>
        <p:spPr>
          <a:xfrm>
            <a:off x="248885" y="4261746"/>
            <a:ext cx="8028841" cy="487506"/>
          </a:xfrm>
          <a:prstGeom prst="rect">
            <a:avLst/>
          </a:prstGeom>
          <a:noFill/>
        </p:spPr>
        <p:txBody>
          <a:bodyPr wrap="square" rtlCol="0">
            <a:spAutoFit/>
          </a:bodyPr>
          <a:lstStyle/>
          <a:p>
            <a:pPr lvl="0">
              <a:lnSpc>
                <a:spcPct val="107000"/>
              </a:lnSpc>
            </a:pPr>
            <a:r>
              <a:rPr lang="es-ES" sz="2400" b="1" i="1" dirty="0">
                <a:solidFill>
                  <a:srgbClr val="002060"/>
                </a:solidFill>
                <a:latin typeface="Century Gothic" panose="020B0502020202020204" pitchFamily="34" charset="0"/>
                <a:ea typeface="Century Gothic"/>
                <a:cs typeface="Century Gothic"/>
                <a:sym typeface="Century Gothic"/>
              </a:rPr>
              <a:t>“Tengo un periódico y una revista de arte también”.</a:t>
            </a:r>
          </a:p>
        </p:txBody>
      </p:sp>
      <p:sp>
        <p:nvSpPr>
          <p:cNvPr id="9" name="TextBox 8">
            <a:extLst>
              <a:ext uri="{FF2B5EF4-FFF2-40B4-BE49-F238E27FC236}">
                <a16:creationId xmlns:a16="http://schemas.microsoft.com/office/drawing/2014/main" id="{D1752C9B-C7D7-4A6E-8658-F82AA8338E5D}"/>
              </a:ext>
            </a:extLst>
          </p:cNvPr>
          <p:cNvSpPr txBox="1"/>
          <p:nvPr/>
        </p:nvSpPr>
        <p:spPr>
          <a:xfrm>
            <a:off x="309084" y="3186574"/>
            <a:ext cx="12088069" cy="455125"/>
          </a:xfrm>
          <a:prstGeom prst="rect">
            <a:avLst/>
          </a:prstGeom>
          <a:noFill/>
        </p:spPr>
        <p:txBody>
          <a:bodyPr wrap="square" rtlCol="0">
            <a:spAutoFit/>
          </a:bodyPr>
          <a:lstStyle/>
          <a:p>
            <a:pPr lvl="0">
              <a:lnSpc>
                <a:spcPct val="107000"/>
              </a:lnSpc>
            </a:pPr>
            <a:r>
              <a:rPr lang="es-ES" sz="2400" b="1" i="1" dirty="0">
                <a:solidFill>
                  <a:srgbClr val="002060"/>
                </a:solidFill>
                <a:latin typeface="Century Gothic" panose="020B0502020202020204" pitchFamily="34" charset="0"/>
                <a:ea typeface="Century Gothic"/>
                <a:cs typeface="Century Gothic"/>
                <a:sym typeface="Century Gothic"/>
              </a:rPr>
              <a:t>“En clase tengo preguntas. ¡No entiendo! No tengo un teléfono o una cámara.”</a:t>
            </a:r>
          </a:p>
        </p:txBody>
      </p:sp>
      <p:sp>
        <p:nvSpPr>
          <p:cNvPr id="10" name="TextBox 9">
            <a:extLst>
              <a:ext uri="{FF2B5EF4-FFF2-40B4-BE49-F238E27FC236}">
                <a16:creationId xmlns:a16="http://schemas.microsoft.com/office/drawing/2014/main" id="{E57B569A-81AB-472C-8285-B8D71278F2EB}"/>
              </a:ext>
            </a:extLst>
          </p:cNvPr>
          <p:cNvSpPr txBox="1"/>
          <p:nvPr/>
        </p:nvSpPr>
        <p:spPr>
          <a:xfrm>
            <a:off x="248885" y="2111402"/>
            <a:ext cx="8156533" cy="455125"/>
          </a:xfrm>
          <a:prstGeom prst="rect">
            <a:avLst/>
          </a:prstGeom>
          <a:noFill/>
        </p:spPr>
        <p:txBody>
          <a:bodyPr wrap="square" rtlCol="0">
            <a:spAutoFit/>
          </a:bodyPr>
          <a:lstStyle/>
          <a:p>
            <a:pPr lvl="0">
              <a:lnSpc>
                <a:spcPct val="107000"/>
              </a:lnSpc>
            </a:pPr>
            <a:r>
              <a:rPr lang="es-ES" sz="2400" b="1" i="1" dirty="0">
                <a:solidFill>
                  <a:srgbClr val="002060"/>
                </a:solidFill>
                <a:latin typeface="Century Gothic" panose="020B0502020202020204" pitchFamily="34" charset="0"/>
                <a:ea typeface="Century Gothic"/>
                <a:cs typeface="Century Gothic"/>
                <a:sym typeface="Century Gothic"/>
              </a:rPr>
              <a:t>“En casa no tengo tareas. ¡Es perfecto!”</a:t>
            </a:r>
          </a:p>
        </p:txBody>
      </p:sp>
      <p:sp>
        <p:nvSpPr>
          <p:cNvPr id="12" name="TextBox 11">
            <a:extLst>
              <a:ext uri="{FF2B5EF4-FFF2-40B4-BE49-F238E27FC236}">
                <a16:creationId xmlns:a16="http://schemas.microsoft.com/office/drawing/2014/main" id="{2D80E488-511F-4022-9C7E-91D11ECC50B2}"/>
              </a:ext>
            </a:extLst>
          </p:cNvPr>
          <p:cNvSpPr txBox="1"/>
          <p:nvPr/>
        </p:nvSpPr>
        <p:spPr>
          <a:xfrm>
            <a:off x="309085" y="5289036"/>
            <a:ext cx="9608036" cy="487506"/>
          </a:xfrm>
          <a:prstGeom prst="rect">
            <a:avLst/>
          </a:prstGeom>
          <a:noFill/>
        </p:spPr>
        <p:txBody>
          <a:bodyPr wrap="square" rtlCol="0">
            <a:spAutoFit/>
          </a:bodyPr>
          <a:lstStyle/>
          <a:p>
            <a:pPr lvl="0">
              <a:lnSpc>
                <a:spcPct val="107000"/>
              </a:lnSpc>
            </a:pPr>
            <a:r>
              <a:rPr lang="es-ES" sz="2400" b="1" i="1" dirty="0">
                <a:solidFill>
                  <a:srgbClr val="002060"/>
                </a:solidFill>
                <a:latin typeface="Century Gothic" panose="020B0502020202020204" pitchFamily="34" charset="0"/>
                <a:ea typeface="Century Gothic"/>
                <a:cs typeface="Century Gothic"/>
                <a:sym typeface="Century Gothic"/>
              </a:rPr>
              <a:t>“Tengo libros en inglés, pero no tengo libros en español.”</a:t>
            </a:r>
          </a:p>
        </p:txBody>
      </p:sp>
      <p:sp>
        <p:nvSpPr>
          <p:cNvPr id="13" name="TextBox 12">
            <a:extLst>
              <a:ext uri="{FF2B5EF4-FFF2-40B4-BE49-F238E27FC236}">
                <a16:creationId xmlns:a16="http://schemas.microsoft.com/office/drawing/2014/main" id="{2DF9E120-E6CC-4EB6-8599-73ABF7B39F2C}"/>
              </a:ext>
            </a:extLst>
          </p:cNvPr>
          <p:cNvSpPr txBox="1"/>
          <p:nvPr/>
        </p:nvSpPr>
        <p:spPr>
          <a:xfrm>
            <a:off x="309085" y="1539237"/>
            <a:ext cx="11200743" cy="487506"/>
          </a:xfrm>
          <a:prstGeom prst="rect">
            <a:avLst/>
          </a:prstGeom>
          <a:noFill/>
        </p:spPr>
        <p:txBody>
          <a:bodyPr wrap="square" rtlCol="0">
            <a:spAutoFit/>
          </a:bodyPr>
          <a:lstStyle/>
          <a:p>
            <a:pPr lvl="0">
              <a:lnSpc>
                <a:spcPct val="107000"/>
              </a:lnSpc>
            </a:pPr>
            <a:r>
              <a:rPr lang="es-ES" sz="2400" b="1" i="1" dirty="0">
                <a:solidFill>
                  <a:schemeClr val="accent2"/>
                </a:solidFill>
                <a:latin typeface="Century Gothic" panose="020B0502020202020204" pitchFamily="34" charset="0"/>
                <a:ea typeface="Century Gothic"/>
                <a:cs typeface="Century Gothic"/>
                <a:sym typeface="Century Gothic"/>
              </a:rPr>
              <a:t>I don’t </a:t>
            </a:r>
            <a:r>
              <a:rPr lang="es-ES" sz="2400" b="1" i="1" dirty="0" err="1">
                <a:solidFill>
                  <a:schemeClr val="accent2"/>
                </a:solidFill>
                <a:latin typeface="Century Gothic" panose="020B0502020202020204" pitchFamily="34" charset="0"/>
                <a:ea typeface="Century Gothic"/>
                <a:cs typeface="Century Gothic"/>
                <a:sym typeface="Century Gothic"/>
              </a:rPr>
              <a:t>have</a:t>
            </a:r>
            <a:r>
              <a:rPr lang="es-ES" sz="2400" b="1" i="1" dirty="0">
                <a:solidFill>
                  <a:schemeClr val="accent2"/>
                </a:solidFill>
                <a:latin typeface="Century Gothic" panose="020B0502020202020204" pitchFamily="34" charset="0"/>
                <a:ea typeface="Century Gothic"/>
                <a:cs typeface="Century Gothic"/>
                <a:sym typeface="Century Gothic"/>
              </a:rPr>
              <a:t> horses, but I </a:t>
            </a:r>
            <a:r>
              <a:rPr lang="es-ES" sz="2400" b="1" i="1" dirty="0" err="1">
                <a:solidFill>
                  <a:schemeClr val="accent2"/>
                </a:solidFill>
                <a:latin typeface="Century Gothic" panose="020B0502020202020204" pitchFamily="34" charset="0"/>
                <a:ea typeface="Century Gothic"/>
                <a:cs typeface="Century Gothic"/>
                <a:sym typeface="Century Gothic"/>
              </a:rPr>
              <a:t>have</a:t>
            </a:r>
            <a:r>
              <a:rPr lang="es-ES" sz="2400" b="1" i="1" dirty="0">
                <a:solidFill>
                  <a:schemeClr val="accent2"/>
                </a:solidFill>
                <a:latin typeface="Century Gothic" panose="020B0502020202020204" pitchFamily="34" charset="0"/>
                <a:ea typeface="Century Gothic"/>
                <a:cs typeface="Century Gothic"/>
                <a:sym typeface="Century Gothic"/>
              </a:rPr>
              <a:t> a (male) friend. He’s very </a:t>
            </a:r>
            <a:r>
              <a:rPr lang="es-ES" sz="2400" b="1" i="1" dirty="0" err="1">
                <a:solidFill>
                  <a:schemeClr val="accent2"/>
                </a:solidFill>
                <a:latin typeface="Century Gothic" panose="020B0502020202020204" pitchFamily="34" charset="0"/>
                <a:ea typeface="Century Gothic"/>
                <a:cs typeface="Century Gothic"/>
                <a:sym typeface="Century Gothic"/>
              </a:rPr>
              <a:t>cheerful</a:t>
            </a:r>
            <a:r>
              <a:rPr lang="es-ES" sz="2400" b="1" i="1" dirty="0">
                <a:solidFill>
                  <a:schemeClr val="accent2"/>
                </a:solidFill>
                <a:latin typeface="Century Gothic" panose="020B0502020202020204" pitchFamily="34" charset="0"/>
                <a:ea typeface="Century Gothic"/>
                <a:cs typeface="Century Gothic"/>
                <a:sym typeface="Century Gothic"/>
              </a:rPr>
              <a:t>.</a:t>
            </a:r>
          </a:p>
        </p:txBody>
      </p:sp>
      <p:sp>
        <p:nvSpPr>
          <p:cNvPr id="14" name="TextBox 13">
            <a:extLst>
              <a:ext uri="{FF2B5EF4-FFF2-40B4-BE49-F238E27FC236}">
                <a16:creationId xmlns:a16="http://schemas.microsoft.com/office/drawing/2014/main" id="{FB9EC060-A77A-4015-ADD5-7AE2478BDD87}"/>
              </a:ext>
            </a:extLst>
          </p:cNvPr>
          <p:cNvSpPr txBox="1"/>
          <p:nvPr/>
        </p:nvSpPr>
        <p:spPr>
          <a:xfrm>
            <a:off x="309086" y="2619993"/>
            <a:ext cx="6773885" cy="487506"/>
          </a:xfrm>
          <a:prstGeom prst="rect">
            <a:avLst/>
          </a:prstGeom>
          <a:noFill/>
        </p:spPr>
        <p:txBody>
          <a:bodyPr wrap="square" rtlCol="0">
            <a:spAutoFit/>
          </a:bodyPr>
          <a:lstStyle/>
          <a:p>
            <a:pPr lvl="0">
              <a:lnSpc>
                <a:spcPct val="107000"/>
              </a:lnSpc>
            </a:pPr>
            <a:r>
              <a:rPr lang="es-ES" sz="2400" b="1" i="1" dirty="0">
                <a:solidFill>
                  <a:schemeClr val="accent2"/>
                </a:solidFill>
                <a:latin typeface="Century Gothic" panose="020B0502020202020204" pitchFamily="34" charset="0"/>
                <a:ea typeface="Century Gothic"/>
                <a:cs typeface="Century Gothic"/>
                <a:sym typeface="Century Gothic"/>
              </a:rPr>
              <a:t>At home I don’t </a:t>
            </a:r>
            <a:r>
              <a:rPr lang="es-ES" sz="2400" b="1" i="1" dirty="0" err="1">
                <a:solidFill>
                  <a:schemeClr val="accent2"/>
                </a:solidFill>
                <a:latin typeface="Century Gothic" panose="020B0502020202020204" pitchFamily="34" charset="0"/>
                <a:ea typeface="Century Gothic"/>
                <a:cs typeface="Century Gothic"/>
                <a:sym typeface="Century Gothic"/>
              </a:rPr>
              <a:t>have</a:t>
            </a:r>
            <a:r>
              <a:rPr lang="es-ES" sz="2400" b="1" i="1" dirty="0">
                <a:solidFill>
                  <a:schemeClr val="accent2"/>
                </a:solidFill>
                <a:latin typeface="Century Gothic" panose="020B0502020202020204" pitchFamily="34" charset="0"/>
                <a:ea typeface="Century Gothic"/>
                <a:cs typeface="Century Gothic"/>
                <a:sym typeface="Century Gothic"/>
              </a:rPr>
              <a:t> </a:t>
            </a:r>
            <a:r>
              <a:rPr lang="es-ES" sz="2400" b="1" i="1" dirty="0" err="1">
                <a:solidFill>
                  <a:schemeClr val="accent2"/>
                </a:solidFill>
                <a:latin typeface="Century Gothic" panose="020B0502020202020204" pitchFamily="34" charset="0"/>
                <a:ea typeface="Century Gothic"/>
                <a:cs typeface="Century Gothic"/>
                <a:sym typeface="Century Gothic"/>
              </a:rPr>
              <a:t>tasks</a:t>
            </a:r>
            <a:r>
              <a:rPr lang="es-ES" sz="2400" b="1" i="1" dirty="0">
                <a:solidFill>
                  <a:schemeClr val="accent2"/>
                </a:solidFill>
                <a:latin typeface="Century Gothic" panose="020B0502020202020204" pitchFamily="34" charset="0"/>
                <a:ea typeface="Century Gothic"/>
                <a:cs typeface="Century Gothic"/>
                <a:sym typeface="Century Gothic"/>
              </a:rPr>
              <a:t>/</a:t>
            </a:r>
            <a:r>
              <a:rPr lang="es-ES" sz="2400" b="1" i="1" dirty="0" err="1">
                <a:solidFill>
                  <a:schemeClr val="accent2"/>
                </a:solidFill>
                <a:latin typeface="Century Gothic" panose="020B0502020202020204" pitchFamily="34" charset="0"/>
                <a:ea typeface="Century Gothic"/>
                <a:cs typeface="Century Gothic"/>
                <a:sym typeface="Century Gothic"/>
              </a:rPr>
              <a:t>jobs</a:t>
            </a:r>
            <a:r>
              <a:rPr lang="es-ES" sz="2400" b="1" i="1" dirty="0">
                <a:solidFill>
                  <a:schemeClr val="accent2"/>
                </a:solidFill>
                <a:latin typeface="Century Gothic" panose="020B0502020202020204" pitchFamily="34" charset="0"/>
                <a:ea typeface="Century Gothic"/>
                <a:cs typeface="Century Gothic"/>
                <a:sym typeface="Century Gothic"/>
              </a:rPr>
              <a:t>. </a:t>
            </a:r>
            <a:r>
              <a:rPr lang="es-ES" sz="2400" b="1" i="1" dirty="0" err="1">
                <a:solidFill>
                  <a:schemeClr val="accent2"/>
                </a:solidFill>
                <a:latin typeface="Century Gothic" panose="020B0502020202020204" pitchFamily="34" charset="0"/>
                <a:ea typeface="Century Gothic"/>
                <a:cs typeface="Century Gothic"/>
                <a:sym typeface="Century Gothic"/>
              </a:rPr>
              <a:t>It’s</a:t>
            </a:r>
            <a:r>
              <a:rPr lang="es-ES" sz="2400" b="1" i="1" dirty="0">
                <a:solidFill>
                  <a:schemeClr val="accent2"/>
                </a:solidFill>
                <a:latin typeface="Century Gothic" panose="020B0502020202020204" pitchFamily="34" charset="0"/>
                <a:ea typeface="Century Gothic"/>
                <a:cs typeface="Century Gothic"/>
                <a:sym typeface="Century Gothic"/>
              </a:rPr>
              <a:t> </a:t>
            </a:r>
            <a:r>
              <a:rPr lang="es-ES" sz="2400" b="1" i="1" dirty="0" err="1">
                <a:solidFill>
                  <a:schemeClr val="accent2"/>
                </a:solidFill>
                <a:latin typeface="Century Gothic" panose="020B0502020202020204" pitchFamily="34" charset="0"/>
                <a:ea typeface="Century Gothic"/>
                <a:cs typeface="Century Gothic"/>
                <a:sym typeface="Century Gothic"/>
              </a:rPr>
              <a:t>perfect</a:t>
            </a:r>
            <a:r>
              <a:rPr lang="es-ES" sz="2400" b="1" i="1" dirty="0">
                <a:solidFill>
                  <a:schemeClr val="accent2"/>
                </a:solidFill>
                <a:latin typeface="Century Gothic" panose="020B0502020202020204" pitchFamily="34" charset="0"/>
                <a:ea typeface="Century Gothic"/>
                <a:cs typeface="Century Gothic"/>
                <a:sym typeface="Century Gothic"/>
              </a:rPr>
              <a:t>!</a:t>
            </a:r>
          </a:p>
        </p:txBody>
      </p:sp>
      <p:sp>
        <p:nvSpPr>
          <p:cNvPr id="15" name="TextBox 14">
            <a:extLst>
              <a:ext uri="{FF2B5EF4-FFF2-40B4-BE49-F238E27FC236}">
                <a16:creationId xmlns:a16="http://schemas.microsoft.com/office/drawing/2014/main" id="{97E70A5D-0D37-43E3-A964-3CE365209E31}"/>
              </a:ext>
            </a:extLst>
          </p:cNvPr>
          <p:cNvSpPr txBox="1"/>
          <p:nvPr/>
        </p:nvSpPr>
        <p:spPr>
          <a:xfrm>
            <a:off x="519869" y="3511773"/>
            <a:ext cx="11066251" cy="850297"/>
          </a:xfrm>
          <a:prstGeom prst="rect">
            <a:avLst/>
          </a:prstGeom>
          <a:noFill/>
        </p:spPr>
        <p:txBody>
          <a:bodyPr wrap="square" rtlCol="0">
            <a:spAutoFit/>
          </a:bodyPr>
          <a:lstStyle/>
          <a:p>
            <a:pPr lvl="0">
              <a:lnSpc>
                <a:spcPct val="107000"/>
              </a:lnSpc>
            </a:pPr>
            <a:r>
              <a:rPr lang="es-ES" sz="2400" b="1" i="1" dirty="0">
                <a:solidFill>
                  <a:schemeClr val="accent2"/>
                </a:solidFill>
                <a:latin typeface="Century Gothic" panose="020B0502020202020204" pitchFamily="34" charset="0"/>
                <a:ea typeface="Century Gothic"/>
                <a:cs typeface="Century Gothic"/>
                <a:sym typeface="Century Gothic"/>
              </a:rPr>
              <a:t>In class I </a:t>
            </a:r>
            <a:r>
              <a:rPr lang="es-ES" sz="2400" b="1" i="1" dirty="0" err="1">
                <a:solidFill>
                  <a:schemeClr val="accent2"/>
                </a:solidFill>
                <a:latin typeface="Century Gothic" panose="020B0502020202020204" pitchFamily="34" charset="0"/>
                <a:ea typeface="Century Gothic"/>
                <a:cs typeface="Century Gothic"/>
                <a:sym typeface="Century Gothic"/>
              </a:rPr>
              <a:t>have</a:t>
            </a:r>
            <a:r>
              <a:rPr lang="es-ES" sz="2400" b="1" i="1" dirty="0">
                <a:solidFill>
                  <a:schemeClr val="accent2"/>
                </a:solidFill>
                <a:latin typeface="Century Gothic" panose="020B0502020202020204" pitchFamily="34" charset="0"/>
                <a:ea typeface="Century Gothic"/>
                <a:cs typeface="Century Gothic"/>
                <a:sym typeface="Century Gothic"/>
              </a:rPr>
              <a:t> </a:t>
            </a:r>
            <a:r>
              <a:rPr lang="es-ES" sz="2400" b="1" i="1" dirty="0" err="1">
                <a:solidFill>
                  <a:schemeClr val="accent2"/>
                </a:solidFill>
                <a:latin typeface="Century Gothic" panose="020B0502020202020204" pitchFamily="34" charset="0"/>
                <a:ea typeface="Century Gothic"/>
                <a:cs typeface="Century Gothic"/>
                <a:sym typeface="Century Gothic"/>
              </a:rPr>
              <a:t>questions</a:t>
            </a:r>
            <a:r>
              <a:rPr lang="es-ES" sz="2400" b="1" i="1" dirty="0">
                <a:solidFill>
                  <a:schemeClr val="accent2"/>
                </a:solidFill>
                <a:latin typeface="Century Gothic" panose="020B0502020202020204" pitchFamily="34" charset="0"/>
                <a:ea typeface="Century Gothic"/>
                <a:cs typeface="Century Gothic"/>
                <a:sym typeface="Century Gothic"/>
              </a:rPr>
              <a:t>. I </a:t>
            </a:r>
            <a:r>
              <a:rPr lang="es-ES" sz="2400" b="1" i="1" dirty="0" err="1">
                <a:solidFill>
                  <a:schemeClr val="accent2"/>
                </a:solidFill>
                <a:latin typeface="Century Gothic" panose="020B0502020202020204" pitchFamily="34" charset="0"/>
                <a:ea typeface="Century Gothic"/>
                <a:cs typeface="Century Gothic"/>
                <a:sym typeface="Century Gothic"/>
              </a:rPr>
              <a:t>don’t</a:t>
            </a:r>
            <a:r>
              <a:rPr lang="es-ES" sz="2400" b="1" i="1" dirty="0">
                <a:solidFill>
                  <a:schemeClr val="accent2"/>
                </a:solidFill>
                <a:latin typeface="Century Gothic" panose="020B0502020202020204" pitchFamily="34" charset="0"/>
                <a:ea typeface="Century Gothic"/>
                <a:cs typeface="Century Gothic"/>
                <a:sym typeface="Century Gothic"/>
              </a:rPr>
              <a:t> </a:t>
            </a:r>
            <a:r>
              <a:rPr lang="es-ES" sz="2400" b="1" i="1" dirty="0" err="1">
                <a:solidFill>
                  <a:schemeClr val="accent2"/>
                </a:solidFill>
                <a:latin typeface="Century Gothic" panose="020B0502020202020204" pitchFamily="34" charset="0"/>
                <a:ea typeface="Century Gothic"/>
                <a:cs typeface="Century Gothic"/>
                <a:sym typeface="Century Gothic"/>
              </a:rPr>
              <a:t>understand</a:t>
            </a:r>
            <a:r>
              <a:rPr lang="es-ES" sz="2400" b="1" i="1" dirty="0">
                <a:solidFill>
                  <a:schemeClr val="accent2"/>
                </a:solidFill>
                <a:latin typeface="Century Gothic" panose="020B0502020202020204" pitchFamily="34" charset="0"/>
                <a:ea typeface="Century Gothic"/>
                <a:cs typeface="Century Gothic"/>
                <a:sym typeface="Century Gothic"/>
              </a:rPr>
              <a:t>.  I </a:t>
            </a:r>
            <a:r>
              <a:rPr lang="es-ES" sz="2400" b="1" i="1" dirty="0" err="1">
                <a:solidFill>
                  <a:schemeClr val="accent2"/>
                </a:solidFill>
                <a:latin typeface="Century Gothic" panose="020B0502020202020204" pitchFamily="34" charset="0"/>
                <a:ea typeface="Century Gothic"/>
                <a:cs typeface="Century Gothic"/>
                <a:sym typeface="Century Gothic"/>
              </a:rPr>
              <a:t>don’t</a:t>
            </a:r>
            <a:r>
              <a:rPr lang="es-ES" sz="2400" b="1" i="1" dirty="0">
                <a:solidFill>
                  <a:schemeClr val="accent2"/>
                </a:solidFill>
                <a:latin typeface="Century Gothic" panose="020B0502020202020204" pitchFamily="34" charset="0"/>
                <a:ea typeface="Century Gothic"/>
                <a:cs typeface="Century Gothic"/>
                <a:sym typeface="Century Gothic"/>
              </a:rPr>
              <a:t> </a:t>
            </a:r>
            <a:r>
              <a:rPr lang="es-ES" sz="2400" b="1" i="1" dirty="0" err="1">
                <a:solidFill>
                  <a:schemeClr val="accent2"/>
                </a:solidFill>
                <a:latin typeface="Century Gothic" panose="020B0502020202020204" pitchFamily="34" charset="0"/>
                <a:ea typeface="Century Gothic"/>
                <a:cs typeface="Century Gothic"/>
                <a:sym typeface="Century Gothic"/>
              </a:rPr>
              <a:t>have</a:t>
            </a:r>
            <a:r>
              <a:rPr lang="es-ES" sz="2400" b="1" i="1" dirty="0">
                <a:solidFill>
                  <a:schemeClr val="accent2"/>
                </a:solidFill>
                <a:latin typeface="Century Gothic" panose="020B0502020202020204" pitchFamily="34" charset="0"/>
                <a:ea typeface="Century Gothic"/>
                <a:cs typeface="Century Gothic"/>
                <a:sym typeface="Century Gothic"/>
              </a:rPr>
              <a:t> a </a:t>
            </a:r>
            <a:r>
              <a:rPr lang="es-ES" sz="2400" b="1" i="1" dirty="0" err="1">
                <a:solidFill>
                  <a:schemeClr val="accent2"/>
                </a:solidFill>
                <a:latin typeface="Century Gothic" panose="020B0502020202020204" pitchFamily="34" charset="0"/>
                <a:ea typeface="Century Gothic"/>
                <a:cs typeface="Century Gothic"/>
                <a:sym typeface="Century Gothic"/>
              </a:rPr>
              <a:t>telephone</a:t>
            </a:r>
            <a:r>
              <a:rPr lang="es-ES" sz="2400" b="1" i="1" dirty="0">
                <a:solidFill>
                  <a:schemeClr val="accent2"/>
                </a:solidFill>
                <a:latin typeface="Century Gothic" panose="020B0502020202020204" pitchFamily="34" charset="0"/>
                <a:ea typeface="Century Gothic"/>
                <a:cs typeface="Century Gothic"/>
                <a:sym typeface="Century Gothic"/>
              </a:rPr>
              <a:t> </a:t>
            </a:r>
            <a:r>
              <a:rPr lang="es-ES" sz="2400" b="1" i="1" dirty="0" err="1">
                <a:solidFill>
                  <a:schemeClr val="accent2"/>
                </a:solidFill>
                <a:latin typeface="Century Gothic" panose="020B0502020202020204" pitchFamily="34" charset="0"/>
                <a:ea typeface="Century Gothic"/>
                <a:cs typeface="Century Gothic"/>
                <a:sym typeface="Century Gothic"/>
              </a:rPr>
              <a:t>or</a:t>
            </a:r>
            <a:r>
              <a:rPr lang="es-ES" sz="2400" b="1" i="1" dirty="0">
                <a:solidFill>
                  <a:schemeClr val="accent2"/>
                </a:solidFill>
                <a:latin typeface="Century Gothic" panose="020B0502020202020204" pitchFamily="34" charset="0"/>
                <a:ea typeface="Century Gothic"/>
                <a:cs typeface="Century Gothic"/>
                <a:sym typeface="Century Gothic"/>
              </a:rPr>
              <a:t> a camera.</a:t>
            </a:r>
          </a:p>
        </p:txBody>
      </p:sp>
      <p:sp>
        <p:nvSpPr>
          <p:cNvPr id="16" name="TextBox 15">
            <a:extLst>
              <a:ext uri="{FF2B5EF4-FFF2-40B4-BE49-F238E27FC236}">
                <a16:creationId xmlns:a16="http://schemas.microsoft.com/office/drawing/2014/main" id="{262D2B0E-F2E3-4892-9826-7E8099D62142}"/>
              </a:ext>
            </a:extLst>
          </p:cNvPr>
          <p:cNvSpPr txBox="1"/>
          <p:nvPr/>
        </p:nvSpPr>
        <p:spPr>
          <a:xfrm>
            <a:off x="443577" y="4749407"/>
            <a:ext cx="9473544" cy="487506"/>
          </a:xfrm>
          <a:prstGeom prst="rect">
            <a:avLst/>
          </a:prstGeom>
          <a:noFill/>
        </p:spPr>
        <p:txBody>
          <a:bodyPr wrap="square" rtlCol="0">
            <a:spAutoFit/>
          </a:bodyPr>
          <a:lstStyle/>
          <a:p>
            <a:pPr lvl="0">
              <a:lnSpc>
                <a:spcPct val="107000"/>
              </a:lnSpc>
            </a:pPr>
            <a:r>
              <a:rPr lang="es-ES" sz="2400" b="1" i="1" dirty="0">
                <a:solidFill>
                  <a:schemeClr val="accent2"/>
                </a:solidFill>
                <a:latin typeface="Century Gothic" panose="020B0502020202020204" pitchFamily="34" charset="0"/>
                <a:ea typeface="Century Gothic"/>
                <a:cs typeface="Century Gothic"/>
                <a:sym typeface="Century Gothic"/>
              </a:rPr>
              <a:t>I </a:t>
            </a:r>
            <a:r>
              <a:rPr lang="es-ES" sz="2400" b="1" i="1" dirty="0" err="1">
                <a:solidFill>
                  <a:schemeClr val="accent2"/>
                </a:solidFill>
                <a:latin typeface="Century Gothic" panose="020B0502020202020204" pitchFamily="34" charset="0"/>
                <a:ea typeface="Century Gothic"/>
                <a:cs typeface="Century Gothic"/>
                <a:sym typeface="Century Gothic"/>
              </a:rPr>
              <a:t>have</a:t>
            </a:r>
            <a:r>
              <a:rPr lang="es-ES" sz="2400" b="1" i="1" dirty="0">
                <a:solidFill>
                  <a:schemeClr val="accent2"/>
                </a:solidFill>
                <a:latin typeface="Century Gothic" panose="020B0502020202020204" pitchFamily="34" charset="0"/>
                <a:ea typeface="Century Gothic"/>
                <a:cs typeface="Century Gothic"/>
                <a:sym typeface="Century Gothic"/>
              </a:rPr>
              <a:t> a newspaper and an art magazine too.</a:t>
            </a:r>
          </a:p>
        </p:txBody>
      </p:sp>
      <p:sp>
        <p:nvSpPr>
          <p:cNvPr id="17" name="TextBox 16">
            <a:extLst>
              <a:ext uri="{FF2B5EF4-FFF2-40B4-BE49-F238E27FC236}">
                <a16:creationId xmlns:a16="http://schemas.microsoft.com/office/drawing/2014/main" id="{EF67048B-9AF0-465E-A57D-50E46A31E1EF}"/>
              </a:ext>
            </a:extLst>
          </p:cNvPr>
          <p:cNvSpPr txBox="1"/>
          <p:nvPr/>
        </p:nvSpPr>
        <p:spPr>
          <a:xfrm>
            <a:off x="443577" y="5762704"/>
            <a:ext cx="9473544" cy="487506"/>
          </a:xfrm>
          <a:prstGeom prst="rect">
            <a:avLst/>
          </a:prstGeom>
          <a:noFill/>
        </p:spPr>
        <p:txBody>
          <a:bodyPr wrap="square" rtlCol="0">
            <a:spAutoFit/>
          </a:bodyPr>
          <a:lstStyle/>
          <a:p>
            <a:pPr lvl="0">
              <a:lnSpc>
                <a:spcPct val="107000"/>
              </a:lnSpc>
            </a:pPr>
            <a:r>
              <a:rPr lang="es-ES" sz="2400" b="1" i="1" dirty="0">
                <a:solidFill>
                  <a:schemeClr val="accent2"/>
                </a:solidFill>
                <a:latin typeface="Century Gothic" panose="020B0502020202020204" pitchFamily="34" charset="0"/>
                <a:ea typeface="Century Gothic"/>
                <a:cs typeface="Century Gothic"/>
                <a:sym typeface="Century Gothic"/>
              </a:rPr>
              <a:t>I </a:t>
            </a:r>
            <a:r>
              <a:rPr lang="es-ES" sz="2400" b="1" i="1" dirty="0" err="1">
                <a:solidFill>
                  <a:schemeClr val="accent2"/>
                </a:solidFill>
                <a:latin typeface="Century Gothic" panose="020B0502020202020204" pitchFamily="34" charset="0"/>
                <a:ea typeface="Century Gothic"/>
                <a:cs typeface="Century Gothic"/>
                <a:sym typeface="Century Gothic"/>
              </a:rPr>
              <a:t>have</a:t>
            </a:r>
            <a:r>
              <a:rPr lang="es-ES" sz="2400" b="1" i="1" dirty="0">
                <a:solidFill>
                  <a:schemeClr val="accent2"/>
                </a:solidFill>
                <a:latin typeface="Century Gothic" panose="020B0502020202020204" pitchFamily="34" charset="0"/>
                <a:ea typeface="Century Gothic"/>
                <a:cs typeface="Century Gothic"/>
                <a:sym typeface="Century Gothic"/>
              </a:rPr>
              <a:t> </a:t>
            </a:r>
            <a:r>
              <a:rPr lang="es-ES" sz="2400" b="1" i="1" dirty="0" err="1">
                <a:solidFill>
                  <a:schemeClr val="accent2"/>
                </a:solidFill>
                <a:latin typeface="Century Gothic" panose="020B0502020202020204" pitchFamily="34" charset="0"/>
                <a:ea typeface="Century Gothic"/>
                <a:cs typeface="Century Gothic"/>
                <a:sym typeface="Century Gothic"/>
              </a:rPr>
              <a:t>books</a:t>
            </a:r>
            <a:r>
              <a:rPr lang="es-ES" sz="2400" b="1" i="1" dirty="0">
                <a:solidFill>
                  <a:schemeClr val="accent2"/>
                </a:solidFill>
                <a:latin typeface="Century Gothic" panose="020B0502020202020204" pitchFamily="34" charset="0"/>
                <a:ea typeface="Century Gothic"/>
                <a:cs typeface="Century Gothic"/>
                <a:sym typeface="Century Gothic"/>
              </a:rPr>
              <a:t> in English, but I </a:t>
            </a:r>
            <a:r>
              <a:rPr lang="es-ES" sz="2400" b="1" i="1" dirty="0" err="1">
                <a:solidFill>
                  <a:schemeClr val="accent2"/>
                </a:solidFill>
                <a:latin typeface="Century Gothic" panose="020B0502020202020204" pitchFamily="34" charset="0"/>
                <a:ea typeface="Century Gothic"/>
                <a:cs typeface="Century Gothic"/>
                <a:sym typeface="Century Gothic"/>
              </a:rPr>
              <a:t>don’t</a:t>
            </a:r>
            <a:r>
              <a:rPr lang="es-ES" sz="2400" b="1" i="1" dirty="0">
                <a:solidFill>
                  <a:schemeClr val="accent2"/>
                </a:solidFill>
                <a:latin typeface="Century Gothic" panose="020B0502020202020204" pitchFamily="34" charset="0"/>
                <a:ea typeface="Century Gothic"/>
                <a:cs typeface="Century Gothic"/>
                <a:sym typeface="Century Gothic"/>
              </a:rPr>
              <a:t> </a:t>
            </a:r>
            <a:r>
              <a:rPr lang="es-ES" sz="2400" b="1" i="1" dirty="0" err="1">
                <a:solidFill>
                  <a:schemeClr val="accent2"/>
                </a:solidFill>
                <a:latin typeface="Century Gothic" panose="020B0502020202020204" pitchFamily="34" charset="0"/>
                <a:ea typeface="Century Gothic"/>
                <a:cs typeface="Century Gothic"/>
                <a:sym typeface="Century Gothic"/>
              </a:rPr>
              <a:t>have</a:t>
            </a:r>
            <a:r>
              <a:rPr lang="es-ES" sz="2400" b="1" i="1" dirty="0">
                <a:solidFill>
                  <a:schemeClr val="accent2"/>
                </a:solidFill>
                <a:latin typeface="Century Gothic" panose="020B0502020202020204" pitchFamily="34" charset="0"/>
                <a:ea typeface="Century Gothic"/>
                <a:cs typeface="Century Gothic"/>
                <a:sym typeface="Century Gothic"/>
              </a:rPr>
              <a:t> </a:t>
            </a:r>
            <a:r>
              <a:rPr lang="es-ES" sz="2400" b="1" i="1" dirty="0" err="1">
                <a:solidFill>
                  <a:schemeClr val="accent2"/>
                </a:solidFill>
                <a:latin typeface="Century Gothic" panose="020B0502020202020204" pitchFamily="34" charset="0"/>
                <a:ea typeface="Century Gothic"/>
                <a:cs typeface="Century Gothic"/>
                <a:sym typeface="Century Gothic"/>
              </a:rPr>
              <a:t>books</a:t>
            </a:r>
            <a:r>
              <a:rPr lang="es-ES" sz="2400" b="1" i="1" dirty="0">
                <a:solidFill>
                  <a:schemeClr val="accent2"/>
                </a:solidFill>
                <a:latin typeface="Century Gothic" panose="020B0502020202020204" pitchFamily="34" charset="0"/>
                <a:ea typeface="Century Gothic"/>
                <a:cs typeface="Century Gothic"/>
                <a:sym typeface="Century Gothic"/>
              </a:rPr>
              <a:t> in </a:t>
            </a:r>
            <a:r>
              <a:rPr lang="es-ES" sz="2400" b="1" i="1" dirty="0" err="1">
                <a:solidFill>
                  <a:schemeClr val="accent2"/>
                </a:solidFill>
                <a:latin typeface="Century Gothic" panose="020B0502020202020204" pitchFamily="34" charset="0"/>
                <a:ea typeface="Century Gothic"/>
                <a:cs typeface="Century Gothic"/>
                <a:sym typeface="Century Gothic"/>
              </a:rPr>
              <a:t>Spanish</a:t>
            </a:r>
            <a:r>
              <a:rPr lang="es-ES" sz="2400" b="1" i="1" dirty="0">
                <a:solidFill>
                  <a:schemeClr val="accent2"/>
                </a:solidFill>
                <a:latin typeface="Century Gothic" panose="020B0502020202020204" pitchFamily="34" charset="0"/>
                <a:ea typeface="Century Gothic"/>
                <a:cs typeface="Century Gothic"/>
                <a:sym typeface="Century Gothic"/>
              </a:rPr>
              <a:t>.</a:t>
            </a:r>
          </a:p>
        </p:txBody>
      </p:sp>
      <p:sp>
        <p:nvSpPr>
          <p:cNvPr id="18" name="Rounded Rectangle 29">
            <a:extLst>
              <a:ext uri="{FF2B5EF4-FFF2-40B4-BE49-F238E27FC236}">
                <a16:creationId xmlns:a16="http://schemas.microsoft.com/office/drawing/2014/main" id="{9FF91114-5A64-4D01-A538-B716946D5E10}"/>
              </a:ext>
            </a:extLst>
          </p:cNvPr>
          <p:cNvSpPr/>
          <p:nvPr/>
        </p:nvSpPr>
        <p:spPr>
          <a:xfrm>
            <a:off x="309085" y="1512132"/>
            <a:ext cx="9851777" cy="520733"/>
          </a:xfrm>
          <a:prstGeom prst="roundRect">
            <a:avLst/>
          </a:prstGeom>
          <a:solidFill>
            <a:schemeClr val="accent2"/>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30">
            <a:extLst>
              <a:ext uri="{FF2B5EF4-FFF2-40B4-BE49-F238E27FC236}">
                <a16:creationId xmlns:a16="http://schemas.microsoft.com/office/drawing/2014/main" id="{6EE843C6-6219-44A3-B316-64D2310EB77A}"/>
              </a:ext>
            </a:extLst>
          </p:cNvPr>
          <p:cNvSpPr/>
          <p:nvPr/>
        </p:nvSpPr>
        <p:spPr>
          <a:xfrm>
            <a:off x="433667" y="3593197"/>
            <a:ext cx="11494476" cy="668012"/>
          </a:xfrm>
          <a:prstGeom prst="roundRect">
            <a:avLst/>
          </a:prstGeom>
          <a:solidFill>
            <a:schemeClr val="accent2"/>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1">
            <a:extLst>
              <a:ext uri="{FF2B5EF4-FFF2-40B4-BE49-F238E27FC236}">
                <a16:creationId xmlns:a16="http://schemas.microsoft.com/office/drawing/2014/main" id="{65A6EA7C-1585-4B0D-83C5-13F217E1A196}"/>
              </a:ext>
            </a:extLst>
          </p:cNvPr>
          <p:cNvSpPr/>
          <p:nvPr/>
        </p:nvSpPr>
        <p:spPr>
          <a:xfrm>
            <a:off x="366280" y="4701257"/>
            <a:ext cx="7251211" cy="520733"/>
          </a:xfrm>
          <a:prstGeom prst="roundRect">
            <a:avLst/>
          </a:prstGeom>
          <a:solidFill>
            <a:schemeClr val="accent2"/>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2">
            <a:extLst>
              <a:ext uri="{FF2B5EF4-FFF2-40B4-BE49-F238E27FC236}">
                <a16:creationId xmlns:a16="http://schemas.microsoft.com/office/drawing/2014/main" id="{DA14ED58-3B79-40D2-B2AA-2B6B35CD229E}"/>
              </a:ext>
            </a:extLst>
          </p:cNvPr>
          <p:cNvSpPr/>
          <p:nvPr/>
        </p:nvSpPr>
        <p:spPr>
          <a:xfrm>
            <a:off x="309085" y="5695658"/>
            <a:ext cx="8775211" cy="520733"/>
          </a:xfrm>
          <a:prstGeom prst="roundRect">
            <a:avLst/>
          </a:prstGeom>
          <a:solidFill>
            <a:schemeClr val="accent2"/>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F8477AF7-944F-4523-A5EF-BAFEE472D866}"/>
              </a:ext>
            </a:extLst>
          </p:cNvPr>
          <p:cNvPicPr>
            <a:picLocks noChangeAspect="1"/>
          </p:cNvPicPr>
          <p:nvPr/>
        </p:nvPicPr>
        <p:blipFill>
          <a:blip r:embed="rId3">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10824403" y="220196"/>
            <a:ext cx="1127085" cy="2966378"/>
          </a:xfrm>
          <a:prstGeom prst="rect">
            <a:avLst/>
          </a:prstGeom>
        </p:spPr>
      </p:pic>
      <p:sp>
        <p:nvSpPr>
          <p:cNvPr id="24" name="Rounded Rectangle 1">
            <a:extLst>
              <a:ext uri="{FF2B5EF4-FFF2-40B4-BE49-F238E27FC236}">
                <a16:creationId xmlns:a16="http://schemas.microsoft.com/office/drawing/2014/main" id="{EF40A7AD-ED9A-4CBF-9701-C6998058B6CC}"/>
              </a:ext>
            </a:extLst>
          </p:cNvPr>
          <p:cNvSpPr/>
          <p:nvPr/>
        </p:nvSpPr>
        <p:spPr>
          <a:xfrm>
            <a:off x="309085" y="2619993"/>
            <a:ext cx="6773886" cy="48750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1C00B27A-83E6-46A2-AB18-8F5B67D65AFD}"/>
              </a:ext>
            </a:extLst>
          </p:cNvPr>
          <p:cNvSpPr>
            <a:spLocks noGrp="1"/>
          </p:cNvSpPr>
          <p:nvPr>
            <p:ph type="title"/>
          </p:nvPr>
        </p:nvSpPr>
        <p:spPr>
          <a:xfrm>
            <a:off x="248885" y="38476"/>
            <a:ext cx="10515600" cy="1325563"/>
          </a:xfrm>
        </p:spPr>
        <p:txBody>
          <a:bodyPr/>
          <a:lstStyle/>
          <a:p>
            <a:pPr rtl="0" eaLnBrk="1" latinLnBrk="0" hangingPunct="1"/>
            <a:r>
              <a:rPr lang="en-GB" sz="3200" b="1" dirty="0">
                <a:solidFill>
                  <a:srgbClr val="203864"/>
                </a:solidFill>
                <a:latin typeface="Century Gothic" panose="020B0502020202020204" pitchFamily="34" charset="0"/>
                <a:ea typeface="+mn-ea"/>
                <a:cs typeface="+mn-cs"/>
              </a:rPr>
              <a:t>Escribe las frases en inglés.</a:t>
            </a:r>
            <a:endParaRPr lang="en-GB" dirty="0">
              <a:effectLst/>
            </a:endParaRPr>
          </a:p>
        </p:txBody>
      </p:sp>
      <p:sp>
        <p:nvSpPr>
          <p:cNvPr id="22"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itle 61">
            <a:extLst>
              <a:ext uri="{FF2B5EF4-FFF2-40B4-BE49-F238E27FC236}">
                <a16:creationId xmlns:a16="http://schemas.microsoft.com/office/drawing/2014/main" id="{A583BC01-F870-4CF6-992B-923827ADAC72}"/>
              </a:ext>
            </a:extLst>
          </p:cNvPr>
          <p:cNvSpPr txBox="1">
            <a:spLocks/>
          </p:cNvSpPr>
          <p:nvPr/>
        </p:nvSpPr>
        <p:spPr>
          <a:xfrm>
            <a:off x="10926522" y="-86938"/>
            <a:ext cx="1647874" cy="1109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dirty="0">
                <a:solidFill>
                  <a:srgbClr val="FFFFFF"/>
                </a:solidFill>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96859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3" restart="whenNotActive" fill="hold" evtFilter="cancelBubble" nodeType="interactiveSeq">
                <p:stCondLst>
                  <p:cond evt="onClick" delay="0">
                    <p:tgtEl>
                      <p:spTgt spid="1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5" restart="whenNotActive" fill="hold" evtFilter="cancelBubble" nodeType="interactiveSeq">
                <p:stCondLst>
                  <p:cond evt="onClick" delay="0">
                    <p:tgtEl>
                      <p:spTgt spid="21"/>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22" presetClass="exit" presetSubtype="4" fill="hold" grpId="0" nodeType="clickEffect">
                                  <p:stCondLst>
                                    <p:cond delay="0"/>
                                  </p:stCondLst>
                                  <p:childTnLst>
                                    <p:animEffect transition="out" filter="wipe(down)">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8" grpId="0" animBg="1"/>
      <p:bldP spid="19" grpId="0" animBg="1"/>
      <p:bldP spid="20" grpId="0" animBg="1"/>
      <p:bldP spid="21"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5" name="Table 34">
            <a:extLst>
              <a:ext uri="{FF2B5EF4-FFF2-40B4-BE49-F238E27FC236}">
                <a16:creationId xmlns:a16="http://schemas.microsoft.com/office/drawing/2014/main" id="{72D9C4ED-6A71-4EC9-A42F-4446BA2965B3}"/>
              </a:ext>
            </a:extLst>
          </p:cNvPr>
          <p:cNvGraphicFramePr>
            <a:graphicFrameLocks noGrp="1"/>
          </p:cNvGraphicFramePr>
          <p:nvPr>
            <p:extLst>
              <p:ext uri="{D42A27DB-BD31-4B8C-83A1-F6EECF244321}">
                <p14:modId xmlns:p14="http://schemas.microsoft.com/office/powerpoint/2010/main" val="4153415356"/>
              </p:ext>
            </p:extLst>
          </p:nvPr>
        </p:nvGraphicFramePr>
        <p:xfrm>
          <a:off x="425425" y="177428"/>
          <a:ext cx="5474260" cy="6030584"/>
        </p:xfrm>
        <a:graphic>
          <a:graphicData uri="http://schemas.openxmlformats.org/drawingml/2006/table">
            <a:tbl>
              <a:tblPr firstRow="1" bandRow="1"/>
              <a:tblGrid>
                <a:gridCol w="2737130">
                  <a:extLst>
                    <a:ext uri="{9D8B030D-6E8A-4147-A177-3AD203B41FA5}">
                      <a16:colId xmlns:a16="http://schemas.microsoft.com/office/drawing/2014/main" val="1680511109"/>
                    </a:ext>
                  </a:extLst>
                </a:gridCol>
                <a:gridCol w="2737130">
                  <a:extLst>
                    <a:ext uri="{9D8B030D-6E8A-4147-A177-3AD203B41FA5}">
                      <a16:colId xmlns:a16="http://schemas.microsoft.com/office/drawing/2014/main" val="2263217271"/>
                    </a:ext>
                  </a:extLst>
                </a:gridCol>
              </a:tblGrid>
              <a:tr h="66189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600" b="1" dirty="0" err="1">
                          <a:solidFill>
                            <a:srgbClr val="002060"/>
                          </a:solidFill>
                          <a:latin typeface="Century Gothic" panose="020B0502020202020204" pitchFamily="34" charset="0"/>
                        </a:rPr>
                        <a:t>afirmativo</a:t>
                      </a:r>
                      <a:endParaRPr lang="en-GB" sz="26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600" b="1" dirty="0" err="1">
                          <a:solidFill>
                            <a:srgbClr val="002060"/>
                          </a:solidFill>
                          <a:latin typeface="Century Gothic" panose="020B0502020202020204" pitchFamily="34" charset="0"/>
                        </a:rPr>
                        <a:t>negativo</a:t>
                      </a:r>
                      <a:endParaRPr lang="en-GB" sz="26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054535450"/>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507444990"/>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855811971"/>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4065783592"/>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536364961"/>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863120359"/>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40436369"/>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38923758"/>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467282125"/>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966170195"/>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546907822"/>
                  </a:ext>
                </a:extLst>
              </a:tr>
            </a:tbl>
          </a:graphicData>
        </a:graphic>
      </p:graphicFrame>
      <p:pic>
        <p:nvPicPr>
          <p:cNvPr id="36" name="Picture 35">
            <a:extLst>
              <a:ext uri="{FF2B5EF4-FFF2-40B4-BE49-F238E27FC236}">
                <a16:creationId xmlns:a16="http://schemas.microsoft.com/office/drawing/2014/main" id="{54DE4687-C498-4376-B415-7C8EAA337B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4120" y="806737"/>
            <a:ext cx="522871" cy="544657"/>
          </a:xfrm>
          <a:prstGeom prst="rect">
            <a:avLst/>
          </a:prstGeom>
        </p:spPr>
      </p:pic>
      <p:pic>
        <p:nvPicPr>
          <p:cNvPr id="37" name="Picture 36">
            <a:extLst>
              <a:ext uri="{FF2B5EF4-FFF2-40B4-BE49-F238E27FC236}">
                <a16:creationId xmlns:a16="http://schemas.microsoft.com/office/drawing/2014/main" id="{49BC3BA6-459E-4AE6-A84A-693AC534A5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5346" y="1363666"/>
            <a:ext cx="522871" cy="544657"/>
          </a:xfrm>
          <a:prstGeom prst="rect">
            <a:avLst/>
          </a:prstGeom>
        </p:spPr>
      </p:pic>
      <p:pic>
        <p:nvPicPr>
          <p:cNvPr id="38" name="Picture 37">
            <a:extLst>
              <a:ext uri="{FF2B5EF4-FFF2-40B4-BE49-F238E27FC236}">
                <a16:creationId xmlns:a16="http://schemas.microsoft.com/office/drawing/2014/main" id="{FB082BCB-C1B0-4640-9C7A-755D20237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8255" y="1883778"/>
            <a:ext cx="522871" cy="544657"/>
          </a:xfrm>
          <a:prstGeom prst="rect">
            <a:avLst/>
          </a:prstGeom>
        </p:spPr>
      </p:pic>
      <p:pic>
        <p:nvPicPr>
          <p:cNvPr id="39" name="Picture 38">
            <a:extLst>
              <a:ext uri="{FF2B5EF4-FFF2-40B4-BE49-F238E27FC236}">
                <a16:creationId xmlns:a16="http://schemas.microsoft.com/office/drawing/2014/main" id="{BD3DB0C9-85A5-42AD-A525-0C369130B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5344" y="2452980"/>
            <a:ext cx="522871" cy="544657"/>
          </a:xfrm>
          <a:prstGeom prst="rect">
            <a:avLst/>
          </a:prstGeom>
        </p:spPr>
      </p:pic>
      <p:pic>
        <p:nvPicPr>
          <p:cNvPr id="40" name="Picture 39">
            <a:extLst>
              <a:ext uri="{FF2B5EF4-FFF2-40B4-BE49-F238E27FC236}">
                <a16:creationId xmlns:a16="http://schemas.microsoft.com/office/drawing/2014/main" id="{C820325E-97A4-4BAC-9311-A737350CAC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8255" y="2973092"/>
            <a:ext cx="522871" cy="544657"/>
          </a:xfrm>
          <a:prstGeom prst="rect">
            <a:avLst/>
          </a:prstGeom>
        </p:spPr>
      </p:pic>
      <p:pic>
        <p:nvPicPr>
          <p:cNvPr id="41" name="Picture 40">
            <a:extLst>
              <a:ext uri="{FF2B5EF4-FFF2-40B4-BE49-F238E27FC236}">
                <a16:creationId xmlns:a16="http://schemas.microsoft.com/office/drawing/2014/main" id="{CFF70F70-0FA0-4735-8282-D3EAA30A18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8255" y="3527982"/>
            <a:ext cx="522871" cy="544657"/>
          </a:xfrm>
          <a:prstGeom prst="rect">
            <a:avLst/>
          </a:prstGeom>
        </p:spPr>
      </p:pic>
      <p:pic>
        <p:nvPicPr>
          <p:cNvPr id="42" name="Picture 41">
            <a:extLst>
              <a:ext uri="{FF2B5EF4-FFF2-40B4-BE49-F238E27FC236}">
                <a16:creationId xmlns:a16="http://schemas.microsoft.com/office/drawing/2014/main" id="{53B67FAA-BB06-4A94-BEED-BF13C9D465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5345" y="4062406"/>
            <a:ext cx="522871" cy="544657"/>
          </a:xfrm>
          <a:prstGeom prst="rect">
            <a:avLst/>
          </a:prstGeom>
        </p:spPr>
      </p:pic>
      <p:pic>
        <p:nvPicPr>
          <p:cNvPr id="43" name="Picture 42">
            <a:extLst>
              <a:ext uri="{FF2B5EF4-FFF2-40B4-BE49-F238E27FC236}">
                <a16:creationId xmlns:a16="http://schemas.microsoft.com/office/drawing/2014/main" id="{1C8022BB-B262-41AD-9FD6-FF37BEA61A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8255" y="4594791"/>
            <a:ext cx="522871" cy="544657"/>
          </a:xfrm>
          <a:prstGeom prst="rect">
            <a:avLst/>
          </a:prstGeom>
        </p:spPr>
      </p:pic>
      <p:pic>
        <p:nvPicPr>
          <p:cNvPr id="44" name="Picture 43">
            <a:extLst>
              <a:ext uri="{FF2B5EF4-FFF2-40B4-BE49-F238E27FC236}">
                <a16:creationId xmlns:a16="http://schemas.microsoft.com/office/drawing/2014/main" id="{57673741-3AEC-424E-94BE-90D425B6FD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2322" y="5142453"/>
            <a:ext cx="522871" cy="544657"/>
          </a:xfrm>
          <a:prstGeom prst="rect">
            <a:avLst/>
          </a:prstGeom>
        </p:spPr>
      </p:pic>
      <p:pic>
        <p:nvPicPr>
          <p:cNvPr id="45" name="Picture 44">
            <a:extLst>
              <a:ext uri="{FF2B5EF4-FFF2-40B4-BE49-F238E27FC236}">
                <a16:creationId xmlns:a16="http://schemas.microsoft.com/office/drawing/2014/main" id="{BA1FCFA8-DECC-4E6F-B47E-4DECEB43F7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5343" y="5663355"/>
            <a:ext cx="522871" cy="544657"/>
          </a:xfrm>
          <a:prstGeom prst="rect">
            <a:avLst/>
          </a:prstGeom>
        </p:spPr>
      </p:pic>
      <p:sp>
        <p:nvSpPr>
          <p:cNvPr id="46" name="TextBox 45">
            <a:extLst>
              <a:ext uri="{FF2B5EF4-FFF2-40B4-BE49-F238E27FC236}">
                <a16:creationId xmlns:a16="http://schemas.microsoft.com/office/drawing/2014/main" id="{F0A4ECDE-A9BD-4C56-8FA7-5989F4157B3E}"/>
              </a:ext>
            </a:extLst>
          </p:cNvPr>
          <p:cNvSpPr txBox="1"/>
          <p:nvPr/>
        </p:nvSpPr>
        <p:spPr>
          <a:xfrm>
            <a:off x="5899685" y="210208"/>
            <a:ext cx="4706903"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1" i="0" u="none" strike="noStrike" kern="0" cap="none" spc="0" normalizeH="0" baseline="0" noProof="0" dirty="0">
                <a:ln>
                  <a:noFill/>
                </a:ln>
                <a:solidFill>
                  <a:srgbClr val="002060"/>
                </a:solidFill>
                <a:effectLst/>
                <a:uLnTx/>
                <a:uFillTx/>
              </a:rPr>
              <a:t>Lucía describe a </a:t>
            </a:r>
            <a:r>
              <a:rPr lang="en-GB" sz="2600" b="1" kern="0" dirty="0">
                <a:solidFill>
                  <a:srgbClr val="002060"/>
                </a:solidFill>
              </a:rPr>
              <a:t>Daniel</a:t>
            </a:r>
            <a:r>
              <a:rPr kumimoji="0" lang="en-GB" sz="2600" b="1" i="0" u="none" strike="noStrike" kern="0" cap="none" spc="0" normalizeH="0" baseline="0" noProof="0" dirty="0">
                <a:ln>
                  <a:noFill/>
                </a:ln>
                <a:solidFill>
                  <a:srgbClr val="002060"/>
                </a:solidFill>
                <a:effectLst/>
                <a:uLnTx/>
                <a:uFillTx/>
              </a:rPr>
              <a:t>.</a:t>
            </a:r>
          </a:p>
        </p:txBody>
      </p:sp>
      <p:pic>
        <p:nvPicPr>
          <p:cNvPr id="47" name="Picture 46">
            <a:extLst>
              <a:ext uri="{FF2B5EF4-FFF2-40B4-BE49-F238E27FC236}">
                <a16:creationId xmlns:a16="http://schemas.microsoft.com/office/drawing/2014/main" id="{3F35CD15-49EF-446A-B402-EBBCF9D94F2C}"/>
              </a:ext>
            </a:extLst>
          </p:cNvPr>
          <p:cNvPicPr>
            <a:picLocks noChangeAspect="1"/>
          </p:cNvPicPr>
          <p:nvPr/>
        </p:nvPicPr>
        <p:blipFill>
          <a:blip r:embed="rId4">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6861219" y="2168689"/>
            <a:ext cx="1338935" cy="3523947"/>
          </a:xfrm>
          <a:prstGeom prst="rect">
            <a:avLst/>
          </a:prstGeom>
        </p:spPr>
      </p:pic>
      <p:sp>
        <p:nvSpPr>
          <p:cNvPr id="48" name="TextBox 47">
            <a:extLst>
              <a:ext uri="{FF2B5EF4-FFF2-40B4-BE49-F238E27FC236}">
                <a16:creationId xmlns:a16="http://schemas.microsoft.com/office/drawing/2014/main" id="{71AEF05D-EB44-41BF-8B36-A742409AA6CD}"/>
              </a:ext>
            </a:extLst>
          </p:cNvPr>
          <p:cNvSpPr txBox="1"/>
          <p:nvPr/>
        </p:nvSpPr>
        <p:spPr>
          <a:xfrm>
            <a:off x="5899685" y="682391"/>
            <a:ext cx="6119446"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1" i="0" u="none" strike="noStrike" kern="0" cap="none" spc="0" normalizeH="0" baseline="0" noProof="0" dirty="0">
                <a:ln>
                  <a:noFill/>
                </a:ln>
                <a:solidFill>
                  <a:srgbClr val="002060"/>
                </a:solidFill>
                <a:effectLst/>
                <a:uLnTx/>
                <a:uFillTx/>
              </a:rPr>
              <a:t>Escribe 1-10. </a:t>
            </a:r>
          </a:p>
        </p:txBody>
      </p:sp>
      <p:sp>
        <p:nvSpPr>
          <p:cNvPr id="49" name="TextBox 48">
            <a:extLst>
              <a:ext uri="{FF2B5EF4-FFF2-40B4-BE49-F238E27FC236}">
                <a16:creationId xmlns:a16="http://schemas.microsoft.com/office/drawing/2014/main" id="{144E7342-4192-432C-919A-144CABD947A4}"/>
              </a:ext>
            </a:extLst>
          </p:cNvPr>
          <p:cNvSpPr txBox="1"/>
          <p:nvPr/>
        </p:nvSpPr>
        <p:spPr>
          <a:xfrm>
            <a:off x="5892668" y="1077210"/>
            <a:ext cx="6119446"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1" i="0" u="none" strike="noStrike" kern="0" cap="none" spc="0" normalizeH="0" baseline="0" noProof="0" dirty="0">
                <a:ln>
                  <a:noFill/>
                </a:ln>
                <a:solidFill>
                  <a:srgbClr val="002060"/>
                </a:solidFill>
                <a:effectLst/>
                <a:uLnTx/>
                <a:uFillTx/>
              </a:rPr>
              <a:t>Escucha. </a:t>
            </a:r>
          </a:p>
        </p:txBody>
      </p:sp>
      <p:sp>
        <p:nvSpPr>
          <p:cNvPr id="50" name="TextBox 49">
            <a:extLst>
              <a:ext uri="{FF2B5EF4-FFF2-40B4-BE49-F238E27FC236}">
                <a16:creationId xmlns:a16="http://schemas.microsoft.com/office/drawing/2014/main" id="{1EE1988B-1A8D-42D8-890D-6132550DCB5E}"/>
              </a:ext>
            </a:extLst>
          </p:cNvPr>
          <p:cNvSpPr txBox="1"/>
          <p:nvPr/>
        </p:nvSpPr>
        <p:spPr>
          <a:xfrm>
            <a:off x="5892668" y="1506724"/>
            <a:ext cx="6119446"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1" i="0" u="none" strike="noStrike" kern="0" cap="none" spc="0" normalizeH="0" baseline="0" noProof="0" dirty="0">
                <a:ln>
                  <a:noFill/>
                </a:ln>
                <a:solidFill>
                  <a:srgbClr val="002060"/>
                </a:solidFill>
                <a:effectLst/>
                <a:uLnTx/>
                <a:uFillTx/>
              </a:rPr>
              <a:t>Marca ‘afirmativo’ o ‘negativo’. </a:t>
            </a:r>
          </a:p>
        </p:txBody>
      </p:sp>
      <p:pic>
        <p:nvPicPr>
          <p:cNvPr id="51" name="Picture 50">
            <a:extLst>
              <a:ext uri="{FF2B5EF4-FFF2-40B4-BE49-F238E27FC236}">
                <a16:creationId xmlns:a16="http://schemas.microsoft.com/office/drawing/2014/main" id="{50287EC8-042A-4EC6-A2EA-A611D3C7E48B}"/>
              </a:ext>
            </a:extLst>
          </p:cNvPr>
          <p:cNvPicPr>
            <a:picLocks noChangeAspect="1"/>
          </p:cNvPicPr>
          <p:nvPr/>
        </p:nvPicPr>
        <p:blipFill rotWithShape="1">
          <a:blip r:embed="rId5">
            <a:clrChange>
              <a:clrFrom>
                <a:srgbClr val="FCFAFB"/>
              </a:clrFrom>
              <a:clrTo>
                <a:srgbClr val="FCFAFB">
                  <a:alpha val="0"/>
                </a:srgbClr>
              </a:clrTo>
            </a:clrChange>
            <a:extLst>
              <a:ext uri="{28A0092B-C50C-407E-A947-70E740481C1C}">
                <a14:useLocalDpi xmlns:a14="http://schemas.microsoft.com/office/drawing/2010/main" val="0"/>
              </a:ext>
            </a:extLst>
          </a:blip>
          <a:srcRect l="39336" t="36033" r="42133"/>
          <a:stretch/>
        </p:blipFill>
        <p:spPr>
          <a:xfrm>
            <a:off x="9037138" y="2663514"/>
            <a:ext cx="1638918" cy="3182181"/>
          </a:xfrm>
          <a:prstGeom prst="rect">
            <a:avLst/>
          </a:prstGeom>
        </p:spPr>
      </p:pic>
      <p:sp>
        <p:nvSpPr>
          <p:cNvPr id="52" name="Action Button: Custom 20">
            <a:hlinkClick r:id="" action="ppaction://noaction" highlightClick="1">
              <a:snd r:embed="rId6" name="estudia mucho en casa.wav"/>
            </a:hlinkClick>
            <a:extLst>
              <a:ext uri="{FF2B5EF4-FFF2-40B4-BE49-F238E27FC236}">
                <a16:creationId xmlns:a16="http://schemas.microsoft.com/office/drawing/2014/main" id="{36E5A93C-18AF-411E-8D4F-7087DDB78F91}"/>
              </a:ext>
            </a:extLst>
          </p:cNvPr>
          <p:cNvSpPr/>
          <p:nvPr/>
        </p:nvSpPr>
        <p:spPr>
          <a:xfrm>
            <a:off x="28527" y="94974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53" name="Action Button: Custom 21">
            <a:hlinkClick r:id="" action="ppaction://noaction" highlightClick="1">
              <a:snd r:embed="rId7" name="no estudia historia.wav"/>
            </a:hlinkClick>
            <a:extLst>
              <a:ext uri="{FF2B5EF4-FFF2-40B4-BE49-F238E27FC236}">
                <a16:creationId xmlns:a16="http://schemas.microsoft.com/office/drawing/2014/main" id="{BB1C23D2-9B0D-428E-A636-BD9A43638D07}"/>
              </a:ext>
            </a:extLst>
          </p:cNvPr>
          <p:cNvSpPr/>
          <p:nvPr/>
        </p:nvSpPr>
        <p:spPr>
          <a:xfrm>
            <a:off x="28526" y="150209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54" name="Action Button: Custom 22">
            <a:hlinkClick r:id="" action="ppaction://noaction" highlightClick="1">
              <a:snd r:embed="rId8" name="habla espanol con senor lopez.wav"/>
            </a:hlinkClick>
            <a:extLst>
              <a:ext uri="{FF2B5EF4-FFF2-40B4-BE49-F238E27FC236}">
                <a16:creationId xmlns:a16="http://schemas.microsoft.com/office/drawing/2014/main" id="{88869414-402F-4F3A-BE55-106CCFBEDBB5}"/>
              </a:ext>
            </a:extLst>
          </p:cNvPr>
          <p:cNvSpPr/>
          <p:nvPr/>
        </p:nvSpPr>
        <p:spPr>
          <a:xfrm>
            <a:off x="13161" y="200676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55" name="Action Button: Custom 23">
            <a:hlinkClick r:id="" action="ppaction://noaction" highlightClick="1">
              <a:snd r:embed="rId9" name="no habla inglés.wav"/>
            </a:hlinkClick>
            <a:extLst>
              <a:ext uri="{FF2B5EF4-FFF2-40B4-BE49-F238E27FC236}">
                <a16:creationId xmlns:a16="http://schemas.microsoft.com/office/drawing/2014/main" id="{BDF796F4-AFD8-4731-8A0F-425C63FA27D6}"/>
              </a:ext>
            </a:extLst>
          </p:cNvPr>
          <p:cNvSpPr/>
          <p:nvPr/>
        </p:nvSpPr>
        <p:spPr>
          <a:xfrm>
            <a:off x="13161" y="255896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56" name="Action Button: Custom 24">
            <a:hlinkClick r:id="" action="ppaction://noaction" highlightClick="1">
              <a:snd r:embed="rId10" name="tiene amigos.wav"/>
            </a:hlinkClick>
            <a:extLst>
              <a:ext uri="{FF2B5EF4-FFF2-40B4-BE49-F238E27FC236}">
                <a16:creationId xmlns:a16="http://schemas.microsoft.com/office/drawing/2014/main" id="{ADB37489-7B38-410F-87B7-DD70FE77CB84}"/>
              </a:ext>
            </a:extLst>
          </p:cNvPr>
          <p:cNvSpPr/>
          <p:nvPr/>
        </p:nvSpPr>
        <p:spPr>
          <a:xfrm>
            <a:off x="0" y="307700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57" name="Action Button: Custom 25">
            <a:hlinkClick r:id="" action="ppaction://noaction" highlightClick="1">
              <a:snd r:embed="rId11" name="tiene preguntas en clase.wav"/>
            </a:hlinkClick>
            <a:extLst>
              <a:ext uri="{FF2B5EF4-FFF2-40B4-BE49-F238E27FC236}">
                <a16:creationId xmlns:a16="http://schemas.microsoft.com/office/drawing/2014/main" id="{7F199458-7F13-413A-9268-173D8E50107D}"/>
              </a:ext>
            </a:extLst>
          </p:cNvPr>
          <p:cNvSpPr/>
          <p:nvPr/>
        </p:nvSpPr>
        <p:spPr>
          <a:xfrm>
            <a:off x="0" y="3607802"/>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58" name="Action Button: Custom 26">
            <a:hlinkClick r:id="" action="ppaction://noaction" highlightClick="1">
              <a:snd r:embed="rId12" name="no escucha música.wav"/>
            </a:hlinkClick>
            <a:extLst>
              <a:ext uri="{FF2B5EF4-FFF2-40B4-BE49-F238E27FC236}">
                <a16:creationId xmlns:a16="http://schemas.microsoft.com/office/drawing/2014/main" id="{DF052EC6-FA3F-4CCD-BB4F-AF93E58B47C2}"/>
              </a:ext>
            </a:extLst>
          </p:cNvPr>
          <p:cNvSpPr/>
          <p:nvPr/>
        </p:nvSpPr>
        <p:spPr>
          <a:xfrm>
            <a:off x="0" y="412583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59" name="Action Button: Custom 27">
            <a:hlinkClick r:id="" action="ppaction://noaction" highlightClick="1">
              <a:snd r:embed="rId13" name="escucha en clase.wav"/>
            </a:hlinkClick>
            <a:extLst>
              <a:ext uri="{FF2B5EF4-FFF2-40B4-BE49-F238E27FC236}">
                <a16:creationId xmlns:a16="http://schemas.microsoft.com/office/drawing/2014/main" id="{952C6AD1-73B2-4ADA-8C46-5A03E72D558D}"/>
              </a:ext>
            </a:extLst>
          </p:cNvPr>
          <p:cNvSpPr/>
          <p:nvPr/>
        </p:nvSpPr>
        <p:spPr>
          <a:xfrm>
            <a:off x="0" y="467394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60" name="Action Button: Custom 28">
            <a:hlinkClick r:id="" action="ppaction://noaction" highlightClick="1">
              <a:snd r:embed="rId14" name="no camina mucho.wav"/>
            </a:hlinkClick>
            <a:extLst>
              <a:ext uri="{FF2B5EF4-FFF2-40B4-BE49-F238E27FC236}">
                <a16:creationId xmlns:a16="http://schemas.microsoft.com/office/drawing/2014/main" id="{0D17929A-59D3-4B94-B756-6BB40474614D}"/>
              </a:ext>
            </a:extLst>
          </p:cNvPr>
          <p:cNvSpPr/>
          <p:nvPr/>
        </p:nvSpPr>
        <p:spPr>
          <a:xfrm>
            <a:off x="0" y="522204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9</a:t>
            </a:r>
          </a:p>
        </p:txBody>
      </p:sp>
      <p:sp>
        <p:nvSpPr>
          <p:cNvPr id="61" name="Action Button: Custom 29">
            <a:hlinkClick r:id="" action="ppaction://noaction" highlightClick="1">
              <a:snd r:embed="rId15" name="no camina con amigos.wav"/>
            </a:hlinkClick>
            <a:extLst>
              <a:ext uri="{FF2B5EF4-FFF2-40B4-BE49-F238E27FC236}">
                <a16:creationId xmlns:a16="http://schemas.microsoft.com/office/drawing/2014/main" id="{44F01F49-FDB9-466D-9784-7FEA9A7BEE79}"/>
              </a:ext>
            </a:extLst>
          </p:cNvPr>
          <p:cNvSpPr/>
          <p:nvPr/>
        </p:nvSpPr>
        <p:spPr>
          <a:xfrm>
            <a:off x="13161" y="575284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Tw Cen MT" panose="020B0602020104020603"/>
                <a:ea typeface="+mn-ea"/>
                <a:cs typeface="+mn-cs"/>
              </a:rPr>
              <a:t>10</a:t>
            </a:r>
          </a:p>
        </p:txBody>
      </p:sp>
      <p:sp>
        <p:nvSpPr>
          <p:cNvPr id="62" name="Title 61">
            <a:extLst>
              <a:ext uri="{FF2B5EF4-FFF2-40B4-BE49-F238E27FC236}">
                <a16:creationId xmlns:a16="http://schemas.microsoft.com/office/drawing/2014/main" id="{A583BC01-F870-4CF6-992B-923827ADAC72}"/>
              </a:ext>
            </a:extLst>
          </p:cNvPr>
          <p:cNvSpPr>
            <a:spLocks noGrp="1"/>
          </p:cNvSpPr>
          <p:nvPr>
            <p:ph type="title"/>
          </p:nvPr>
        </p:nvSpPr>
        <p:spPr>
          <a:xfrm>
            <a:off x="10551293" y="-74737"/>
            <a:ext cx="1647874" cy="1109615"/>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P spid="49" grpId="0"/>
      <p:bldP spid="50" grpId="0"/>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31BA1164-5358-451E-BE7A-91EFDA4DA49F}"/>
              </a:ext>
            </a:extLst>
          </p:cNvPr>
          <p:cNvSpPr txBox="1"/>
          <p:nvPr/>
        </p:nvSpPr>
        <p:spPr>
          <a:xfrm>
            <a:off x="32918" y="855121"/>
            <a:ext cx="4724402" cy="4462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rPr>
              <a:t>Marca ‘verdadero’ o ‘falso’.</a:t>
            </a:r>
          </a:p>
        </p:txBody>
      </p:sp>
      <p:sp>
        <p:nvSpPr>
          <p:cNvPr id="45" name="TextBox 44">
            <a:extLst>
              <a:ext uri="{FF2B5EF4-FFF2-40B4-BE49-F238E27FC236}">
                <a16:creationId xmlns:a16="http://schemas.microsoft.com/office/drawing/2014/main" id="{B5728AAF-D421-48A8-9D1D-7585299B000C}"/>
              </a:ext>
            </a:extLst>
          </p:cNvPr>
          <p:cNvSpPr txBox="1"/>
          <p:nvPr/>
        </p:nvSpPr>
        <p:spPr>
          <a:xfrm>
            <a:off x="32918" y="500863"/>
            <a:ext cx="4247575" cy="4462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rPr>
              <a:t>Escucha otra vez.</a:t>
            </a:r>
          </a:p>
        </p:txBody>
      </p:sp>
      <p:graphicFrame>
        <p:nvGraphicFramePr>
          <p:cNvPr id="46" name="Table 45">
            <a:extLst>
              <a:ext uri="{FF2B5EF4-FFF2-40B4-BE49-F238E27FC236}">
                <a16:creationId xmlns:a16="http://schemas.microsoft.com/office/drawing/2014/main" id="{BB621F08-942D-4727-800B-F2EABBFB5282}"/>
              </a:ext>
            </a:extLst>
          </p:cNvPr>
          <p:cNvGraphicFramePr>
            <a:graphicFrameLocks noGrp="1"/>
          </p:cNvGraphicFramePr>
          <p:nvPr>
            <p:extLst>
              <p:ext uri="{D42A27DB-BD31-4B8C-83A1-F6EECF244321}">
                <p14:modId xmlns:p14="http://schemas.microsoft.com/office/powerpoint/2010/main" val="2699660205"/>
              </p:ext>
            </p:extLst>
          </p:nvPr>
        </p:nvGraphicFramePr>
        <p:xfrm>
          <a:off x="4291466" y="53297"/>
          <a:ext cx="7900533" cy="6030584"/>
        </p:xfrm>
        <a:graphic>
          <a:graphicData uri="http://schemas.openxmlformats.org/drawingml/2006/table">
            <a:tbl>
              <a:tblPr firstRow="1" bandRow="1"/>
              <a:tblGrid>
                <a:gridCol w="5004934">
                  <a:extLst>
                    <a:ext uri="{9D8B030D-6E8A-4147-A177-3AD203B41FA5}">
                      <a16:colId xmlns:a16="http://schemas.microsoft.com/office/drawing/2014/main" val="2851653297"/>
                    </a:ext>
                  </a:extLst>
                </a:gridCol>
                <a:gridCol w="1905000">
                  <a:extLst>
                    <a:ext uri="{9D8B030D-6E8A-4147-A177-3AD203B41FA5}">
                      <a16:colId xmlns:a16="http://schemas.microsoft.com/office/drawing/2014/main" val="1680511109"/>
                    </a:ext>
                  </a:extLst>
                </a:gridCol>
                <a:gridCol w="990599">
                  <a:extLst>
                    <a:ext uri="{9D8B030D-6E8A-4147-A177-3AD203B41FA5}">
                      <a16:colId xmlns:a16="http://schemas.microsoft.com/office/drawing/2014/main" val="2263217271"/>
                    </a:ext>
                  </a:extLst>
                </a:gridCol>
              </a:tblGrid>
              <a:tr h="66189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endParaRPr lang="en-GB" sz="26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600" b="1" dirty="0">
                          <a:solidFill>
                            <a:srgbClr val="002060"/>
                          </a:solidFill>
                          <a:latin typeface="Century Gothic" panose="020B0502020202020204" pitchFamily="34" charset="0"/>
                        </a:rPr>
                        <a:t>verdadero</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600" b="1" dirty="0">
                          <a:solidFill>
                            <a:srgbClr val="002060"/>
                          </a:solidFill>
                          <a:latin typeface="Century Gothic" panose="020B0502020202020204" pitchFamily="34" charset="0"/>
                        </a:rPr>
                        <a:t>falso</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054535450"/>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507444990"/>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855811971"/>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4065783592"/>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536364961"/>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863120359"/>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40436369"/>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38923758"/>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467282125"/>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966170195"/>
                  </a:ext>
                </a:extLst>
              </a:tr>
              <a:tr h="53686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546907822"/>
                  </a:ext>
                </a:extLst>
              </a:tr>
            </a:tbl>
          </a:graphicData>
        </a:graphic>
      </p:graphicFrame>
      <p:pic>
        <p:nvPicPr>
          <p:cNvPr id="47" name="Picture 46">
            <a:extLst>
              <a:ext uri="{FF2B5EF4-FFF2-40B4-BE49-F238E27FC236}">
                <a16:creationId xmlns:a16="http://schemas.microsoft.com/office/drawing/2014/main" id="{783C9CDF-3F5D-42FE-81F1-93D7840C2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4388" y="698219"/>
            <a:ext cx="522871" cy="544657"/>
          </a:xfrm>
          <a:prstGeom prst="rect">
            <a:avLst/>
          </a:prstGeom>
        </p:spPr>
      </p:pic>
      <p:pic>
        <p:nvPicPr>
          <p:cNvPr id="48" name="Picture 47">
            <a:extLst>
              <a:ext uri="{FF2B5EF4-FFF2-40B4-BE49-F238E27FC236}">
                <a16:creationId xmlns:a16="http://schemas.microsoft.com/office/drawing/2014/main" id="{EBE98163-398A-48EB-8759-FABFFEC404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3813" y="1239535"/>
            <a:ext cx="522871" cy="544657"/>
          </a:xfrm>
          <a:prstGeom prst="rect">
            <a:avLst/>
          </a:prstGeom>
        </p:spPr>
      </p:pic>
      <p:pic>
        <p:nvPicPr>
          <p:cNvPr id="49" name="Picture 48">
            <a:extLst>
              <a:ext uri="{FF2B5EF4-FFF2-40B4-BE49-F238E27FC236}">
                <a16:creationId xmlns:a16="http://schemas.microsoft.com/office/drawing/2014/main" id="{F3474514-1CC5-4BF0-BA70-4A4ADC562E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8523" y="1775260"/>
            <a:ext cx="522871" cy="544657"/>
          </a:xfrm>
          <a:prstGeom prst="rect">
            <a:avLst/>
          </a:prstGeom>
        </p:spPr>
      </p:pic>
      <p:pic>
        <p:nvPicPr>
          <p:cNvPr id="50" name="Picture 49">
            <a:extLst>
              <a:ext uri="{FF2B5EF4-FFF2-40B4-BE49-F238E27FC236}">
                <a16:creationId xmlns:a16="http://schemas.microsoft.com/office/drawing/2014/main" id="{852F59A7-22AC-40AA-A589-178CF7C86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1275" y="2334489"/>
            <a:ext cx="522871" cy="544657"/>
          </a:xfrm>
          <a:prstGeom prst="rect">
            <a:avLst/>
          </a:prstGeom>
        </p:spPr>
      </p:pic>
      <p:pic>
        <p:nvPicPr>
          <p:cNvPr id="51" name="Picture 50">
            <a:extLst>
              <a:ext uri="{FF2B5EF4-FFF2-40B4-BE49-F238E27FC236}">
                <a16:creationId xmlns:a16="http://schemas.microsoft.com/office/drawing/2014/main" id="{F9F57766-B48C-4D14-B647-883CB9024D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9175" y="2865472"/>
            <a:ext cx="522871" cy="544657"/>
          </a:xfrm>
          <a:prstGeom prst="rect">
            <a:avLst/>
          </a:prstGeom>
        </p:spPr>
      </p:pic>
      <p:pic>
        <p:nvPicPr>
          <p:cNvPr id="52" name="Picture 51">
            <a:extLst>
              <a:ext uri="{FF2B5EF4-FFF2-40B4-BE49-F238E27FC236}">
                <a16:creationId xmlns:a16="http://schemas.microsoft.com/office/drawing/2014/main" id="{B8CA7ED8-6947-4B6D-B6A7-5AD52BBE4B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8523" y="3377627"/>
            <a:ext cx="522871" cy="544657"/>
          </a:xfrm>
          <a:prstGeom prst="rect">
            <a:avLst/>
          </a:prstGeom>
        </p:spPr>
      </p:pic>
      <p:pic>
        <p:nvPicPr>
          <p:cNvPr id="53" name="Picture 52">
            <a:extLst>
              <a:ext uri="{FF2B5EF4-FFF2-40B4-BE49-F238E27FC236}">
                <a16:creationId xmlns:a16="http://schemas.microsoft.com/office/drawing/2014/main" id="{8A252677-1646-41A4-85AD-DB2E9D3DBD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3812" y="3938275"/>
            <a:ext cx="522871" cy="544657"/>
          </a:xfrm>
          <a:prstGeom prst="rect">
            <a:avLst/>
          </a:prstGeom>
        </p:spPr>
      </p:pic>
      <p:pic>
        <p:nvPicPr>
          <p:cNvPr id="54" name="Picture 53">
            <a:extLst>
              <a:ext uri="{FF2B5EF4-FFF2-40B4-BE49-F238E27FC236}">
                <a16:creationId xmlns:a16="http://schemas.microsoft.com/office/drawing/2014/main" id="{63055F37-FF0C-4CF9-BBE9-10F60A8B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8523" y="4486273"/>
            <a:ext cx="522871" cy="544657"/>
          </a:xfrm>
          <a:prstGeom prst="rect">
            <a:avLst/>
          </a:prstGeom>
        </p:spPr>
      </p:pic>
      <p:pic>
        <p:nvPicPr>
          <p:cNvPr id="55" name="Picture 54">
            <a:extLst>
              <a:ext uri="{FF2B5EF4-FFF2-40B4-BE49-F238E27FC236}">
                <a16:creationId xmlns:a16="http://schemas.microsoft.com/office/drawing/2014/main" id="{1BB1315C-FA5E-49A5-A6FF-19A103878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8523" y="5030930"/>
            <a:ext cx="522871" cy="544657"/>
          </a:xfrm>
          <a:prstGeom prst="rect">
            <a:avLst/>
          </a:prstGeom>
        </p:spPr>
      </p:pic>
      <p:pic>
        <p:nvPicPr>
          <p:cNvPr id="56" name="Picture 55">
            <a:extLst>
              <a:ext uri="{FF2B5EF4-FFF2-40B4-BE49-F238E27FC236}">
                <a16:creationId xmlns:a16="http://schemas.microsoft.com/office/drawing/2014/main" id="{295EDC9F-3EF6-4109-B768-F0293A0675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3810" y="5539224"/>
            <a:ext cx="522871" cy="544657"/>
          </a:xfrm>
          <a:prstGeom prst="rect">
            <a:avLst/>
          </a:prstGeom>
        </p:spPr>
      </p:pic>
      <p:pic>
        <p:nvPicPr>
          <p:cNvPr id="57" name="Picture 56">
            <a:extLst>
              <a:ext uri="{FF2B5EF4-FFF2-40B4-BE49-F238E27FC236}">
                <a16:creationId xmlns:a16="http://schemas.microsoft.com/office/drawing/2014/main" id="{8CD4F27E-1F7F-4F8B-A0A5-BC1B700CF14C}"/>
              </a:ext>
            </a:extLst>
          </p:cNvPr>
          <p:cNvPicPr>
            <a:picLocks noChangeAspect="1"/>
          </p:cNvPicPr>
          <p:nvPr/>
        </p:nvPicPr>
        <p:blipFill>
          <a:blip r:embed="rId4">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379705" y="1784192"/>
            <a:ext cx="1157244" cy="3045753"/>
          </a:xfrm>
          <a:prstGeom prst="rect">
            <a:avLst/>
          </a:prstGeom>
        </p:spPr>
      </p:pic>
      <p:pic>
        <p:nvPicPr>
          <p:cNvPr id="58" name="Picture 57">
            <a:extLst>
              <a:ext uri="{FF2B5EF4-FFF2-40B4-BE49-F238E27FC236}">
                <a16:creationId xmlns:a16="http://schemas.microsoft.com/office/drawing/2014/main" id="{20AC9F19-63EB-4128-87D6-B9793CD7CB48}"/>
              </a:ext>
            </a:extLst>
          </p:cNvPr>
          <p:cNvPicPr>
            <a:picLocks noChangeAspect="1"/>
          </p:cNvPicPr>
          <p:nvPr/>
        </p:nvPicPr>
        <p:blipFill rotWithShape="1">
          <a:blip r:embed="rId5">
            <a:clrChange>
              <a:clrFrom>
                <a:srgbClr val="FCFAFB"/>
              </a:clrFrom>
              <a:clrTo>
                <a:srgbClr val="FCFAFB">
                  <a:alpha val="0"/>
                </a:srgbClr>
              </a:clrTo>
            </a:clrChange>
            <a:extLst>
              <a:ext uri="{28A0092B-C50C-407E-A947-70E740481C1C}">
                <a14:useLocalDpi xmlns:a14="http://schemas.microsoft.com/office/drawing/2010/main" val="0"/>
              </a:ext>
            </a:extLst>
          </a:blip>
          <a:srcRect l="39336" t="36033" r="42133"/>
          <a:stretch/>
        </p:blipFill>
        <p:spPr>
          <a:xfrm>
            <a:off x="1977316" y="2032312"/>
            <a:ext cx="1476789" cy="2867386"/>
          </a:xfrm>
          <a:prstGeom prst="rect">
            <a:avLst/>
          </a:prstGeom>
        </p:spPr>
      </p:pic>
      <p:sp>
        <p:nvSpPr>
          <p:cNvPr id="59" name="TextBox 58">
            <a:extLst>
              <a:ext uri="{FF2B5EF4-FFF2-40B4-BE49-F238E27FC236}">
                <a16:creationId xmlns:a16="http://schemas.microsoft.com/office/drawing/2014/main" id="{F1762FE2-807D-4D2B-B31C-FA8A7164C785}"/>
              </a:ext>
            </a:extLst>
          </p:cNvPr>
          <p:cNvSpPr txBox="1"/>
          <p:nvPr/>
        </p:nvSpPr>
        <p:spPr>
          <a:xfrm>
            <a:off x="4407790" y="758634"/>
            <a:ext cx="40092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He studies a lot at home. </a:t>
            </a:r>
          </a:p>
        </p:txBody>
      </p:sp>
      <p:sp>
        <p:nvSpPr>
          <p:cNvPr id="60" name="TextBox 59">
            <a:extLst>
              <a:ext uri="{FF2B5EF4-FFF2-40B4-BE49-F238E27FC236}">
                <a16:creationId xmlns:a16="http://schemas.microsoft.com/office/drawing/2014/main" id="{BFC47F47-E3D1-4292-ABC4-90F608281834}"/>
              </a:ext>
            </a:extLst>
          </p:cNvPr>
          <p:cNvSpPr txBox="1"/>
          <p:nvPr/>
        </p:nvSpPr>
        <p:spPr>
          <a:xfrm>
            <a:off x="4409145" y="1295970"/>
            <a:ext cx="40092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He studies history.</a:t>
            </a:r>
          </a:p>
        </p:txBody>
      </p:sp>
      <p:sp>
        <p:nvSpPr>
          <p:cNvPr id="61" name="TextBox 60">
            <a:extLst>
              <a:ext uri="{FF2B5EF4-FFF2-40B4-BE49-F238E27FC236}">
                <a16:creationId xmlns:a16="http://schemas.microsoft.com/office/drawing/2014/main" id="{5C28B6F5-BBC2-4C32-8C90-61AC9AF79E03}"/>
              </a:ext>
            </a:extLst>
          </p:cNvPr>
          <p:cNvSpPr txBox="1"/>
          <p:nvPr/>
        </p:nvSpPr>
        <p:spPr>
          <a:xfrm>
            <a:off x="4424508" y="1799141"/>
            <a:ext cx="547563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He speaks Spanish with Mr. Lopez.</a:t>
            </a:r>
          </a:p>
        </p:txBody>
      </p:sp>
      <p:sp>
        <p:nvSpPr>
          <p:cNvPr id="62" name="TextBox 61">
            <a:extLst>
              <a:ext uri="{FF2B5EF4-FFF2-40B4-BE49-F238E27FC236}">
                <a16:creationId xmlns:a16="http://schemas.microsoft.com/office/drawing/2014/main" id="{A58C8380-F99B-4BDC-9A61-F9F0DA1F6B01}"/>
              </a:ext>
            </a:extLst>
          </p:cNvPr>
          <p:cNvSpPr txBox="1"/>
          <p:nvPr/>
        </p:nvSpPr>
        <p:spPr>
          <a:xfrm>
            <a:off x="4392310" y="2319917"/>
            <a:ext cx="547563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He doesn’t speak English.</a:t>
            </a:r>
          </a:p>
        </p:txBody>
      </p:sp>
      <p:sp>
        <p:nvSpPr>
          <p:cNvPr id="63" name="TextBox 62">
            <a:extLst>
              <a:ext uri="{FF2B5EF4-FFF2-40B4-BE49-F238E27FC236}">
                <a16:creationId xmlns:a16="http://schemas.microsoft.com/office/drawing/2014/main" id="{C50355D6-CA94-49C8-9942-0762FF278A48}"/>
              </a:ext>
            </a:extLst>
          </p:cNvPr>
          <p:cNvSpPr txBox="1"/>
          <p:nvPr/>
        </p:nvSpPr>
        <p:spPr>
          <a:xfrm>
            <a:off x="4407790" y="2857253"/>
            <a:ext cx="547563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He doesn’t have (male) friends.</a:t>
            </a:r>
          </a:p>
        </p:txBody>
      </p:sp>
      <p:sp>
        <p:nvSpPr>
          <p:cNvPr id="64" name="TextBox 63">
            <a:extLst>
              <a:ext uri="{FF2B5EF4-FFF2-40B4-BE49-F238E27FC236}">
                <a16:creationId xmlns:a16="http://schemas.microsoft.com/office/drawing/2014/main" id="{407F84A1-06FE-4254-BDF6-54CD8F567A9B}"/>
              </a:ext>
            </a:extLst>
          </p:cNvPr>
          <p:cNvSpPr txBox="1"/>
          <p:nvPr/>
        </p:nvSpPr>
        <p:spPr>
          <a:xfrm>
            <a:off x="4424508" y="3410129"/>
            <a:ext cx="547563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He has questions in class.</a:t>
            </a:r>
          </a:p>
        </p:txBody>
      </p:sp>
      <p:sp>
        <p:nvSpPr>
          <p:cNvPr id="65" name="TextBox 64">
            <a:extLst>
              <a:ext uri="{FF2B5EF4-FFF2-40B4-BE49-F238E27FC236}">
                <a16:creationId xmlns:a16="http://schemas.microsoft.com/office/drawing/2014/main" id="{95A1ACE3-738E-4921-9E60-988A835030AF}"/>
              </a:ext>
            </a:extLst>
          </p:cNvPr>
          <p:cNvSpPr txBox="1"/>
          <p:nvPr/>
        </p:nvSpPr>
        <p:spPr>
          <a:xfrm>
            <a:off x="4424508" y="3960383"/>
            <a:ext cx="547563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He listens to music.</a:t>
            </a:r>
          </a:p>
        </p:txBody>
      </p:sp>
      <p:sp>
        <p:nvSpPr>
          <p:cNvPr id="66" name="TextBox 65">
            <a:extLst>
              <a:ext uri="{FF2B5EF4-FFF2-40B4-BE49-F238E27FC236}">
                <a16:creationId xmlns:a16="http://schemas.microsoft.com/office/drawing/2014/main" id="{D697926E-BFF4-4E04-A125-A517093A7931}"/>
              </a:ext>
            </a:extLst>
          </p:cNvPr>
          <p:cNvSpPr txBox="1"/>
          <p:nvPr/>
        </p:nvSpPr>
        <p:spPr>
          <a:xfrm>
            <a:off x="4424508" y="4468241"/>
            <a:ext cx="547563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He listens in class.</a:t>
            </a:r>
          </a:p>
        </p:txBody>
      </p:sp>
      <p:sp>
        <p:nvSpPr>
          <p:cNvPr id="67" name="TextBox 66">
            <a:extLst>
              <a:ext uri="{FF2B5EF4-FFF2-40B4-BE49-F238E27FC236}">
                <a16:creationId xmlns:a16="http://schemas.microsoft.com/office/drawing/2014/main" id="{C90DD971-F9AA-42CE-94E4-C509D0C8F67A}"/>
              </a:ext>
            </a:extLst>
          </p:cNvPr>
          <p:cNvSpPr txBox="1"/>
          <p:nvPr/>
        </p:nvSpPr>
        <p:spPr>
          <a:xfrm>
            <a:off x="4424508" y="5022534"/>
            <a:ext cx="547563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He doesn’t walk much.</a:t>
            </a:r>
          </a:p>
        </p:txBody>
      </p:sp>
      <p:sp>
        <p:nvSpPr>
          <p:cNvPr id="68" name="TextBox 67">
            <a:extLst>
              <a:ext uri="{FF2B5EF4-FFF2-40B4-BE49-F238E27FC236}">
                <a16:creationId xmlns:a16="http://schemas.microsoft.com/office/drawing/2014/main" id="{2D59CF96-63D0-45C7-AF92-C6F600B2CEBE}"/>
              </a:ext>
            </a:extLst>
          </p:cNvPr>
          <p:cNvSpPr txBox="1"/>
          <p:nvPr/>
        </p:nvSpPr>
        <p:spPr>
          <a:xfrm>
            <a:off x="4424508" y="5539224"/>
            <a:ext cx="547563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He walks with (male) friends.</a:t>
            </a:r>
          </a:p>
        </p:txBody>
      </p:sp>
      <p:sp>
        <p:nvSpPr>
          <p:cNvPr id="70" name="Action Button: Custom 63">
            <a:hlinkClick r:id="" action="ppaction://noaction" highlightClick="1">
              <a:snd r:embed="rId6" name="estudia mucho en casa.wav"/>
            </a:hlinkClick>
            <a:extLst>
              <a:ext uri="{FF2B5EF4-FFF2-40B4-BE49-F238E27FC236}">
                <a16:creationId xmlns:a16="http://schemas.microsoft.com/office/drawing/2014/main" id="{B62C12BB-A4A4-45C6-8917-C200CC069C6D}"/>
              </a:ext>
            </a:extLst>
          </p:cNvPr>
          <p:cNvSpPr/>
          <p:nvPr/>
        </p:nvSpPr>
        <p:spPr>
          <a:xfrm>
            <a:off x="3891097" y="82465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71" name="Action Button: Custom 64">
            <a:hlinkClick r:id="" action="ppaction://noaction" highlightClick="1">
              <a:snd r:embed="rId7" name="no estudia historia.wav"/>
            </a:hlinkClick>
            <a:extLst>
              <a:ext uri="{FF2B5EF4-FFF2-40B4-BE49-F238E27FC236}">
                <a16:creationId xmlns:a16="http://schemas.microsoft.com/office/drawing/2014/main" id="{CFF1A600-CCD5-4840-B3C2-19DBE031F67F}"/>
              </a:ext>
            </a:extLst>
          </p:cNvPr>
          <p:cNvSpPr/>
          <p:nvPr/>
        </p:nvSpPr>
        <p:spPr>
          <a:xfrm>
            <a:off x="3891096" y="137700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72" name="Action Button: Custom 65">
            <a:hlinkClick r:id="" action="ppaction://noaction" highlightClick="1">
              <a:snd r:embed="rId8" name="habla espanol con senor lopez.wav"/>
            </a:hlinkClick>
            <a:extLst>
              <a:ext uri="{FF2B5EF4-FFF2-40B4-BE49-F238E27FC236}">
                <a16:creationId xmlns:a16="http://schemas.microsoft.com/office/drawing/2014/main" id="{C1AC4FCB-2E7E-417D-95D6-4095452EA0CB}"/>
              </a:ext>
            </a:extLst>
          </p:cNvPr>
          <p:cNvSpPr/>
          <p:nvPr/>
        </p:nvSpPr>
        <p:spPr>
          <a:xfrm>
            <a:off x="3875731" y="188166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73" name="Action Button: Custom 66">
            <a:hlinkClick r:id="" action="ppaction://noaction" highlightClick="1">
              <a:snd r:embed="rId9" name="no habla inglés.wav"/>
            </a:hlinkClick>
            <a:extLst>
              <a:ext uri="{FF2B5EF4-FFF2-40B4-BE49-F238E27FC236}">
                <a16:creationId xmlns:a16="http://schemas.microsoft.com/office/drawing/2014/main" id="{D29BA196-9F01-402E-80D7-27EC9EFAEEB0}"/>
              </a:ext>
            </a:extLst>
          </p:cNvPr>
          <p:cNvSpPr/>
          <p:nvPr/>
        </p:nvSpPr>
        <p:spPr>
          <a:xfrm>
            <a:off x="3875731" y="243387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74" name="Action Button: Custom 67">
            <a:hlinkClick r:id="" action="ppaction://noaction" highlightClick="1">
              <a:snd r:embed="rId10" name="tiene amigos.wav"/>
            </a:hlinkClick>
            <a:extLst>
              <a:ext uri="{FF2B5EF4-FFF2-40B4-BE49-F238E27FC236}">
                <a16:creationId xmlns:a16="http://schemas.microsoft.com/office/drawing/2014/main" id="{79184F94-DDE1-4FE2-8063-59D642C45F99}"/>
              </a:ext>
            </a:extLst>
          </p:cNvPr>
          <p:cNvSpPr/>
          <p:nvPr/>
        </p:nvSpPr>
        <p:spPr>
          <a:xfrm>
            <a:off x="3862570" y="295190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75" name="Action Button: Custom 68">
            <a:hlinkClick r:id="" action="ppaction://noaction" highlightClick="1">
              <a:snd r:embed="rId11" name="tiene preguntas en clase.wav"/>
            </a:hlinkClick>
            <a:extLst>
              <a:ext uri="{FF2B5EF4-FFF2-40B4-BE49-F238E27FC236}">
                <a16:creationId xmlns:a16="http://schemas.microsoft.com/office/drawing/2014/main" id="{14176DED-FB4E-4CA0-B2E9-4F929C935EC3}"/>
              </a:ext>
            </a:extLst>
          </p:cNvPr>
          <p:cNvSpPr/>
          <p:nvPr/>
        </p:nvSpPr>
        <p:spPr>
          <a:xfrm>
            <a:off x="3862570" y="3482704"/>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76" name="Action Button: Custom 69">
            <a:hlinkClick r:id="" action="ppaction://noaction" highlightClick="1">
              <a:snd r:embed="rId12" name="no escucha música.wav"/>
            </a:hlinkClick>
            <a:extLst>
              <a:ext uri="{FF2B5EF4-FFF2-40B4-BE49-F238E27FC236}">
                <a16:creationId xmlns:a16="http://schemas.microsoft.com/office/drawing/2014/main" id="{B07C40D1-28C0-417B-8946-615F3DEB2CD5}"/>
              </a:ext>
            </a:extLst>
          </p:cNvPr>
          <p:cNvSpPr/>
          <p:nvPr/>
        </p:nvSpPr>
        <p:spPr>
          <a:xfrm>
            <a:off x="3862570" y="400073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77" name="Action Button: Custom 70">
            <a:hlinkClick r:id="" action="ppaction://noaction" highlightClick="1">
              <a:snd r:embed="rId13" name="escucha en clase.wav"/>
            </a:hlinkClick>
            <a:extLst>
              <a:ext uri="{FF2B5EF4-FFF2-40B4-BE49-F238E27FC236}">
                <a16:creationId xmlns:a16="http://schemas.microsoft.com/office/drawing/2014/main" id="{6ED82B33-A633-4D16-BF57-C6CF97D0FC04}"/>
              </a:ext>
            </a:extLst>
          </p:cNvPr>
          <p:cNvSpPr/>
          <p:nvPr/>
        </p:nvSpPr>
        <p:spPr>
          <a:xfrm>
            <a:off x="3862570" y="454884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78" name="Action Button: Custom 71">
            <a:hlinkClick r:id="" action="ppaction://noaction" highlightClick="1">
              <a:snd r:embed="rId14" name="no camina mucho.wav"/>
            </a:hlinkClick>
            <a:extLst>
              <a:ext uri="{FF2B5EF4-FFF2-40B4-BE49-F238E27FC236}">
                <a16:creationId xmlns:a16="http://schemas.microsoft.com/office/drawing/2014/main" id="{C448A782-6D68-49F4-B279-17AF5FB7977A}"/>
              </a:ext>
            </a:extLst>
          </p:cNvPr>
          <p:cNvSpPr/>
          <p:nvPr/>
        </p:nvSpPr>
        <p:spPr>
          <a:xfrm>
            <a:off x="3862570" y="509694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9</a:t>
            </a:r>
          </a:p>
        </p:txBody>
      </p:sp>
      <p:sp>
        <p:nvSpPr>
          <p:cNvPr id="79" name="Action Button: Custom 72">
            <a:hlinkClick r:id="" action="ppaction://noaction" highlightClick="1">
              <a:snd r:embed="rId15" name="no camina con amigos.wav"/>
            </a:hlinkClick>
            <a:extLst>
              <a:ext uri="{FF2B5EF4-FFF2-40B4-BE49-F238E27FC236}">
                <a16:creationId xmlns:a16="http://schemas.microsoft.com/office/drawing/2014/main" id="{B0B11715-86D6-4E56-918E-6BF74EE0C600}"/>
              </a:ext>
            </a:extLst>
          </p:cNvPr>
          <p:cNvSpPr/>
          <p:nvPr/>
        </p:nvSpPr>
        <p:spPr>
          <a:xfrm>
            <a:off x="3875731" y="562774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Tw Cen MT" panose="020B0602020104020603"/>
                <a:ea typeface="+mn-ea"/>
                <a:cs typeface="+mn-cs"/>
              </a:rPr>
              <a:t>10</a:t>
            </a:r>
          </a:p>
        </p:txBody>
      </p:sp>
      <p:sp>
        <p:nvSpPr>
          <p:cNvPr id="80" name="Title 79">
            <a:extLst>
              <a:ext uri="{FF2B5EF4-FFF2-40B4-BE49-F238E27FC236}">
                <a16:creationId xmlns:a16="http://schemas.microsoft.com/office/drawing/2014/main" id="{A9F8C610-CEC9-4B01-810F-73D04DFAC571}"/>
              </a:ext>
            </a:extLst>
          </p:cNvPr>
          <p:cNvSpPr>
            <a:spLocks noGrp="1"/>
          </p:cNvSpPr>
          <p:nvPr>
            <p:ph type="title"/>
          </p:nvPr>
        </p:nvSpPr>
        <p:spPr>
          <a:xfrm>
            <a:off x="21944" y="-285066"/>
            <a:ext cx="10515600" cy="1325563"/>
          </a:xfrm>
        </p:spPr>
        <p:txBody>
          <a:bodyPr>
            <a:normAutofit/>
          </a:bodyPr>
          <a:lstStyle/>
          <a:p>
            <a:pPr rtl="0" eaLnBrk="1" fontAlgn="auto" latinLnBrk="0" hangingPunct="1"/>
            <a:r>
              <a:rPr lang="en-GB" sz="2200" b="1" i="0" spc="0" baseline="0" dirty="0">
                <a:ln>
                  <a:noFill/>
                </a:ln>
                <a:solidFill>
                  <a:srgbClr val="002060"/>
                </a:solidFill>
                <a:effectLst/>
                <a:ea typeface="+mn-ea"/>
                <a:cs typeface="+mn-cs"/>
              </a:rPr>
              <a:t>Escribir 1-10.</a:t>
            </a:r>
            <a:endParaRPr lang="en-GB" sz="2200" dirty="0">
              <a:effectLst/>
            </a:endParaRPr>
          </a:p>
        </p:txBody>
      </p:sp>
    </p:spTree>
    <p:extLst>
      <p:ext uri="{BB962C8B-B14F-4D97-AF65-F5344CB8AC3E}">
        <p14:creationId xmlns:p14="http://schemas.microsoft.com/office/powerpoint/2010/main" val="331502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5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5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59" grpId="0"/>
      <p:bldP spid="60" grpId="0"/>
      <p:bldP spid="61" grpId="0"/>
      <p:bldP spid="62" grpId="0"/>
      <p:bldP spid="63" grpId="0"/>
      <p:bldP spid="64" grpId="0"/>
      <p:bldP spid="65" grpId="0"/>
      <p:bldP spid="66" grpId="0"/>
      <p:bldP spid="67" grpId="0"/>
      <p:bldP spid="68" grpId="0"/>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EBAB73C1-80EA-4925-B4A6-571971DD8EA2}"/>
              </a:ext>
            </a:extLst>
          </p:cNvPr>
          <p:cNvSpPr txBox="1"/>
          <p:nvPr/>
        </p:nvSpPr>
        <p:spPr>
          <a:xfrm>
            <a:off x="145143" y="4209386"/>
            <a:ext cx="1204685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To mean ‘you’ (singular), remove –ar from the infinitive and add </a:t>
            </a:r>
            <a:r>
              <a:rPr lang="en-GB" sz="2800" b="1" dirty="0">
                <a:solidFill>
                  <a:schemeClr val="accent2"/>
                </a:solidFill>
                <a:latin typeface="Century Gothic" panose="020B0502020202020204" pitchFamily="34" charset="0"/>
              </a:rPr>
              <a:t>–as</a:t>
            </a:r>
            <a:r>
              <a:rPr lang="en-GB" sz="2800" dirty="0">
                <a:solidFill>
                  <a:srgbClr val="002060"/>
                </a:solidFill>
                <a:latin typeface="Century Gothic" panose="020B0502020202020204" pitchFamily="34" charset="0"/>
              </a:rPr>
              <a:t>. </a:t>
            </a:r>
          </a:p>
        </p:txBody>
      </p:sp>
      <p:sp>
        <p:nvSpPr>
          <p:cNvPr id="25" name="TextBox 24">
            <a:extLst>
              <a:ext uri="{FF2B5EF4-FFF2-40B4-BE49-F238E27FC236}">
                <a16:creationId xmlns:a16="http://schemas.microsoft.com/office/drawing/2014/main" id="{F52E3957-FE53-4619-A4E6-240E2FB41F8A}"/>
              </a:ext>
            </a:extLst>
          </p:cNvPr>
          <p:cNvSpPr txBox="1"/>
          <p:nvPr/>
        </p:nvSpPr>
        <p:spPr>
          <a:xfrm>
            <a:off x="883300" y="1835098"/>
            <a:ext cx="1187142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Compare:</a:t>
            </a:r>
          </a:p>
        </p:txBody>
      </p:sp>
      <p:sp>
        <p:nvSpPr>
          <p:cNvPr id="26" name="TextBox 25">
            <a:extLst>
              <a:ext uri="{FF2B5EF4-FFF2-40B4-BE49-F238E27FC236}">
                <a16:creationId xmlns:a16="http://schemas.microsoft.com/office/drawing/2014/main" id="{310EC388-453C-4A57-9E6F-5791FEB229BE}"/>
              </a:ext>
            </a:extLst>
          </p:cNvPr>
          <p:cNvSpPr txBox="1"/>
          <p:nvPr/>
        </p:nvSpPr>
        <p:spPr>
          <a:xfrm>
            <a:off x="892256" y="3077332"/>
            <a:ext cx="500118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Lleg</a:t>
            </a:r>
            <a:r>
              <a:rPr lang="en-GB" sz="2800" b="1" dirty="0">
                <a:solidFill>
                  <a:schemeClr val="accent2"/>
                </a:solidFill>
                <a:latin typeface="Century Gothic" panose="020B0502020202020204" pitchFamily="34" charset="0"/>
              </a:rPr>
              <a:t>as</a:t>
            </a:r>
            <a:r>
              <a:rPr lang="en-GB" sz="2800" dirty="0">
                <a:solidFill>
                  <a:srgbClr val="002060"/>
                </a:solidFill>
                <a:latin typeface="Century Gothic" panose="020B0502020202020204" pitchFamily="34" charset="0"/>
              </a:rPr>
              <a:t> temprano.</a:t>
            </a:r>
          </a:p>
        </p:txBody>
      </p:sp>
      <p:sp>
        <p:nvSpPr>
          <p:cNvPr id="27" name="TextBox 26">
            <a:extLst>
              <a:ext uri="{FF2B5EF4-FFF2-40B4-BE49-F238E27FC236}">
                <a16:creationId xmlns:a16="http://schemas.microsoft.com/office/drawing/2014/main" id="{B62DD35C-37DF-401F-A065-709B764E4862}"/>
              </a:ext>
            </a:extLst>
          </p:cNvPr>
          <p:cNvSpPr txBox="1"/>
          <p:nvPr/>
        </p:nvSpPr>
        <p:spPr>
          <a:xfrm>
            <a:off x="5104410" y="3074112"/>
            <a:ext cx="5681724" cy="523220"/>
          </a:xfrm>
          <a:prstGeom prst="rect">
            <a:avLst/>
          </a:prstGeom>
          <a:noFill/>
        </p:spPr>
        <p:txBody>
          <a:bodyPr wrap="square" rtlCol="0">
            <a:spAutoFit/>
          </a:bodyPr>
          <a:lstStyle/>
          <a:p>
            <a:r>
              <a:rPr lang="en-GB" sz="2800" b="1" dirty="0">
                <a:solidFill>
                  <a:schemeClr val="accent2"/>
                </a:solidFill>
                <a:latin typeface="Century Gothic" panose="020B0502020202020204" pitchFamily="34" charset="0"/>
              </a:rPr>
              <a:t>You</a:t>
            </a:r>
            <a:r>
              <a:rPr lang="en-GB" sz="2800" dirty="0">
                <a:solidFill>
                  <a:srgbClr val="002060"/>
                </a:solidFill>
                <a:latin typeface="Century Gothic" panose="020B0502020202020204" pitchFamily="34" charset="0"/>
              </a:rPr>
              <a:t> arrive early.</a:t>
            </a:r>
          </a:p>
        </p:txBody>
      </p:sp>
      <p:sp>
        <p:nvSpPr>
          <p:cNvPr id="28" name="TextBox 27">
            <a:extLst>
              <a:ext uri="{FF2B5EF4-FFF2-40B4-BE49-F238E27FC236}">
                <a16:creationId xmlns:a16="http://schemas.microsoft.com/office/drawing/2014/main" id="{7E2193F1-307D-4636-988E-6073693D0B95}"/>
              </a:ext>
            </a:extLst>
          </p:cNvPr>
          <p:cNvSpPr txBox="1"/>
          <p:nvPr/>
        </p:nvSpPr>
        <p:spPr>
          <a:xfrm>
            <a:off x="892256" y="2404188"/>
            <a:ext cx="385173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Lleg</a:t>
            </a:r>
            <a:r>
              <a:rPr lang="en-GB" sz="2800" b="1" dirty="0">
                <a:solidFill>
                  <a:schemeClr val="accent2"/>
                </a:solidFill>
                <a:latin typeface="Century Gothic" panose="020B0502020202020204" pitchFamily="34" charset="0"/>
              </a:rPr>
              <a:t>o</a:t>
            </a:r>
            <a:r>
              <a:rPr lang="en-GB" sz="2800" dirty="0">
                <a:solidFill>
                  <a:srgbClr val="002060"/>
                </a:solidFill>
                <a:latin typeface="Century Gothic" panose="020B0502020202020204" pitchFamily="34" charset="0"/>
              </a:rPr>
              <a:t> temprano.</a:t>
            </a:r>
          </a:p>
        </p:txBody>
      </p:sp>
      <p:sp>
        <p:nvSpPr>
          <p:cNvPr id="29" name="TextBox 28">
            <a:extLst>
              <a:ext uri="{FF2B5EF4-FFF2-40B4-BE49-F238E27FC236}">
                <a16:creationId xmlns:a16="http://schemas.microsoft.com/office/drawing/2014/main" id="{7D8F8C65-DED9-453E-93DA-5E003C6F71F7}"/>
              </a:ext>
            </a:extLst>
          </p:cNvPr>
          <p:cNvSpPr txBox="1"/>
          <p:nvPr/>
        </p:nvSpPr>
        <p:spPr>
          <a:xfrm>
            <a:off x="5095454" y="2407811"/>
            <a:ext cx="4400112" cy="523220"/>
          </a:xfrm>
          <a:prstGeom prst="rect">
            <a:avLst/>
          </a:prstGeom>
          <a:noFill/>
        </p:spPr>
        <p:txBody>
          <a:bodyPr wrap="square" rtlCol="0">
            <a:spAutoFit/>
          </a:bodyPr>
          <a:lstStyle/>
          <a:p>
            <a:r>
              <a:rPr lang="en-GB" sz="2800" b="1" dirty="0">
                <a:solidFill>
                  <a:schemeClr val="accent2"/>
                </a:solidFill>
                <a:latin typeface="Century Gothic" panose="020B0502020202020204" pitchFamily="34" charset="0"/>
              </a:rPr>
              <a:t>I</a:t>
            </a:r>
            <a:r>
              <a:rPr lang="en-GB" sz="2800" dirty="0">
                <a:solidFill>
                  <a:srgbClr val="002060"/>
                </a:solidFill>
                <a:latin typeface="Century Gothic" panose="020B0502020202020204" pitchFamily="34" charset="0"/>
              </a:rPr>
              <a:t> arrive early.</a:t>
            </a:r>
          </a:p>
        </p:txBody>
      </p:sp>
      <p:sp>
        <p:nvSpPr>
          <p:cNvPr id="30" name="TextBox 29">
            <a:extLst>
              <a:ext uri="{FF2B5EF4-FFF2-40B4-BE49-F238E27FC236}">
                <a16:creationId xmlns:a16="http://schemas.microsoft.com/office/drawing/2014/main" id="{2865F071-36FF-4599-9FFD-14036FB47AD4}"/>
              </a:ext>
            </a:extLst>
          </p:cNvPr>
          <p:cNvSpPr txBox="1"/>
          <p:nvPr/>
        </p:nvSpPr>
        <p:spPr>
          <a:xfrm>
            <a:off x="883300" y="4882530"/>
            <a:ext cx="202043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escuchar</a:t>
            </a:r>
          </a:p>
        </p:txBody>
      </p:sp>
      <p:sp>
        <p:nvSpPr>
          <p:cNvPr id="31" name="TextBox 30">
            <a:extLst>
              <a:ext uri="{FF2B5EF4-FFF2-40B4-BE49-F238E27FC236}">
                <a16:creationId xmlns:a16="http://schemas.microsoft.com/office/drawing/2014/main" id="{0B8BD189-4940-4F03-9132-63DC385C64BE}"/>
              </a:ext>
            </a:extLst>
          </p:cNvPr>
          <p:cNvSpPr txBox="1"/>
          <p:nvPr/>
        </p:nvSpPr>
        <p:spPr>
          <a:xfrm>
            <a:off x="5095454" y="4920199"/>
            <a:ext cx="568172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escuch</a:t>
            </a:r>
            <a:r>
              <a:rPr lang="en-GB" sz="2800" b="1" dirty="0">
                <a:solidFill>
                  <a:schemeClr val="accent2"/>
                </a:solidFill>
                <a:latin typeface="Century Gothic" panose="020B0502020202020204" pitchFamily="34" charset="0"/>
              </a:rPr>
              <a:t>as</a:t>
            </a:r>
          </a:p>
        </p:txBody>
      </p:sp>
      <p:cxnSp>
        <p:nvCxnSpPr>
          <p:cNvPr id="32" name="Straight Arrow Connector 31">
            <a:extLst>
              <a:ext uri="{FF2B5EF4-FFF2-40B4-BE49-F238E27FC236}">
                <a16:creationId xmlns:a16="http://schemas.microsoft.com/office/drawing/2014/main" id="{70ACC80C-E36E-44A6-90CA-C6236DAF0FA8}"/>
              </a:ext>
            </a:extLst>
          </p:cNvPr>
          <p:cNvCxnSpPr/>
          <p:nvPr/>
        </p:nvCxnSpPr>
        <p:spPr>
          <a:xfrm>
            <a:off x="3268351" y="5204864"/>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F04F2A2-9ED5-472C-A128-052FAFB8A4F8}"/>
              </a:ext>
            </a:extLst>
          </p:cNvPr>
          <p:cNvSpPr txBox="1"/>
          <p:nvPr/>
        </p:nvSpPr>
        <p:spPr>
          <a:xfrm>
            <a:off x="892257" y="5497491"/>
            <a:ext cx="179511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hablar</a:t>
            </a:r>
          </a:p>
        </p:txBody>
      </p:sp>
      <p:sp>
        <p:nvSpPr>
          <p:cNvPr id="34" name="TextBox 33">
            <a:extLst>
              <a:ext uri="{FF2B5EF4-FFF2-40B4-BE49-F238E27FC236}">
                <a16:creationId xmlns:a16="http://schemas.microsoft.com/office/drawing/2014/main" id="{93F30BEE-AE5C-47C8-8098-46F75E560B0A}"/>
              </a:ext>
            </a:extLst>
          </p:cNvPr>
          <p:cNvSpPr txBox="1"/>
          <p:nvPr/>
        </p:nvSpPr>
        <p:spPr>
          <a:xfrm>
            <a:off x="5104410" y="5535160"/>
            <a:ext cx="568172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habl</a:t>
            </a:r>
            <a:r>
              <a:rPr lang="en-GB" sz="2800" b="1" dirty="0">
                <a:solidFill>
                  <a:schemeClr val="accent2"/>
                </a:solidFill>
                <a:latin typeface="Century Gothic" panose="020B0502020202020204" pitchFamily="34" charset="0"/>
              </a:rPr>
              <a:t>as</a:t>
            </a:r>
          </a:p>
        </p:txBody>
      </p:sp>
      <p:cxnSp>
        <p:nvCxnSpPr>
          <p:cNvPr id="35" name="Straight Arrow Connector 34">
            <a:extLst>
              <a:ext uri="{FF2B5EF4-FFF2-40B4-BE49-F238E27FC236}">
                <a16:creationId xmlns:a16="http://schemas.microsoft.com/office/drawing/2014/main" id="{5165AF2D-F9E0-4A5A-9164-947CEEB75D43}"/>
              </a:ext>
            </a:extLst>
          </p:cNvPr>
          <p:cNvCxnSpPr/>
          <p:nvPr/>
        </p:nvCxnSpPr>
        <p:spPr>
          <a:xfrm>
            <a:off x="3277307" y="5819825"/>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B94CA04-2900-47E1-9ABB-2405ACCBF71B}"/>
              </a:ext>
            </a:extLst>
          </p:cNvPr>
          <p:cNvSpPr/>
          <p:nvPr/>
        </p:nvSpPr>
        <p:spPr>
          <a:xfrm>
            <a:off x="2248668" y="4943254"/>
            <a:ext cx="436660"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9F05800B-00DA-4288-82D1-CD654A9189D7}"/>
              </a:ext>
            </a:extLst>
          </p:cNvPr>
          <p:cNvSpPr/>
          <p:nvPr/>
        </p:nvSpPr>
        <p:spPr>
          <a:xfrm>
            <a:off x="1754593" y="5471354"/>
            <a:ext cx="436660"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2C4CB61F-27EC-4E81-8222-974A425A1D0C}"/>
              </a:ext>
            </a:extLst>
          </p:cNvPr>
          <p:cNvSpPr txBox="1"/>
          <p:nvPr/>
        </p:nvSpPr>
        <p:spPr>
          <a:xfrm>
            <a:off x="145143" y="1279076"/>
            <a:ext cx="12167499"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Verb endings change depending on who the verb refers to.</a:t>
            </a:r>
          </a:p>
        </p:txBody>
      </p:sp>
      <p:pic>
        <p:nvPicPr>
          <p:cNvPr id="39" name="Picture 38">
            <a:extLst>
              <a:ext uri="{FF2B5EF4-FFF2-40B4-BE49-F238E27FC236}">
                <a16:creationId xmlns:a16="http://schemas.microsoft.com/office/drawing/2014/main" id="{05EBC0E0-3BB8-4B27-A03D-F48C1885A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sp>
        <p:nvSpPr>
          <p:cNvPr id="40" name="Title 1">
            <a:extLst>
              <a:ext uri="{FF2B5EF4-FFF2-40B4-BE49-F238E27FC236}">
                <a16:creationId xmlns:a16="http://schemas.microsoft.com/office/drawing/2014/main" id="{B0A8706D-C564-404E-B146-207C7DDA1EE5}"/>
              </a:ext>
            </a:extLst>
          </p:cNvPr>
          <p:cNvSpPr txBox="1">
            <a:spLocks/>
          </p:cNvSpPr>
          <p:nvPr/>
        </p:nvSpPr>
        <p:spPr>
          <a:xfrm>
            <a:off x="0" y="204334"/>
            <a:ext cx="6860392"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endParaRPr lang="en-GB" sz="2400" dirty="0">
              <a:solidFill>
                <a:prstClr val="white"/>
              </a:solidFill>
              <a:latin typeface="Century Gothic" panose="020B0502020202020204" pitchFamily="34" charset="0"/>
            </a:endParaRPr>
          </a:p>
        </p:txBody>
      </p:sp>
      <p:sp>
        <p:nvSpPr>
          <p:cNvPr id="4" name="Title 3">
            <a:extLst>
              <a:ext uri="{FF2B5EF4-FFF2-40B4-BE49-F238E27FC236}">
                <a16:creationId xmlns:a16="http://schemas.microsoft.com/office/drawing/2014/main" id="{3B56554A-7A79-4DB9-822F-A41259B9A7E6}"/>
              </a:ext>
            </a:extLst>
          </p:cNvPr>
          <p:cNvSpPr>
            <a:spLocks noGrp="1"/>
          </p:cNvSpPr>
          <p:nvPr>
            <p:ph type="title"/>
          </p:nvPr>
        </p:nvSpPr>
        <p:spPr>
          <a:xfrm>
            <a:off x="0" y="-71234"/>
            <a:ext cx="10515600" cy="1325563"/>
          </a:xfrm>
        </p:spPr>
        <p:txBody>
          <a:bodyPr/>
          <a:lstStyle/>
          <a:p>
            <a:pPr rtl="0" eaLnBrk="1" latinLnBrk="0" hangingPunct="1"/>
            <a:r>
              <a:rPr lang="en-GB" sz="2400" b="1" kern="1200" dirty="0">
                <a:solidFill>
                  <a:srgbClr val="FFFFFF"/>
                </a:solidFill>
                <a:effectLst/>
                <a:latin typeface="Century Gothic" panose="020B0502020202020204" pitchFamily="34" charset="0"/>
                <a:ea typeface="+mn-ea"/>
                <a:cs typeface="+mn-cs"/>
              </a:rPr>
              <a:t>Saying what ‘I’ do and what ‘you’ do</a:t>
            </a:r>
            <a:endParaRPr lang="en-GB" dirty="0">
              <a:effectLst/>
            </a:endParaRPr>
          </a:p>
          <a:p>
            <a:pPr rtl="0" eaLnBrk="1" latinLnBrk="0" hangingPunct="1"/>
            <a:r>
              <a:rPr lang="en-GB" sz="2400" kern="1200" dirty="0">
                <a:solidFill>
                  <a:srgbClr val="FFFFFF"/>
                </a:solidFill>
                <a:effectLst/>
                <a:latin typeface="Century Gothic" panose="020B0502020202020204" pitchFamily="34" charset="0"/>
                <a:ea typeface="+mn-ea"/>
                <a:cs typeface="+mn-cs"/>
              </a:rPr>
              <a:t>-ar verbs –1</a:t>
            </a:r>
            <a:r>
              <a:rPr lang="en-GB" sz="2400" kern="1200" baseline="30000" dirty="0">
                <a:solidFill>
                  <a:srgbClr val="FFFFFF"/>
                </a:solidFill>
                <a:effectLst/>
                <a:latin typeface="Century Gothic" panose="020B0502020202020204" pitchFamily="34" charset="0"/>
                <a:ea typeface="+mn-ea"/>
                <a:cs typeface="+mn-cs"/>
              </a:rPr>
              <a:t>st</a:t>
            </a:r>
            <a:r>
              <a:rPr lang="en-GB" sz="2400" kern="1200" dirty="0">
                <a:solidFill>
                  <a:srgbClr val="FFFFFF"/>
                </a:solidFill>
                <a:effectLst/>
                <a:latin typeface="Century Gothic" panose="020B0502020202020204" pitchFamily="34" charset="0"/>
                <a:ea typeface="+mn-ea"/>
                <a:cs typeface="+mn-cs"/>
              </a:rPr>
              <a:t> and 2</a:t>
            </a:r>
            <a:r>
              <a:rPr lang="en-GB" sz="2400" kern="1200" baseline="30000" dirty="0">
                <a:solidFill>
                  <a:srgbClr val="FFFFFF"/>
                </a:solidFill>
                <a:effectLst/>
                <a:latin typeface="Century Gothic" panose="020B0502020202020204" pitchFamily="34" charset="0"/>
                <a:ea typeface="+mn-ea"/>
                <a:cs typeface="+mn-cs"/>
              </a:rPr>
              <a:t>nd</a:t>
            </a:r>
            <a:r>
              <a:rPr lang="en-GB" sz="2400" kern="1200" dirty="0">
                <a:solidFill>
                  <a:srgbClr val="FFFFFF"/>
                </a:solidFill>
                <a:effectLst/>
                <a:latin typeface="Century Gothic" panose="020B0502020202020204" pitchFamily="34" charset="0"/>
                <a:ea typeface="+mn-ea"/>
                <a:cs typeface="+mn-cs"/>
              </a:rPr>
              <a:t> person singular</a:t>
            </a:r>
            <a:endParaRPr lang="en-GB" dirty="0">
              <a:effectLst/>
            </a:endParaRPr>
          </a:p>
        </p:txBody>
      </p:sp>
    </p:spTree>
    <p:extLst>
      <p:ext uri="{BB962C8B-B14F-4D97-AF65-F5344CB8AC3E}">
        <p14:creationId xmlns:p14="http://schemas.microsoft.com/office/powerpoint/2010/main" val="326927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3" grpId="0"/>
      <p:bldP spid="34" grpId="0"/>
      <p:bldP spid="36" grpId="0" animBg="1"/>
      <p:bldP spid="37"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87" y="443073"/>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z</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13324" name="Picture 12" descr="no smoking s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1475" y="803762"/>
            <a:ext cx="3649050" cy="36490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33983" y="4304409"/>
            <a:ext cx="3836307"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z</a:t>
            </a:r>
            <a:r>
              <a:rPr lang="en-GB" sz="12000" dirty="0">
                <a:solidFill>
                  <a:srgbClr val="115076"/>
                </a:solidFill>
                <a:latin typeface="Century Gothic" panose="020B0502020202020204" pitchFamily="34" charset="0"/>
                <a:cs typeface="Calibri" panose="020F0502020204030204" pitchFamily="34" charset="0"/>
              </a:rPr>
              <a:t>ona</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05823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z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z_zon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24"/>
                                        </p:tgtEl>
                                        <p:attrNameLst>
                                          <p:attrName>style.visibility</p:attrName>
                                        </p:attrNameLst>
                                      </p:cBhvr>
                                      <p:to>
                                        <p:strVal val="visible"/>
                                      </p:to>
                                    </p:set>
                                    <p:animEffect transition="in" filter="fade">
                                      <p:cBhvr>
                                        <p:cTn id="17" dur="500"/>
                                        <p:tgtEl>
                                          <p:spTgt spid="13324"/>
                                        </p:tgtEl>
                                      </p:cBhvr>
                                    </p:animEffect>
                                  </p:childTnLst>
                                  <p:subTnLst>
                                    <p:audio>
                                      <p:cMediaNode>
                                        <p:cTn display="0" masterRel="sameClick">
                                          <p:stCondLst>
                                            <p:cond evt="begin" delay="0">
                                              <p:tn val="15"/>
                                            </p:cond>
                                          </p:stCondLst>
                                          <p:endCondLst>
                                            <p:cond evt="onStopAudio" delay="0">
                                              <p:tgtEl>
                                                <p:sldTgt/>
                                              </p:tgtEl>
                                            </p:cond>
                                          </p:endCondLst>
                                        </p:cTn>
                                        <p:tgtEl>
                                          <p:sndTgt r:embed="rId4" name="z_zon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B45B26-D862-4608-ACC1-1FD2F0495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3" name="Title 1">
            <a:extLst>
              <a:ext uri="{FF2B5EF4-FFF2-40B4-BE49-F238E27FC236}">
                <a16:creationId xmlns:a16="http://schemas.microsoft.com/office/drawing/2014/main" id="{FC7CB040-2085-46FB-A012-AB844E4AFAEF}"/>
              </a:ext>
            </a:extLst>
          </p:cNvPr>
          <p:cNvSpPr txBox="1">
            <a:spLocks/>
          </p:cNvSpPr>
          <p:nvPr/>
        </p:nvSpPr>
        <p:spPr>
          <a:xfrm>
            <a:off x="0" y="344705"/>
            <a:ext cx="6484584"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4" name="TextBox 3">
            <a:extLst>
              <a:ext uri="{FF2B5EF4-FFF2-40B4-BE49-F238E27FC236}">
                <a16:creationId xmlns:a16="http://schemas.microsoft.com/office/drawing/2014/main" id="{31155329-658B-450F-B5D3-7DE5E47ED194}"/>
              </a:ext>
            </a:extLst>
          </p:cNvPr>
          <p:cNvSpPr txBox="1"/>
          <p:nvPr/>
        </p:nvSpPr>
        <p:spPr>
          <a:xfrm>
            <a:off x="396279" y="1335688"/>
            <a:ext cx="10741988" cy="1077218"/>
          </a:xfrm>
          <a:prstGeom prst="rect">
            <a:avLst/>
          </a:prstGeom>
          <a:noFill/>
        </p:spPr>
        <p:txBody>
          <a:bodyPr wrap="square" rtlCol="0">
            <a:spAutoFit/>
          </a:bodyPr>
          <a:lstStyle/>
          <a:p>
            <a:pPr>
              <a:defRPr/>
            </a:pPr>
            <a:r>
              <a:rPr lang="en-GB" sz="3200" dirty="0">
                <a:solidFill>
                  <a:srgbClr val="4472C4">
                    <a:lumMod val="50000"/>
                  </a:srgbClr>
                </a:solidFill>
                <a:latin typeface="Century Gothic" panose="020B0502020202020204" pitchFamily="34" charset="0"/>
              </a:rPr>
              <a:t>In Spanish, change a statement into a question by raising your voice at the end:</a:t>
            </a:r>
          </a:p>
        </p:txBody>
      </p:sp>
      <p:sp>
        <p:nvSpPr>
          <p:cNvPr id="5" name="TextBox 4">
            <a:extLst>
              <a:ext uri="{FF2B5EF4-FFF2-40B4-BE49-F238E27FC236}">
                <a16:creationId xmlns:a16="http://schemas.microsoft.com/office/drawing/2014/main" id="{4645707F-2385-41C3-86B1-A352E7CFE6D0}"/>
              </a:ext>
            </a:extLst>
          </p:cNvPr>
          <p:cNvSpPr txBox="1"/>
          <p:nvPr/>
        </p:nvSpPr>
        <p:spPr>
          <a:xfrm>
            <a:off x="587424" y="3024633"/>
            <a:ext cx="2425749" cy="584775"/>
          </a:xfrm>
          <a:prstGeom prst="rect">
            <a:avLst/>
          </a:prstGeom>
          <a:solidFill>
            <a:srgbClr val="115076"/>
          </a:solidFill>
          <a:ln w="28575">
            <a:solidFill>
              <a:srgbClr val="E25B00"/>
            </a:solidFill>
          </a:ln>
        </p:spPr>
        <p:txBody>
          <a:bodyPr wrap="square" rtlCol="0">
            <a:spAutoFit/>
          </a:bodyPr>
          <a:lstStyle/>
          <a:p>
            <a:pPr algn="ctr">
              <a:defRPr/>
            </a:pPr>
            <a:r>
              <a:rPr lang="en-GB" sz="3200" b="1" dirty="0">
                <a:solidFill>
                  <a:schemeClr val="bg1"/>
                </a:solidFill>
                <a:latin typeface="Century Gothic" panose="020B0502020202020204" pitchFamily="34" charset="0"/>
              </a:rPr>
              <a:t>Statement</a:t>
            </a:r>
          </a:p>
        </p:txBody>
      </p:sp>
      <p:sp>
        <p:nvSpPr>
          <p:cNvPr id="6" name="TextBox 5">
            <a:extLst>
              <a:ext uri="{FF2B5EF4-FFF2-40B4-BE49-F238E27FC236}">
                <a16:creationId xmlns:a16="http://schemas.microsoft.com/office/drawing/2014/main" id="{A440392D-2D0A-41CC-A66C-BF9CDAFC38E8}"/>
              </a:ext>
            </a:extLst>
          </p:cNvPr>
          <p:cNvSpPr txBox="1"/>
          <p:nvPr/>
        </p:nvSpPr>
        <p:spPr>
          <a:xfrm>
            <a:off x="3543456" y="2996814"/>
            <a:ext cx="4228944" cy="584775"/>
          </a:xfrm>
          <a:prstGeom prst="rect">
            <a:avLst/>
          </a:prstGeom>
          <a:noFill/>
        </p:spPr>
        <p:txBody>
          <a:bodyPr wrap="square" rtlCol="0">
            <a:spAutoFit/>
          </a:bodyPr>
          <a:lstStyle/>
          <a:p>
            <a:pPr algn="ctr">
              <a:defRPr/>
            </a:pPr>
            <a:r>
              <a:rPr lang="en-GB" sz="3200" dirty="0" err="1">
                <a:solidFill>
                  <a:srgbClr val="4472C4">
                    <a:lumMod val="50000"/>
                  </a:srgbClr>
                </a:solidFill>
                <a:latin typeface="Century Gothic" panose="020B0502020202020204" pitchFamily="34" charset="0"/>
              </a:rPr>
              <a:t>Compras</a:t>
            </a:r>
            <a:r>
              <a:rPr lang="en-GB" sz="3200" dirty="0">
                <a:solidFill>
                  <a:srgbClr val="4472C4">
                    <a:lumMod val="50000"/>
                  </a:srgbClr>
                </a:solidFill>
                <a:latin typeface="Century Gothic" panose="020B0502020202020204" pitchFamily="34" charset="0"/>
              </a:rPr>
              <a:t> zapatos.</a:t>
            </a:r>
          </a:p>
        </p:txBody>
      </p:sp>
      <p:sp>
        <p:nvSpPr>
          <p:cNvPr id="7" name="TextBox 6">
            <a:extLst>
              <a:ext uri="{FF2B5EF4-FFF2-40B4-BE49-F238E27FC236}">
                <a16:creationId xmlns:a16="http://schemas.microsoft.com/office/drawing/2014/main" id="{41DE8898-10E5-44AF-BC43-6E64F9495859}"/>
              </a:ext>
            </a:extLst>
          </p:cNvPr>
          <p:cNvSpPr txBox="1"/>
          <p:nvPr/>
        </p:nvSpPr>
        <p:spPr>
          <a:xfrm>
            <a:off x="7557551" y="2990380"/>
            <a:ext cx="3906315" cy="584775"/>
          </a:xfrm>
          <a:prstGeom prst="rect">
            <a:avLst/>
          </a:prstGeom>
          <a:noFill/>
        </p:spPr>
        <p:txBody>
          <a:bodyPr wrap="square" rtlCol="0">
            <a:spAutoFit/>
          </a:bodyPr>
          <a:lstStyle/>
          <a:p>
            <a:pPr algn="ctr">
              <a:defRPr/>
            </a:pPr>
            <a:r>
              <a:rPr lang="en-GB" sz="3200" u="sng" dirty="0">
                <a:solidFill>
                  <a:srgbClr val="4472C4">
                    <a:lumMod val="50000"/>
                  </a:srgbClr>
                </a:solidFill>
                <a:latin typeface="Century Gothic" panose="020B0502020202020204" pitchFamily="34" charset="0"/>
              </a:rPr>
              <a:t>You buy </a:t>
            </a:r>
            <a:r>
              <a:rPr lang="en-GB" sz="3200" dirty="0">
                <a:solidFill>
                  <a:srgbClr val="4472C4">
                    <a:lumMod val="50000"/>
                  </a:srgbClr>
                </a:solidFill>
                <a:latin typeface="Century Gothic" panose="020B0502020202020204" pitchFamily="34" charset="0"/>
              </a:rPr>
              <a:t>shoes.</a:t>
            </a:r>
          </a:p>
        </p:txBody>
      </p:sp>
      <p:sp>
        <p:nvSpPr>
          <p:cNvPr id="8" name="TextBox 7">
            <a:extLst>
              <a:ext uri="{FF2B5EF4-FFF2-40B4-BE49-F238E27FC236}">
                <a16:creationId xmlns:a16="http://schemas.microsoft.com/office/drawing/2014/main" id="{C3E3B2C2-E552-4737-872C-7C2B397A1A46}"/>
              </a:ext>
            </a:extLst>
          </p:cNvPr>
          <p:cNvSpPr txBox="1"/>
          <p:nvPr/>
        </p:nvSpPr>
        <p:spPr>
          <a:xfrm>
            <a:off x="587424" y="4488834"/>
            <a:ext cx="2425749" cy="584775"/>
          </a:xfrm>
          <a:prstGeom prst="rect">
            <a:avLst/>
          </a:prstGeom>
          <a:solidFill>
            <a:srgbClr val="115076"/>
          </a:solidFill>
          <a:ln w="28575">
            <a:solidFill>
              <a:srgbClr val="E25B00"/>
            </a:solidFill>
          </a:ln>
        </p:spPr>
        <p:txBody>
          <a:bodyPr wrap="square" rtlCol="0">
            <a:spAutoFit/>
          </a:bodyPr>
          <a:lstStyle/>
          <a:p>
            <a:pPr algn="ctr">
              <a:defRPr/>
            </a:pPr>
            <a:r>
              <a:rPr lang="en-GB" sz="3200" b="1" dirty="0">
                <a:solidFill>
                  <a:schemeClr val="bg1"/>
                </a:solidFill>
                <a:latin typeface="Century Gothic" panose="020B0502020202020204" pitchFamily="34" charset="0"/>
              </a:rPr>
              <a:t>Question</a:t>
            </a:r>
          </a:p>
        </p:txBody>
      </p:sp>
      <p:sp>
        <p:nvSpPr>
          <p:cNvPr id="9" name="TextBox 8">
            <a:extLst>
              <a:ext uri="{FF2B5EF4-FFF2-40B4-BE49-F238E27FC236}">
                <a16:creationId xmlns:a16="http://schemas.microsoft.com/office/drawing/2014/main" id="{7F17B1FC-ECD0-44B0-BAFA-14D8DA14E6F9}"/>
              </a:ext>
            </a:extLst>
          </p:cNvPr>
          <p:cNvSpPr txBox="1"/>
          <p:nvPr/>
        </p:nvSpPr>
        <p:spPr>
          <a:xfrm>
            <a:off x="3479526" y="4465467"/>
            <a:ext cx="4292873" cy="584775"/>
          </a:xfrm>
          <a:prstGeom prst="rect">
            <a:avLst/>
          </a:prstGeom>
          <a:noFill/>
        </p:spPr>
        <p:txBody>
          <a:bodyPr wrap="square" rtlCol="0">
            <a:spAutoFit/>
          </a:bodyPr>
          <a:lstStyle/>
          <a:p>
            <a:pPr algn="ctr">
              <a:defRPr/>
            </a:pPr>
            <a:r>
              <a:rPr lang="en-GB" sz="3200" b="1" dirty="0">
                <a:solidFill>
                  <a:srgbClr val="4472C4">
                    <a:lumMod val="50000"/>
                  </a:srgbClr>
                </a:solidFill>
                <a:latin typeface="Century Gothic" panose="020B0502020202020204" pitchFamily="34" charset="0"/>
              </a:rPr>
              <a:t>¿</a:t>
            </a:r>
            <a:r>
              <a:rPr lang="en-GB" sz="3200" dirty="0" err="1">
                <a:solidFill>
                  <a:srgbClr val="4472C4">
                    <a:lumMod val="50000"/>
                  </a:srgbClr>
                </a:solidFill>
                <a:latin typeface="Century Gothic" panose="020B0502020202020204" pitchFamily="34" charset="0"/>
              </a:rPr>
              <a:t>Compras</a:t>
            </a:r>
            <a:r>
              <a:rPr lang="en-GB" sz="3200" dirty="0">
                <a:solidFill>
                  <a:srgbClr val="4472C4">
                    <a:lumMod val="50000"/>
                  </a:srgbClr>
                </a:solidFill>
                <a:latin typeface="Century Gothic" panose="020B0502020202020204" pitchFamily="34" charset="0"/>
              </a:rPr>
              <a:t> zapatos</a:t>
            </a:r>
            <a:r>
              <a:rPr lang="en-GB" sz="3200" b="1" dirty="0">
                <a:solidFill>
                  <a:srgbClr val="4472C4">
                    <a:lumMod val="50000"/>
                  </a:srgbClr>
                </a:solidFill>
                <a:latin typeface="Century Gothic" panose="020B0502020202020204" pitchFamily="34" charset="0"/>
              </a:rPr>
              <a:t>?</a:t>
            </a:r>
          </a:p>
        </p:txBody>
      </p:sp>
      <p:sp>
        <p:nvSpPr>
          <p:cNvPr id="10" name="TextBox 9">
            <a:extLst>
              <a:ext uri="{FF2B5EF4-FFF2-40B4-BE49-F238E27FC236}">
                <a16:creationId xmlns:a16="http://schemas.microsoft.com/office/drawing/2014/main" id="{64E77272-4EA3-442E-A4AC-8517C3B60523}"/>
              </a:ext>
            </a:extLst>
          </p:cNvPr>
          <p:cNvSpPr txBox="1"/>
          <p:nvPr/>
        </p:nvSpPr>
        <p:spPr>
          <a:xfrm>
            <a:off x="7885108" y="4419301"/>
            <a:ext cx="3906315" cy="584775"/>
          </a:xfrm>
          <a:prstGeom prst="rect">
            <a:avLst/>
          </a:prstGeom>
          <a:noFill/>
        </p:spPr>
        <p:txBody>
          <a:bodyPr wrap="square" rtlCol="0">
            <a:spAutoFit/>
          </a:bodyPr>
          <a:lstStyle/>
          <a:p>
            <a:pPr algn="ctr">
              <a:defRPr/>
            </a:pPr>
            <a:r>
              <a:rPr lang="en-GB" sz="3200" u="sng" dirty="0">
                <a:solidFill>
                  <a:srgbClr val="4472C4">
                    <a:lumMod val="50000"/>
                  </a:srgbClr>
                </a:solidFill>
                <a:latin typeface="Century Gothic" panose="020B0502020202020204" pitchFamily="34" charset="0"/>
              </a:rPr>
              <a:t>Do you buy </a:t>
            </a:r>
            <a:r>
              <a:rPr lang="en-GB" sz="3200" dirty="0">
                <a:solidFill>
                  <a:srgbClr val="4472C4">
                    <a:lumMod val="50000"/>
                  </a:srgbClr>
                </a:solidFill>
                <a:latin typeface="Century Gothic" panose="020B0502020202020204" pitchFamily="34" charset="0"/>
              </a:rPr>
              <a:t>shoes?</a:t>
            </a:r>
          </a:p>
        </p:txBody>
      </p:sp>
      <p:sp>
        <p:nvSpPr>
          <p:cNvPr id="11" name="Title 10">
            <a:extLst>
              <a:ext uri="{FF2B5EF4-FFF2-40B4-BE49-F238E27FC236}">
                <a16:creationId xmlns:a16="http://schemas.microsoft.com/office/drawing/2014/main" id="{3904E0DE-C4E1-46E7-8482-6FCEC1FBBF3C}"/>
              </a:ext>
            </a:extLst>
          </p:cNvPr>
          <p:cNvSpPr>
            <a:spLocks noGrp="1"/>
          </p:cNvSpPr>
          <p:nvPr>
            <p:ph type="title"/>
          </p:nvPr>
        </p:nvSpPr>
        <p:spPr>
          <a:xfrm>
            <a:off x="0" y="-26859"/>
            <a:ext cx="10515600" cy="1325563"/>
          </a:xfrm>
        </p:spPr>
        <p:txBody>
          <a:bodyPr/>
          <a:lstStyle/>
          <a:p>
            <a:pPr rtl="0" eaLnBrk="1" latinLnBrk="0" hangingPunct="1"/>
            <a:r>
              <a:rPr lang="en-GB" sz="3600" b="1" kern="1200" dirty="0">
                <a:solidFill>
                  <a:srgbClr val="FFFFFF"/>
                </a:solidFill>
                <a:effectLst/>
                <a:latin typeface="Century Gothic" panose="020B0502020202020204" pitchFamily="34" charset="0"/>
                <a:ea typeface="+mn-ea"/>
                <a:cs typeface="+mn-cs"/>
              </a:rPr>
              <a:t>Yes/no questions</a:t>
            </a:r>
            <a:endParaRPr lang="en-GB" dirty="0">
              <a:effectLst/>
              <a:latin typeface="Century Gothic" panose="020B0502020202020204" pitchFamily="34" charset="0"/>
            </a:endParaRPr>
          </a:p>
        </p:txBody>
      </p:sp>
    </p:spTree>
    <p:extLst>
      <p:ext uri="{BB962C8B-B14F-4D97-AF65-F5344CB8AC3E}">
        <p14:creationId xmlns:p14="http://schemas.microsoft.com/office/powerpoint/2010/main" val="605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P spid="8" grpId="0" animBg="1"/>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itle 1">
            <a:extLst>
              <a:ext uri="{FF2B5EF4-FFF2-40B4-BE49-F238E27FC236}">
                <a16:creationId xmlns:a16="http://schemas.microsoft.com/office/drawing/2014/main" id="{1C6AFECA-B147-4415-98E9-2E7E159B194E}"/>
              </a:ext>
            </a:extLst>
          </p:cNvPr>
          <p:cNvSpPr txBox="1">
            <a:spLocks/>
          </p:cNvSpPr>
          <p:nvPr/>
        </p:nvSpPr>
        <p:spPr>
          <a:xfrm>
            <a:off x="3352341" y="34294"/>
            <a:ext cx="5509846" cy="793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4472C4">
                    <a:lumMod val="50000"/>
                  </a:srgbClr>
                </a:solidFill>
                <a:effectLst/>
                <a:uLnTx/>
                <a:uFillTx/>
                <a:latin typeface="+mj-lt"/>
                <a:ea typeface="+mj-ea"/>
                <a:cs typeface="+mj-cs"/>
              </a:rPr>
              <a:t>¡Escucha y habla!</a:t>
            </a:r>
          </a:p>
        </p:txBody>
      </p:sp>
      <p:sp>
        <p:nvSpPr>
          <p:cNvPr id="8" name="Title 1">
            <a:extLst>
              <a:ext uri="{FF2B5EF4-FFF2-40B4-BE49-F238E27FC236}">
                <a16:creationId xmlns:a16="http://schemas.microsoft.com/office/drawing/2014/main" id="{2C83519A-B16E-44F6-8216-6BF28603BF9A}"/>
              </a:ext>
            </a:extLst>
          </p:cNvPr>
          <p:cNvSpPr txBox="1">
            <a:spLocks/>
          </p:cNvSpPr>
          <p:nvPr/>
        </p:nvSpPr>
        <p:spPr>
          <a:xfrm>
            <a:off x="257908" y="698744"/>
            <a:ext cx="1106658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1" u="none" strike="noStrike" kern="1200" cap="none" spc="0" normalizeH="0" baseline="0" noProof="0" dirty="0">
                <a:ln>
                  <a:noFill/>
                </a:ln>
                <a:solidFill>
                  <a:srgbClr val="4472C4">
                    <a:lumMod val="50000"/>
                  </a:srgbClr>
                </a:solidFill>
                <a:effectLst/>
                <a:uLnTx/>
                <a:uFillTx/>
                <a:latin typeface="+mj-lt"/>
                <a:ea typeface="+mj-ea"/>
                <a:cs typeface="+mj-cs"/>
              </a:rPr>
              <a:t>Student A: </a:t>
            </a:r>
            <a:r>
              <a:rPr kumimoji="0" lang="en-GB" sz="3600" b="0" i="0" u="none" strike="noStrike" kern="1200" cap="none" spc="0" normalizeH="0" baseline="0" noProof="0" dirty="0">
                <a:ln>
                  <a:noFill/>
                </a:ln>
                <a:solidFill>
                  <a:srgbClr val="4472C4">
                    <a:lumMod val="50000"/>
                  </a:srgbClr>
                </a:solidFill>
                <a:effectLst/>
                <a:uLnTx/>
                <a:uFillTx/>
                <a:latin typeface="+mj-lt"/>
                <a:ea typeface="+mj-ea"/>
                <a:cs typeface="+mj-cs"/>
              </a:rPr>
              <a:t>Ask your partner questions using the prompts. Then complete your grid.</a:t>
            </a:r>
          </a:p>
        </p:txBody>
      </p:sp>
      <p:sp>
        <p:nvSpPr>
          <p:cNvPr id="9" name="Title 1">
            <a:extLst>
              <a:ext uri="{FF2B5EF4-FFF2-40B4-BE49-F238E27FC236}">
                <a16:creationId xmlns:a16="http://schemas.microsoft.com/office/drawing/2014/main" id="{7301F55B-4BCC-425A-B73A-72BFF540A8BA}"/>
              </a:ext>
            </a:extLst>
          </p:cNvPr>
          <p:cNvSpPr txBox="1">
            <a:spLocks/>
          </p:cNvSpPr>
          <p:nvPr/>
        </p:nvSpPr>
        <p:spPr>
          <a:xfrm>
            <a:off x="168664" y="425403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mj-lt"/>
                <a:ea typeface="+mj-ea"/>
                <a:cs typeface="+mj-cs"/>
              </a:rPr>
              <a:t>Swap roles afterwards. </a:t>
            </a:r>
          </a:p>
        </p:txBody>
      </p:sp>
      <p:sp>
        <p:nvSpPr>
          <p:cNvPr id="10" name="Title 1">
            <a:extLst>
              <a:ext uri="{FF2B5EF4-FFF2-40B4-BE49-F238E27FC236}">
                <a16:creationId xmlns:a16="http://schemas.microsoft.com/office/drawing/2014/main" id="{7F669202-710D-4CD0-96CE-F350E8FD399C}"/>
              </a:ext>
            </a:extLst>
          </p:cNvPr>
          <p:cNvSpPr txBox="1">
            <a:spLocks/>
          </p:cNvSpPr>
          <p:nvPr/>
        </p:nvSpPr>
        <p:spPr>
          <a:xfrm>
            <a:off x="168664" y="28686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1" u="none" strike="noStrike" kern="1200" cap="none" spc="0" normalizeH="0" baseline="0" noProof="0" dirty="0">
                <a:ln>
                  <a:noFill/>
                </a:ln>
                <a:solidFill>
                  <a:srgbClr val="4472C4">
                    <a:lumMod val="50000"/>
                  </a:srgbClr>
                </a:solidFill>
                <a:effectLst/>
                <a:uLnTx/>
                <a:uFillTx/>
                <a:latin typeface="+mj-lt"/>
                <a:ea typeface="+mj-ea"/>
                <a:cs typeface="+mj-cs"/>
              </a:rPr>
              <a:t>Student B: </a:t>
            </a:r>
            <a:r>
              <a:rPr kumimoji="0" lang="en-GB" sz="3600" b="0" i="0" u="none" strike="noStrike" kern="1200" cap="none" spc="0" normalizeH="0" baseline="0" noProof="0" dirty="0">
                <a:ln>
                  <a:noFill/>
                </a:ln>
                <a:solidFill>
                  <a:srgbClr val="4472C4">
                    <a:lumMod val="50000"/>
                  </a:srgbClr>
                </a:solidFill>
                <a:effectLst/>
                <a:uLnTx/>
                <a:uFillTx/>
                <a:latin typeface="+mj-lt"/>
                <a:ea typeface="+mj-ea"/>
                <a:cs typeface="+mj-cs"/>
              </a:rPr>
              <a:t>Answer your partner’s questions.</a:t>
            </a:r>
            <a:endParaRPr kumimoji="0" lang="en-GB" sz="3600" b="1" i="0" u="none" strike="noStrike" kern="1200" cap="none" spc="0" normalizeH="0" baseline="0" noProof="0" dirty="0">
              <a:ln>
                <a:noFill/>
              </a:ln>
              <a:solidFill>
                <a:srgbClr val="4472C4">
                  <a:lumMod val="50000"/>
                </a:srgbClr>
              </a:solidFill>
              <a:effectLst/>
              <a:uLnTx/>
              <a:uFillTx/>
              <a:latin typeface="+mj-lt"/>
              <a:ea typeface="+mj-ea"/>
              <a:cs typeface="+mj-cs"/>
            </a:endParaRPr>
          </a:p>
        </p:txBody>
      </p:sp>
      <p:sp>
        <p:nvSpPr>
          <p:cNvPr id="11" name="Oval Callout 2">
            <a:extLst>
              <a:ext uri="{FF2B5EF4-FFF2-40B4-BE49-F238E27FC236}">
                <a16:creationId xmlns:a16="http://schemas.microsoft.com/office/drawing/2014/main" id="{8D26F5B7-EB30-4BE7-A10B-EECC91C0EF89}"/>
              </a:ext>
            </a:extLst>
          </p:cNvPr>
          <p:cNvSpPr/>
          <p:nvPr/>
        </p:nvSpPr>
        <p:spPr>
          <a:xfrm>
            <a:off x="7161880" y="1877260"/>
            <a:ext cx="4747846" cy="1263523"/>
          </a:xfrm>
          <a:prstGeom prst="wedgeEllipseCallout">
            <a:avLst>
              <a:gd name="adj1" fmla="val -59036"/>
              <a:gd name="adj2" fmla="val -53013"/>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ea typeface="+mn-ea"/>
                <a:cs typeface="+mn-cs"/>
              </a:rPr>
              <a:t>“¿Escuchas en clase?”</a:t>
            </a:r>
          </a:p>
        </p:txBody>
      </p:sp>
      <p:sp>
        <p:nvSpPr>
          <p:cNvPr id="12" name="Oval Callout 11">
            <a:extLst>
              <a:ext uri="{FF2B5EF4-FFF2-40B4-BE49-F238E27FC236}">
                <a16:creationId xmlns:a16="http://schemas.microsoft.com/office/drawing/2014/main" id="{9D8F2E3B-FC53-4144-B64D-ABC4A376CA78}"/>
              </a:ext>
            </a:extLst>
          </p:cNvPr>
          <p:cNvSpPr/>
          <p:nvPr/>
        </p:nvSpPr>
        <p:spPr>
          <a:xfrm>
            <a:off x="4220306" y="5063865"/>
            <a:ext cx="4953002" cy="1263523"/>
          </a:xfrm>
          <a:prstGeom prst="wedgeEllipseCallout">
            <a:avLst>
              <a:gd name="adj1" fmla="val -16247"/>
              <a:gd name="adj2" fmla="val -112855"/>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ea typeface="+mn-ea"/>
                <a:cs typeface="+mn-cs"/>
              </a:rPr>
              <a:t>“</a:t>
            </a:r>
            <a:r>
              <a:rPr kumimoji="0" lang="en-GB" sz="2200" b="1" i="0" u="none" strike="noStrike" kern="0" cap="none" spc="0" normalizeH="0" baseline="0" noProof="0" dirty="0" err="1">
                <a:ln>
                  <a:noFill/>
                </a:ln>
                <a:solidFill>
                  <a:srgbClr val="002060"/>
                </a:solidFill>
                <a:effectLst/>
                <a:uLnTx/>
                <a:uFillTx/>
                <a:latin typeface="+mj-lt"/>
                <a:ea typeface="+mn-ea"/>
                <a:cs typeface="+mn-cs"/>
              </a:rPr>
              <a:t>Escucho</a:t>
            </a:r>
            <a:r>
              <a:rPr kumimoji="0" lang="en-GB" sz="2200" b="1" i="0" u="none" strike="noStrike" kern="0" cap="none" spc="0" normalizeH="0" baseline="0" noProof="0" dirty="0">
                <a:ln>
                  <a:noFill/>
                </a:ln>
                <a:solidFill>
                  <a:srgbClr val="002060"/>
                </a:solidFill>
                <a:effectLst/>
                <a:uLnTx/>
                <a:uFillTx/>
                <a:latin typeface="+mj-lt"/>
                <a:ea typeface="+mn-ea"/>
                <a:cs typeface="+mn-cs"/>
              </a:rPr>
              <a:t> en clase.”</a:t>
            </a:r>
          </a:p>
        </p:txBody>
      </p:sp>
      <p:sp>
        <p:nvSpPr>
          <p:cNvPr id="13" name="Oval Callout 12">
            <a:extLst>
              <a:ext uri="{FF2B5EF4-FFF2-40B4-BE49-F238E27FC236}">
                <a16:creationId xmlns:a16="http://schemas.microsoft.com/office/drawing/2014/main" id="{2F48D671-6B2D-4565-A16B-D3E7A4925EAF}"/>
              </a:ext>
            </a:extLst>
          </p:cNvPr>
          <p:cNvSpPr/>
          <p:nvPr/>
        </p:nvSpPr>
        <p:spPr>
          <a:xfrm>
            <a:off x="7175414" y="3820231"/>
            <a:ext cx="4953002" cy="1441788"/>
          </a:xfrm>
          <a:prstGeom prst="wedgeEllipseCallout">
            <a:avLst>
              <a:gd name="adj1" fmla="val -59206"/>
              <a:gd name="adj2" fmla="val -50229"/>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ea typeface="+mn-ea"/>
                <a:cs typeface="+mn-cs"/>
              </a:rPr>
              <a:t>“No </a:t>
            </a:r>
            <a:r>
              <a:rPr kumimoji="0" lang="en-GB" sz="2200" b="1" i="0" u="none" strike="noStrike" kern="0" cap="none" spc="0" normalizeH="0" baseline="0" noProof="0" dirty="0" err="1">
                <a:ln>
                  <a:noFill/>
                </a:ln>
                <a:solidFill>
                  <a:srgbClr val="002060"/>
                </a:solidFill>
                <a:effectLst/>
                <a:uLnTx/>
                <a:uFillTx/>
                <a:latin typeface="+mj-lt"/>
                <a:ea typeface="+mn-ea"/>
                <a:cs typeface="+mn-cs"/>
              </a:rPr>
              <a:t>escucho</a:t>
            </a:r>
            <a:r>
              <a:rPr kumimoji="0" lang="en-GB" sz="2200" b="1" i="0" u="none" strike="noStrike" kern="0" cap="none" spc="0" normalizeH="0" baseline="0" noProof="0" dirty="0">
                <a:ln>
                  <a:noFill/>
                </a:ln>
                <a:solidFill>
                  <a:srgbClr val="002060"/>
                </a:solidFill>
                <a:effectLst/>
                <a:uLnTx/>
                <a:uFillTx/>
                <a:latin typeface="+mj-lt"/>
                <a:ea typeface="+mn-ea"/>
                <a:cs typeface="+mn-cs"/>
              </a:rPr>
              <a:t> en clase.”</a:t>
            </a:r>
          </a:p>
        </p:txBody>
      </p:sp>
      <p:sp>
        <p:nvSpPr>
          <p:cNvPr id="14" name="Rounded Rectangular Callout 3">
            <a:extLst>
              <a:ext uri="{FF2B5EF4-FFF2-40B4-BE49-F238E27FC236}">
                <a16:creationId xmlns:a16="http://schemas.microsoft.com/office/drawing/2014/main" id="{9A605F66-626F-45D4-9970-8622B949C052}"/>
              </a:ext>
            </a:extLst>
          </p:cNvPr>
          <p:cNvSpPr/>
          <p:nvPr/>
        </p:nvSpPr>
        <p:spPr>
          <a:xfrm>
            <a:off x="376866" y="1541616"/>
            <a:ext cx="5559552" cy="2594371"/>
          </a:xfrm>
          <a:prstGeom prst="wedgeRoundRectCallout">
            <a:avLst/>
          </a:prstGeom>
          <a:solidFill>
            <a:srgbClr val="4472C4">
              <a:lumMod val="50000"/>
            </a:srgbClr>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mj-lt"/>
                <a:ea typeface="+mn-ea"/>
                <a:cs typeface="+mn-cs"/>
              </a:rPr>
              <a:t>Play this as the ‘yes/no’ game. Answer </a:t>
            </a:r>
            <a:r>
              <a:rPr kumimoji="0" lang="en-GB" sz="2800" b="1" i="0" u="none" strike="noStrike" kern="0" cap="none" spc="0" normalizeH="0" baseline="0" noProof="0" dirty="0">
                <a:ln>
                  <a:noFill/>
                </a:ln>
                <a:solidFill>
                  <a:prstClr val="white"/>
                </a:solidFill>
                <a:effectLst/>
                <a:uLnTx/>
                <a:uFillTx/>
                <a:latin typeface="+mj-lt"/>
                <a:ea typeface="+mn-ea"/>
                <a:cs typeface="+mn-cs"/>
              </a:rPr>
              <a:t>without </a:t>
            </a:r>
            <a:r>
              <a:rPr kumimoji="0" lang="en-GB" sz="2800" b="0" i="0" u="none" strike="noStrike" kern="0" cap="none" spc="0" normalizeH="0" baseline="0" noProof="0" dirty="0">
                <a:ln>
                  <a:noFill/>
                </a:ln>
                <a:solidFill>
                  <a:prstClr val="white"/>
                </a:solidFill>
                <a:effectLst/>
                <a:uLnTx/>
                <a:uFillTx/>
                <a:latin typeface="+mj-lt"/>
                <a:ea typeface="+mn-ea"/>
                <a:cs typeface="+mn-cs"/>
              </a:rPr>
              <a:t>saying ‘</a:t>
            </a:r>
            <a:r>
              <a:rPr kumimoji="0" lang="en-GB" sz="2800" b="0" i="0" u="none" strike="noStrike" kern="0" cap="none" spc="0" normalizeH="0" baseline="0" noProof="0" dirty="0" err="1">
                <a:ln>
                  <a:noFill/>
                </a:ln>
                <a:solidFill>
                  <a:prstClr val="white"/>
                </a:solidFill>
                <a:effectLst/>
                <a:uLnTx/>
                <a:uFillTx/>
                <a:latin typeface="+mj-lt"/>
                <a:ea typeface="+mn-ea"/>
                <a:cs typeface="+mn-cs"/>
              </a:rPr>
              <a:t>sí</a:t>
            </a:r>
            <a:r>
              <a:rPr kumimoji="0" lang="en-GB" sz="2800" b="0" i="0" u="none" strike="noStrike" kern="0" cap="none" spc="0" normalizeH="0" baseline="0" noProof="0" dirty="0">
                <a:ln>
                  <a:noFill/>
                </a:ln>
                <a:solidFill>
                  <a:prstClr val="white"/>
                </a:solidFill>
                <a:effectLst/>
                <a:uLnTx/>
                <a:uFillTx/>
                <a:latin typeface="+mj-lt"/>
                <a:ea typeface="+mn-ea"/>
                <a:cs typeface="+mn-cs"/>
              </a:rPr>
              <a:t>’ or ‘no’. If you forget, your partner gets a point!</a:t>
            </a:r>
            <a:endParaRPr kumimoji="0" lang="en-GB" sz="2800" b="1" i="0" u="none" strike="noStrike" kern="0" cap="none" spc="0" normalizeH="0" baseline="0" noProof="0" dirty="0">
              <a:ln>
                <a:noFill/>
              </a:ln>
              <a:solidFill>
                <a:prstClr val="white"/>
              </a:solidFill>
              <a:effectLst/>
              <a:uLnTx/>
              <a:uFillTx/>
              <a:latin typeface="+mj-lt"/>
              <a:ea typeface="+mn-ea"/>
              <a:cs typeface="+mn-cs"/>
            </a:endParaRPr>
          </a:p>
        </p:txBody>
      </p:sp>
      <p:sp>
        <p:nvSpPr>
          <p:cNvPr id="16" name="Title 15">
            <a:extLst>
              <a:ext uri="{FF2B5EF4-FFF2-40B4-BE49-F238E27FC236}">
                <a16:creationId xmlns:a16="http://schemas.microsoft.com/office/drawing/2014/main" id="{8C1D68F5-FC9E-48BF-8672-76C345D5243A}"/>
              </a:ext>
            </a:extLst>
          </p:cNvPr>
          <p:cNvSpPr>
            <a:spLocks noGrp="1"/>
          </p:cNvSpPr>
          <p:nvPr>
            <p:ph type="title"/>
          </p:nvPr>
        </p:nvSpPr>
        <p:spPr>
          <a:xfrm>
            <a:off x="10890541" y="-139358"/>
            <a:ext cx="1295316" cy="1195966"/>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36150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animBg="1"/>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01628DD-FECC-4145-BC8E-7C0697C663F6}"/>
              </a:ext>
            </a:extLst>
          </p:cNvPr>
          <p:cNvGraphicFramePr>
            <a:graphicFrameLocks noGrp="1"/>
          </p:cNvGraphicFramePr>
          <p:nvPr>
            <p:extLst>
              <p:ext uri="{D42A27DB-BD31-4B8C-83A1-F6EECF244321}">
                <p14:modId xmlns:p14="http://schemas.microsoft.com/office/powerpoint/2010/main" val="2171200574"/>
              </p:ext>
            </p:extLst>
          </p:nvPr>
        </p:nvGraphicFramePr>
        <p:xfrm>
          <a:off x="91035" y="533950"/>
          <a:ext cx="5605543" cy="5712832"/>
        </p:xfrm>
        <a:graphic>
          <a:graphicData uri="http://schemas.openxmlformats.org/drawingml/2006/table">
            <a:tbl>
              <a:tblPr firstRow="1" bandRow="1">
                <a:tableStyleId>{5940675A-B579-460E-94D1-54222C63F5DA}</a:tableStyleId>
              </a:tblPr>
              <a:tblGrid>
                <a:gridCol w="4179079">
                  <a:extLst>
                    <a:ext uri="{9D8B030D-6E8A-4147-A177-3AD203B41FA5}">
                      <a16:colId xmlns:a16="http://schemas.microsoft.com/office/drawing/2014/main" val="20000"/>
                    </a:ext>
                  </a:extLst>
                </a:gridCol>
                <a:gridCol w="1426464">
                  <a:extLst>
                    <a:ext uri="{9D8B030D-6E8A-4147-A177-3AD203B41FA5}">
                      <a16:colId xmlns:a16="http://schemas.microsoft.com/office/drawing/2014/main" val="20001"/>
                    </a:ext>
                  </a:extLst>
                </a:gridCol>
              </a:tblGrid>
              <a:tr h="714104">
                <a:tc>
                  <a:txBody>
                    <a:bodyPr/>
                    <a:lstStyle/>
                    <a:p>
                      <a:r>
                        <a:rPr lang="en-GB" sz="2600" dirty="0">
                          <a:solidFill>
                            <a:srgbClr val="115076"/>
                          </a:solidFill>
                          <a:latin typeface="Century Gothic" panose="020B0502020202020204" pitchFamily="34" charset="0"/>
                        </a:rPr>
                        <a:t>study a lot</a:t>
                      </a:r>
                    </a:p>
                  </a:txBody>
                  <a:tcPr anchor="ctr"/>
                </a:tc>
                <a:tc>
                  <a:txBody>
                    <a:bodyPr/>
                    <a:lstStyle/>
                    <a:p>
                      <a:endParaRPr lang="en-GB" sz="26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0000"/>
                  </a:ext>
                </a:extLst>
              </a:tr>
              <a:tr h="714104">
                <a:tc>
                  <a:txBody>
                    <a:bodyPr/>
                    <a:lstStyle/>
                    <a:p>
                      <a:r>
                        <a:rPr lang="en-GB" sz="2600" dirty="0">
                          <a:solidFill>
                            <a:srgbClr val="115076"/>
                          </a:solidFill>
                          <a:latin typeface="Century Gothic" panose="020B0502020202020204" pitchFamily="34" charset="0"/>
                        </a:rPr>
                        <a:t>study history</a:t>
                      </a:r>
                    </a:p>
                  </a:txBody>
                  <a:tcPr anchor="ctr"/>
                </a:tc>
                <a:tc>
                  <a:txBody>
                    <a:bodyPr/>
                    <a:lstStyle/>
                    <a:p>
                      <a:endParaRPr lang="en-GB" sz="260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0001"/>
                  </a:ext>
                </a:extLst>
              </a:tr>
              <a:tr h="714104">
                <a:tc>
                  <a:txBody>
                    <a:bodyPr/>
                    <a:lstStyle/>
                    <a:p>
                      <a:r>
                        <a:rPr lang="en-GB" sz="2600" dirty="0">
                          <a:solidFill>
                            <a:srgbClr val="115076"/>
                          </a:solidFill>
                          <a:latin typeface="Century Gothic" panose="020B0502020202020204" pitchFamily="34" charset="0"/>
                        </a:rPr>
                        <a:t>speak English</a:t>
                      </a:r>
                    </a:p>
                  </a:txBody>
                  <a:tcPr anchor="ctr"/>
                </a:tc>
                <a:tc>
                  <a:txBody>
                    <a:bodyPr/>
                    <a:lstStyle/>
                    <a:p>
                      <a:endParaRPr lang="en-GB" sz="26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0002"/>
                  </a:ext>
                </a:extLst>
              </a:tr>
              <a:tr h="714104">
                <a:tc>
                  <a:txBody>
                    <a:bodyPr/>
                    <a:lstStyle/>
                    <a:p>
                      <a:r>
                        <a:rPr lang="en-GB" sz="2600" dirty="0">
                          <a:solidFill>
                            <a:srgbClr val="115076"/>
                          </a:solidFill>
                          <a:latin typeface="Century Gothic" panose="020B0502020202020204" pitchFamily="34" charset="0"/>
                        </a:rPr>
                        <a:t>speak with Mr </a:t>
                      </a:r>
                      <a:r>
                        <a:rPr lang="en-GB" sz="2600" dirty="0" err="1">
                          <a:solidFill>
                            <a:srgbClr val="115076"/>
                          </a:solidFill>
                          <a:latin typeface="Century Gothic" panose="020B0502020202020204" pitchFamily="34" charset="0"/>
                        </a:rPr>
                        <a:t>López</a:t>
                      </a:r>
                      <a:endParaRPr lang="en-GB" sz="2600" dirty="0">
                        <a:solidFill>
                          <a:srgbClr val="115076"/>
                        </a:solidFill>
                        <a:latin typeface="Century Gothic" panose="020B0502020202020204" pitchFamily="34" charset="0"/>
                      </a:endParaRPr>
                    </a:p>
                  </a:txBody>
                  <a:tcPr anchor="ctr"/>
                </a:tc>
                <a:tc>
                  <a:txBody>
                    <a:bodyPr/>
                    <a:lstStyle/>
                    <a:p>
                      <a:endParaRPr lang="en-GB" sz="26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0003"/>
                  </a:ext>
                </a:extLst>
              </a:tr>
              <a:tr h="714104">
                <a:tc>
                  <a:txBody>
                    <a:bodyPr/>
                    <a:lstStyle/>
                    <a:p>
                      <a:r>
                        <a:rPr lang="en-GB" sz="2600" dirty="0">
                          <a:solidFill>
                            <a:srgbClr val="115076"/>
                          </a:solidFill>
                          <a:latin typeface="Century Gothic" panose="020B0502020202020204" pitchFamily="34" charset="0"/>
                        </a:rPr>
                        <a:t>listen in class</a:t>
                      </a:r>
                    </a:p>
                  </a:txBody>
                  <a:tcPr anchor="ctr"/>
                </a:tc>
                <a:tc>
                  <a:txBody>
                    <a:bodyPr/>
                    <a:lstStyle/>
                    <a:p>
                      <a:endParaRPr lang="en-GB" sz="26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0004"/>
                  </a:ext>
                </a:extLst>
              </a:tr>
              <a:tr h="714104">
                <a:tc>
                  <a:txBody>
                    <a:bodyPr/>
                    <a:lstStyle/>
                    <a:p>
                      <a:r>
                        <a:rPr lang="en-GB" sz="2600" dirty="0">
                          <a:solidFill>
                            <a:srgbClr val="115076"/>
                          </a:solidFill>
                          <a:latin typeface="Century Gothic" panose="020B0502020202020204" pitchFamily="34" charset="0"/>
                        </a:rPr>
                        <a:t>listen</a:t>
                      </a:r>
                      <a:r>
                        <a:rPr lang="en-GB" sz="2600" baseline="0" dirty="0">
                          <a:solidFill>
                            <a:srgbClr val="115076"/>
                          </a:solidFill>
                          <a:latin typeface="Century Gothic" panose="020B0502020202020204" pitchFamily="34" charset="0"/>
                        </a:rPr>
                        <a:t> to music</a:t>
                      </a:r>
                      <a:endParaRPr lang="en-GB" sz="2600" dirty="0">
                        <a:solidFill>
                          <a:srgbClr val="115076"/>
                        </a:solidFill>
                        <a:latin typeface="Century Gothic" panose="020B0502020202020204" pitchFamily="34" charset="0"/>
                      </a:endParaRPr>
                    </a:p>
                  </a:txBody>
                  <a:tcPr anchor="ctr"/>
                </a:tc>
                <a:tc>
                  <a:txBody>
                    <a:bodyPr/>
                    <a:lstStyle/>
                    <a:p>
                      <a:endParaRPr lang="en-GB" sz="26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0005"/>
                  </a:ext>
                </a:extLst>
              </a:tr>
              <a:tr h="714104">
                <a:tc>
                  <a:txBody>
                    <a:bodyPr/>
                    <a:lstStyle/>
                    <a:p>
                      <a:r>
                        <a:rPr lang="en-GB" sz="2600" dirty="0">
                          <a:solidFill>
                            <a:srgbClr val="115076"/>
                          </a:solidFill>
                          <a:latin typeface="Century Gothic" panose="020B0502020202020204" pitchFamily="34" charset="0"/>
                        </a:rPr>
                        <a:t>walk much</a:t>
                      </a:r>
                    </a:p>
                  </a:txBody>
                  <a:tcPr anchor="ctr"/>
                </a:tc>
                <a:tc>
                  <a:txBody>
                    <a:bodyPr/>
                    <a:lstStyle/>
                    <a:p>
                      <a:endParaRPr lang="en-GB" sz="26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0006"/>
                  </a:ext>
                </a:extLst>
              </a:tr>
              <a:tr h="714104">
                <a:tc>
                  <a:txBody>
                    <a:bodyPr/>
                    <a:lstStyle/>
                    <a:p>
                      <a:r>
                        <a:rPr lang="en-GB" sz="2600" dirty="0">
                          <a:solidFill>
                            <a:srgbClr val="115076"/>
                          </a:solidFill>
                          <a:latin typeface="Century Gothic" panose="020B0502020202020204" pitchFamily="34" charset="0"/>
                        </a:rPr>
                        <a:t>walk with a (male) friend</a:t>
                      </a:r>
                    </a:p>
                  </a:txBody>
                  <a:tcPr anchor="ctr"/>
                </a:tc>
                <a:tc>
                  <a:txBody>
                    <a:bodyPr/>
                    <a:lstStyle/>
                    <a:p>
                      <a:endParaRPr lang="en-GB" sz="26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0007"/>
                  </a:ext>
                </a:extLst>
              </a:tr>
            </a:tbl>
          </a:graphicData>
        </a:graphic>
      </p:graphicFrame>
      <p:sp>
        <p:nvSpPr>
          <p:cNvPr id="7" name="TextBox 6">
            <a:extLst>
              <a:ext uri="{FF2B5EF4-FFF2-40B4-BE49-F238E27FC236}">
                <a16:creationId xmlns:a16="http://schemas.microsoft.com/office/drawing/2014/main" id="{E0090B72-67DD-4E44-B35E-ED80DE49B2DD}"/>
              </a:ext>
            </a:extLst>
          </p:cNvPr>
          <p:cNvSpPr txBox="1"/>
          <p:nvPr/>
        </p:nvSpPr>
        <p:spPr>
          <a:xfrm>
            <a:off x="91035" y="72285"/>
            <a:ext cx="173736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Student A</a:t>
            </a:r>
          </a:p>
        </p:txBody>
      </p:sp>
      <p:pic>
        <p:nvPicPr>
          <p:cNvPr id="8" name="Picture 7" descr="http://www.clker.com/cliparts/7/c/5/6/11970917061177064412TzeenieWheenie_red_green_OK_not_OK_Icons.svg.med.png">
            <a:extLst>
              <a:ext uri="{FF2B5EF4-FFF2-40B4-BE49-F238E27FC236}">
                <a16:creationId xmlns:a16="http://schemas.microsoft.com/office/drawing/2014/main" id="{5FD99A25-902E-4047-8FF9-47DA59233912}"/>
              </a:ext>
            </a:extLst>
          </p:cNvPr>
          <p:cNvPicPr/>
          <p:nvPr/>
        </p:nvPicPr>
        <p:blipFill rotWithShape="1">
          <a:blip r:embed="rId3">
            <a:extLst>
              <a:ext uri="{28A0092B-C50C-407E-A947-70E740481C1C}">
                <a14:useLocalDpi xmlns:a14="http://schemas.microsoft.com/office/drawing/2010/main" val="0"/>
              </a:ext>
            </a:extLst>
          </a:blip>
          <a:srcRect r="48656"/>
          <a:stretch/>
        </p:blipFill>
        <p:spPr bwMode="auto">
          <a:xfrm>
            <a:off x="4552162" y="556066"/>
            <a:ext cx="713365" cy="657428"/>
          </a:xfrm>
          <a:prstGeom prst="rect">
            <a:avLst/>
          </a:prstGeom>
          <a:noFill/>
        </p:spPr>
      </p:pic>
      <p:pic>
        <p:nvPicPr>
          <p:cNvPr id="9" name="Picture 8" descr="http://www.clker.com/cliparts/7/c/5/6/11970917061177064412TzeenieWheenie_red_green_OK_not_OK_Icons.svg.med.png">
            <a:extLst>
              <a:ext uri="{FF2B5EF4-FFF2-40B4-BE49-F238E27FC236}">
                <a16:creationId xmlns:a16="http://schemas.microsoft.com/office/drawing/2014/main" id="{63572AAC-C640-490A-8053-D9A059DE77F5}"/>
              </a:ext>
            </a:extLst>
          </p:cNvPr>
          <p:cNvPicPr/>
          <p:nvPr/>
        </p:nvPicPr>
        <p:blipFill rotWithShape="1">
          <a:blip r:embed="rId3">
            <a:extLst>
              <a:ext uri="{28A0092B-C50C-407E-A947-70E740481C1C}">
                <a14:useLocalDpi xmlns:a14="http://schemas.microsoft.com/office/drawing/2010/main" val="0"/>
              </a:ext>
            </a:extLst>
          </a:blip>
          <a:srcRect l="50868" t="-4269" r="-939"/>
          <a:stretch/>
        </p:blipFill>
        <p:spPr bwMode="auto">
          <a:xfrm>
            <a:off x="4532986" y="1272186"/>
            <a:ext cx="665020" cy="655539"/>
          </a:xfrm>
          <a:prstGeom prst="rect">
            <a:avLst/>
          </a:prstGeom>
          <a:noFill/>
        </p:spPr>
      </p:pic>
      <p:pic>
        <p:nvPicPr>
          <p:cNvPr id="10" name="Picture 9" descr="http://www.clker.com/cliparts/7/c/5/6/11970917061177064412TzeenieWheenie_red_green_OK_not_OK_Icons.svg.med.png">
            <a:extLst>
              <a:ext uri="{FF2B5EF4-FFF2-40B4-BE49-F238E27FC236}">
                <a16:creationId xmlns:a16="http://schemas.microsoft.com/office/drawing/2014/main" id="{5B98FA4C-9B68-4CBD-97E5-5080640407F8}"/>
              </a:ext>
            </a:extLst>
          </p:cNvPr>
          <p:cNvPicPr/>
          <p:nvPr/>
        </p:nvPicPr>
        <p:blipFill rotWithShape="1">
          <a:blip r:embed="rId3">
            <a:extLst>
              <a:ext uri="{28A0092B-C50C-407E-A947-70E740481C1C}">
                <a14:useLocalDpi xmlns:a14="http://schemas.microsoft.com/office/drawing/2010/main" val="0"/>
              </a:ext>
            </a:extLst>
          </a:blip>
          <a:srcRect r="48656"/>
          <a:stretch/>
        </p:blipFill>
        <p:spPr bwMode="auto">
          <a:xfrm>
            <a:off x="4540420" y="1971957"/>
            <a:ext cx="713365" cy="657428"/>
          </a:xfrm>
          <a:prstGeom prst="rect">
            <a:avLst/>
          </a:prstGeom>
          <a:noFill/>
        </p:spPr>
      </p:pic>
      <p:pic>
        <p:nvPicPr>
          <p:cNvPr id="12" name="Picture 11" descr="http://www.clker.com/cliparts/7/c/5/6/11970917061177064412TzeenieWheenie_red_green_OK_not_OK_Icons.svg.med.png">
            <a:extLst>
              <a:ext uri="{FF2B5EF4-FFF2-40B4-BE49-F238E27FC236}">
                <a16:creationId xmlns:a16="http://schemas.microsoft.com/office/drawing/2014/main" id="{00EC8986-8D36-41CC-8E45-6F42AFBD226E}"/>
              </a:ext>
            </a:extLst>
          </p:cNvPr>
          <p:cNvPicPr/>
          <p:nvPr/>
        </p:nvPicPr>
        <p:blipFill rotWithShape="1">
          <a:blip r:embed="rId3">
            <a:extLst>
              <a:ext uri="{28A0092B-C50C-407E-A947-70E740481C1C}">
                <a14:useLocalDpi xmlns:a14="http://schemas.microsoft.com/office/drawing/2010/main" val="0"/>
              </a:ext>
            </a:extLst>
          </a:blip>
          <a:srcRect r="48656"/>
          <a:stretch/>
        </p:blipFill>
        <p:spPr bwMode="auto">
          <a:xfrm>
            <a:off x="4540419" y="2715594"/>
            <a:ext cx="713365" cy="657428"/>
          </a:xfrm>
          <a:prstGeom prst="rect">
            <a:avLst/>
          </a:prstGeom>
          <a:noFill/>
        </p:spPr>
      </p:pic>
      <p:pic>
        <p:nvPicPr>
          <p:cNvPr id="13" name="Picture 12" descr="http://www.clker.com/cliparts/7/c/5/6/11970917061177064412TzeenieWheenie_red_green_OK_not_OK_Icons.svg.med.png">
            <a:extLst>
              <a:ext uri="{FF2B5EF4-FFF2-40B4-BE49-F238E27FC236}">
                <a16:creationId xmlns:a16="http://schemas.microsoft.com/office/drawing/2014/main" id="{9DFC5486-0943-4A32-B730-BB7AF1BC81C1}"/>
              </a:ext>
            </a:extLst>
          </p:cNvPr>
          <p:cNvPicPr/>
          <p:nvPr/>
        </p:nvPicPr>
        <p:blipFill rotWithShape="1">
          <a:blip r:embed="rId3">
            <a:extLst>
              <a:ext uri="{28A0092B-C50C-407E-A947-70E740481C1C}">
                <a14:useLocalDpi xmlns:a14="http://schemas.microsoft.com/office/drawing/2010/main" val="0"/>
              </a:ext>
            </a:extLst>
          </a:blip>
          <a:srcRect l="50868" t="-4269" r="-939"/>
          <a:stretch/>
        </p:blipFill>
        <p:spPr bwMode="auto">
          <a:xfrm>
            <a:off x="4532986" y="3402368"/>
            <a:ext cx="665020" cy="655539"/>
          </a:xfrm>
          <a:prstGeom prst="rect">
            <a:avLst/>
          </a:prstGeom>
          <a:noFill/>
        </p:spPr>
      </p:pic>
      <p:pic>
        <p:nvPicPr>
          <p:cNvPr id="14" name="Picture 13" descr="http://www.clker.com/cliparts/7/c/5/6/11970917061177064412TzeenieWheenie_red_green_OK_not_OK_Icons.svg.med.png">
            <a:extLst>
              <a:ext uri="{FF2B5EF4-FFF2-40B4-BE49-F238E27FC236}">
                <a16:creationId xmlns:a16="http://schemas.microsoft.com/office/drawing/2014/main" id="{E5676F97-156E-422E-A40B-BB4060BDD6EC}"/>
              </a:ext>
            </a:extLst>
          </p:cNvPr>
          <p:cNvPicPr/>
          <p:nvPr/>
        </p:nvPicPr>
        <p:blipFill rotWithShape="1">
          <a:blip r:embed="rId3">
            <a:extLst>
              <a:ext uri="{28A0092B-C50C-407E-A947-70E740481C1C}">
                <a14:useLocalDpi xmlns:a14="http://schemas.microsoft.com/office/drawing/2010/main" val="0"/>
              </a:ext>
            </a:extLst>
          </a:blip>
          <a:srcRect r="48656"/>
          <a:stretch/>
        </p:blipFill>
        <p:spPr bwMode="auto">
          <a:xfrm>
            <a:off x="4567395" y="4146005"/>
            <a:ext cx="713365" cy="657428"/>
          </a:xfrm>
          <a:prstGeom prst="rect">
            <a:avLst/>
          </a:prstGeom>
          <a:noFill/>
        </p:spPr>
      </p:pic>
      <p:pic>
        <p:nvPicPr>
          <p:cNvPr id="15" name="Picture 14" descr="http://www.clker.com/cliparts/7/c/5/6/11970917061177064412TzeenieWheenie_red_green_OK_not_OK_Icons.svg.med.png">
            <a:extLst>
              <a:ext uri="{FF2B5EF4-FFF2-40B4-BE49-F238E27FC236}">
                <a16:creationId xmlns:a16="http://schemas.microsoft.com/office/drawing/2014/main" id="{8D2357BD-ECD8-40F4-BE3D-ED34AE3B1739}"/>
              </a:ext>
            </a:extLst>
          </p:cNvPr>
          <p:cNvPicPr/>
          <p:nvPr/>
        </p:nvPicPr>
        <p:blipFill rotWithShape="1">
          <a:blip r:embed="rId3">
            <a:extLst>
              <a:ext uri="{28A0092B-C50C-407E-A947-70E740481C1C}">
                <a14:useLocalDpi xmlns:a14="http://schemas.microsoft.com/office/drawing/2010/main" val="0"/>
              </a:ext>
            </a:extLst>
          </a:blip>
          <a:srcRect l="50868" t="-4269" r="-939"/>
          <a:stretch/>
        </p:blipFill>
        <p:spPr bwMode="auto">
          <a:xfrm>
            <a:off x="4540419" y="4836155"/>
            <a:ext cx="665020" cy="655539"/>
          </a:xfrm>
          <a:prstGeom prst="rect">
            <a:avLst/>
          </a:prstGeom>
          <a:noFill/>
        </p:spPr>
      </p:pic>
      <p:pic>
        <p:nvPicPr>
          <p:cNvPr id="16" name="Picture 15" descr="http://www.clker.com/cliparts/7/c/5/6/11970917061177064412TzeenieWheenie_red_green_OK_not_OK_Icons.svg.med.png">
            <a:extLst>
              <a:ext uri="{FF2B5EF4-FFF2-40B4-BE49-F238E27FC236}">
                <a16:creationId xmlns:a16="http://schemas.microsoft.com/office/drawing/2014/main" id="{30EBECC3-EFF9-461D-835B-26FBE0DE7FE5}"/>
              </a:ext>
            </a:extLst>
          </p:cNvPr>
          <p:cNvPicPr/>
          <p:nvPr/>
        </p:nvPicPr>
        <p:blipFill rotWithShape="1">
          <a:blip r:embed="rId3">
            <a:extLst>
              <a:ext uri="{28A0092B-C50C-407E-A947-70E740481C1C}">
                <a14:useLocalDpi xmlns:a14="http://schemas.microsoft.com/office/drawing/2010/main" val="0"/>
              </a:ext>
            </a:extLst>
          </a:blip>
          <a:srcRect l="50868" t="-4269" r="-939"/>
          <a:stretch/>
        </p:blipFill>
        <p:spPr bwMode="auto">
          <a:xfrm>
            <a:off x="4532986" y="5550446"/>
            <a:ext cx="665020" cy="655539"/>
          </a:xfrm>
          <a:prstGeom prst="rect">
            <a:avLst/>
          </a:prstGeom>
          <a:noFill/>
        </p:spPr>
      </p:pic>
      <p:graphicFrame>
        <p:nvGraphicFramePr>
          <p:cNvPr id="17" name="Table 16">
            <a:extLst>
              <a:ext uri="{FF2B5EF4-FFF2-40B4-BE49-F238E27FC236}">
                <a16:creationId xmlns:a16="http://schemas.microsoft.com/office/drawing/2014/main" id="{DE28C6D2-2187-41F6-B562-D394BDBC7E3D}"/>
              </a:ext>
            </a:extLst>
          </p:cNvPr>
          <p:cNvGraphicFramePr>
            <a:graphicFrameLocks noGrp="1"/>
          </p:cNvGraphicFramePr>
          <p:nvPr>
            <p:extLst>
              <p:ext uri="{D42A27DB-BD31-4B8C-83A1-F6EECF244321}">
                <p14:modId xmlns:p14="http://schemas.microsoft.com/office/powerpoint/2010/main" val="2104528641"/>
              </p:ext>
            </p:extLst>
          </p:nvPr>
        </p:nvGraphicFramePr>
        <p:xfrm>
          <a:off x="6318691" y="556066"/>
          <a:ext cx="5605543" cy="5712832"/>
        </p:xfrm>
        <a:graphic>
          <a:graphicData uri="http://schemas.openxmlformats.org/drawingml/2006/table">
            <a:tbl>
              <a:tblPr firstRow="1" bandRow="1">
                <a:tableStyleId>{5940675A-B579-460E-94D1-54222C63F5DA}</a:tableStyleId>
              </a:tblPr>
              <a:tblGrid>
                <a:gridCol w="4179079">
                  <a:extLst>
                    <a:ext uri="{9D8B030D-6E8A-4147-A177-3AD203B41FA5}">
                      <a16:colId xmlns:a16="http://schemas.microsoft.com/office/drawing/2014/main" val="20000"/>
                    </a:ext>
                  </a:extLst>
                </a:gridCol>
                <a:gridCol w="1426464">
                  <a:extLst>
                    <a:ext uri="{9D8B030D-6E8A-4147-A177-3AD203B41FA5}">
                      <a16:colId xmlns:a16="http://schemas.microsoft.com/office/drawing/2014/main" val="20001"/>
                    </a:ext>
                  </a:extLst>
                </a:gridCol>
              </a:tblGrid>
              <a:tr h="714104">
                <a:tc>
                  <a:txBody>
                    <a:bodyPr/>
                    <a:lstStyle/>
                    <a:p>
                      <a:r>
                        <a:rPr lang="en-GB" sz="2600" dirty="0">
                          <a:solidFill>
                            <a:srgbClr val="115076"/>
                          </a:solidFill>
                          <a:latin typeface="Century Gothic" panose="020B0502020202020204" pitchFamily="34" charset="0"/>
                        </a:rPr>
                        <a:t>study a lot</a:t>
                      </a:r>
                    </a:p>
                  </a:txBody>
                  <a:tcPr anchor="ctr"/>
                </a:tc>
                <a:tc>
                  <a:txBody>
                    <a:bodyPr/>
                    <a:lstStyle/>
                    <a:p>
                      <a:endParaRPr lang="en-GB" sz="26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0000"/>
                  </a:ext>
                </a:extLst>
              </a:tr>
              <a:tr h="714104">
                <a:tc>
                  <a:txBody>
                    <a:bodyPr/>
                    <a:lstStyle/>
                    <a:p>
                      <a:r>
                        <a:rPr lang="en-GB" sz="2600" dirty="0">
                          <a:solidFill>
                            <a:srgbClr val="115076"/>
                          </a:solidFill>
                          <a:latin typeface="Century Gothic" panose="020B0502020202020204" pitchFamily="34" charset="0"/>
                        </a:rPr>
                        <a:t>study history</a:t>
                      </a:r>
                    </a:p>
                  </a:txBody>
                  <a:tcPr anchor="ctr"/>
                </a:tc>
                <a:tc>
                  <a:txBody>
                    <a:bodyPr/>
                    <a:lstStyle/>
                    <a:p>
                      <a:endParaRPr lang="en-GB" sz="260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0001"/>
                  </a:ext>
                </a:extLst>
              </a:tr>
              <a:tr h="714104">
                <a:tc>
                  <a:txBody>
                    <a:bodyPr/>
                    <a:lstStyle/>
                    <a:p>
                      <a:r>
                        <a:rPr lang="en-GB" sz="2600" dirty="0">
                          <a:solidFill>
                            <a:srgbClr val="115076"/>
                          </a:solidFill>
                          <a:latin typeface="Century Gothic" panose="020B0502020202020204" pitchFamily="34" charset="0"/>
                        </a:rPr>
                        <a:t>speak English</a:t>
                      </a:r>
                    </a:p>
                  </a:txBody>
                  <a:tcPr anchor="ctr"/>
                </a:tc>
                <a:tc>
                  <a:txBody>
                    <a:bodyPr/>
                    <a:lstStyle/>
                    <a:p>
                      <a:endParaRPr lang="en-GB" sz="26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0002"/>
                  </a:ext>
                </a:extLst>
              </a:tr>
              <a:tr h="714104">
                <a:tc>
                  <a:txBody>
                    <a:bodyPr/>
                    <a:lstStyle/>
                    <a:p>
                      <a:r>
                        <a:rPr lang="en-GB" sz="2600" dirty="0">
                          <a:solidFill>
                            <a:srgbClr val="115076"/>
                          </a:solidFill>
                          <a:latin typeface="Century Gothic" panose="020B0502020202020204" pitchFamily="34" charset="0"/>
                        </a:rPr>
                        <a:t>speak with Mr </a:t>
                      </a:r>
                      <a:r>
                        <a:rPr lang="en-GB" sz="2600" dirty="0" err="1">
                          <a:solidFill>
                            <a:srgbClr val="115076"/>
                          </a:solidFill>
                          <a:latin typeface="Century Gothic" panose="020B0502020202020204" pitchFamily="34" charset="0"/>
                        </a:rPr>
                        <a:t>López</a:t>
                      </a:r>
                      <a:endParaRPr lang="en-GB" sz="2600" dirty="0">
                        <a:solidFill>
                          <a:srgbClr val="115076"/>
                        </a:solidFill>
                        <a:latin typeface="Century Gothic" panose="020B0502020202020204" pitchFamily="34" charset="0"/>
                      </a:endParaRPr>
                    </a:p>
                  </a:txBody>
                  <a:tcPr anchor="ctr"/>
                </a:tc>
                <a:tc>
                  <a:txBody>
                    <a:bodyPr/>
                    <a:lstStyle/>
                    <a:p>
                      <a:endParaRPr lang="en-GB" sz="26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0003"/>
                  </a:ext>
                </a:extLst>
              </a:tr>
              <a:tr h="714104">
                <a:tc>
                  <a:txBody>
                    <a:bodyPr/>
                    <a:lstStyle/>
                    <a:p>
                      <a:r>
                        <a:rPr lang="en-GB" sz="2600" dirty="0">
                          <a:solidFill>
                            <a:srgbClr val="115076"/>
                          </a:solidFill>
                          <a:latin typeface="Century Gothic" panose="020B0502020202020204" pitchFamily="34" charset="0"/>
                        </a:rPr>
                        <a:t>listen in class</a:t>
                      </a:r>
                    </a:p>
                  </a:txBody>
                  <a:tcPr anchor="ctr"/>
                </a:tc>
                <a:tc>
                  <a:txBody>
                    <a:bodyPr/>
                    <a:lstStyle/>
                    <a:p>
                      <a:endParaRPr lang="en-GB" sz="26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0004"/>
                  </a:ext>
                </a:extLst>
              </a:tr>
              <a:tr h="714104">
                <a:tc>
                  <a:txBody>
                    <a:bodyPr/>
                    <a:lstStyle/>
                    <a:p>
                      <a:r>
                        <a:rPr lang="en-GB" sz="2600" dirty="0">
                          <a:solidFill>
                            <a:srgbClr val="115076"/>
                          </a:solidFill>
                          <a:latin typeface="Century Gothic" panose="020B0502020202020204" pitchFamily="34" charset="0"/>
                        </a:rPr>
                        <a:t>listen</a:t>
                      </a:r>
                      <a:r>
                        <a:rPr lang="en-GB" sz="2600" baseline="0" dirty="0">
                          <a:solidFill>
                            <a:srgbClr val="115076"/>
                          </a:solidFill>
                          <a:latin typeface="Century Gothic" panose="020B0502020202020204" pitchFamily="34" charset="0"/>
                        </a:rPr>
                        <a:t> to music</a:t>
                      </a:r>
                      <a:endParaRPr lang="en-GB" sz="2600" dirty="0">
                        <a:solidFill>
                          <a:srgbClr val="115076"/>
                        </a:solidFill>
                        <a:latin typeface="Century Gothic" panose="020B0502020202020204" pitchFamily="34" charset="0"/>
                      </a:endParaRPr>
                    </a:p>
                  </a:txBody>
                  <a:tcPr anchor="ctr"/>
                </a:tc>
                <a:tc>
                  <a:txBody>
                    <a:bodyPr/>
                    <a:lstStyle/>
                    <a:p>
                      <a:endParaRPr lang="en-GB" sz="26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0005"/>
                  </a:ext>
                </a:extLst>
              </a:tr>
              <a:tr h="714104">
                <a:tc>
                  <a:txBody>
                    <a:bodyPr/>
                    <a:lstStyle/>
                    <a:p>
                      <a:r>
                        <a:rPr lang="en-GB" sz="2600" dirty="0">
                          <a:solidFill>
                            <a:srgbClr val="115076"/>
                          </a:solidFill>
                          <a:latin typeface="Century Gothic" panose="020B0502020202020204" pitchFamily="34" charset="0"/>
                        </a:rPr>
                        <a:t>walk much</a:t>
                      </a:r>
                    </a:p>
                  </a:txBody>
                  <a:tcPr anchor="ctr"/>
                </a:tc>
                <a:tc>
                  <a:txBody>
                    <a:bodyPr/>
                    <a:lstStyle/>
                    <a:p>
                      <a:endParaRPr lang="en-GB" sz="26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0006"/>
                  </a:ext>
                </a:extLst>
              </a:tr>
              <a:tr h="714104">
                <a:tc>
                  <a:txBody>
                    <a:bodyPr/>
                    <a:lstStyle/>
                    <a:p>
                      <a:r>
                        <a:rPr lang="en-GB" sz="2600" dirty="0">
                          <a:solidFill>
                            <a:srgbClr val="115076"/>
                          </a:solidFill>
                          <a:latin typeface="Century Gothic" panose="020B0502020202020204" pitchFamily="34" charset="0"/>
                        </a:rPr>
                        <a:t>walk with a (male) friend</a:t>
                      </a:r>
                    </a:p>
                  </a:txBody>
                  <a:tcPr anchor="ctr"/>
                </a:tc>
                <a:tc>
                  <a:txBody>
                    <a:bodyPr/>
                    <a:lstStyle/>
                    <a:p>
                      <a:endParaRPr lang="en-GB" sz="26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0007"/>
                  </a:ext>
                </a:extLst>
              </a:tr>
            </a:tbl>
          </a:graphicData>
        </a:graphic>
      </p:graphicFrame>
      <p:sp>
        <p:nvSpPr>
          <p:cNvPr id="18" name="TextBox 17">
            <a:extLst>
              <a:ext uri="{FF2B5EF4-FFF2-40B4-BE49-F238E27FC236}">
                <a16:creationId xmlns:a16="http://schemas.microsoft.com/office/drawing/2014/main" id="{6A27E9DA-EAD3-4E39-AED1-5B53630811BC}"/>
              </a:ext>
            </a:extLst>
          </p:cNvPr>
          <p:cNvSpPr txBox="1"/>
          <p:nvPr/>
        </p:nvSpPr>
        <p:spPr>
          <a:xfrm>
            <a:off x="6318691" y="94401"/>
            <a:ext cx="173736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Student B</a:t>
            </a:r>
          </a:p>
        </p:txBody>
      </p:sp>
      <p:pic>
        <p:nvPicPr>
          <p:cNvPr id="19" name="Picture 18" descr="http://www.clker.com/cliparts/7/c/5/6/11970917061177064412TzeenieWheenie_red_green_OK_not_OK_Icons.svg.med.png">
            <a:extLst>
              <a:ext uri="{FF2B5EF4-FFF2-40B4-BE49-F238E27FC236}">
                <a16:creationId xmlns:a16="http://schemas.microsoft.com/office/drawing/2014/main" id="{B229BD8E-4BE4-4C26-99DB-C9DB0348D047}"/>
              </a:ext>
            </a:extLst>
          </p:cNvPr>
          <p:cNvPicPr/>
          <p:nvPr/>
        </p:nvPicPr>
        <p:blipFill rotWithShape="1">
          <a:blip r:embed="rId3">
            <a:extLst>
              <a:ext uri="{28A0092B-C50C-407E-A947-70E740481C1C}">
                <a14:useLocalDpi xmlns:a14="http://schemas.microsoft.com/office/drawing/2010/main" val="0"/>
              </a:ext>
            </a:extLst>
          </a:blip>
          <a:srcRect r="48656"/>
          <a:stretch/>
        </p:blipFill>
        <p:spPr bwMode="auto">
          <a:xfrm>
            <a:off x="10809227" y="1277893"/>
            <a:ext cx="713365" cy="657428"/>
          </a:xfrm>
          <a:prstGeom prst="rect">
            <a:avLst/>
          </a:prstGeom>
          <a:noFill/>
        </p:spPr>
      </p:pic>
      <p:pic>
        <p:nvPicPr>
          <p:cNvPr id="20" name="Picture 19" descr="http://www.clker.com/cliparts/7/c/5/6/11970917061177064412TzeenieWheenie_red_green_OK_not_OK_Icons.svg.med.png">
            <a:extLst>
              <a:ext uri="{FF2B5EF4-FFF2-40B4-BE49-F238E27FC236}">
                <a16:creationId xmlns:a16="http://schemas.microsoft.com/office/drawing/2014/main" id="{E34EA9EE-4ED5-486E-B652-15C95B3136C9}"/>
              </a:ext>
            </a:extLst>
          </p:cNvPr>
          <p:cNvPicPr/>
          <p:nvPr/>
        </p:nvPicPr>
        <p:blipFill rotWithShape="1">
          <a:blip r:embed="rId3">
            <a:extLst>
              <a:ext uri="{28A0092B-C50C-407E-A947-70E740481C1C}">
                <a14:useLocalDpi xmlns:a14="http://schemas.microsoft.com/office/drawing/2010/main" val="0"/>
              </a:ext>
            </a:extLst>
          </a:blip>
          <a:srcRect l="50868" t="-4269" r="-939"/>
          <a:stretch/>
        </p:blipFill>
        <p:spPr bwMode="auto">
          <a:xfrm>
            <a:off x="10784585" y="565551"/>
            <a:ext cx="665020" cy="655539"/>
          </a:xfrm>
          <a:prstGeom prst="rect">
            <a:avLst/>
          </a:prstGeom>
          <a:noFill/>
        </p:spPr>
      </p:pic>
      <p:pic>
        <p:nvPicPr>
          <p:cNvPr id="21" name="Picture 20" descr="http://www.clker.com/cliparts/7/c/5/6/11970917061177064412TzeenieWheenie_red_green_OK_not_OK_Icons.svg.med.png">
            <a:extLst>
              <a:ext uri="{FF2B5EF4-FFF2-40B4-BE49-F238E27FC236}">
                <a16:creationId xmlns:a16="http://schemas.microsoft.com/office/drawing/2014/main" id="{C17462C3-E93D-4246-8BA0-8C2F1DB001D2}"/>
              </a:ext>
            </a:extLst>
          </p:cNvPr>
          <p:cNvPicPr/>
          <p:nvPr/>
        </p:nvPicPr>
        <p:blipFill rotWithShape="1">
          <a:blip r:embed="rId3">
            <a:extLst>
              <a:ext uri="{28A0092B-C50C-407E-A947-70E740481C1C}">
                <a14:useLocalDpi xmlns:a14="http://schemas.microsoft.com/office/drawing/2010/main" val="0"/>
              </a:ext>
            </a:extLst>
          </a:blip>
          <a:srcRect r="48656"/>
          <a:stretch/>
        </p:blipFill>
        <p:spPr bwMode="auto">
          <a:xfrm>
            <a:off x="10803676" y="2721550"/>
            <a:ext cx="713365" cy="657428"/>
          </a:xfrm>
          <a:prstGeom prst="rect">
            <a:avLst/>
          </a:prstGeom>
          <a:noFill/>
        </p:spPr>
      </p:pic>
      <p:pic>
        <p:nvPicPr>
          <p:cNvPr id="22" name="Picture 21" descr="http://www.clker.com/cliparts/7/c/5/6/11970917061177064412TzeenieWheenie_red_green_OK_not_OK_Icons.svg.med.png">
            <a:extLst>
              <a:ext uri="{FF2B5EF4-FFF2-40B4-BE49-F238E27FC236}">
                <a16:creationId xmlns:a16="http://schemas.microsoft.com/office/drawing/2014/main" id="{8386C8F8-B076-4F88-8F08-6D4B94D857BE}"/>
              </a:ext>
            </a:extLst>
          </p:cNvPr>
          <p:cNvPicPr/>
          <p:nvPr/>
        </p:nvPicPr>
        <p:blipFill rotWithShape="1">
          <a:blip r:embed="rId3">
            <a:extLst>
              <a:ext uri="{28A0092B-C50C-407E-A947-70E740481C1C}">
                <a14:useLocalDpi xmlns:a14="http://schemas.microsoft.com/office/drawing/2010/main" val="0"/>
              </a:ext>
            </a:extLst>
          </a:blip>
          <a:srcRect r="48656"/>
          <a:stretch/>
        </p:blipFill>
        <p:spPr bwMode="auto">
          <a:xfrm>
            <a:off x="10803676" y="3445755"/>
            <a:ext cx="713365" cy="657428"/>
          </a:xfrm>
          <a:prstGeom prst="rect">
            <a:avLst/>
          </a:prstGeom>
          <a:noFill/>
        </p:spPr>
      </p:pic>
      <p:pic>
        <p:nvPicPr>
          <p:cNvPr id="23" name="Picture 22" descr="http://www.clker.com/cliparts/7/c/5/6/11970917061177064412TzeenieWheenie_red_green_OK_not_OK_Icons.svg.med.png">
            <a:extLst>
              <a:ext uri="{FF2B5EF4-FFF2-40B4-BE49-F238E27FC236}">
                <a16:creationId xmlns:a16="http://schemas.microsoft.com/office/drawing/2014/main" id="{B6319419-E09A-4F1D-8FBF-47AD24EDFB08}"/>
              </a:ext>
            </a:extLst>
          </p:cNvPr>
          <p:cNvPicPr/>
          <p:nvPr/>
        </p:nvPicPr>
        <p:blipFill rotWithShape="1">
          <a:blip r:embed="rId3">
            <a:extLst>
              <a:ext uri="{28A0092B-C50C-407E-A947-70E740481C1C}">
                <a14:useLocalDpi xmlns:a14="http://schemas.microsoft.com/office/drawing/2010/main" val="0"/>
              </a:ext>
            </a:extLst>
          </a:blip>
          <a:srcRect l="50868" t="-4269" r="-939"/>
          <a:stretch/>
        </p:blipFill>
        <p:spPr bwMode="auto">
          <a:xfrm>
            <a:off x="10795051" y="1997430"/>
            <a:ext cx="665020" cy="655539"/>
          </a:xfrm>
          <a:prstGeom prst="rect">
            <a:avLst/>
          </a:prstGeom>
          <a:noFill/>
        </p:spPr>
      </p:pic>
      <p:pic>
        <p:nvPicPr>
          <p:cNvPr id="24" name="Picture 23" descr="http://www.clker.com/cliparts/7/c/5/6/11970917061177064412TzeenieWheenie_red_green_OK_not_OK_Icons.svg.med.png">
            <a:extLst>
              <a:ext uri="{FF2B5EF4-FFF2-40B4-BE49-F238E27FC236}">
                <a16:creationId xmlns:a16="http://schemas.microsoft.com/office/drawing/2014/main" id="{6BEF163C-8D13-40FE-9725-C34DDA5A1A32}"/>
              </a:ext>
            </a:extLst>
          </p:cNvPr>
          <p:cNvPicPr/>
          <p:nvPr/>
        </p:nvPicPr>
        <p:blipFill rotWithShape="1">
          <a:blip r:embed="rId3">
            <a:extLst>
              <a:ext uri="{28A0092B-C50C-407E-A947-70E740481C1C}">
                <a14:useLocalDpi xmlns:a14="http://schemas.microsoft.com/office/drawing/2010/main" val="0"/>
              </a:ext>
            </a:extLst>
          </a:blip>
          <a:srcRect r="48656"/>
          <a:stretch/>
        </p:blipFill>
        <p:spPr bwMode="auto">
          <a:xfrm>
            <a:off x="10803675" y="5586030"/>
            <a:ext cx="713365" cy="657428"/>
          </a:xfrm>
          <a:prstGeom prst="rect">
            <a:avLst/>
          </a:prstGeom>
          <a:noFill/>
        </p:spPr>
      </p:pic>
      <p:pic>
        <p:nvPicPr>
          <p:cNvPr id="25" name="Picture 24" descr="http://www.clker.com/cliparts/7/c/5/6/11970917061177064412TzeenieWheenie_red_green_OK_not_OK_Icons.svg.med.png">
            <a:extLst>
              <a:ext uri="{FF2B5EF4-FFF2-40B4-BE49-F238E27FC236}">
                <a16:creationId xmlns:a16="http://schemas.microsoft.com/office/drawing/2014/main" id="{D55205BF-3B1C-4B43-BA4B-E03F129D13DD}"/>
              </a:ext>
            </a:extLst>
          </p:cNvPr>
          <p:cNvPicPr/>
          <p:nvPr/>
        </p:nvPicPr>
        <p:blipFill rotWithShape="1">
          <a:blip r:embed="rId3">
            <a:extLst>
              <a:ext uri="{28A0092B-C50C-407E-A947-70E740481C1C}">
                <a14:useLocalDpi xmlns:a14="http://schemas.microsoft.com/office/drawing/2010/main" val="0"/>
              </a:ext>
            </a:extLst>
          </a:blip>
          <a:srcRect l="50868" t="-4269" r="-939"/>
          <a:stretch/>
        </p:blipFill>
        <p:spPr bwMode="auto">
          <a:xfrm>
            <a:off x="10784585" y="4146949"/>
            <a:ext cx="665020" cy="655539"/>
          </a:xfrm>
          <a:prstGeom prst="rect">
            <a:avLst/>
          </a:prstGeom>
          <a:noFill/>
        </p:spPr>
      </p:pic>
      <p:pic>
        <p:nvPicPr>
          <p:cNvPr id="26" name="Picture 25" descr="http://www.clker.com/cliparts/7/c/5/6/11970917061177064412TzeenieWheenie_red_green_OK_not_OK_Icons.svg.med.png">
            <a:extLst>
              <a:ext uri="{FF2B5EF4-FFF2-40B4-BE49-F238E27FC236}">
                <a16:creationId xmlns:a16="http://schemas.microsoft.com/office/drawing/2014/main" id="{1CA7EB6C-86C0-44AC-910B-A96495D4ED07}"/>
              </a:ext>
            </a:extLst>
          </p:cNvPr>
          <p:cNvPicPr/>
          <p:nvPr/>
        </p:nvPicPr>
        <p:blipFill rotWithShape="1">
          <a:blip r:embed="rId3">
            <a:extLst>
              <a:ext uri="{28A0092B-C50C-407E-A947-70E740481C1C}">
                <a14:useLocalDpi xmlns:a14="http://schemas.microsoft.com/office/drawing/2010/main" val="0"/>
              </a:ext>
            </a:extLst>
          </a:blip>
          <a:srcRect l="50868" t="-4269" r="-939"/>
          <a:stretch/>
        </p:blipFill>
        <p:spPr bwMode="auto">
          <a:xfrm>
            <a:off x="10784585" y="4858271"/>
            <a:ext cx="665020" cy="655539"/>
          </a:xfrm>
          <a:prstGeom prst="rect">
            <a:avLst/>
          </a:prstGeom>
          <a:noFill/>
        </p:spPr>
      </p:pic>
      <p:sp>
        <p:nvSpPr>
          <p:cNvPr id="4" name="Title 3">
            <a:extLst>
              <a:ext uri="{FF2B5EF4-FFF2-40B4-BE49-F238E27FC236}">
                <a16:creationId xmlns:a16="http://schemas.microsoft.com/office/drawing/2014/main" id="{3858E3CD-8E94-4082-8EB0-2988401E7759}"/>
              </a:ext>
            </a:extLst>
          </p:cNvPr>
          <p:cNvSpPr>
            <a:spLocks noGrp="1"/>
          </p:cNvSpPr>
          <p:nvPr>
            <p:ph type="title"/>
          </p:nvPr>
        </p:nvSpPr>
        <p:spPr>
          <a:xfrm>
            <a:off x="91035" y="-337548"/>
            <a:ext cx="2729657" cy="1325563"/>
          </a:xfrm>
        </p:spPr>
        <p:txBody>
          <a:bodyPr/>
          <a:lstStyle/>
          <a:p>
            <a:pPr rtl="0" eaLnBrk="1" latinLnBrk="0" hangingPunct="1"/>
            <a:r>
              <a:rPr lang="en-GB" sz="2400" b="1" kern="1200" dirty="0">
                <a:solidFill>
                  <a:srgbClr val="002060"/>
                </a:solidFill>
                <a:effectLst/>
                <a:latin typeface="Century Gothic" panose="020B0502020202020204" pitchFamily="34" charset="0"/>
                <a:ea typeface="+mn-ea"/>
                <a:cs typeface="+mn-cs"/>
              </a:rPr>
              <a:t>Student A</a:t>
            </a:r>
            <a:endParaRPr lang="en-GB" dirty="0">
              <a:effectLst/>
            </a:endParaRPr>
          </a:p>
        </p:txBody>
      </p:sp>
    </p:spTree>
    <p:extLst>
      <p:ext uri="{BB962C8B-B14F-4D97-AF65-F5344CB8AC3E}">
        <p14:creationId xmlns:p14="http://schemas.microsoft.com/office/powerpoint/2010/main" val="4046120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B894881-E722-42A3-BCCD-4D3E25D352BD}"/>
              </a:ext>
            </a:extLst>
          </p:cNvPr>
          <p:cNvGraphicFramePr>
            <a:graphicFrameLocks noGrp="1"/>
          </p:cNvGraphicFramePr>
          <p:nvPr>
            <p:extLst>
              <p:ext uri="{D42A27DB-BD31-4B8C-83A1-F6EECF244321}">
                <p14:modId xmlns:p14="http://schemas.microsoft.com/office/powerpoint/2010/main" val="3228430223"/>
              </p:ext>
            </p:extLst>
          </p:nvPr>
        </p:nvGraphicFramePr>
        <p:xfrm>
          <a:off x="865748" y="698732"/>
          <a:ext cx="7900533" cy="5084578"/>
        </p:xfrm>
        <a:graphic>
          <a:graphicData uri="http://schemas.openxmlformats.org/drawingml/2006/table">
            <a:tbl>
              <a:tblPr firstRow="1" bandRow="1">
                <a:tableStyleId>{8A107856-5554-42FB-B03E-39F5DBC370BA}</a:tableStyleId>
              </a:tblPr>
              <a:tblGrid>
                <a:gridCol w="5653585">
                  <a:extLst>
                    <a:ext uri="{9D8B030D-6E8A-4147-A177-3AD203B41FA5}">
                      <a16:colId xmlns:a16="http://schemas.microsoft.com/office/drawing/2014/main" val="2851653297"/>
                    </a:ext>
                  </a:extLst>
                </a:gridCol>
                <a:gridCol w="1256349">
                  <a:extLst>
                    <a:ext uri="{9D8B030D-6E8A-4147-A177-3AD203B41FA5}">
                      <a16:colId xmlns:a16="http://schemas.microsoft.com/office/drawing/2014/main" val="1680511109"/>
                    </a:ext>
                  </a:extLst>
                </a:gridCol>
                <a:gridCol w="990599">
                  <a:extLst>
                    <a:ext uri="{9D8B030D-6E8A-4147-A177-3AD203B41FA5}">
                      <a16:colId xmlns:a16="http://schemas.microsoft.com/office/drawing/2014/main" val="2263217271"/>
                    </a:ext>
                  </a:extLst>
                </a:gridCol>
              </a:tblGrid>
              <a:tr h="543538">
                <a:tc>
                  <a:txBody>
                    <a:bodyPr/>
                    <a:lstStyle/>
                    <a:p>
                      <a:pPr algn="l"/>
                      <a:r>
                        <a:rPr lang="en-GB" sz="2600" b="1" dirty="0">
                          <a:solidFill>
                            <a:srgbClr val="002060"/>
                          </a:solidFill>
                          <a:latin typeface="Century Gothic" panose="020B0502020202020204" pitchFamily="34" charset="0"/>
                        </a:rPr>
                        <a:t>Does your partner…</a:t>
                      </a:r>
                    </a:p>
                  </a:txBody>
                  <a:tcPr anchor="ctr"/>
                </a:tc>
                <a:tc>
                  <a:txBody>
                    <a:bodyPr/>
                    <a:lstStyle/>
                    <a:p>
                      <a:pPr algn="ctr"/>
                      <a:endParaRPr lang="en-GB" sz="2600" b="1" dirty="0">
                        <a:solidFill>
                          <a:srgbClr val="002060"/>
                        </a:solidFill>
                        <a:latin typeface="Century Gothic" panose="020B0502020202020204" pitchFamily="34" charset="0"/>
                      </a:endParaRPr>
                    </a:p>
                  </a:txBody>
                  <a:tcPr anchor="ctr"/>
                </a:tc>
                <a:tc>
                  <a:txBody>
                    <a:bodyPr/>
                    <a:lstStyle/>
                    <a:p>
                      <a:pPr algn="ctr"/>
                      <a:endParaRPr lang="en-GB" sz="26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054535450"/>
                  </a:ext>
                </a:extLst>
              </a:tr>
              <a:tr h="562266">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3507444990"/>
                  </a:ext>
                </a:extLst>
              </a:tr>
              <a:tr h="562266">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855811971"/>
                  </a:ext>
                </a:extLst>
              </a:tr>
              <a:tr h="562266">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4065783592"/>
                  </a:ext>
                </a:extLst>
              </a:tr>
              <a:tr h="562266">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1536364961"/>
                  </a:ext>
                </a:extLst>
              </a:tr>
              <a:tr h="605178">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2863120359"/>
                  </a:ext>
                </a:extLst>
              </a:tr>
              <a:tr h="562266">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440436369"/>
                  </a:ext>
                </a:extLst>
              </a:tr>
              <a:tr h="562266">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38923758"/>
                  </a:ext>
                </a:extLst>
              </a:tr>
              <a:tr h="562266">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3467282125"/>
                  </a:ext>
                </a:extLst>
              </a:tr>
            </a:tbl>
          </a:graphicData>
        </a:graphic>
      </p:graphicFrame>
      <p:pic>
        <p:nvPicPr>
          <p:cNvPr id="8" name="Picture 7">
            <a:extLst>
              <a:ext uri="{FF2B5EF4-FFF2-40B4-BE49-F238E27FC236}">
                <a16:creationId xmlns:a16="http://schemas.microsoft.com/office/drawing/2014/main" id="{110751DD-DBE7-46E7-9BF4-464E41332D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6254" y="1235349"/>
            <a:ext cx="522871" cy="544657"/>
          </a:xfrm>
          <a:prstGeom prst="rect">
            <a:avLst/>
          </a:prstGeom>
        </p:spPr>
      </p:pic>
      <p:pic>
        <p:nvPicPr>
          <p:cNvPr id="9" name="Picture 8">
            <a:extLst>
              <a:ext uri="{FF2B5EF4-FFF2-40B4-BE49-F238E27FC236}">
                <a16:creationId xmlns:a16="http://schemas.microsoft.com/office/drawing/2014/main" id="{1051F888-63F3-4839-9C19-B0AB97C61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7149" y="1780006"/>
            <a:ext cx="522871" cy="544657"/>
          </a:xfrm>
          <a:prstGeom prst="rect">
            <a:avLst/>
          </a:prstGeom>
        </p:spPr>
      </p:pic>
      <p:pic>
        <p:nvPicPr>
          <p:cNvPr id="10" name="Picture 9">
            <a:extLst>
              <a:ext uri="{FF2B5EF4-FFF2-40B4-BE49-F238E27FC236}">
                <a16:creationId xmlns:a16="http://schemas.microsoft.com/office/drawing/2014/main" id="{5FC62095-0825-4990-81BD-26643D9EC5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8569" y="2350563"/>
            <a:ext cx="522871" cy="544657"/>
          </a:xfrm>
          <a:prstGeom prst="rect">
            <a:avLst/>
          </a:prstGeom>
        </p:spPr>
      </p:pic>
      <p:pic>
        <p:nvPicPr>
          <p:cNvPr id="12" name="Picture 11">
            <a:extLst>
              <a:ext uri="{FF2B5EF4-FFF2-40B4-BE49-F238E27FC236}">
                <a16:creationId xmlns:a16="http://schemas.microsoft.com/office/drawing/2014/main" id="{4C468F5A-9EC8-42A3-96BD-BB44F032F2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2804" y="2947235"/>
            <a:ext cx="522871" cy="544657"/>
          </a:xfrm>
          <a:prstGeom prst="rect">
            <a:avLst/>
          </a:prstGeom>
        </p:spPr>
      </p:pic>
      <p:pic>
        <p:nvPicPr>
          <p:cNvPr id="13" name="Picture 12">
            <a:extLst>
              <a:ext uri="{FF2B5EF4-FFF2-40B4-BE49-F238E27FC236}">
                <a16:creationId xmlns:a16="http://schemas.microsoft.com/office/drawing/2014/main" id="{269F1C30-50F3-4B28-B157-557449F894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2804" y="3549732"/>
            <a:ext cx="522871" cy="544657"/>
          </a:xfrm>
          <a:prstGeom prst="rect">
            <a:avLst/>
          </a:prstGeom>
        </p:spPr>
      </p:pic>
      <p:pic>
        <p:nvPicPr>
          <p:cNvPr id="14" name="Picture 13">
            <a:extLst>
              <a:ext uri="{FF2B5EF4-FFF2-40B4-BE49-F238E27FC236}">
                <a16:creationId xmlns:a16="http://schemas.microsoft.com/office/drawing/2014/main" id="{665D06F5-03CE-4B8A-AC9D-0F2F9CA719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01" y="4050876"/>
            <a:ext cx="522871" cy="544657"/>
          </a:xfrm>
          <a:prstGeom prst="rect">
            <a:avLst/>
          </a:prstGeom>
        </p:spPr>
      </p:pic>
      <p:pic>
        <p:nvPicPr>
          <p:cNvPr id="15" name="Picture 14">
            <a:extLst>
              <a:ext uri="{FF2B5EF4-FFF2-40B4-BE49-F238E27FC236}">
                <a16:creationId xmlns:a16="http://schemas.microsoft.com/office/drawing/2014/main" id="{930F0A07-BA3A-4B4B-862F-85151D02F5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8094" y="4601855"/>
            <a:ext cx="522871" cy="544657"/>
          </a:xfrm>
          <a:prstGeom prst="rect">
            <a:avLst/>
          </a:prstGeom>
        </p:spPr>
      </p:pic>
      <p:pic>
        <p:nvPicPr>
          <p:cNvPr id="16" name="Picture 15">
            <a:extLst>
              <a:ext uri="{FF2B5EF4-FFF2-40B4-BE49-F238E27FC236}">
                <a16:creationId xmlns:a16="http://schemas.microsoft.com/office/drawing/2014/main" id="{05EB1D63-CBC4-4A97-8A1D-76406AA06A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2805" y="5177746"/>
            <a:ext cx="522871" cy="544657"/>
          </a:xfrm>
          <a:prstGeom prst="rect">
            <a:avLst/>
          </a:prstGeom>
        </p:spPr>
      </p:pic>
      <p:sp>
        <p:nvSpPr>
          <p:cNvPr id="17" name="TextBox 16">
            <a:extLst>
              <a:ext uri="{FF2B5EF4-FFF2-40B4-BE49-F238E27FC236}">
                <a16:creationId xmlns:a16="http://schemas.microsoft.com/office/drawing/2014/main" id="{7DFFFDE9-659D-4D84-B7F8-4EF5DBA109B0}"/>
              </a:ext>
            </a:extLst>
          </p:cNvPr>
          <p:cNvSpPr txBox="1"/>
          <p:nvPr/>
        </p:nvSpPr>
        <p:spPr>
          <a:xfrm>
            <a:off x="982072" y="1299105"/>
            <a:ext cx="40092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study much?</a:t>
            </a:r>
          </a:p>
        </p:txBody>
      </p:sp>
      <p:sp>
        <p:nvSpPr>
          <p:cNvPr id="18" name="TextBox 17">
            <a:extLst>
              <a:ext uri="{FF2B5EF4-FFF2-40B4-BE49-F238E27FC236}">
                <a16:creationId xmlns:a16="http://schemas.microsoft.com/office/drawing/2014/main" id="{65FAB45A-B971-4E2F-80D4-3D60F35DDD9D}"/>
              </a:ext>
            </a:extLst>
          </p:cNvPr>
          <p:cNvSpPr txBox="1"/>
          <p:nvPr/>
        </p:nvSpPr>
        <p:spPr>
          <a:xfrm>
            <a:off x="983427" y="1836441"/>
            <a:ext cx="40092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study history?</a:t>
            </a:r>
          </a:p>
        </p:txBody>
      </p:sp>
      <p:sp>
        <p:nvSpPr>
          <p:cNvPr id="19" name="TextBox 18">
            <a:extLst>
              <a:ext uri="{FF2B5EF4-FFF2-40B4-BE49-F238E27FC236}">
                <a16:creationId xmlns:a16="http://schemas.microsoft.com/office/drawing/2014/main" id="{A05107C2-1FAE-4CA6-95B7-367FA3169CCD}"/>
              </a:ext>
            </a:extLst>
          </p:cNvPr>
          <p:cNvSpPr txBox="1"/>
          <p:nvPr/>
        </p:nvSpPr>
        <p:spPr>
          <a:xfrm>
            <a:off x="998790" y="2423413"/>
            <a:ext cx="547563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speak English?</a:t>
            </a:r>
          </a:p>
        </p:txBody>
      </p:sp>
      <p:sp>
        <p:nvSpPr>
          <p:cNvPr id="20" name="TextBox 19">
            <a:extLst>
              <a:ext uri="{FF2B5EF4-FFF2-40B4-BE49-F238E27FC236}">
                <a16:creationId xmlns:a16="http://schemas.microsoft.com/office/drawing/2014/main" id="{5E3A92B4-5FE8-4285-BCD6-BB58409F5874}"/>
              </a:ext>
            </a:extLst>
          </p:cNvPr>
          <p:cNvSpPr txBox="1"/>
          <p:nvPr/>
        </p:nvSpPr>
        <p:spPr>
          <a:xfrm>
            <a:off x="978037" y="2964406"/>
            <a:ext cx="547563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speak with Mr López?</a:t>
            </a:r>
          </a:p>
        </p:txBody>
      </p:sp>
      <p:sp>
        <p:nvSpPr>
          <p:cNvPr id="21" name="TextBox 20">
            <a:extLst>
              <a:ext uri="{FF2B5EF4-FFF2-40B4-BE49-F238E27FC236}">
                <a16:creationId xmlns:a16="http://schemas.microsoft.com/office/drawing/2014/main" id="{A53205DD-8B61-4894-BD41-17D590DEABBC}"/>
              </a:ext>
            </a:extLst>
          </p:cNvPr>
          <p:cNvSpPr txBox="1"/>
          <p:nvPr/>
        </p:nvSpPr>
        <p:spPr>
          <a:xfrm>
            <a:off x="998790" y="3576073"/>
            <a:ext cx="547563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listen in class?</a:t>
            </a:r>
          </a:p>
        </p:txBody>
      </p:sp>
      <p:sp>
        <p:nvSpPr>
          <p:cNvPr id="22" name="TextBox 21">
            <a:extLst>
              <a:ext uri="{FF2B5EF4-FFF2-40B4-BE49-F238E27FC236}">
                <a16:creationId xmlns:a16="http://schemas.microsoft.com/office/drawing/2014/main" id="{65D54395-6FB7-4495-8433-5CDB35F74F5E}"/>
              </a:ext>
            </a:extLst>
          </p:cNvPr>
          <p:cNvSpPr txBox="1"/>
          <p:nvPr/>
        </p:nvSpPr>
        <p:spPr>
          <a:xfrm>
            <a:off x="949700" y="4092371"/>
            <a:ext cx="482627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listen to music?</a:t>
            </a:r>
          </a:p>
        </p:txBody>
      </p:sp>
      <p:sp>
        <p:nvSpPr>
          <p:cNvPr id="23" name="TextBox 22">
            <a:extLst>
              <a:ext uri="{FF2B5EF4-FFF2-40B4-BE49-F238E27FC236}">
                <a16:creationId xmlns:a16="http://schemas.microsoft.com/office/drawing/2014/main" id="{19F490A8-6D03-4512-968F-E04B039E7D45}"/>
              </a:ext>
            </a:extLst>
          </p:cNvPr>
          <p:cNvSpPr txBox="1"/>
          <p:nvPr/>
        </p:nvSpPr>
        <p:spPr>
          <a:xfrm>
            <a:off x="978037" y="4658059"/>
            <a:ext cx="482627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walk much?</a:t>
            </a:r>
          </a:p>
        </p:txBody>
      </p:sp>
      <p:sp>
        <p:nvSpPr>
          <p:cNvPr id="24" name="TextBox 23">
            <a:extLst>
              <a:ext uri="{FF2B5EF4-FFF2-40B4-BE49-F238E27FC236}">
                <a16:creationId xmlns:a16="http://schemas.microsoft.com/office/drawing/2014/main" id="{110A6164-0031-41A5-A3B4-FEEBE61250F2}"/>
              </a:ext>
            </a:extLst>
          </p:cNvPr>
          <p:cNvSpPr txBox="1"/>
          <p:nvPr/>
        </p:nvSpPr>
        <p:spPr>
          <a:xfrm>
            <a:off x="873730" y="5228989"/>
            <a:ext cx="580451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walk with a (male) friend?</a:t>
            </a:r>
          </a:p>
        </p:txBody>
      </p:sp>
      <p:sp>
        <p:nvSpPr>
          <p:cNvPr id="25" name="TextBox 24">
            <a:extLst>
              <a:ext uri="{FF2B5EF4-FFF2-40B4-BE49-F238E27FC236}">
                <a16:creationId xmlns:a16="http://schemas.microsoft.com/office/drawing/2014/main" id="{C4D43757-3D62-4E35-BB45-271F60E6B246}"/>
              </a:ext>
            </a:extLst>
          </p:cNvPr>
          <p:cNvSpPr txBox="1"/>
          <p:nvPr/>
        </p:nvSpPr>
        <p:spPr>
          <a:xfrm>
            <a:off x="6822804" y="203127"/>
            <a:ext cx="175308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Student A</a:t>
            </a:r>
          </a:p>
        </p:txBody>
      </p:sp>
      <p:sp>
        <p:nvSpPr>
          <p:cNvPr id="26" name="TextBox 25">
            <a:extLst>
              <a:ext uri="{FF2B5EF4-FFF2-40B4-BE49-F238E27FC236}">
                <a16:creationId xmlns:a16="http://schemas.microsoft.com/office/drawing/2014/main" id="{CDFD3639-FB66-4421-B059-56B0CDDB122E}"/>
              </a:ext>
            </a:extLst>
          </p:cNvPr>
          <p:cNvSpPr txBox="1"/>
          <p:nvPr/>
        </p:nvSpPr>
        <p:spPr>
          <a:xfrm>
            <a:off x="9928864" y="185144"/>
            <a:ext cx="245416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Student B</a:t>
            </a:r>
          </a:p>
        </p:txBody>
      </p:sp>
      <p:graphicFrame>
        <p:nvGraphicFramePr>
          <p:cNvPr id="27" name="Table 26">
            <a:extLst>
              <a:ext uri="{FF2B5EF4-FFF2-40B4-BE49-F238E27FC236}">
                <a16:creationId xmlns:a16="http://schemas.microsoft.com/office/drawing/2014/main" id="{714328F3-8926-427A-B1A6-F491AF8F6F1D}"/>
              </a:ext>
            </a:extLst>
          </p:cNvPr>
          <p:cNvGraphicFramePr>
            <a:graphicFrameLocks noGrp="1"/>
          </p:cNvGraphicFramePr>
          <p:nvPr>
            <p:extLst>
              <p:ext uri="{D42A27DB-BD31-4B8C-83A1-F6EECF244321}">
                <p14:modId xmlns:p14="http://schemas.microsoft.com/office/powerpoint/2010/main" val="1837065865"/>
              </p:ext>
            </p:extLst>
          </p:nvPr>
        </p:nvGraphicFramePr>
        <p:xfrm>
          <a:off x="9381588" y="665745"/>
          <a:ext cx="2450122" cy="5074654"/>
        </p:xfrm>
        <a:graphic>
          <a:graphicData uri="http://schemas.openxmlformats.org/drawingml/2006/table">
            <a:tbl>
              <a:tblPr firstRow="1" bandRow="1">
                <a:tableStyleId>{8A107856-5554-42FB-B03E-39F5DBC370BA}</a:tableStyleId>
              </a:tblPr>
              <a:tblGrid>
                <a:gridCol w="1459523">
                  <a:extLst>
                    <a:ext uri="{9D8B030D-6E8A-4147-A177-3AD203B41FA5}">
                      <a16:colId xmlns:a16="http://schemas.microsoft.com/office/drawing/2014/main" val="2690283769"/>
                    </a:ext>
                  </a:extLst>
                </a:gridCol>
                <a:gridCol w="990599">
                  <a:extLst>
                    <a:ext uri="{9D8B030D-6E8A-4147-A177-3AD203B41FA5}">
                      <a16:colId xmlns:a16="http://schemas.microsoft.com/office/drawing/2014/main" val="4238550676"/>
                    </a:ext>
                  </a:extLst>
                </a:gridCol>
              </a:tblGrid>
              <a:tr h="547094">
                <a:tc>
                  <a:txBody>
                    <a:bodyPr/>
                    <a:lstStyle/>
                    <a:p>
                      <a:pPr algn="ctr"/>
                      <a:endParaRPr lang="en-GB" sz="2600" b="1" dirty="0">
                        <a:solidFill>
                          <a:srgbClr val="002060"/>
                        </a:solidFill>
                        <a:latin typeface="Century Gothic" panose="020B0502020202020204" pitchFamily="34" charset="0"/>
                      </a:endParaRPr>
                    </a:p>
                  </a:txBody>
                  <a:tcPr anchor="ctr"/>
                </a:tc>
                <a:tc>
                  <a:txBody>
                    <a:bodyPr/>
                    <a:lstStyle/>
                    <a:p>
                      <a:pPr algn="ctr"/>
                      <a:endParaRPr lang="en-GB" sz="26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189815539"/>
                  </a:ext>
                </a:extLst>
              </a:tr>
              <a:tr h="565945">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408400331"/>
                  </a:ext>
                </a:extLst>
              </a:tr>
              <a:tr h="565945">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3262832585"/>
                  </a:ext>
                </a:extLst>
              </a:tr>
              <a:tr h="565945">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2932172929"/>
                  </a:ext>
                </a:extLst>
              </a:tr>
              <a:tr h="565945">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992896169"/>
                  </a:ext>
                </a:extLst>
              </a:tr>
              <a:tr h="565945">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343180709"/>
                  </a:ext>
                </a:extLst>
              </a:tr>
              <a:tr h="565945">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3122366608"/>
                  </a:ext>
                </a:extLst>
              </a:tr>
              <a:tr h="565945">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292644765"/>
                  </a:ext>
                </a:extLst>
              </a:tr>
              <a:tr h="565945">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896326446"/>
                  </a:ext>
                </a:extLst>
              </a:tr>
            </a:tbl>
          </a:graphicData>
        </a:graphic>
      </p:graphicFrame>
      <p:pic>
        <p:nvPicPr>
          <p:cNvPr id="28" name="Picture 27">
            <a:extLst>
              <a:ext uri="{FF2B5EF4-FFF2-40B4-BE49-F238E27FC236}">
                <a16:creationId xmlns:a16="http://schemas.microsoft.com/office/drawing/2014/main" id="{245023EB-716F-4D97-9229-7CE0447BC3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2221" y="1216113"/>
            <a:ext cx="522871" cy="544657"/>
          </a:xfrm>
          <a:prstGeom prst="rect">
            <a:avLst/>
          </a:prstGeom>
        </p:spPr>
      </p:pic>
      <p:pic>
        <p:nvPicPr>
          <p:cNvPr id="29" name="Picture 28">
            <a:extLst>
              <a:ext uri="{FF2B5EF4-FFF2-40B4-BE49-F238E27FC236}">
                <a16:creationId xmlns:a16="http://schemas.microsoft.com/office/drawing/2014/main" id="{790D4CA6-A0C0-43CF-B847-5FAEE9B0A5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4281" y="1756758"/>
            <a:ext cx="522871" cy="544657"/>
          </a:xfrm>
          <a:prstGeom prst="rect">
            <a:avLst/>
          </a:prstGeom>
        </p:spPr>
      </p:pic>
      <p:pic>
        <p:nvPicPr>
          <p:cNvPr id="30" name="Picture 29">
            <a:extLst>
              <a:ext uri="{FF2B5EF4-FFF2-40B4-BE49-F238E27FC236}">
                <a16:creationId xmlns:a16="http://schemas.microsoft.com/office/drawing/2014/main" id="{5EAE3688-D87F-4B6B-90E4-CE64381403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8659" y="2327863"/>
            <a:ext cx="522871" cy="544657"/>
          </a:xfrm>
          <a:prstGeom prst="rect">
            <a:avLst/>
          </a:prstGeom>
        </p:spPr>
      </p:pic>
      <p:pic>
        <p:nvPicPr>
          <p:cNvPr id="31" name="Picture 30">
            <a:extLst>
              <a:ext uri="{FF2B5EF4-FFF2-40B4-BE49-F238E27FC236}">
                <a16:creationId xmlns:a16="http://schemas.microsoft.com/office/drawing/2014/main" id="{52AB7F31-CEA4-42C7-A5DC-6C9FA91E5F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8659" y="2947236"/>
            <a:ext cx="522871" cy="544657"/>
          </a:xfrm>
          <a:prstGeom prst="rect">
            <a:avLst/>
          </a:prstGeom>
        </p:spPr>
      </p:pic>
      <p:pic>
        <p:nvPicPr>
          <p:cNvPr id="32" name="Picture 31">
            <a:extLst>
              <a:ext uri="{FF2B5EF4-FFF2-40B4-BE49-F238E27FC236}">
                <a16:creationId xmlns:a16="http://schemas.microsoft.com/office/drawing/2014/main" id="{420C9944-E430-48EC-B686-88C795C906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5944" y="3482245"/>
            <a:ext cx="522871" cy="544657"/>
          </a:xfrm>
          <a:prstGeom prst="rect">
            <a:avLst/>
          </a:prstGeom>
        </p:spPr>
      </p:pic>
      <p:pic>
        <p:nvPicPr>
          <p:cNvPr id="33" name="Picture 32">
            <a:extLst>
              <a:ext uri="{FF2B5EF4-FFF2-40B4-BE49-F238E27FC236}">
                <a16:creationId xmlns:a16="http://schemas.microsoft.com/office/drawing/2014/main" id="{716B2D70-943A-44E9-A743-FE8AAB41C3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1499" y="4055549"/>
            <a:ext cx="522871" cy="544657"/>
          </a:xfrm>
          <a:prstGeom prst="rect">
            <a:avLst/>
          </a:prstGeom>
        </p:spPr>
      </p:pic>
      <p:pic>
        <p:nvPicPr>
          <p:cNvPr id="34" name="Picture 33">
            <a:extLst>
              <a:ext uri="{FF2B5EF4-FFF2-40B4-BE49-F238E27FC236}">
                <a16:creationId xmlns:a16="http://schemas.microsoft.com/office/drawing/2014/main" id="{422E89F3-7E6D-4A6D-810F-95452695A9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4281" y="4601854"/>
            <a:ext cx="522871" cy="544657"/>
          </a:xfrm>
          <a:prstGeom prst="rect">
            <a:avLst/>
          </a:prstGeom>
        </p:spPr>
      </p:pic>
      <p:pic>
        <p:nvPicPr>
          <p:cNvPr id="35" name="Picture 34">
            <a:extLst>
              <a:ext uri="{FF2B5EF4-FFF2-40B4-BE49-F238E27FC236}">
                <a16:creationId xmlns:a16="http://schemas.microsoft.com/office/drawing/2014/main" id="{00FA80BD-C581-480E-8B9E-3EF6AF2085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4281" y="5176806"/>
            <a:ext cx="522871" cy="544657"/>
          </a:xfrm>
          <a:prstGeom prst="rect">
            <a:avLst/>
          </a:prstGeom>
        </p:spPr>
      </p:pic>
      <p:pic>
        <p:nvPicPr>
          <p:cNvPr id="36" name="Picture 35" descr="http://www.clker.com/cliparts/7/c/5/6/11970917061177064412TzeenieWheenie_red_green_OK_not_OK_Icons.svg.med.png">
            <a:extLst>
              <a:ext uri="{FF2B5EF4-FFF2-40B4-BE49-F238E27FC236}">
                <a16:creationId xmlns:a16="http://schemas.microsoft.com/office/drawing/2014/main" id="{CCFA024B-F3A9-4B57-8FF9-4C9D765D4216}"/>
              </a:ext>
            </a:extLst>
          </p:cNvPr>
          <p:cNvPicPr/>
          <p:nvPr/>
        </p:nvPicPr>
        <p:blipFill rotWithShape="1">
          <a:blip r:embed="rId4" cstate="print">
            <a:extLst>
              <a:ext uri="{28A0092B-C50C-407E-A947-70E740481C1C}">
                <a14:useLocalDpi xmlns:a14="http://schemas.microsoft.com/office/drawing/2010/main" val="0"/>
              </a:ext>
            </a:extLst>
          </a:blip>
          <a:srcRect l="50868" t="-4269" r="-939"/>
          <a:stretch/>
        </p:blipFill>
        <p:spPr bwMode="auto">
          <a:xfrm>
            <a:off x="7984413" y="751633"/>
            <a:ext cx="537004" cy="430815"/>
          </a:xfrm>
          <a:prstGeom prst="rect">
            <a:avLst/>
          </a:prstGeom>
          <a:noFill/>
        </p:spPr>
      </p:pic>
      <p:pic>
        <p:nvPicPr>
          <p:cNvPr id="37" name="Picture 36" descr="http://www.clker.com/cliparts/7/c/5/6/11970917061177064412TzeenieWheenie_red_green_OK_not_OK_Icons.svg.med.png">
            <a:extLst>
              <a:ext uri="{FF2B5EF4-FFF2-40B4-BE49-F238E27FC236}">
                <a16:creationId xmlns:a16="http://schemas.microsoft.com/office/drawing/2014/main" id="{3FB803D3-BE70-43E9-8415-98A9DB3B2C0C}"/>
              </a:ext>
            </a:extLst>
          </p:cNvPr>
          <p:cNvPicPr/>
          <p:nvPr/>
        </p:nvPicPr>
        <p:blipFill rotWithShape="1">
          <a:blip r:embed="rId4" cstate="print">
            <a:extLst>
              <a:ext uri="{28A0092B-C50C-407E-A947-70E740481C1C}">
                <a14:useLocalDpi xmlns:a14="http://schemas.microsoft.com/office/drawing/2010/main" val="0"/>
              </a:ext>
            </a:extLst>
          </a:blip>
          <a:srcRect l="50868" t="-4269" r="-939"/>
          <a:stretch/>
        </p:blipFill>
        <p:spPr bwMode="auto">
          <a:xfrm>
            <a:off x="11110244" y="761633"/>
            <a:ext cx="537004" cy="430815"/>
          </a:xfrm>
          <a:prstGeom prst="rect">
            <a:avLst/>
          </a:prstGeom>
          <a:noFill/>
        </p:spPr>
      </p:pic>
      <p:pic>
        <p:nvPicPr>
          <p:cNvPr id="38" name="Picture 37" descr="http://www.clker.com/cliparts/7/c/5/6/11970917061177064412TzeenieWheenie_red_green_OK_not_OK_Icons.svg.med.png">
            <a:extLst>
              <a:ext uri="{FF2B5EF4-FFF2-40B4-BE49-F238E27FC236}">
                <a16:creationId xmlns:a16="http://schemas.microsoft.com/office/drawing/2014/main" id="{5EFB4F9F-19ED-4480-A7C6-BC7EFAB28FCC}"/>
              </a:ext>
            </a:extLst>
          </p:cNvPr>
          <p:cNvPicPr/>
          <p:nvPr/>
        </p:nvPicPr>
        <p:blipFill rotWithShape="1">
          <a:blip r:embed="rId4" cstate="print">
            <a:extLst>
              <a:ext uri="{28A0092B-C50C-407E-A947-70E740481C1C}">
                <a14:useLocalDpi xmlns:a14="http://schemas.microsoft.com/office/drawing/2010/main" val="0"/>
              </a:ext>
            </a:extLst>
          </a:blip>
          <a:srcRect r="48656"/>
          <a:stretch/>
        </p:blipFill>
        <p:spPr bwMode="auto">
          <a:xfrm>
            <a:off x="6945768" y="732096"/>
            <a:ext cx="499520" cy="460352"/>
          </a:xfrm>
          <a:prstGeom prst="rect">
            <a:avLst/>
          </a:prstGeom>
          <a:noFill/>
        </p:spPr>
      </p:pic>
      <p:pic>
        <p:nvPicPr>
          <p:cNvPr id="39" name="Picture 38" descr="http://www.clker.com/cliparts/7/c/5/6/11970917061177064412TzeenieWheenie_red_green_OK_not_OK_Icons.svg.med.png">
            <a:extLst>
              <a:ext uri="{FF2B5EF4-FFF2-40B4-BE49-F238E27FC236}">
                <a16:creationId xmlns:a16="http://schemas.microsoft.com/office/drawing/2014/main" id="{A8B1A857-B8FF-4DB8-8CCB-D860B8C7C5BC}"/>
              </a:ext>
            </a:extLst>
          </p:cNvPr>
          <p:cNvPicPr/>
          <p:nvPr/>
        </p:nvPicPr>
        <p:blipFill rotWithShape="1">
          <a:blip r:embed="rId4" cstate="print">
            <a:extLst>
              <a:ext uri="{28A0092B-C50C-407E-A947-70E740481C1C}">
                <a14:useLocalDpi xmlns:a14="http://schemas.microsoft.com/office/drawing/2010/main" val="0"/>
              </a:ext>
            </a:extLst>
          </a:blip>
          <a:srcRect r="48656"/>
          <a:stretch/>
        </p:blipFill>
        <p:spPr bwMode="auto">
          <a:xfrm>
            <a:off x="10011499" y="698461"/>
            <a:ext cx="499520" cy="460352"/>
          </a:xfrm>
          <a:prstGeom prst="rect">
            <a:avLst/>
          </a:prstGeom>
          <a:noFill/>
        </p:spPr>
      </p:pic>
      <p:sp>
        <p:nvSpPr>
          <p:cNvPr id="40" name="Rounded Rectangular Callout 51">
            <a:extLst>
              <a:ext uri="{FF2B5EF4-FFF2-40B4-BE49-F238E27FC236}">
                <a16:creationId xmlns:a16="http://schemas.microsoft.com/office/drawing/2014/main" id="{7DCA8190-9D64-43C4-A0B9-CDAA26F7E5FC}"/>
              </a:ext>
            </a:extLst>
          </p:cNvPr>
          <p:cNvSpPr/>
          <p:nvPr/>
        </p:nvSpPr>
        <p:spPr>
          <a:xfrm>
            <a:off x="371906" y="2454225"/>
            <a:ext cx="5559552" cy="2441490"/>
          </a:xfrm>
          <a:prstGeom prst="wedgeRoundRectCallou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Remember: Answer </a:t>
            </a:r>
            <a:r>
              <a:rPr lang="en-GB" sz="2800" b="1" dirty="0">
                <a:solidFill>
                  <a:schemeClr val="bg1"/>
                </a:solidFill>
                <a:latin typeface="Century Gothic" panose="020B0502020202020204" pitchFamily="34" charset="0"/>
              </a:rPr>
              <a:t>without </a:t>
            </a:r>
            <a:r>
              <a:rPr lang="en-GB" sz="2800" dirty="0">
                <a:solidFill>
                  <a:schemeClr val="bg1"/>
                </a:solidFill>
                <a:latin typeface="Century Gothic" panose="020B0502020202020204" pitchFamily="34" charset="0"/>
              </a:rPr>
              <a:t>saying ‘</a:t>
            </a:r>
            <a:r>
              <a:rPr lang="en-GB" sz="2800" dirty="0" err="1">
                <a:solidFill>
                  <a:schemeClr val="bg1"/>
                </a:solidFill>
                <a:latin typeface="Century Gothic" panose="020B0502020202020204" pitchFamily="34" charset="0"/>
              </a:rPr>
              <a:t>sí</a:t>
            </a:r>
            <a:r>
              <a:rPr lang="en-GB" sz="2800" dirty="0">
                <a:solidFill>
                  <a:schemeClr val="bg1"/>
                </a:solidFill>
                <a:latin typeface="Century Gothic" panose="020B0502020202020204" pitchFamily="34" charset="0"/>
              </a:rPr>
              <a:t>’ or ‘no’. If you forget, your partner gets a point!</a:t>
            </a:r>
            <a:endParaRPr lang="en-GB" sz="2800" b="1" dirty="0">
              <a:solidFill>
                <a:schemeClr val="bg1"/>
              </a:solidFill>
              <a:latin typeface="Century Gothic" panose="020B0502020202020204" pitchFamily="34" charset="0"/>
            </a:endParaRPr>
          </a:p>
        </p:txBody>
      </p:sp>
      <p:sp>
        <p:nvSpPr>
          <p:cNvPr id="4" name="Title 3">
            <a:extLst>
              <a:ext uri="{FF2B5EF4-FFF2-40B4-BE49-F238E27FC236}">
                <a16:creationId xmlns:a16="http://schemas.microsoft.com/office/drawing/2014/main" id="{3EB5AB47-B7C2-4760-8BBE-9F2FD280429B}"/>
              </a:ext>
            </a:extLst>
          </p:cNvPr>
          <p:cNvSpPr>
            <a:spLocks noGrp="1"/>
          </p:cNvSpPr>
          <p:nvPr>
            <p:ph type="title"/>
          </p:nvPr>
        </p:nvSpPr>
        <p:spPr>
          <a:xfrm>
            <a:off x="0" y="-409637"/>
            <a:ext cx="10515600" cy="1325563"/>
          </a:xfrm>
        </p:spPr>
        <p:txBody>
          <a:bodyPr/>
          <a:lstStyle/>
          <a:p>
            <a:pPr rtl="0" eaLnBrk="1" latinLnBrk="0" hangingPunct="1"/>
            <a:r>
              <a:rPr lang="en-GB" sz="2400" b="1" kern="1200" dirty="0" err="1">
                <a:solidFill>
                  <a:srgbClr val="002060"/>
                </a:solidFill>
                <a:effectLst/>
                <a:latin typeface="Century Gothic" panose="020B0502020202020204" pitchFamily="34" charset="0"/>
                <a:ea typeface="+mn-ea"/>
                <a:cs typeface="+mn-cs"/>
              </a:rPr>
              <a:t>Respuestas</a:t>
            </a:r>
            <a:endParaRPr lang="en-GB" dirty="0">
              <a:effectLst/>
            </a:endParaRPr>
          </a:p>
        </p:txBody>
      </p:sp>
    </p:spTree>
    <p:extLst>
      <p:ext uri="{BB962C8B-B14F-4D97-AF65-F5344CB8AC3E}">
        <p14:creationId xmlns:p14="http://schemas.microsoft.com/office/powerpoint/2010/main" val="337850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40"/>
                                        </p:tgtEl>
                                      </p:cBhvr>
                                    </p:animEffect>
                                    <p:set>
                                      <p:cBhvr>
                                        <p:cTn id="34" dur="1" fill="hold">
                                          <p:stCondLst>
                                            <p:cond delay="499"/>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40" grpId="0" animBg="1"/>
      <p:bldP spid="40" grpId="1"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C7E6CB-5931-4060-82B4-97CBCA59132C}"/>
              </a:ext>
            </a:extLst>
          </p:cNvPr>
          <p:cNvSpPr txBox="1"/>
          <p:nvPr/>
        </p:nvSpPr>
        <p:spPr>
          <a:xfrm>
            <a:off x="992973" y="1828637"/>
            <a:ext cx="3770222" cy="487506"/>
          </a:xfrm>
          <a:prstGeom prst="rect">
            <a:avLst/>
          </a:prstGeom>
          <a:noFill/>
        </p:spPr>
        <p:txBody>
          <a:bodyPr wrap="square" rtlCol="0">
            <a:spAutoFit/>
          </a:bodyPr>
          <a:lstStyle/>
          <a:p>
            <a:pPr lvl="0">
              <a:lnSpc>
                <a:spcPct val="107000"/>
              </a:lnSpc>
            </a:pPr>
            <a:r>
              <a:rPr lang="es-ES" sz="2400" b="1" i="1" dirty="0">
                <a:solidFill>
                  <a:srgbClr val="002060"/>
                </a:solidFill>
                <a:latin typeface="Century Gothic" panose="020B0502020202020204" pitchFamily="34" charset="0"/>
                <a:ea typeface="Century Gothic"/>
                <a:cs typeface="Century Gothic"/>
                <a:sym typeface="Century Gothic"/>
              </a:rPr>
              <a:t>Do you study history?</a:t>
            </a:r>
          </a:p>
        </p:txBody>
      </p:sp>
      <p:sp>
        <p:nvSpPr>
          <p:cNvPr id="8" name="TextBox 7">
            <a:extLst>
              <a:ext uri="{FF2B5EF4-FFF2-40B4-BE49-F238E27FC236}">
                <a16:creationId xmlns:a16="http://schemas.microsoft.com/office/drawing/2014/main" id="{DB075B31-F0CA-4DBF-A125-C6EB2EAC2122}"/>
              </a:ext>
            </a:extLst>
          </p:cNvPr>
          <p:cNvSpPr txBox="1"/>
          <p:nvPr/>
        </p:nvSpPr>
        <p:spPr>
          <a:xfrm>
            <a:off x="7194606" y="1778883"/>
            <a:ext cx="4327324" cy="487506"/>
          </a:xfrm>
          <a:prstGeom prst="rect">
            <a:avLst/>
          </a:prstGeom>
          <a:noFill/>
        </p:spPr>
        <p:txBody>
          <a:bodyPr wrap="square" rtlCol="0">
            <a:spAutoFit/>
          </a:bodyPr>
          <a:lstStyle/>
          <a:p>
            <a:pPr lvl="0">
              <a:lnSpc>
                <a:spcPct val="107000"/>
              </a:lnSpc>
            </a:pPr>
            <a:r>
              <a:rPr lang="es-ES" sz="2400" b="1" i="1" dirty="0">
                <a:solidFill>
                  <a:srgbClr val="002060"/>
                </a:solidFill>
                <a:latin typeface="Century Gothic" panose="020B0502020202020204" pitchFamily="34" charset="0"/>
                <a:ea typeface="Century Gothic"/>
                <a:cs typeface="Century Gothic"/>
                <a:sym typeface="Century Gothic"/>
              </a:rPr>
              <a:t>I don’t listen in class.</a:t>
            </a:r>
          </a:p>
        </p:txBody>
      </p:sp>
      <p:sp>
        <p:nvSpPr>
          <p:cNvPr id="9" name="TextBox 8">
            <a:extLst>
              <a:ext uri="{FF2B5EF4-FFF2-40B4-BE49-F238E27FC236}">
                <a16:creationId xmlns:a16="http://schemas.microsoft.com/office/drawing/2014/main" id="{B1F19837-645A-4D37-89FB-555DC2B4E638}"/>
              </a:ext>
            </a:extLst>
          </p:cNvPr>
          <p:cNvSpPr txBox="1"/>
          <p:nvPr/>
        </p:nvSpPr>
        <p:spPr>
          <a:xfrm>
            <a:off x="1048498" y="4680082"/>
            <a:ext cx="4773278" cy="487506"/>
          </a:xfrm>
          <a:prstGeom prst="rect">
            <a:avLst/>
          </a:prstGeom>
          <a:noFill/>
        </p:spPr>
        <p:txBody>
          <a:bodyPr wrap="square" rtlCol="0">
            <a:spAutoFit/>
          </a:bodyPr>
          <a:lstStyle/>
          <a:p>
            <a:pPr lvl="0">
              <a:lnSpc>
                <a:spcPct val="107000"/>
              </a:lnSpc>
            </a:pPr>
            <a:r>
              <a:rPr lang="es-ES" sz="2400" b="1" i="1" dirty="0">
                <a:solidFill>
                  <a:srgbClr val="002060"/>
                </a:solidFill>
                <a:latin typeface="Century Gothic" panose="020B0502020202020204" pitchFamily="34" charset="0"/>
                <a:ea typeface="Century Gothic"/>
                <a:cs typeface="Century Gothic"/>
                <a:sym typeface="Century Gothic"/>
              </a:rPr>
              <a:t>Do you speak with Mr. López?</a:t>
            </a:r>
          </a:p>
        </p:txBody>
      </p:sp>
      <p:sp>
        <p:nvSpPr>
          <p:cNvPr id="10" name="TextBox 9">
            <a:extLst>
              <a:ext uri="{FF2B5EF4-FFF2-40B4-BE49-F238E27FC236}">
                <a16:creationId xmlns:a16="http://schemas.microsoft.com/office/drawing/2014/main" id="{0C7CCFB1-C78D-4F53-AD6E-3778BA07B59B}"/>
              </a:ext>
            </a:extLst>
          </p:cNvPr>
          <p:cNvSpPr txBox="1"/>
          <p:nvPr/>
        </p:nvSpPr>
        <p:spPr>
          <a:xfrm>
            <a:off x="988298" y="3299819"/>
            <a:ext cx="3685161" cy="487506"/>
          </a:xfrm>
          <a:prstGeom prst="rect">
            <a:avLst/>
          </a:prstGeom>
          <a:noFill/>
        </p:spPr>
        <p:txBody>
          <a:bodyPr wrap="square" rtlCol="0">
            <a:spAutoFit/>
          </a:bodyPr>
          <a:lstStyle/>
          <a:p>
            <a:pPr lvl="0">
              <a:lnSpc>
                <a:spcPct val="107000"/>
              </a:lnSpc>
            </a:pPr>
            <a:r>
              <a:rPr lang="es-ES" sz="2400" b="1" i="1" dirty="0">
                <a:solidFill>
                  <a:srgbClr val="002060"/>
                </a:solidFill>
                <a:latin typeface="Century Gothic" panose="020B0502020202020204" pitchFamily="34" charset="0"/>
                <a:ea typeface="Century Gothic"/>
                <a:cs typeface="Century Gothic"/>
                <a:sym typeface="Century Gothic"/>
              </a:rPr>
              <a:t>I don’t speak English.</a:t>
            </a:r>
          </a:p>
        </p:txBody>
      </p:sp>
      <p:sp>
        <p:nvSpPr>
          <p:cNvPr id="12" name="TextBox 11">
            <a:extLst>
              <a:ext uri="{FF2B5EF4-FFF2-40B4-BE49-F238E27FC236}">
                <a16:creationId xmlns:a16="http://schemas.microsoft.com/office/drawing/2014/main" id="{FD3372C9-5F45-41EA-BB97-7BF472E39C83}"/>
              </a:ext>
            </a:extLst>
          </p:cNvPr>
          <p:cNvSpPr txBox="1"/>
          <p:nvPr/>
        </p:nvSpPr>
        <p:spPr>
          <a:xfrm>
            <a:off x="7194607" y="3260399"/>
            <a:ext cx="3148818" cy="455125"/>
          </a:xfrm>
          <a:prstGeom prst="rect">
            <a:avLst/>
          </a:prstGeom>
          <a:noFill/>
        </p:spPr>
        <p:txBody>
          <a:bodyPr wrap="square" rtlCol="0">
            <a:spAutoFit/>
          </a:bodyPr>
          <a:lstStyle/>
          <a:p>
            <a:pPr lvl="0">
              <a:lnSpc>
                <a:spcPct val="107000"/>
              </a:lnSpc>
            </a:pPr>
            <a:r>
              <a:rPr lang="es-ES" sz="2400" b="1" i="1" dirty="0">
                <a:solidFill>
                  <a:srgbClr val="002060"/>
                </a:solidFill>
                <a:latin typeface="Century Gothic" panose="020B0502020202020204" pitchFamily="34" charset="0"/>
                <a:ea typeface="Century Gothic"/>
                <a:cs typeface="Century Gothic"/>
                <a:sym typeface="Century Gothic"/>
              </a:rPr>
              <a:t>Do you walk much?</a:t>
            </a:r>
          </a:p>
        </p:txBody>
      </p:sp>
      <p:sp>
        <p:nvSpPr>
          <p:cNvPr id="13" name="TextBox 12">
            <a:extLst>
              <a:ext uri="{FF2B5EF4-FFF2-40B4-BE49-F238E27FC236}">
                <a16:creationId xmlns:a16="http://schemas.microsoft.com/office/drawing/2014/main" id="{39533A69-6CA9-4222-89CB-F018F285B794}"/>
              </a:ext>
            </a:extLst>
          </p:cNvPr>
          <p:cNvSpPr txBox="1"/>
          <p:nvPr/>
        </p:nvSpPr>
        <p:spPr>
          <a:xfrm>
            <a:off x="1048498" y="2290338"/>
            <a:ext cx="2965743" cy="487506"/>
          </a:xfrm>
          <a:prstGeom prst="rect">
            <a:avLst/>
          </a:prstGeom>
          <a:noFill/>
        </p:spPr>
        <p:txBody>
          <a:bodyPr wrap="square" rtlCol="0">
            <a:spAutoFit/>
          </a:bodyPr>
          <a:lstStyle/>
          <a:p>
            <a:pPr lvl="0">
              <a:lnSpc>
                <a:spcPct val="107000"/>
              </a:lnSpc>
            </a:pPr>
            <a:r>
              <a:rPr lang="es-ES" sz="2400" b="1" i="1" dirty="0">
                <a:solidFill>
                  <a:schemeClr val="accent2"/>
                </a:solidFill>
                <a:latin typeface="Century Gothic" panose="020B0502020202020204" pitchFamily="34" charset="0"/>
                <a:ea typeface="Century Gothic"/>
                <a:cs typeface="Century Gothic"/>
                <a:sym typeface="Century Gothic"/>
              </a:rPr>
              <a:t>¿Estudias historia?</a:t>
            </a:r>
          </a:p>
        </p:txBody>
      </p:sp>
      <p:sp>
        <p:nvSpPr>
          <p:cNvPr id="14" name="TextBox 13">
            <a:extLst>
              <a:ext uri="{FF2B5EF4-FFF2-40B4-BE49-F238E27FC236}">
                <a16:creationId xmlns:a16="http://schemas.microsoft.com/office/drawing/2014/main" id="{7BD667A4-9C14-450C-A998-62553BE03B28}"/>
              </a:ext>
            </a:extLst>
          </p:cNvPr>
          <p:cNvSpPr txBox="1"/>
          <p:nvPr/>
        </p:nvSpPr>
        <p:spPr>
          <a:xfrm>
            <a:off x="1048498" y="3755271"/>
            <a:ext cx="2668031" cy="487506"/>
          </a:xfrm>
          <a:prstGeom prst="rect">
            <a:avLst/>
          </a:prstGeom>
          <a:noFill/>
        </p:spPr>
        <p:txBody>
          <a:bodyPr wrap="square" rtlCol="0">
            <a:spAutoFit/>
          </a:bodyPr>
          <a:lstStyle/>
          <a:p>
            <a:pPr lvl="0">
              <a:lnSpc>
                <a:spcPct val="107000"/>
              </a:lnSpc>
            </a:pPr>
            <a:r>
              <a:rPr lang="es-ES" sz="2400" b="1" i="1" dirty="0">
                <a:solidFill>
                  <a:schemeClr val="accent2"/>
                </a:solidFill>
                <a:latin typeface="Century Gothic" panose="020B0502020202020204" pitchFamily="34" charset="0"/>
                <a:ea typeface="Century Gothic"/>
                <a:cs typeface="Century Gothic"/>
                <a:sym typeface="Century Gothic"/>
              </a:rPr>
              <a:t>No hablo inglés.</a:t>
            </a:r>
          </a:p>
        </p:txBody>
      </p:sp>
      <p:sp>
        <p:nvSpPr>
          <p:cNvPr id="15" name="TextBox 14">
            <a:extLst>
              <a:ext uri="{FF2B5EF4-FFF2-40B4-BE49-F238E27FC236}">
                <a16:creationId xmlns:a16="http://schemas.microsoft.com/office/drawing/2014/main" id="{9D1D3232-7AB1-4D4E-BD81-94B8FDBB80E1}"/>
              </a:ext>
            </a:extLst>
          </p:cNvPr>
          <p:cNvSpPr txBox="1"/>
          <p:nvPr/>
        </p:nvSpPr>
        <p:spPr>
          <a:xfrm>
            <a:off x="1082718" y="5188899"/>
            <a:ext cx="4138933" cy="487506"/>
          </a:xfrm>
          <a:prstGeom prst="rect">
            <a:avLst/>
          </a:prstGeom>
          <a:noFill/>
        </p:spPr>
        <p:txBody>
          <a:bodyPr wrap="square" rtlCol="0">
            <a:spAutoFit/>
          </a:bodyPr>
          <a:lstStyle/>
          <a:p>
            <a:pPr lvl="0">
              <a:lnSpc>
                <a:spcPct val="107000"/>
              </a:lnSpc>
            </a:pPr>
            <a:r>
              <a:rPr lang="es-ES" sz="2400" b="1" i="1" dirty="0">
                <a:solidFill>
                  <a:schemeClr val="accent2"/>
                </a:solidFill>
                <a:latin typeface="Century Gothic" panose="020B0502020202020204" pitchFamily="34" charset="0"/>
                <a:ea typeface="Century Gothic"/>
                <a:cs typeface="Century Gothic"/>
                <a:sym typeface="Century Gothic"/>
              </a:rPr>
              <a:t>¿Hablas con Señor López?</a:t>
            </a:r>
          </a:p>
        </p:txBody>
      </p:sp>
      <p:sp>
        <p:nvSpPr>
          <p:cNvPr id="16" name="TextBox 15">
            <a:extLst>
              <a:ext uri="{FF2B5EF4-FFF2-40B4-BE49-F238E27FC236}">
                <a16:creationId xmlns:a16="http://schemas.microsoft.com/office/drawing/2014/main" id="{208C845F-50B4-49EF-AAC4-874A40E86454}"/>
              </a:ext>
            </a:extLst>
          </p:cNvPr>
          <p:cNvSpPr txBox="1"/>
          <p:nvPr/>
        </p:nvSpPr>
        <p:spPr>
          <a:xfrm>
            <a:off x="7311565" y="2201193"/>
            <a:ext cx="4021974" cy="487506"/>
          </a:xfrm>
          <a:prstGeom prst="rect">
            <a:avLst/>
          </a:prstGeom>
          <a:noFill/>
        </p:spPr>
        <p:txBody>
          <a:bodyPr wrap="square" rtlCol="0">
            <a:spAutoFit/>
          </a:bodyPr>
          <a:lstStyle/>
          <a:p>
            <a:pPr lvl="0">
              <a:lnSpc>
                <a:spcPct val="107000"/>
              </a:lnSpc>
            </a:pPr>
            <a:r>
              <a:rPr lang="es-ES" sz="2400" b="1" i="1" dirty="0">
                <a:solidFill>
                  <a:schemeClr val="accent2"/>
                </a:solidFill>
                <a:latin typeface="Century Gothic" panose="020B0502020202020204" pitchFamily="34" charset="0"/>
                <a:ea typeface="Century Gothic"/>
                <a:cs typeface="Century Gothic"/>
                <a:sym typeface="Century Gothic"/>
              </a:rPr>
              <a:t>No escucho en clase.</a:t>
            </a:r>
          </a:p>
        </p:txBody>
      </p:sp>
      <p:sp>
        <p:nvSpPr>
          <p:cNvPr id="17" name="TextBox 16">
            <a:extLst>
              <a:ext uri="{FF2B5EF4-FFF2-40B4-BE49-F238E27FC236}">
                <a16:creationId xmlns:a16="http://schemas.microsoft.com/office/drawing/2014/main" id="{209B2622-A42E-40AA-95CE-9B526351F0A8}"/>
              </a:ext>
            </a:extLst>
          </p:cNvPr>
          <p:cNvSpPr txBox="1"/>
          <p:nvPr/>
        </p:nvSpPr>
        <p:spPr>
          <a:xfrm>
            <a:off x="7194607" y="3662053"/>
            <a:ext cx="3148818" cy="487506"/>
          </a:xfrm>
          <a:prstGeom prst="rect">
            <a:avLst/>
          </a:prstGeom>
          <a:noFill/>
        </p:spPr>
        <p:txBody>
          <a:bodyPr wrap="square" rtlCol="0">
            <a:spAutoFit/>
          </a:bodyPr>
          <a:lstStyle/>
          <a:p>
            <a:pPr lvl="0">
              <a:lnSpc>
                <a:spcPct val="107000"/>
              </a:lnSpc>
            </a:pPr>
            <a:r>
              <a:rPr lang="es-ES" sz="2400" b="1" i="1" dirty="0">
                <a:solidFill>
                  <a:schemeClr val="accent2"/>
                </a:solidFill>
                <a:latin typeface="Century Gothic" panose="020B0502020202020204" pitchFamily="34" charset="0"/>
                <a:ea typeface="Century Gothic"/>
                <a:cs typeface="Century Gothic"/>
                <a:sym typeface="Century Gothic"/>
              </a:rPr>
              <a:t>¿Caminas mucho?</a:t>
            </a:r>
          </a:p>
        </p:txBody>
      </p:sp>
      <p:sp>
        <p:nvSpPr>
          <p:cNvPr id="18" name="Rounded Rectangle 18">
            <a:extLst>
              <a:ext uri="{FF2B5EF4-FFF2-40B4-BE49-F238E27FC236}">
                <a16:creationId xmlns:a16="http://schemas.microsoft.com/office/drawing/2014/main" id="{DE739432-69F1-4216-9695-B9460148EFF9}"/>
              </a:ext>
            </a:extLst>
          </p:cNvPr>
          <p:cNvSpPr/>
          <p:nvPr/>
        </p:nvSpPr>
        <p:spPr>
          <a:xfrm>
            <a:off x="1085656" y="2277311"/>
            <a:ext cx="2953739" cy="520733"/>
          </a:xfrm>
          <a:prstGeom prst="roundRect">
            <a:avLst/>
          </a:prstGeom>
          <a:solidFill>
            <a:schemeClr val="accent2"/>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9">
            <a:extLst>
              <a:ext uri="{FF2B5EF4-FFF2-40B4-BE49-F238E27FC236}">
                <a16:creationId xmlns:a16="http://schemas.microsoft.com/office/drawing/2014/main" id="{534440FB-81BB-438C-8AF3-D31A3163DC64}"/>
              </a:ext>
            </a:extLst>
          </p:cNvPr>
          <p:cNvSpPr/>
          <p:nvPr/>
        </p:nvSpPr>
        <p:spPr>
          <a:xfrm>
            <a:off x="1048498" y="5113081"/>
            <a:ext cx="4161975" cy="520733"/>
          </a:xfrm>
          <a:prstGeom prst="roundRect">
            <a:avLst/>
          </a:prstGeom>
          <a:solidFill>
            <a:schemeClr val="accent2"/>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20">
            <a:extLst>
              <a:ext uri="{FF2B5EF4-FFF2-40B4-BE49-F238E27FC236}">
                <a16:creationId xmlns:a16="http://schemas.microsoft.com/office/drawing/2014/main" id="{412719F4-1CDC-4F7C-A304-A6F4BCC725F3}"/>
              </a:ext>
            </a:extLst>
          </p:cNvPr>
          <p:cNvSpPr/>
          <p:nvPr/>
        </p:nvSpPr>
        <p:spPr>
          <a:xfrm>
            <a:off x="7311565" y="2242675"/>
            <a:ext cx="3422089" cy="520733"/>
          </a:xfrm>
          <a:prstGeom prst="roundRect">
            <a:avLst/>
          </a:prstGeom>
          <a:solidFill>
            <a:schemeClr val="accent2"/>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1">
            <a:extLst>
              <a:ext uri="{FF2B5EF4-FFF2-40B4-BE49-F238E27FC236}">
                <a16:creationId xmlns:a16="http://schemas.microsoft.com/office/drawing/2014/main" id="{CE28D356-5DE7-4F4E-BF1A-4F0CE62A0B1C}"/>
              </a:ext>
            </a:extLst>
          </p:cNvPr>
          <p:cNvSpPr/>
          <p:nvPr/>
        </p:nvSpPr>
        <p:spPr>
          <a:xfrm>
            <a:off x="7231765" y="3699116"/>
            <a:ext cx="2953739" cy="520733"/>
          </a:xfrm>
          <a:prstGeom prst="roundRect">
            <a:avLst/>
          </a:prstGeom>
          <a:solidFill>
            <a:schemeClr val="accent2"/>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30267FAF-F50A-428F-928C-197D5EA00E98}"/>
              </a:ext>
            </a:extLst>
          </p:cNvPr>
          <p:cNvSpPr txBox="1"/>
          <p:nvPr/>
        </p:nvSpPr>
        <p:spPr>
          <a:xfrm>
            <a:off x="7194606" y="4642159"/>
            <a:ext cx="4138933" cy="455125"/>
          </a:xfrm>
          <a:prstGeom prst="rect">
            <a:avLst/>
          </a:prstGeom>
          <a:noFill/>
        </p:spPr>
        <p:txBody>
          <a:bodyPr wrap="square" rtlCol="0">
            <a:spAutoFit/>
          </a:bodyPr>
          <a:lstStyle/>
          <a:p>
            <a:pPr lvl="0">
              <a:lnSpc>
                <a:spcPct val="107000"/>
              </a:lnSpc>
            </a:pPr>
            <a:r>
              <a:rPr lang="es-ES" sz="2400" b="1" i="1" dirty="0">
                <a:solidFill>
                  <a:srgbClr val="002060"/>
                </a:solidFill>
                <a:latin typeface="Century Gothic" panose="020B0502020202020204" pitchFamily="34" charset="0"/>
                <a:ea typeface="Century Gothic"/>
                <a:cs typeface="Century Gothic"/>
                <a:sym typeface="Century Gothic"/>
              </a:rPr>
              <a:t>I walk with a (male) friend.</a:t>
            </a:r>
          </a:p>
        </p:txBody>
      </p:sp>
      <p:sp>
        <p:nvSpPr>
          <p:cNvPr id="23" name="TextBox 22">
            <a:extLst>
              <a:ext uri="{FF2B5EF4-FFF2-40B4-BE49-F238E27FC236}">
                <a16:creationId xmlns:a16="http://schemas.microsoft.com/office/drawing/2014/main" id="{F067828D-E94F-441A-A079-EC6FF4734E7F}"/>
              </a:ext>
            </a:extLst>
          </p:cNvPr>
          <p:cNvSpPr txBox="1"/>
          <p:nvPr/>
        </p:nvSpPr>
        <p:spPr>
          <a:xfrm>
            <a:off x="7194606" y="5097284"/>
            <a:ext cx="4138933" cy="455125"/>
          </a:xfrm>
          <a:prstGeom prst="rect">
            <a:avLst/>
          </a:prstGeom>
          <a:noFill/>
        </p:spPr>
        <p:txBody>
          <a:bodyPr wrap="square" rtlCol="0">
            <a:spAutoFit/>
          </a:bodyPr>
          <a:lstStyle/>
          <a:p>
            <a:pPr lvl="0">
              <a:lnSpc>
                <a:spcPct val="107000"/>
              </a:lnSpc>
            </a:pPr>
            <a:r>
              <a:rPr lang="es-ES" sz="2400" b="1" i="1" dirty="0">
                <a:solidFill>
                  <a:schemeClr val="accent2"/>
                </a:solidFill>
                <a:latin typeface="Century Gothic" panose="020B0502020202020204" pitchFamily="34" charset="0"/>
                <a:ea typeface="Century Gothic"/>
                <a:cs typeface="Century Gothic"/>
                <a:sym typeface="Century Gothic"/>
              </a:rPr>
              <a:t>Camino con un amigo.</a:t>
            </a:r>
          </a:p>
        </p:txBody>
      </p:sp>
      <p:sp>
        <p:nvSpPr>
          <p:cNvPr id="24" name="Rounded Rectangle 25">
            <a:extLst>
              <a:ext uri="{FF2B5EF4-FFF2-40B4-BE49-F238E27FC236}">
                <a16:creationId xmlns:a16="http://schemas.microsoft.com/office/drawing/2014/main" id="{9BF15A9B-5EB1-4003-B2FA-88C8E23CD0B1}"/>
              </a:ext>
            </a:extLst>
          </p:cNvPr>
          <p:cNvSpPr/>
          <p:nvPr/>
        </p:nvSpPr>
        <p:spPr>
          <a:xfrm>
            <a:off x="7257289" y="5097284"/>
            <a:ext cx="3612999" cy="520733"/>
          </a:xfrm>
          <a:prstGeom prst="roundRect">
            <a:avLst/>
          </a:prstGeom>
          <a:solidFill>
            <a:schemeClr val="accent2"/>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26">
            <a:extLst>
              <a:ext uri="{FF2B5EF4-FFF2-40B4-BE49-F238E27FC236}">
                <a16:creationId xmlns:a16="http://schemas.microsoft.com/office/drawing/2014/main" id="{0F7F7AD7-26A3-4465-9A03-2CB9DA87C235}"/>
              </a:ext>
            </a:extLst>
          </p:cNvPr>
          <p:cNvSpPr/>
          <p:nvPr/>
        </p:nvSpPr>
        <p:spPr>
          <a:xfrm>
            <a:off x="1085656" y="3743226"/>
            <a:ext cx="2953739" cy="520733"/>
          </a:xfrm>
          <a:prstGeom prst="roundRect">
            <a:avLst/>
          </a:prstGeom>
          <a:solidFill>
            <a:schemeClr val="accent2"/>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D7D5CB21-7E8B-48ED-8179-22A01A999B9B}"/>
              </a:ext>
            </a:extLst>
          </p:cNvPr>
          <p:cNvSpPr>
            <a:spLocks noGrp="1"/>
          </p:cNvSpPr>
          <p:nvPr>
            <p:ph type="title"/>
          </p:nvPr>
        </p:nvSpPr>
        <p:spPr>
          <a:xfrm>
            <a:off x="988298" y="56695"/>
            <a:ext cx="5384139" cy="1325563"/>
          </a:xfrm>
        </p:spPr>
        <p:txBody>
          <a:bodyPr/>
          <a:lstStyle/>
          <a:p>
            <a:pPr rtl="0" eaLnBrk="1" latinLnBrk="0" hangingPunct="1"/>
            <a:r>
              <a:rPr lang="en-GB" sz="3200" b="1" kern="1200" dirty="0">
                <a:solidFill>
                  <a:srgbClr val="002060"/>
                </a:solidFill>
                <a:effectLst/>
                <a:latin typeface="Century Gothic" panose="020B0502020202020204" pitchFamily="34" charset="0"/>
                <a:ea typeface="+mn-ea"/>
                <a:cs typeface="+mn-cs"/>
              </a:rPr>
              <a:t>Escribe en español.</a:t>
            </a:r>
            <a:endParaRPr lang="en-GB" dirty="0">
              <a:effectLst/>
            </a:endParaRPr>
          </a:p>
        </p:txBody>
      </p:sp>
      <p:sp>
        <p:nvSpPr>
          <p:cNvPr id="26" name="Rounded Rectangle 11">
            <a:extLst>
              <a:ext uri="{FF2B5EF4-FFF2-40B4-BE49-F238E27FC236}">
                <a16:creationId xmlns:a16="http://schemas.microsoft.com/office/drawing/2014/main" id="{A316DD52-7894-4A75-969C-CA0645DA2978}"/>
              </a:ext>
            </a:extLst>
          </p:cNvPr>
          <p:cNvSpPr/>
          <p:nvPr/>
        </p:nvSpPr>
        <p:spPr>
          <a:xfrm>
            <a:off x="10396146" y="258166"/>
            <a:ext cx="153199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itle 15">
            <a:extLst>
              <a:ext uri="{FF2B5EF4-FFF2-40B4-BE49-F238E27FC236}">
                <a16:creationId xmlns:a16="http://schemas.microsoft.com/office/drawing/2014/main" id="{8C1D68F5-FC9E-48BF-8672-76C345D5243A}"/>
              </a:ext>
            </a:extLst>
          </p:cNvPr>
          <p:cNvSpPr txBox="1">
            <a:spLocks/>
          </p:cNvSpPr>
          <p:nvPr/>
        </p:nvSpPr>
        <p:spPr>
          <a:xfrm>
            <a:off x="10632828" y="-139358"/>
            <a:ext cx="1295316" cy="11959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dirty="0">
                <a:solidFill>
                  <a:srgbClr val="FFFFFF"/>
                </a:solidFill>
                <a:latin typeface="Century Gothic" panose="020B0502020202020204" pitchFamily="34" charset="0"/>
                <a:ea typeface="+mn-ea"/>
                <a:cs typeface="+mn-cs"/>
              </a:rPr>
              <a:t>escribir</a:t>
            </a:r>
            <a:endParaRPr lang="en-GB" dirty="0"/>
          </a:p>
        </p:txBody>
      </p:sp>
      <p:sp>
        <p:nvSpPr>
          <p:cNvPr id="3" name="TextBox 2"/>
          <p:cNvSpPr txBox="1"/>
          <p:nvPr/>
        </p:nvSpPr>
        <p:spPr>
          <a:xfrm>
            <a:off x="988298" y="1123376"/>
            <a:ext cx="9870832"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Remember, Spanish uses the </a:t>
            </a:r>
            <a:r>
              <a:rPr lang="en-GB" sz="2000" b="1" dirty="0">
                <a:solidFill>
                  <a:srgbClr val="002060"/>
                </a:solidFill>
                <a:latin typeface="Century Gothic" panose="020B0502020202020204" pitchFamily="34" charset="0"/>
              </a:rPr>
              <a:t>same</a:t>
            </a:r>
            <a:r>
              <a:rPr lang="en-GB" sz="2000" dirty="0">
                <a:solidFill>
                  <a:srgbClr val="002060"/>
                </a:solidFill>
                <a:latin typeface="Century Gothic" panose="020B0502020202020204" pitchFamily="34" charset="0"/>
              </a:rPr>
              <a:t> verb for questions and statements! </a:t>
            </a:r>
          </a:p>
        </p:txBody>
      </p:sp>
    </p:spTree>
    <p:extLst>
      <p:ext uri="{BB962C8B-B14F-4D97-AF65-F5344CB8AC3E}">
        <p14:creationId xmlns:p14="http://schemas.microsoft.com/office/powerpoint/2010/main" val="3302279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8" grpId="0" animBg="1"/>
      <p:bldP spid="19" grpId="0" animBg="1"/>
      <p:bldP spid="20" grpId="0" animBg="1"/>
      <p:bldP spid="21"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30524" y="2157652"/>
            <a:ext cx="7941994" cy="879475"/>
          </a:xfrm>
        </p:spPr>
        <p:txBody>
          <a:bodyPr>
            <a:normAutofit fontScale="90000"/>
          </a:bodyPr>
          <a:lstStyle/>
          <a:p>
            <a:pPr algn="l"/>
            <a:r>
              <a:rPr lang="en-GB" sz="4000" b="1" dirty="0">
                <a:solidFill>
                  <a:prstClr val="white"/>
                </a:solidFill>
              </a:rPr>
              <a:t>What people do &amp; don't do (cont.)</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5926" y="3037127"/>
            <a:ext cx="6459187" cy="2788127"/>
          </a:xfrm>
        </p:spPr>
        <p:txBody>
          <a:bodyPr>
            <a:normAutofit/>
          </a:bodyPr>
          <a:lstStyle/>
          <a:p>
            <a:pPr algn="l"/>
            <a:r>
              <a:rPr lang="en-GB" sz="3000" dirty="0">
                <a:solidFill>
                  <a:prstClr val="white"/>
                </a:solidFill>
              </a:rPr>
              <a:t>negative 'no'</a:t>
            </a:r>
          </a:p>
          <a:p>
            <a:pPr algn="l"/>
            <a:r>
              <a:rPr lang="en-GB" sz="3000" dirty="0">
                <a:solidFill>
                  <a:prstClr val="white"/>
                </a:solidFill>
              </a:rPr>
              <a:t>present tense -ar verbs [revisited]</a:t>
            </a:r>
            <a:endParaRPr lang="en-US" sz="3200" dirty="0"/>
          </a:p>
          <a:p>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95926" y="4122827"/>
            <a:ext cx="6464952"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a:t>
            </a:r>
            <a:r>
              <a:rPr lang="en-GB" sz="3000" dirty="0">
                <a:solidFill>
                  <a:prstClr val="white"/>
                </a:solidFill>
              </a:rPr>
              <a:t>[z] (cont.)</a:t>
            </a:r>
            <a:endPar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14817" y="4934421"/>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a:t>
            </a:r>
            <a:r>
              <a:rPr lang="en-GB" sz="2200" dirty="0">
                <a:solidFill>
                  <a:prstClr val="white"/>
                </a:solidFill>
                <a:latin typeface="Century Gothic" panose="020B0502020202020204" pitchFamily="34" charset="0"/>
              </a:rPr>
              <a:t>1 </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Lesson 16</a:t>
            </a:r>
          </a:p>
        </p:txBody>
      </p:sp>
      <p:sp>
        <p:nvSpPr>
          <p:cNvPr id="16" name="Title 3">
            <a:extLst>
              <a:ext uri="{FF2B5EF4-FFF2-40B4-BE49-F238E27FC236}">
                <a16:creationId xmlns:a16="http://schemas.microsoft.com/office/drawing/2014/main" id="{0CE3410D-ACFA-3647-856D-BF2E84254AD9}"/>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Nick Avery</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19</a:t>
            </a:r>
            <a:r>
              <a:rPr lang="en-GB" sz="1400" dirty="0">
                <a:solidFill>
                  <a:prstClr val="white"/>
                </a:solidFill>
                <a:latin typeface="Century Gothic" panose="020B0502020202020204" pitchFamily="34" charset="0"/>
              </a:rPr>
              <a:t>/07/22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2139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Title 1">
            <a:extLst>
              <a:ext uri="{FF2B5EF4-FFF2-40B4-BE49-F238E27FC236}">
                <a16:creationId xmlns:a16="http://schemas.microsoft.com/office/drawing/2014/main" id="{3A9E6257-1E6F-46A7-86AA-0C26AAEFBA0E}"/>
              </a:ext>
            </a:extLst>
          </p:cNvPr>
          <p:cNvSpPr txBox="1">
            <a:spLocks/>
          </p:cNvSpPr>
          <p:nvPr/>
        </p:nvSpPr>
        <p:spPr>
          <a:xfrm>
            <a:off x="3405333" y="1101460"/>
            <a:ext cx="3558822" cy="793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Escribe 1-10.</a:t>
            </a:r>
          </a:p>
        </p:txBody>
      </p:sp>
      <p:sp>
        <p:nvSpPr>
          <p:cNvPr id="48" name="Title 1">
            <a:extLst>
              <a:ext uri="{FF2B5EF4-FFF2-40B4-BE49-F238E27FC236}">
                <a16:creationId xmlns:a16="http://schemas.microsoft.com/office/drawing/2014/main" id="{6BA46E92-7AA0-40E1-A8AD-F8CFE6A7DBCD}"/>
              </a:ext>
            </a:extLst>
          </p:cNvPr>
          <p:cNvSpPr txBox="1">
            <a:spLocks/>
          </p:cNvSpPr>
          <p:nvPr/>
        </p:nvSpPr>
        <p:spPr>
          <a:xfrm>
            <a:off x="6662440" y="1101460"/>
            <a:ext cx="3558822" cy="793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Escucha.</a:t>
            </a:r>
          </a:p>
        </p:txBody>
      </p:sp>
      <p:sp>
        <p:nvSpPr>
          <p:cNvPr id="49" name="Title 1">
            <a:extLst>
              <a:ext uri="{FF2B5EF4-FFF2-40B4-BE49-F238E27FC236}">
                <a16:creationId xmlns:a16="http://schemas.microsoft.com/office/drawing/2014/main" id="{0D3DC6B8-1155-4DC3-95C7-228FF82E6779}"/>
              </a:ext>
            </a:extLst>
          </p:cNvPr>
          <p:cNvSpPr txBox="1">
            <a:spLocks/>
          </p:cNvSpPr>
          <p:nvPr/>
        </p:nvSpPr>
        <p:spPr>
          <a:xfrm>
            <a:off x="3405332" y="1668530"/>
            <a:ext cx="6815929" cy="793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Completa la palabra.</a:t>
            </a:r>
          </a:p>
        </p:txBody>
      </p:sp>
      <p:sp>
        <p:nvSpPr>
          <p:cNvPr id="50" name="Action Button: Custom 48">
            <a:hlinkClick r:id="" action="ppaction://noaction" highlightClick="1">
              <a:snd r:embed="rId3" name="zapato (ceceo).wav"/>
            </a:hlinkClick>
            <a:extLst>
              <a:ext uri="{FF2B5EF4-FFF2-40B4-BE49-F238E27FC236}">
                <a16:creationId xmlns:a16="http://schemas.microsoft.com/office/drawing/2014/main" id="{FB642FCB-4F89-4F34-9E59-678D4D7B2124}"/>
              </a:ext>
            </a:extLst>
          </p:cNvPr>
          <p:cNvSpPr/>
          <p:nvPr/>
        </p:nvSpPr>
        <p:spPr>
          <a:xfrm>
            <a:off x="164308" y="122067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51" name="Action Button: Custom 49">
            <a:hlinkClick r:id="" action="ppaction://noaction" highlightClick="1">
              <a:snd r:embed="rId4" name="ciudad (ceceo).wav"/>
            </a:hlinkClick>
            <a:extLst>
              <a:ext uri="{FF2B5EF4-FFF2-40B4-BE49-F238E27FC236}">
                <a16:creationId xmlns:a16="http://schemas.microsoft.com/office/drawing/2014/main" id="{1D7E5812-9A98-4E7C-AED0-07C4FF87DC33}"/>
              </a:ext>
            </a:extLst>
          </p:cNvPr>
          <p:cNvSpPr/>
          <p:nvPr/>
        </p:nvSpPr>
        <p:spPr>
          <a:xfrm>
            <a:off x="164307" y="177302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52" name="Action Button: Custom 50">
            <a:hlinkClick r:id="" action="ppaction://noaction" highlightClick="1">
              <a:snd r:embed="rId5" name="doce.wav"/>
            </a:hlinkClick>
            <a:extLst>
              <a:ext uri="{FF2B5EF4-FFF2-40B4-BE49-F238E27FC236}">
                <a16:creationId xmlns:a16="http://schemas.microsoft.com/office/drawing/2014/main" id="{813D6125-6363-4047-AE98-E8583016C370}"/>
              </a:ext>
            </a:extLst>
          </p:cNvPr>
          <p:cNvSpPr/>
          <p:nvPr/>
        </p:nvSpPr>
        <p:spPr>
          <a:xfrm>
            <a:off x="148942" y="227769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53" name="Action Button: Custom 51">
            <a:hlinkClick r:id="" action="ppaction://noaction" highlightClick="1">
              <a:snd r:embed="rId6" name="necesitar (ceceo).wav"/>
            </a:hlinkClick>
            <a:extLst>
              <a:ext uri="{FF2B5EF4-FFF2-40B4-BE49-F238E27FC236}">
                <a16:creationId xmlns:a16="http://schemas.microsoft.com/office/drawing/2014/main" id="{43A0722E-654A-4C71-9122-8159C45E6000}"/>
              </a:ext>
            </a:extLst>
          </p:cNvPr>
          <p:cNvSpPr/>
          <p:nvPr/>
        </p:nvSpPr>
        <p:spPr>
          <a:xfrm>
            <a:off x="148942" y="282989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54" name="Action Button: Custom 52">
            <a:hlinkClick r:id="" action="ppaction://noaction" highlightClick="1">
              <a:snd r:embed="rId7" name="cierto (ceceo).wav"/>
            </a:hlinkClick>
            <a:extLst>
              <a:ext uri="{FF2B5EF4-FFF2-40B4-BE49-F238E27FC236}">
                <a16:creationId xmlns:a16="http://schemas.microsoft.com/office/drawing/2014/main" id="{B123FA2E-342E-41DD-8D18-DEC949DB170C}"/>
              </a:ext>
            </a:extLst>
          </p:cNvPr>
          <p:cNvSpPr/>
          <p:nvPr/>
        </p:nvSpPr>
        <p:spPr>
          <a:xfrm>
            <a:off x="135781" y="334793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55" name="Action Button: Custom 53">
            <a:hlinkClick r:id="" action="ppaction://noaction" highlightClick="1">
              <a:snd r:embed="rId8" name="cabeza (ceceo).wav"/>
            </a:hlinkClick>
            <a:extLst>
              <a:ext uri="{FF2B5EF4-FFF2-40B4-BE49-F238E27FC236}">
                <a16:creationId xmlns:a16="http://schemas.microsoft.com/office/drawing/2014/main" id="{4327BA50-61A8-4093-B931-C211616793AD}"/>
              </a:ext>
            </a:extLst>
          </p:cNvPr>
          <p:cNvSpPr/>
          <p:nvPr/>
        </p:nvSpPr>
        <p:spPr>
          <a:xfrm>
            <a:off x="135781" y="3878730"/>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56" name="Action Button: Custom 54">
            <a:hlinkClick r:id="" action="ppaction://noaction" highlightClick="1">
              <a:snd r:embed="rId9" name="empezar (ceceo).wav"/>
            </a:hlinkClick>
            <a:extLst>
              <a:ext uri="{FF2B5EF4-FFF2-40B4-BE49-F238E27FC236}">
                <a16:creationId xmlns:a16="http://schemas.microsoft.com/office/drawing/2014/main" id="{904DA09A-ACB4-47A5-843F-947E9DDC8A4D}"/>
              </a:ext>
            </a:extLst>
          </p:cNvPr>
          <p:cNvSpPr/>
          <p:nvPr/>
        </p:nvSpPr>
        <p:spPr>
          <a:xfrm>
            <a:off x="135781" y="439676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57" name="Action Button: Custom 55">
            <a:hlinkClick r:id="" action="ppaction://noaction" highlightClick="1">
              <a:snd r:embed="rId10" name="ciencias (ceceo).wav"/>
            </a:hlinkClick>
            <a:extLst>
              <a:ext uri="{FF2B5EF4-FFF2-40B4-BE49-F238E27FC236}">
                <a16:creationId xmlns:a16="http://schemas.microsoft.com/office/drawing/2014/main" id="{37427085-5068-4FC2-949F-8AB5E11253D9}"/>
              </a:ext>
            </a:extLst>
          </p:cNvPr>
          <p:cNvSpPr/>
          <p:nvPr/>
        </p:nvSpPr>
        <p:spPr>
          <a:xfrm>
            <a:off x="135781" y="494486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58" name="Action Button: Custom 56">
            <a:hlinkClick r:id="" action="ppaction://noaction" highlightClick="1">
              <a:snd r:embed="rId11" name="decir (ceceo).wav"/>
            </a:hlinkClick>
            <a:extLst>
              <a:ext uri="{FF2B5EF4-FFF2-40B4-BE49-F238E27FC236}">
                <a16:creationId xmlns:a16="http://schemas.microsoft.com/office/drawing/2014/main" id="{3FC4BC21-2586-4905-B0B9-4EADA3AAA97E}"/>
              </a:ext>
            </a:extLst>
          </p:cNvPr>
          <p:cNvSpPr/>
          <p:nvPr/>
        </p:nvSpPr>
        <p:spPr>
          <a:xfrm>
            <a:off x="135781" y="549297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9</a:t>
            </a:r>
          </a:p>
        </p:txBody>
      </p:sp>
      <p:sp>
        <p:nvSpPr>
          <p:cNvPr id="59" name="Action Button: Custom 57">
            <a:hlinkClick r:id="" action="ppaction://noaction" highlightClick="1">
              <a:snd r:embed="rId12" name="cerca.wav"/>
            </a:hlinkClick>
            <a:extLst>
              <a:ext uri="{FF2B5EF4-FFF2-40B4-BE49-F238E27FC236}">
                <a16:creationId xmlns:a16="http://schemas.microsoft.com/office/drawing/2014/main" id="{72DA631C-A3BD-4F4B-AE1B-0E6236614BC5}"/>
              </a:ext>
            </a:extLst>
          </p:cNvPr>
          <p:cNvSpPr/>
          <p:nvPr/>
        </p:nvSpPr>
        <p:spPr>
          <a:xfrm>
            <a:off x="148942" y="602377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Tw Cen MT" panose="020B0602020104020603"/>
                <a:ea typeface="+mn-ea"/>
                <a:cs typeface="+mn-cs"/>
              </a:rPr>
              <a:t>10</a:t>
            </a:r>
          </a:p>
        </p:txBody>
      </p:sp>
      <p:sp>
        <p:nvSpPr>
          <p:cNvPr id="60" name="TextBox 59">
            <a:extLst>
              <a:ext uri="{FF2B5EF4-FFF2-40B4-BE49-F238E27FC236}">
                <a16:creationId xmlns:a16="http://schemas.microsoft.com/office/drawing/2014/main" id="{0A49D89C-0716-4AC7-9942-13C8F156D295}"/>
              </a:ext>
            </a:extLst>
          </p:cNvPr>
          <p:cNvSpPr txBox="1"/>
          <p:nvPr/>
        </p:nvSpPr>
        <p:spPr>
          <a:xfrm>
            <a:off x="677475" y="1141667"/>
            <a:ext cx="201280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__pato</a:t>
            </a:r>
          </a:p>
        </p:txBody>
      </p:sp>
      <p:sp>
        <p:nvSpPr>
          <p:cNvPr id="61" name="TextBox 60">
            <a:extLst>
              <a:ext uri="{FF2B5EF4-FFF2-40B4-BE49-F238E27FC236}">
                <a16:creationId xmlns:a16="http://schemas.microsoft.com/office/drawing/2014/main" id="{EADDCD1F-A490-4B3E-96CF-52B53ECBBA8F}"/>
              </a:ext>
            </a:extLst>
          </p:cNvPr>
          <p:cNvSpPr txBox="1"/>
          <p:nvPr/>
        </p:nvSpPr>
        <p:spPr>
          <a:xfrm>
            <a:off x="668087" y="1658320"/>
            <a:ext cx="172934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__udad</a:t>
            </a:r>
          </a:p>
        </p:txBody>
      </p:sp>
      <p:sp>
        <p:nvSpPr>
          <p:cNvPr id="62" name="TextBox 61">
            <a:extLst>
              <a:ext uri="{FF2B5EF4-FFF2-40B4-BE49-F238E27FC236}">
                <a16:creationId xmlns:a16="http://schemas.microsoft.com/office/drawing/2014/main" id="{84F8B023-0FC0-497C-9100-E53DA3AD1F70}"/>
              </a:ext>
            </a:extLst>
          </p:cNvPr>
          <p:cNvSpPr txBox="1"/>
          <p:nvPr/>
        </p:nvSpPr>
        <p:spPr>
          <a:xfrm>
            <a:off x="668086" y="2205542"/>
            <a:ext cx="212399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do__</a:t>
            </a:r>
          </a:p>
        </p:txBody>
      </p:sp>
      <p:sp>
        <p:nvSpPr>
          <p:cNvPr id="63" name="TextBox 62">
            <a:extLst>
              <a:ext uri="{FF2B5EF4-FFF2-40B4-BE49-F238E27FC236}">
                <a16:creationId xmlns:a16="http://schemas.microsoft.com/office/drawing/2014/main" id="{60EB8263-05F4-4599-B25E-BD12D13E50FC}"/>
              </a:ext>
            </a:extLst>
          </p:cNvPr>
          <p:cNvSpPr txBox="1"/>
          <p:nvPr/>
        </p:nvSpPr>
        <p:spPr>
          <a:xfrm>
            <a:off x="668086" y="2717002"/>
            <a:ext cx="2292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ne___sitar</a:t>
            </a:r>
          </a:p>
        </p:txBody>
      </p:sp>
      <p:sp>
        <p:nvSpPr>
          <p:cNvPr id="64" name="TextBox 63">
            <a:extLst>
              <a:ext uri="{FF2B5EF4-FFF2-40B4-BE49-F238E27FC236}">
                <a16:creationId xmlns:a16="http://schemas.microsoft.com/office/drawing/2014/main" id="{2139A5B3-8F48-4AEF-B395-FD9A16860960}"/>
              </a:ext>
            </a:extLst>
          </p:cNvPr>
          <p:cNvSpPr txBox="1"/>
          <p:nvPr/>
        </p:nvSpPr>
        <p:spPr>
          <a:xfrm>
            <a:off x="677476" y="3264201"/>
            <a:ext cx="238980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__</a:t>
            </a:r>
            <a:r>
              <a:rPr kumimoji="0" lang="en-GB" sz="2800" b="1" i="0" u="none" strike="noStrike" kern="0" cap="none" spc="0" normalizeH="0" baseline="0" noProof="0" dirty="0" err="1">
                <a:ln>
                  <a:noFill/>
                </a:ln>
                <a:solidFill>
                  <a:srgbClr val="002060"/>
                </a:solidFill>
                <a:effectLst/>
                <a:uLnTx/>
                <a:uFillTx/>
              </a:rPr>
              <a:t>erto</a:t>
            </a:r>
            <a:endParaRPr kumimoji="0" lang="en-GB" sz="2800" b="1" i="0" u="none" strike="noStrike" kern="0" cap="none" spc="0" normalizeH="0" baseline="0" noProof="0" dirty="0">
              <a:ln>
                <a:noFill/>
              </a:ln>
              <a:solidFill>
                <a:srgbClr val="002060"/>
              </a:solidFill>
              <a:effectLst/>
              <a:uLnTx/>
              <a:uFillTx/>
            </a:endParaRPr>
          </a:p>
        </p:txBody>
      </p:sp>
      <p:sp>
        <p:nvSpPr>
          <p:cNvPr id="65" name="TextBox 64">
            <a:extLst>
              <a:ext uri="{FF2B5EF4-FFF2-40B4-BE49-F238E27FC236}">
                <a16:creationId xmlns:a16="http://schemas.microsoft.com/office/drawing/2014/main" id="{766E6932-1633-4EAD-BF45-70FB0540D3DC}"/>
              </a:ext>
            </a:extLst>
          </p:cNvPr>
          <p:cNvSpPr txBox="1"/>
          <p:nvPr/>
        </p:nvSpPr>
        <p:spPr>
          <a:xfrm>
            <a:off x="677475" y="3807615"/>
            <a:ext cx="212399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cabe__</a:t>
            </a:r>
          </a:p>
        </p:txBody>
      </p:sp>
      <p:sp>
        <p:nvSpPr>
          <p:cNvPr id="66" name="TextBox 65">
            <a:extLst>
              <a:ext uri="{FF2B5EF4-FFF2-40B4-BE49-F238E27FC236}">
                <a16:creationId xmlns:a16="http://schemas.microsoft.com/office/drawing/2014/main" id="{8E5262B3-3D43-4E06-AB7E-BC1C48E5CB0E}"/>
              </a:ext>
            </a:extLst>
          </p:cNvPr>
          <p:cNvSpPr txBox="1"/>
          <p:nvPr/>
        </p:nvSpPr>
        <p:spPr>
          <a:xfrm>
            <a:off x="668085" y="4317755"/>
            <a:ext cx="229287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empe___r</a:t>
            </a:r>
            <a:endParaRPr kumimoji="0" lang="en-GB" sz="2800" b="1" i="1" u="none" strike="noStrike" kern="0" cap="none" spc="0" normalizeH="0" baseline="0" noProof="0" dirty="0">
              <a:ln>
                <a:noFill/>
              </a:ln>
              <a:solidFill>
                <a:srgbClr val="002060"/>
              </a:solidFill>
              <a:effectLst/>
              <a:uLnTx/>
              <a:uFillTx/>
            </a:endParaRPr>
          </a:p>
        </p:txBody>
      </p:sp>
      <p:sp>
        <p:nvSpPr>
          <p:cNvPr id="67" name="TextBox 66">
            <a:extLst>
              <a:ext uri="{FF2B5EF4-FFF2-40B4-BE49-F238E27FC236}">
                <a16:creationId xmlns:a16="http://schemas.microsoft.com/office/drawing/2014/main" id="{A8A10167-8901-473F-8565-4C05627799CE}"/>
              </a:ext>
            </a:extLst>
          </p:cNvPr>
          <p:cNvSpPr txBox="1"/>
          <p:nvPr/>
        </p:nvSpPr>
        <p:spPr>
          <a:xfrm>
            <a:off x="677475" y="4850176"/>
            <a:ext cx="271460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__</a:t>
            </a:r>
            <a:r>
              <a:rPr kumimoji="0" lang="en-GB" sz="2800" b="1" i="0" u="none" strike="noStrike" kern="0" cap="none" spc="0" normalizeH="0" baseline="0" noProof="0" dirty="0" err="1">
                <a:ln>
                  <a:noFill/>
                </a:ln>
                <a:solidFill>
                  <a:srgbClr val="002060"/>
                </a:solidFill>
                <a:effectLst/>
                <a:uLnTx/>
                <a:uFillTx/>
              </a:rPr>
              <a:t>en__as</a:t>
            </a:r>
            <a:endParaRPr kumimoji="0" lang="en-GB" sz="2800" b="1" i="0" u="none" strike="noStrike" kern="0" cap="none" spc="0" normalizeH="0" baseline="0" noProof="0" dirty="0">
              <a:ln>
                <a:noFill/>
              </a:ln>
              <a:solidFill>
                <a:srgbClr val="002060"/>
              </a:solidFill>
              <a:effectLst/>
              <a:uLnTx/>
              <a:uFillTx/>
            </a:endParaRPr>
          </a:p>
        </p:txBody>
      </p:sp>
      <p:sp>
        <p:nvSpPr>
          <p:cNvPr id="68" name="TextBox 67">
            <a:extLst>
              <a:ext uri="{FF2B5EF4-FFF2-40B4-BE49-F238E27FC236}">
                <a16:creationId xmlns:a16="http://schemas.microsoft.com/office/drawing/2014/main" id="{4E4831E3-FF7B-41B1-ADF1-45271A54AC2A}"/>
              </a:ext>
            </a:extLst>
          </p:cNvPr>
          <p:cNvSpPr txBox="1"/>
          <p:nvPr/>
        </p:nvSpPr>
        <p:spPr>
          <a:xfrm>
            <a:off x="692150" y="5923636"/>
            <a:ext cx="163085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__</a:t>
            </a:r>
            <a:r>
              <a:rPr kumimoji="0" lang="en-GB" sz="2800" b="1" i="0" u="none" strike="noStrike" kern="0" cap="none" spc="0" normalizeH="0" baseline="0" noProof="0" dirty="0" err="1">
                <a:ln>
                  <a:noFill/>
                </a:ln>
                <a:solidFill>
                  <a:srgbClr val="002060"/>
                </a:solidFill>
                <a:effectLst/>
                <a:uLnTx/>
                <a:uFillTx/>
              </a:rPr>
              <a:t>rca</a:t>
            </a:r>
            <a:endParaRPr kumimoji="0" lang="en-GB" sz="2800" b="1" i="1" u="none" strike="noStrike" kern="0" cap="none" spc="0" normalizeH="0" baseline="0" noProof="0" dirty="0">
              <a:ln>
                <a:noFill/>
              </a:ln>
              <a:solidFill>
                <a:srgbClr val="002060"/>
              </a:solidFill>
              <a:effectLst/>
              <a:uLnTx/>
              <a:uFillTx/>
            </a:endParaRPr>
          </a:p>
        </p:txBody>
      </p:sp>
      <p:sp>
        <p:nvSpPr>
          <p:cNvPr id="69" name="TextBox 68">
            <a:extLst>
              <a:ext uri="{FF2B5EF4-FFF2-40B4-BE49-F238E27FC236}">
                <a16:creationId xmlns:a16="http://schemas.microsoft.com/office/drawing/2014/main" id="{EEC69C51-CCF6-4B7A-96E2-D6EE32408200}"/>
              </a:ext>
            </a:extLst>
          </p:cNvPr>
          <p:cNvSpPr txBox="1"/>
          <p:nvPr/>
        </p:nvSpPr>
        <p:spPr>
          <a:xfrm>
            <a:off x="692149" y="5398487"/>
            <a:ext cx="212399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rPr>
              <a:t>de__r</a:t>
            </a:r>
            <a:endParaRPr kumimoji="0" lang="en-GB" sz="2800" b="1" i="0" u="none" strike="noStrike" kern="0" cap="none" spc="0" normalizeH="0" baseline="0" noProof="0" dirty="0">
              <a:ln>
                <a:noFill/>
              </a:ln>
              <a:solidFill>
                <a:srgbClr val="002060"/>
              </a:solidFill>
              <a:effectLst/>
              <a:uLnTx/>
              <a:uFillTx/>
            </a:endParaRPr>
          </a:p>
        </p:txBody>
      </p:sp>
      <p:sp>
        <p:nvSpPr>
          <p:cNvPr id="71" name="TextBox 70">
            <a:extLst>
              <a:ext uri="{FF2B5EF4-FFF2-40B4-BE49-F238E27FC236}">
                <a16:creationId xmlns:a16="http://schemas.microsoft.com/office/drawing/2014/main" id="{BCD8FF03-8BCE-44FD-B11B-E1FF94F6A4A3}"/>
              </a:ext>
            </a:extLst>
          </p:cNvPr>
          <p:cNvSpPr txBox="1"/>
          <p:nvPr/>
        </p:nvSpPr>
        <p:spPr>
          <a:xfrm>
            <a:off x="655321" y="1140992"/>
            <a:ext cx="73335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rPr>
              <a:t>za</a:t>
            </a:r>
          </a:p>
        </p:txBody>
      </p:sp>
      <p:sp>
        <p:nvSpPr>
          <p:cNvPr id="72" name="TextBox 71">
            <a:extLst>
              <a:ext uri="{FF2B5EF4-FFF2-40B4-BE49-F238E27FC236}">
                <a16:creationId xmlns:a16="http://schemas.microsoft.com/office/drawing/2014/main" id="{10D5B89D-B498-4D5B-B15F-EA1571827E8F}"/>
              </a:ext>
            </a:extLst>
          </p:cNvPr>
          <p:cNvSpPr txBox="1"/>
          <p:nvPr/>
        </p:nvSpPr>
        <p:spPr>
          <a:xfrm>
            <a:off x="692149" y="1664441"/>
            <a:ext cx="53421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rPr>
              <a:t>ci</a:t>
            </a:r>
          </a:p>
        </p:txBody>
      </p:sp>
      <p:sp>
        <p:nvSpPr>
          <p:cNvPr id="73" name="TextBox 72">
            <a:extLst>
              <a:ext uri="{FF2B5EF4-FFF2-40B4-BE49-F238E27FC236}">
                <a16:creationId xmlns:a16="http://schemas.microsoft.com/office/drawing/2014/main" id="{5070F011-E33E-4FE2-AB09-0088D64A6A6A}"/>
              </a:ext>
            </a:extLst>
          </p:cNvPr>
          <p:cNvSpPr txBox="1"/>
          <p:nvPr/>
        </p:nvSpPr>
        <p:spPr>
          <a:xfrm>
            <a:off x="1144160" y="2191853"/>
            <a:ext cx="64854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rPr>
              <a:t>ce</a:t>
            </a:r>
          </a:p>
        </p:txBody>
      </p:sp>
      <p:sp>
        <p:nvSpPr>
          <p:cNvPr id="74" name="TextBox 73">
            <a:extLst>
              <a:ext uri="{FF2B5EF4-FFF2-40B4-BE49-F238E27FC236}">
                <a16:creationId xmlns:a16="http://schemas.microsoft.com/office/drawing/2014/main" id="{47EF0007-3EE2-4D89-A1B3-6A9CFE52141F}"/>
              </a:ext>
            </a:extLst>
          </p:cNvPr>
          <p:cNvSpPr txBox="1"/>
          <p:nvPr/>
        </p:nvSpPr>
        <p:spPr>
          <a:xfrm>
            <a:off x="1144160" y="2707801"/>
            <a:ext cx="64854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rPr>
              <a:t>ce</a:t>
            </a:r>
          </a:p>
        </p:txBody>
      </p:sp>
      <p:sp>
        <p:nvSpPr>
          <p:cNvPr id="75" name="TextBox 74">
            <a:extLst>
              <a:ext uri="{FF2B5EF4-FFF2-40B4-BE49-F238E27FC236}">
                <a16:creationId xmlns:a16="http://schemas.microsoft.com/office/drawing/2014/main" id="{F2CAB370-24D6-45F8-8275-33348E193546}"/>
              </a:ext>
            </a:extLst>
          </p:cNvPr>
          <p:cNvSpPr txBox="1"/>
          <p:nvPr/>
        </p:nvSpPr>
        <p:spPr>
          <a:xfrm>
            <a:off x="692149" y="3253107"/>
            <a:ext cx="53421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rPr>
              <a:t>ci</a:t>
            </a:r>
          </a:p>
        </p:txBody>
      </p:sp>
      <p:sp>
        <p:nvSpPr>
          <p:cNvPr id="76" name="TextBox 75">
            <a:extLst>
              <a:ext uri="{FF2B5EF4-FFF2-40B4-BE49-F238E27FC236}">
                <a16:creationId xmlns:a16="http://schemas.microsoft.com/office/drawing/2014/main" id="{0A0CEFD9-FB53-4F88-8FF4-5D48815D51F4}"/>
              </a:ext>
            </a:extLst>
          </p:cNvPr>
          <p:cNvSpPr txBox="1"/>
          <p:nvPr/>
        </p:nvSpPr>
        <p:spPr>
          <a:xfrm>
            <a:off x="1589654" y="3801284"/>
            <a:ext cx="73335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rPr>
              <a:t>za</a:t>
            </a:r>
          </a:p>
        </p:txBody>
      </p:sp>
      <p:sp>
        <p:nvSpPr>
          <p:cNvPr id="77" name="TextBox 76">
            <a:extLst>
              <a:ext uri="{FF2B5EF4-FFF2-40B4-BE49-F238E27FC236}">
                <a16:creationId xmlns:a16="http://schemas.microsoft.com/office/drawing/2014/main" id="{E0481D98-39A7-44D0-964A-CDCB17EC7073}"/>
              </a:ext>
            </a:extLst>
          </p:cNvPr>
          <p:cNvSpPr txBox="1"/>
          <p:nvPr/>
        </p:nvSpPr>
        <p:spPr>
          <a:xfrm>
            <a:off x="1766955" y="4305995"/>
            <a:ext cx="73335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rPr>
              <a:t>za</a:t>
            </a:r>
          </a:p>
        </p:txBody>
      </p:sp>
      <p:sp>
        <p:nvSpPr>
          <p:cNvPr id="78" name="TextBox 77">
            <a:extLst>
              <a:ext uri="{FF2B5EF4-FFF2-40B4-BE49-F238E27FC236}">
                <a16:creationId xmlns:a16="http://schemas.microsoft.com/office/drawing/2014/main" id="{424B69D2-ECA2-4A4F-AB20-C33E36AE3454}"/>
              </a:ext>
            </a:extLst>
          </p:cNvPr>
          <p:cNvSpPr txBox="1"/>
          <p:nvPr/>
        </p:nvSpPr>
        <p:spPr>
          <a:xfrm>
            <a:off x="677475" y="4850176"/>
            <a:ext cx="53421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rPr>
              <a:t>ci</a:t>
            </a:r>
          </a:p>
        </p:txBody>
      </p:sp>
      <p:sp>
        <p:nvSpPr>
          <p:cNvPr id="79" name="TextBox 78">
            <a:extLst>
              <a:ext uri="{FF2B5EF4-FFF2-40B4-BE49-F238E27FC236}">
                <a16:creationId xmlns:a16="http://schemas.microsoft.com/office/drawing/2014/main" id="{ADF005DF-9E70-4A1F-BA31-61560B097605}"/>
              </a:ext>
            </a:extLst>
          </p:cNvPr>
          <p:cNvSpPr txBox="1"/>
          <p:nvPr/>
        </p:nvSpPr>
        <p:spPr>
          <a:xfrm>
            <a:off x="1499849" y="4854838"/>
            <a:ext cx="53421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rPr>
              <a:t>ci</a:t>
            </a:r>
          </a:p>
        </p:txBody>
      </p:sp>
      <p:sp>
        <p:nvSpPr>
          <p:cNvPr id="80" name="TextBox 79">
            <a:extLst>
              <a:ext uri="{FF2B5EF4-FFF2-40B4-BE49-F238E27FC236}">
                <a16:creationId xmlns:a16="http://schemas.microsoft.com/office/drawing/2014/main" id="{FA4A60A3-9E84-465B-BBC2-BEA55B4D626D}"/>
              </a:ext>
            </a:extLst>
          </p:cNvPr>
          <p:cNvSpPr txBox="1"/>
          <p:nvPr/>
        </p:nvSpPr>
        <p:spPr>
          <a:xfrm>
            <a:off x="1177390" y="5393590"/>
            <a:ext cx="53421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rPr>
              <a:t>ci</a:t>
            </a:r>
          </a:p>
        </p:txBody>
      </p:sp>
      <p:sp>
        <p:nvSpPr>
          <p:cNvPr id="81" name="TextBox 80">
            <a:extLst>
              <a:ext uri="{FF2B5EF4-FFF2-40B4-BE49-F238E27FC236}">
                <a16:creationId xmlns:a16="http://schemas.microsoft.com/office/drawing/2014/main" id="{8D1A94FE-7E6D-4D43-B211-168FB1D5E26C}"/>
              </a:ext>
            </a:extLst>
          </p:cNvPr>
          <p:cNvSpPr txBox="1"/>
          <p:nvPr/>
        </p:nvSpPr>
        <p:spPr>
          <a:xfrm>
            <a:off x="577815" y="5926604"/>
            <a:ext cx="64854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rPr>
              <a:t>ce</a:t>
            </a:r>
          </a:p>
        </p:txBody>
      </p:sp>
      <p:sp>
        <p:nvSpPr>
          <p:cNvPr id="82" name="Title 1">
            <a:extLst>
              <a:ext uri="{FF2B5EF4-FFF2-40B4-BE49-F238E27FC236}">
                <a16:creationId xmlns:a16="http://schemas.microsoft.com/office/drawing/2014/main" id="{025C7B5B-1B6E-4751-836D-08E37496B7E2}"/>
              </a:ext>
            </a:extLst>
          </p:cNvPr>
          <p:cNvSpPr txBox="1">
            <a:spLocks/>
          </p:cNvSpPr>
          <p:nvPr/>
        </p:nvSpPr>
        <p:spPr>
          <a:xfrm>
            <a:off x="3392083" y="2706690"/>
            <a:ext cx="6815929" cy="793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Dónde</a:t>
            </a:r>
            <a:r>
              <a:rPr kumimoji="0" lang="en-GB" sz="4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está</a:t>
            </a:r>
            <a:r>
              <a:rPr kumimoji="0" lang="en-GB" sz="4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la persona?</a:t>
            </a:r>
          </a:p>
        </p:txBody>
      </p:sp>
      <p:sp>
        <p:nvSpPr>
          <p:cNvPr id="83" name="Title 1">
            <a:extLst>
              <a:ext uri="{FF2B5EF4-FFF2-40B4-BE49-F238E27FC236}">
                <a16:creationId xmlns:a16="http://schemas.microsoft.com/office/drawing/2014/main" id="{7C0369A1-19B9-4BB6-81F4-8F0B6AC6BDCE}"/>
              </a:ext>
            </a:extLst>
          </p:cNvPr>
          <p:cNvSpPr txBox="1">
            <a:spLocks/>
          </p:cNvSpPr>
          <p:nvPr/>
        </p:nvSpPr>
        <p:spPr>
          <a:xfrm>
            <a:off x="3290381" y="3755381"/>
            <a:ext cx="2508772" cy="7935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r>
              <a:rPr kumimoji="0" lang="en-GB" sz="3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España</a:t>
            </a:r>
            <a:r>
              <a:rPr kumimoji="0" lang="en-GB" sz="3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p>
        </p:txBody>
      </p:sp>
      <p:sp>
        <p:nvSpPr>
          <p:cNvPr id="84" name="Title 1">
            <a:extLst>
              <a:ext uri="{FF2B5EF4-FFF2-40B4-BE49-F238E27FC236}">
                <a16:creationId xmlns:a16="http://schemas.microsoft.com/office/drawing/2014/main" id="{A1A04C8D-0BD9-43E5-BE80-6B10CD57CADB}"/>
              </a:ext>
            </a:extLst>
          </p:cNvPr>
          <p:cNvSpPr txBox="1">
            <a:spLocks/>
          </p:cNvSpPr>
          <p:nvPr/>
        </p:nvSpPr>
        <p:spPr>
          <a:xfrm>
            <a:off x="3290380" y="4396765"/>
            <a:ext cx="6982278" cy="79355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Latinoamérica</a:t>
            </a:r>
            <a:r>
              <a:rPr kumimoji="0" lang="en-GB" sz="4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 Canarias?</a:t>
            </a:r>
          </a:p>
        </p:txBody>
      </p:sp>
      <p:pic>
        <p:nvPicPr>
          <p:cNvPr id="85" name="Picture 84">
            <a:extLst>
              <a:ext uri="{FF2B5EF4-FFF2-40B4-BE49-F238E27FC236}">
                <a16:creationId xmlns:a16="http://schemas.microsoft.com/office/drawing/2014/main" id="{A4EDF59C-EC1E-4452-BDDD-B7AF4D3140A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54098" y="3787421"/>
            <a:ext cx="522871" cy="544657"/>
          </a:xfrm>
          <a:prstGeom prst="rect">
            <a:avLst/>
          </a:prstGeom>
        </p:spPr>
      </p:pic>
      <p:sp>
        <p:nvSpPr>
          <p:cNvPr id="86" name="Title 85">
            <a:extLst>
              <a:ext uri="{FF2B5EF4-FFF2-40B4-BE49-F238E27FC236}">
                <a16:creationId xmlns:a16="http://schemas.microsoft.com/office/drawing/2014/main" id="{6131CFE6-0CC0-475C-B2A3-714FB1EC5DE5}"/>
              </a:ext>
            </a:extLst>
          </p:cNvPr>
          <p:cNvSpPr>
            <a:spLocks noGrp="1"/>
          </p:cNvSpPr>
          <p:nvPr>
            <p:ph type="title"/>
          </p:nvPr>
        </p:nvSpPr>
        <p:spPr>
          <a:xfrm>
            <a:off x="9414235" y="-184571"/>
            <a:ext cx="2637817" cy="1325563"/>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r>
              <a:rPr lang="en-GB" sz="2000" b="1" i="0" kern="1200" spc="0" baseline="0" dirty="0">
                <a:ln>
                  <a:noFill/>
                </a:ln>
                <a:solidFill>
                  <a:srgbClr val="FFFFFF"/>
                </a:solidFill>
                <a:effectLst/>
                <a:latin typeface="Century Gothic" panose="020B0502020202020204" pitchFamily="34" charset="0"/>
                <a:ea typeface="+mn-ea"/>
                <a:cs typeface="+mn-cs"/>
              </a:rPr>
              <a:t> / escribir</a:t>
            </a:r>
            <a:endParaRPr lang="en-GB" dirty="0">
              <a:effectLst/>
            </a:endParaRPr>
          </a:p>
        </p:txBody>
      </p:sp>
      <p:pic>
        <p:nvPicPr>
          <p:cNvPr id="43" name="Picture 42" descr="background rectangle">
            <a:extLs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70" name="Title 1">
            <a:extLst>
              <a:ext uri="{FF2B5EF4-FFF2-40B4-BE49-F238E27FC236}">
                <a16:creationId xmlns:a16="http://schemas.microsoft.com/office/drawing/2014/main" id="{D7A71529-A673-4D90-94BB-720A93414CE8}"/>
              </a:ext>
            </a:extLst>
          </p:cNvPr>
          <p:cNvSpPr txBox="1">
            <a:spLocks/>
          </p:cNvSpPr>
          <p:nvPr/>
        </p:nvSpPr>
        <p:spPr>
          <a:xfrm>
            <a:off x="135781" y="275178"/>
            <a:ext cx="3558822" cy="793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chemeClr val="bg1"/>
                </a:solidFill>
                <a:effectLst/>
                <a:uLnTx/>
                <a:uFillTx/>
                <a:latin typeface="Century Gothic" panose="020B0502020202020204" pitchFamily="34" charset="0"/>
                <a:ea typeface="+mj-ea"/>
                <a:cs typeface="+mj-cs"/>
              </a:rPr>
              <a:t>¿CE, CI o ZA?</a:t>
            </a:r>
          </a:p>
        </p:txBody>
      </p:sp>
    </p:spTree>
    <p:extLst>
      <p:ext uri="{BB962C8B-B14F-4D97-AF65-F5344CB8AC3E}">
        <p14:creationId xmlns:p14="http://schemas.microsoft.com/office/powerpoint/2010/main" val="133176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7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7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7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7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80"/>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8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82"/>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83"/>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84"/>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p:bldP spid="61" grpId="0"/>
      <p:bldP spid="62" grpId="0"/>
      <p:bldP spid="63" grpId="0"/>
      <p:bldP spid="64" grpId="0"/>
      <p:bldP spid="65" grpId="0"/>
      <p:bldP spid="66" grpId="0"/>
      <p:bldP spid="67" grpId="0"/>
      <p:bldP spid="68" grpId="0"/>
      <p:bldP spid="69"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P spid="7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1">
            <a:extLst>
              <a:ext uri="{FF2B5EF4-FFF2-40B4-BE49-F238E27FC236}">
                <a16:creationId xmlns:a16="http://schemas.microsoft.com/office/drawing/2014/main" id="{261E8D84-07D4-40B8-88B1-53E29E158E0A}"/>
              </a:ext>
            </a:extLst>
          </p:cNvPr>
          <p:cNvSpPr txBox="1">
            <a:spLocks/>
          </p:cNvSpPr>
          <p:nvPr/>
        </p:nvSpPr>
        <p:spPr>
          <a:xfrm>
            <a:off x="5279064" y="894614"/>
            <a:ext cx="3558822" cy="793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rgbClr val="4472C4">
                    <a:lumMod val="50000"/>
                  </a:srgbClr>
                </a:solidFill>
                <a:effectLst/>
                <a:uLnTx/>
                <a:uFillTx/>
                <a:latin typeface="+mj-lt"/>
                <a:ea typeface="+mj-ea"/>
                <a:cs typeface="+mj-cs"/>
              </a:rPr>
              <a:t>Escribe 1-10.</a:t>
            </a:r>
            <a:endParaRPr kumimoji="0" lang="en-GB" sz="4000" b="1" i="0" u="none" strike="noStrike" kern="1200" cap="none" spc="0" normalizeH="0" baseline="0" noProof="0" dirty="0">
              <a:ln>
                <a:noFill/>
              </a:ln>
              <a:solidFill>
                <a:srgbClr val="4472C4">
                  <a:lumMod val="50000"/>
                </a:srgbClr>
              </a:solidFill>
              <a:effectLst/>
              <a:uLnTx/>
              <a:uFillTx/>
              <a:latin typeface="+mj-lt"/>
              <a:ea typeface="+mj-ea"/>
              <a:cs typeface="+mj-cs"/>
            </a:endParaRPr>
          </a:p>
        </p:txBody>
      </p:sp>
      <p:sp>
        <p:nvSpPr>
          <p:cNvPr id="8" name="Title 1">
            <a:extLst>
              <a:ext uri="{FF2B5EF4-FFF2-40B4-BE49-F238E27FC236}">
                <a16:creationId xmlns:a16="http://schemas.microsoft.com/office/drawing/2014/main" id="{9035B179-2FF0-41C2-B4F7-2E790E08EB45}"/>
              </a:ext>
            </a:extLst>
          </p:cNvPr>
          <p:cNvSpPr txBox="1">
            <a:spLocks/>
          </p:cNvSpPr>
          <p:nvPr/>
        </p:nvSpPr>
        <p:spPr>
          <a:xfrm>
            <a:off x="8536171" y="894614"/>
            <a:ext cx="3558822" cy="793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4472C4">
                    <a:lumMod val="50000"/>
                  </a:srgbClr>
                </a:solidFill>
                <a:effectLst/>
                <a:uLnTx/>
                <a:uFillTx/>
                <a:latin typeface="+mj-lt"/>
                <a:ea typeface="+mj-ea"/>
                <a:cs typeface="+mj-cs"/>
              </a:rPr>
              <a:t>Escucha.</a:t>
            </a:r>
          </a:p>
        </p:txBody>
      </p:sp>
      <p:sp>
        <p:nvSpPr>
          <p:cNvPr id="9" name="Title 1">
            <a:extLst>
              <a:ext uri="{FF2B5EF4-FFF2-40B4-BE49-F238E27FC236}">
                <a16:creationId xmlns:a16="http://schemas.microsoft.com/office/drawing/2014/main" id="{12F74F2A-6411-4D64-A415-5417C235DA9D}"/>
              </a:ext>
            </a:extLst>
          </p:cNvPr>
          <p:cNvSpPr txBox="1">
            <a:spLocks/>
          </p:cNvSpPr>
          <p:nvPr/>
        </p:nvSpPr>
        <p:spPr>
          <a:xfrm>
            <a:off x="5279063" y="1461684"/>
            <a:ext cx="6815929" cy="793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mj-lt"/>
                <a:ea typeface="+mj-ea"/>
                <a:cs typeface="+mj-cs"/>
              </a:rPr>
              <a:t>Escribe la palabra.</a:t>
            </a:r>
          </a:p>
        </p:txBody>
      </p:sp>
      <p:sp>
        <p:nvSpPr>
          <p:cNvPr id="10" name="TextBox 9">
            <a:extLst>
              <a:ext uri="{FF2B5EF4-FFF2-40B4-BE49-F238E27FC236}">
                <a16:creationId xmlns:a16="http://schemas.microsoft.com/office/drawing/2014/main" id="{402BEB67-A813-4DD9-ADF7-0D9B367F4B8F}"/>
              </a:ext>
            </a:extLst>
          </p:cNvPr>
          <p:cNvSpPr txBox="1"/>
          <p:nvPr/>
        </p:nvSpPr>
        <p:spPr>
          <a:xfrm>
            <a:off x="683001" y="912907"/>
            <a:ext cx="201280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za</a:t>
            </a:r>
            <a:r>
              <a:rPr kumimoji="0" lang="en-GB" sz="2800" b="1" i="0" u="none" strike="noStrike" kern="0" cap="none" spc="0" normalizeH="0" baseline="0" noProof="0" dirty="0">
                <a:ln>
                  <a:noFill/>
                </a:ln>
                <a:solidFill>
                  <a:srgbClr val="002060"/>
                </a:solidFill>
                <a:effectLst/>
                <a:uLnTx/>
                <a:uFillTx/>
                <a:latin typeface="+mj-lt"/>
              </a:rPr>
              <a:t>pato</a:t>
            </a:r>
          </a:p>
        </p:txBody>
      </p:sp>
      <p:sp>
        <p:nvSpPr>
          <p:cNvPr id="11" name="TextBox 10">
            <a:extLst>
              <a:ext uri="{FF2B5EF4-FFF2-40B4-BE49-F238E27FC236}">
                <a16:creationId xmlns:a16="http://schemas.microsoft.com/office/drawing/2014/main" id="{6D34D0BE-3FC2-4E8E-A19B-B73ECA3DE282}"/>
              </a:ext>
            </a:extLst>
          </p:cNvPr>
          <p:cNvSpPr txBox="1"/>
          <p:nvPr/>
        </p:nvSpPr>
        <p:spPr>
          <a:xfrm>
            <a:off x="673613" y="1429560"/>
            <a:ext cx="172934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ci</a:t>
            </a:r>
            <a:r>
              <a:rPr kumimoji="0" lang="en-GB" sz="2800" b="1" i="0" u="none" strike="noStrike" kern="0" cap="none" spc="0" normalizeH="0" baseline="0" noProof="0" dirty="0">
                <a:ln>
                  <a:noFill/>
                </a:ln>
                <a:solidFill>
                  <a:srgbClr val="002060"/>
                </a:solidFill>
                <a:effectLst/>
                <a:uLnTx/>
                <a:uFillTx/>
                <a:latin typeface="+mj-lt"/>
              </a:rPr>
              <a:t>udad</a:t>
            </a:r>
          </a:p>
        </p:txBody>
      </p:sp>
      <p:sp>
        <p:nvSpPr>
          <p:cNvPr id="12" name="TextBox 11">
            <a:extLst>
              <a:ext uri="{FF2B5EF4-FFF2-40B4-BE49-F238E27FC236}">
                <a16:creationId xmlns:a16="http://schemas.microsoft.com/office/drawing/2014/main" id="{E5128B60-2F09-4144-864D-9B98A7578472}"/>
              </a:ext>
            </a:extLst>
          </p:cNvPr>
          <p:cNvSpPr txBox="1"/>
          <p:nvPr/>
        </p:nvSpPr>
        <p:spPr>
          <a:xfrm>
            <a:off x="673612" y="1976782"/>
            <a:ext cx="120835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do</a:t>
            </a:r>
            <a:r>
              <a:rPr kumimoji="0" lang="en-GB" sz="2800" b="1" i="0" u="none" strike="noStrike" kern="0" cap="none" spc="0" normalizeH="0" baseline="0" noProof="0" dirty="0">
                <a:ln>
                  <a:noFill/>
                </a:ln>
                <a:solidFill>
                  <a:srgbClr val="ED7D31"/>
                </a:solidFill>
                <a:effectLst/>
                <a:uLnTx/>
                <a:uFillTx/>
                <a:latin typeface="+mj-lt"/>
              </a:rPr>
              <a:t>ce</a:t>
            </a:r>
          </a:p>
        </p:txBody>
      </p:sp>
      <p:sp>
        <p:nvSpPr>
          <p:cNvPr id="13" name="TextBox 12">
            <a:extLst>
              <a:ext uri="{FF2B5EF4-FFF2-40B4-BE49-F238E27FC236}">
                <a16:creationId xmlns:a16="http://schemas.microsoft.com/office/drawing/2014/main" id="{0A89E6F4-061F-4E83-901E-1F94EDAFFA8B}"/>
              </a:ext>
            </a:extLst>
          </p:cNvPr>
          <p:cNvSpPr txBox="1"/>
          <p:nvPr/>
        </p:nvSpPr>
        <p:spPr>
          <a:xfrm>
            <a:off x="673612" y="2488242"/>
            <a:ext cx="218654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ne</a:t>
            </a:r>
            <a:r>
              <a:rPr kumimoji="0" lang="en-GB" sz="2800" b="1" i="0" u="none" strike="noStrike" kern="0" cap="none" spc="0" normalizeH="0" baseline="0" noProof="0" dirty="0">
                <a:ln>
                  <a:noFill/>
                </a:ln>
                <a:solidFill>
                  <a:srgbClr val="ED7D31"/>
                </a:solidFill>
                <a:effectLst/>
                <a:uLnTx/>
                <a:uFillTx/>
                <a:latin typeface="+mj-lt"/>
              </a:rPr>
              <a:t>ce</a:t>
            </a:r>
            <a:r>
              <a:rPr kumimoji="0" lang="en-GB" sz="2800" b="1" i="0" u="none" strike="noStrike" kern="0" cap="none" spc="0" normalizeH="0" baseline="0" noProof="0" dirty="0">
                <a:ln>
                  <a:noFill/>
                </a:ln>
                <a:solidFill>
                  <a:srgbClr val="002060"/>
                </a:solidFill>
                <a:effectLst/>
                <a:uLnTx/>
                <a:uFillTx/>
                <a:latin typeface="+mj-lt"/>
              </a:rPr>
              <a:t>sitar</a:t>
            </a:r>
          </a:p>
        </p:txBody>
      </p:sp>
      <p:sp>
        <p:nvSpPr>
          <p:cNvPr id="14" name="TextBox 13">
            <a:extLst>
              <a:ext uri="{FF2B5EF4-FFF2-40B4-BE49-F238E27FC236}">
                <a16:creationId xmlns:a16="http://schemas.microsoft.com/office/drawing/2014/main" id="{B908C45A-25AA-4594-BBE0-C22B7E92812D}"/>
              </a:ext>
            </a:extLst>
          </p:cNvPr>
          <p:cNvSpPr txBox="1"/>
          <p:nvPr/>
        </p:nvSpPr>
        <p:spPr>
          <a:xfrm>
            <a:off x="683002" y="3035441"/>
            <a:ext cx="132655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ci</a:t>
            </a:r>
            <a:r>
              <a:rPr kumimoji="0" lang="en-GB" sz="2800" b="1" i="0" u="none" strike="noStrike" kern="0" cap="none" spc="0" normalizeH="0" baseline="0" noProof="0" dirty="0">
                <a:ln>
                  <a:noFill/>
                </a:ln>
                <a:solidFill>
                  <a:srgbClr val="002060"/>
                </a:solidFill>
                <a:effectLst/>
                <a:uLnTx/>
                <a:uFillTx/>
                <a:latin typeface="+mj-lt"/>
              </a:rPr>
              <a:t>erto</a:t>
            </a:r>
          </a:p>
        </p:txBody>
      </p:sp>
      <p:sp>
        <p:nvSpPr>
          <p:cNvPr id="15" name="TextBox 14">
            <a:extLst>
              <a:ext uri="{FF2B5EF4-FFF2-40B4-BE49-F238E27FC236}">
                <a16:creationId xmlns:a16="http://schemas.microsoft.com/office/drawing/2014/main" id="{DB8BFE73-50ED-4972-B03E-930E31D20514}"/>
              </a:ext>
            </a:extLst>
          </p:cNvPr>
          <p:cNvSpPr txBox="1"/>
          <p:nvPr/>
        </p:nvSpPr>
        <p:spPr>
          <a:xfrm>
            <a:off x="683001" y="3578855"/>
            <a:ext cx="17199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cabe</a:t>
            </a:r>
            <a:r>
              <a:rPr kumimoji="0" lang="en-GB" sz="2800" b="1" i="0" u="none" strike="noStrike" kern="0" cap="none" spc="0" normalizeH="0" baseline="0" noProof="0" dirty="0">
                <a:ln>
                  <a:noFill/>
                </a:ln>
                <a:solidFill>
                  <a:srgbClr val="ED7D31"/>
                </a:solidFill>
                <a:effectLst/>
                <a:uLnTx/>
                <a:uFillTx/>
                <a:latin typeface="+mj-lt"/>
              </a:rPr>
              <a:t>za</a:t>
            </a:r>
          </a:p>
        </p:txBody>
      </p:sp>
      <p:sp>
        <p:nvSpPr>
          <p:cNvPr id="16" name="TextBox 15">
            <a:extLst>
              <a:ext uri="{FF2B5EF4-FFF2-40B4-BE49-F238E27FC236}">
                <a16:creationId xmlns:a16="http://schemas.microsoft.com/office/drawing/2014/main" id="{7015A4B9-7E0C-4511-9D98-5A3BCAA34B8D}"/>
              </a:ext>
            </a:extLst>
          </p:cNvPr>
          <p:cNvSpPr txBox="1"/>
          <p:nvPr/>
        </p:nvSpPr>
        <p:spPr>
          <a:xfrm>
            <a:off x="673611" y="4088995"/>
            <a:ext cx="202219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empe</a:t>
            </a:r>
            <a:r>
              <a:rPr kumimoji="0" lang="en-GB" sz="2800" b="1" i="0" u="none" strike="noStrike" kern="0" cap="none" spc="0" normalizeH="0" baseline="0" noProof="0" dirty="0">
                <a:ln>
                  <a:noFill/>
                </a:ln>
                <a:solidFill>
                  <a:srgbClr val="ED7D31"/>
                </a:solidFill>
                <a:effectLst/>
                <a:uLnTx/>
                <a:uFillTx/>
                <a:latin typeface="+mj-lt"/>
              </a:rPr>
              <a:t>za</a:t>
            </a:r>
            <a:r>
              <a:rPr kumimoji="0" lang="en-GB" sz="2800" b="1" i="0" u="none" strike="noStrike" kern="0" cap="none" spc="0" normalizeH="0" baseline="0" noProof="0" dirty="0">
                <a:ln>
                  <a:noFill/>
                </a:ln>
                <a:solidFill>
                  <a:srgbClr val="002060"/>
                </a:solidFill>
                <a:effectLst/>
                <a:uLnTx/>
                <a:uFillTx/>
                <a:latin typeface="+mj-lt"/>
              </a:rPr>
              <a:t>r</a:t>
            </a:r>
            <a:endParaRPr kumimoji="0" lang="en-GB" sz="2800" b="1" i="1" u="none" strike="noStrike" kern="0" cap="none" spc="0" normalizeH="0" baseline="0" noProof="0" dirty="0">
              <a:ln>
                <a:noFill/>
              </a:ln>
              <a:solidFill>
                <a:srgbClr val="002060"/>
              </a:solidFill>
              <a:effectLst/>
              <a:uLnTx/>
              <a:uFillTx/>
              <a:latin typeface="+mj-lt"/>
            </a:endParaRPr>
          </a:p>
        </p:txBody>
      </p:sp>
      <p:sp>
        <p:nvSpPr>
          <p:cNvPr id="17" name="TextBox 16">
            <a:extLst>
              <a:ext uri="{FF2B5EF4-FFF2-40B4-BE49-F238E27FC236}">
                <a16:creationId xmlns:a16="http://schemas.microsoft.com/office/drawing/2014/main" id="{B0432E3B-D2D6-4550-96A1-6944CE454030}"/>
              </a:ext>
            </a:extLst>
          </p:cNvPr>
          <p:cNvSpPr txBox="1"/>
          <p:nvPr/>
        </p:nvSpPr>
        <p:spPr>
          <a:xfrm>
            <a:off x="683001" y="4621416"/>
            <a:ext cx="17199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ci</a:t>
            </a:r>
            <a:r>
              <a:rPr kumimoji="0" lang="en-GB" sz="2800" b="1" i="0" u="none" strike="noStrike" kern="0" cap="none" spc="0" normalizeH="0" baseline="0" noProof="0" dirty="0">
                <a:ln>
                  <a:noFill/>
                </a:ln>
                <a:solidFill>
                  <a:srgbClr val="002060"/>
                </a:solidFill>
                <a:effectLst/>
                <a:uLnTx/>
                <a:uFillTx/>
                <a:latin typeface="+mj-lt"/>
              </a:rPr>
              <a:t>en</a:t>
            </a:r>
            <a:r>
              <a:rPr kumimoji="0" lang="en-GB" sz="2800" b="1" i="0" u="none" strike="noStrike" kern="0" cap="none" spc="0" normalizeH="0" baseline="0" noProof="0" dirty="0">
                <a:ln>
                  <a:noFill/>
                </a:ln>
                <a:solidFill>
                  <a:srgbClr val="ED7D31"/>
                </a:solidFill>
                <a:effectLst/>
                <a:uLnTx/>
                <a:uFillTx/>
                <a:latin typeface="+mj-lt"/>
              </a:rPr>
              <a:t>ci</a:t>
            </a:r>
            <a:r>
              <a:rPr kumimoji="0" lang="en-GB" sz="2800" b="1" i="0" u="none" strike="noStrike" kern="0" cap="none" spc="0" normalizeH="0" baseline="0" noProof="0" dirty="0">
                <a:ln>
                  <a:noFill/>
                </a:ln>
                <a:solidFill>
                  <a:srgbClr val="002060"/>
                </a:solidFill>
                <a:effectLst/>
                <a:uLnTx/>
                <a:uFillTx/>
                <a:latin typeface="+mj-lt"/>
              </a:rPr>
              <a:t>as</a:t>
            </a:r>
          </a:p>
        </p:txBody>
      </p:sp>
      <p:sp>
        <p:nvSpPr>
          <p:cNvPr id="18" name="TextBox 17">
            <a:extLst>
              <a:ext uri="{FF2B5EF4-FFF2-40B4-BE49-F238E27FC236}">
                <a16:creationId xmlns:a16="http://schemas.microsoft.com/office/drawing/2014/main" id="{DA0B8463-E671-4C90-A8AC-9CF481FF10B5}"/>
              </a:ext>
            </a:extLst>
          </p:cNvPr>
          <p:cNvSpPr txBox="1"/>
          <p:nvPr/>
        </p:nvSpPr>
        <p:spPr>
          <a:xfrm>
            <a:off x="697676" y="5694876"/>
            <a:ext cx="131187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ce</a:t>
            </a:r>
            <a:r>
              <a:rPr kumimoji="0" lang="en-GB" sz="2800" b="1" i="0" u="none" strike="noStrike" kern="0" cap="none" spc="0" normalizeH="0" baseline="0" noProof="0" dirty="0">
                <a:ln>
                  <a:noFill/>
                </a:ln>
                <a:solidFill>
                  <a:srgbClr val="002060"/>
                </a:solidFill>
                <a:effectLst/>
                <a:uLnTx/>
                <a:uFillTx/>
                <a:latin typeface="+mj-lt"/>
              </a:rPr>
              <a:t>rca</a:t>
            </a:r>
            <a:endParaRPr kumimoji="0" lang="en-GB" sz="2800" b="1" i="1" u="none" strike="noStrike" kern="0" cap="none" spc="0" normalizeH="0" baseline="0" noProof="0" dirty="0">
              <a:ln>
                <a:noFill/>
              </a:ln>
              <a:solidFill>
                <a:srgbClr val="002060"/>
              </a:solidFill>
              <a:effectLst/>
              <a:uLnTx/>
              <a:uFillTx/>
              <a:latin typeface="+mj-lt"/>
            </a:endParaRPr>
          </a:p>
        </p:txBody>
      </p:sp>
      <p:sp>
        <p:nvSpPr>
          <p:cNvPr id="19" name="TextBox 18">
            <a:extLst>
              <a:ext uri="{FF2B5EF4-FFF2-40B4-BE49-F238E27FC236}">
                <a16:creationId xmlns:a16="http://schemas.microsoft.com/office/drawing/2014/main" id="{79958653-B52F-4519-8ED1-0B0DADA799AD}"/>
              </a:ext>
            </a:extLst>
          </p:cNvPr>
          <p:cNvSpPr txBox="1"/>
          <p:nvPr/>
        </p:nvSpPr>
        <p:spPr>
          <a:xfrm>
            <a:off x="697676" y="5169727"/>
            <a:ext cx="131187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de</a:t>
            </a:r>
            <a:r>
              <a:rPr kumimoji="0" lang="en-GB" sz="2800" b="1" i="0" u="none" strike="noStrike" kern="0" cap="none" spc="0" normalizeH="0" baseline="0" noProof="0" dirty="0">
                <a:ln>
                  <a:noFill/>
                </a:ln>
                <a:solidFill>
                  <a:srgbClr val="ED7D31"/>
                </a:solidFill>
                <a:effectLst/>
                <a:uLnTx/>
                <a:uFillTx/>
                <a:latin typeface="+mj-lt"/>
              </a:rPr>
              <a:t>ci</a:t>
            </a:r>
            <a:r>
              <a:rPr kumimoji="0" lang="en-GB" sz="2800" b="1" i="0" u="none" strike="noStrike" kern="0" cap="none" spc="0" normalizeH="0" baseline="0" noProof="0" dirty="0">
                <a:ln>
                  <a:noFill/>
                </a:ln>
                <a:solidFill>
                  <a:srgbClr val="002060"/>
                </a:solidFill>
                <a:effectLst/>
                <a:uLnTx/>
                <a:uFillTx/>
                <a:latin typeface="+mj-lt"/>
              </a:rPr>
              <a:t>r</a:t>
            </a:r>
          </a:p>
        </p:txBody>
      </p:sp>
      <p:sp>
        <p:nvSpPr>
          <p:cNvPr id="20" name="Title 1">
            <a:extLst>
              <a:ext uri="{FF2B5EF4-FFF2-40B4-BE49-F238E27FC236}">
                <a16:creationId xmlns:a16="http://schemas.microsoft.com/office/drawing/2014/main" id="{771F85EA-64A7-4549-9EEF-2A25E4E5E8A2}"/>
              </a:ext>
            </a:extLst>
          </p:cNvPr>
          <p:cNvSpPr txBox="1">
            <a:spLocks/>
          </p:cNvSpPr>
          <p:nvPr/>
        </p:nvSpPr>
        <p:spPr>
          <a:xfrm>
            <a:off x="3836580" y="133225"/>
            <a:ext cx="3558822" cy="793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4472C4">
                    <a:lumMod val="50000"/>
                  </a:srgbClr>
                </a:solidFill>
                <a:effectLst/>
                <a:uLnTx/>
                <a:uFillTx/>
                <a:latin typeface="+mj-lt"/>
                <a:ea typeface="+mj-ea"/>
                <a:cs typeface="+mj-cs"/>
              </a:rPr>
              <a:t>¿CE, CI o ZA?</a:t>
            </a:r>
          </a:p>
        </p:txBody>
      </p:sp>
      <p:sp>
        <p:nvSpPr>
          <p:cNvPr id="21" name="Title 1">
            <a:extLst>
              <a:ext uri="{FF2B5EF4-FFF2-40B4-BE49-F238E27FC236}">
                <a16:creationId xmlns:a16="http://schemas.microsoft.com/office/drawing/2014/main" id="{34A5FD8F-65D5-448E-9FA9-C7D380F7EE2A}"/>
              </a:ext>
            </a:extLst>
          </p:cNvPr>
          <p:cNvSpPr txBox="1">
            <a:spLocks/>
          </p:cNvSpPr>
          <p:nvPr/>
        </p:nvSpPr>
        <p:spPr>
          <a:xfrm>
            <a:off x="4614184" y="3269395"/>
            <a:ext cx="6815929" cy="793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mj-lt"/>
                <a:ea typeface="+mj-ea"/>
                <a:cs typeface="+mj-cs"/>
              </a:rPr>
              <a:t>¿</a:t>
            </a:r>
            <a:r>
              <a:rPr kumimoji="0" lang="en-GB" sz="4000" b="0" i="0" u="none" strike="noStrike" kern="1200" cap="none" spc="0" normalizeH="0" baseline="0" noProof="0" dirty="0" err="1">
                <a:ln>
                  <a:noFill/>
                </a:ln>
                <a:solidFill>
                  <a:srgbClr val="4472C4">
                    <a:lumMod val="50000"/>
                  </a:srgbClr>
                </a:solidFill>
                <a:effectLst/>
                <a:uLnTx/>
                <a:uFillTx/>
                <a:latin typeface="+mj-lt"/>
                <a:ea typeface="+mj-ea"/>
                <a:cs typeface="+mj-cs"/>
              </a:rPr>
              <a:t>Dónde</a:t>
            </a:r>
            <a:r>
              <a:rPr kumimoji="0" lang="en-GB" sz="4000" b="0" i="0" u="none" strike="noStrike" kern="1200" cap="none" spc="0" normalizeH="0" baseline="0" noProof="0" dirty="0">
                <a:ln>
                  <a:noFill/>
                </a:ln>
                <a:solidFill>
                  <a:srgbClr val="4472C4">
                    <a:lumMod val="50000"/>
                  </a:srgbClr>
                </a:solidFill>
                <a:effectLst/>
                <a:uLnTx/>
                <a:uFillTx/>
                <a:latin typeface="+mj-lt"/>
                <a:ea typeface="+mj-ea"/>
                <a:cs typeface="+mj-cs"/>
              </a:rPr>
              <a:t> </a:t>
            </a:r>
            <a:r>
              <a:rPr kumimoji="0" lang="en-GB" sz="4000" b="0" i="0" u="none" strike="noStrike" kern="1200" cap="none" spc="0" normalizeH="0" baseline="0" noProof="0" dirty="0" err="1">
                <a:ln>
                  <a:noFill/>
                </a:ln>
                <a:solidFill>
                  <a:srgbClr val="4472C4">
                    <a:lumMod val="50000"/>
                  </a:srgbClr>
                </a:solidFill>
                <a:effectLst/>
                <a:uLnTx/>
                <a:uFillTx/>
                <a:latin typeface="+mj-lt"/>
                <a:ea typeface="+mj-ea"/>
                <a:cs typeface="+mj-cs"/>
              </a:rPr>
              <a:t>está</a:t>
            </a:r>
            <a:r>
              <a:rPr kumimoji="0" lang="en-GB" sz="4000" b="0" i="0" u="none" strike="noStrike" kern="1200" cap="none" spc="0" normalizeH="0" baseline="0" noProof="0" dirty="0">
                <a:ln>
                  <a:noFill/>
                </a:ln>
                <a:solidFill>
                  <a:srgbClr val="4472C4">
                    <a:lumMod val="50000"/>
                  </a:srgbClr>
                </a:solidFill>
                <a:effectLst/>
                <a:uLnTx/>
                <a:uFillTx/>
                <a:latin typeface="+mj-lt"/>
                <a:ea typeface="+mj-ea"/>
                <a:cs typeface="+mj-cs"/>
              </a:rPr>
              <a:t> la persona?</a:t>
            </a:r>
          </a:p>
        </p:txBody>
      </p:sp>
      <p:sp>
        <p:nvSpPr>
          <p:cNvPr id="22" name="Title 1">
            <a:extLst>
              <a:ext uri="{FF2B5EF4-FFF2-40B4-BE49-F238E27FC236}">
                <a16:creationId xmlns:a16="http://schemas.microsoft.com/office/drawing/2014/main" id="{88956405-4D69-45EB-AB14-6ED7BA642D91}"/>
              </a:ext>
            </a:extLst>
          </p:cNvPr>
          <p:cNvSpPr txBox="1">
            <a:spLocks/>
          </p:cNvSpPr>
          <p:nvPr/>
        </p:nvSpPr>
        <p:spPr>
          <a:xfrm>
            <a:off x="4671006" y="4184877"/>
            <a:ext cx="2624323" cy="7935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700" b="0" i="0" u="none" strike="noStrike" kern="1200" cap="none" spc="0" normalizeH="0" baseline="0" noProof="0" dirty="0">
                <a:ln>
                  <a:noFill/>
                </a:ln>
                <a:solidFill>
                  <a:srgbClr val="4472C4">
                    <a:lumMod val="50000"/>
                  </a:srgbClr>
                </a:solidFill>
                <a:effectLst/>
                <a:uLnTx/>
                <a:uFillTx/>
                <a:latin typeface="+mj-lt"/>
                <a:ea typeface="+mj-ea"/>
                <a:cs typeface="+mj-cs"/>
              </a:rPr>
              <a:t>¿</a:t>
            </a:r>
            <a:r>
              <a:rPr kumimoji="0" lang="en-GB" sz="3700" b="0" i="0" u="none" strike="noStrike" kern="1200" cap="none" spc="0" normalizeH="0" baseline="0" noProof="0" dirty="0" err="1">
                <a:ln>
                  <a:noFill/>
                </a:ln>
                <a:solidFill>
                  <a:srgbClr val="4472C4">
                    <a:lumMod val="50000"/>
                  </a:srgbClr>
                </a:solidFill>
                <a:effectLst/>
                <a:uLnTx/>
                <a:uFillTx/>
                <a:latin typeface="+mj-lt"/>
                <a:ea typeface="+mj-ea"/>
                <a:cs typeface="+mj-cs"/>
              </a:rPr>
              <a:t>España</a:t>
            </a:r>
            <a:r>
              <a:rPr kumimoji="0" lang="en-GB" sz="3700" b="0" i="0" u="none" strike="noStrike" kern="1200" cap="none" spc="0" normalizeH="0" baseline="0" noProof="0" dirty="0">
                <a:ln>
                  <a:noFill/>
                </a:ln>
                <a:solidFill>
                  <a:srgbClr val="4472C4">
                    <a:lumMod val="50000"/>
                  </a:srgbClr>
                </a:solidFill>
                <a:effectLst/>
                <a:uLnTx/>
                <a:uFillTx/>
                <a:latin typeface="+mj-lt"/>
                <a:ea typeface="+mj-ea"/>
                <a:cs typeface="+mj-cs"/>
              </a:rPr>
              <a:t>?</a:t>
            </a:r>
          </a:p>
        </p:txBody>
      </p:sp>
      <p:sp>
        <p:nvSpPr>
          <p:cNvPr id="23" name="Title 1">
            <a:extLst>
              <a:ext uri="{FF2B5EF4-FFF2-40B4-BE49-F238E27FC236}">
                <a16:creationId xmlns:a16="http://schemas.microsoft.com/office/drawing/2014/main" id="{383F89F1-C8A8-44C3-9DDB-E0C07AB38D09}"/>
              </a:ext>
            </a:extLst>
          </p:cNvPr>
          <p:cNvSpPr txBox="1">
            <a:spLocks/>
          </p:cNvSpPr>
          <p:nvPr/>
        </p:nvSpPr>
        <p:spPr>
          <a:xfrm>
            <a:off x="4671006" y="4826261"/>
            <a:ext cx="6982278" cy="79355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mj-lt"/>
                <a:ea typeface="+mj-ea"/>
                <a:cs typeface="+mj-cs"/>
              </a:rPr>
              <a:t>¿</a:t>
            </a:r>
            <a:r>
              <a:rPr kumimoji="0" lang="en-GB" sz="4000" b="0" i="0" u="none" strike="noStrike" kern="1200" cap="none" spc="0" normalizeH="0" baseline="0" noProof="0" dirty="0" err="1">
                <a:ln>
                  <a:noFill/>
                </a:ln>
                <a:solidFill>
                  <a:srgbClr val="4472C4">
                    <a:lumMod val="50000"/>
                  </a:srgbClr>
                </a:solidFill>
                <a:effectLst/>
                <a:uLnTx/>
                <a:uFillTx/>
                <a:latin typeface="+mj-lt"/>
                <a:ea typeface="+mj-ea"/>
                <a:cs typeface="+mj-cs"/>
              </a:rPr>
              <a:t>Latinoamérica</a:t>
            </a:r>
            <a:r>
              <a:rPr kumimoji="0" lang="en-GB" sz="4000" b="0" i="0" u="none" strike="noStrike" kern="1200" cap="none" spc="0" normalizeH="0" baseline="0" noProof="0" dirty="0">
                <a:ln>
                  <a:noFill/>
                </a:ln>
                <a:solidFill>
                  <a:srgbClr val="4472C4">
                    <a:lumMod val="50000"/>
                  </a:srgbClr>
                </a:solidFill>
                <a:effectLst/>
                <a:uLnTx/>
                <a:uFillTx/>
                <a:latin typeface="+mj-lt"/>
                <a:ea typeface="+mj-ea"/>
                <a:cs typeface="+mj-cs"/>
              </a:rPr>
              <a:t> / Canarias?</a:t>
            </a:r>
          </a:p>
        </p:txBody>
      </p:sp>
      <p:pic>
        <p:nvPicPr>
          <p:cNvPr id="24" name="Picture 23">
            <a:extLst>
              <a:ext uri="{FF2B5EF4-FFF2-40B4-BE49-F238E27FC236}">
                <a16:creationId xmlns:a16="http://schemas.microsoft.com/office/drawing/2014/main" id="{1C5F5EA8-FAC9-4AFC-8352-EFE9C0662D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3966" y="4233241"/>
            <a:ext cx="522871" cy="544657"/>
          </a:xfrm>
          <a:prstGeom prst="rect">
            <a:avLst/>
          </a:prstGeom>
        </p:spPr>
      </p:pic>
      <p:sp>
        <p:nvSpPr>
          <p:cNvPr id="25" name="Action Button: Custom 30">
            <a:hlinkClick r:id="" action="ppaction://noaction" highlightClick="1">
              <a:snd r:embed="rId4" name="zapato (ceceo).wav"/>
            </a:hlinkClick>
            <a:extLst>
              <a:ext uri="{FF2B5EF4-FFF2-40B4-BE49-F238E27FC236}">
                <a16:creationId xmlns:a16="http://schemas.microsoft.com/office/drawing/2014/main" id="{B832257A-46B7-464A-A568-B03A634F4B2D}"/>
              </a:ext>
            </a:extLst>
          </p:cNvPr>
          <p:cNvSpPr/>
          <p:nvPr/>
        </p:nvSpPr>
        <p:spPr>
          <a:xfrm>
            <a:off x="268581" y="108104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26" name="Action Button: Custom 31">
            <a:hlinkClick r:id="" action="ppaction://noaction" highlightClick="1">
              <a:snd r:embed="rId5" name="ciudad (ceceo).wav"/>
            </a:hlinkClick>
            <a:extLst>
              <a:ext uri="{FF2B5EF4-FFF2-40B4-BE49-F238E27FC236}">
                <a16:creationId xmlns:a16="http://schemas.microsoft.com/office/drawing/2014/main" id="{BC14EFAC-EA24-4B07-879D-49DEA19E5706}"/>
              </a:ext>
            </a:extLst>
          </p:cNvPr>
          <p:cNvSpPr/>
          <p:nvPr/>
        </p:nvSpPr>
        <p:spPr>
          <a:xfrm>
            <a:off x="268580" y="163339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27" name="Action Button: Custom 32">
            <a:hlinkClick r:id="" action="ppaction://noaction" highlightClick="1">
              <a:snd r:embed="rId6" name="doce.wav"/>
            </a:hlinkClick>
            <a:extLst>
              <a:ext uri="{FF2B5EF4-FFF2-40B4-BE49-F238E27FC236}">
                <a16:creationId xmlns:a16="http://schemas.microsoft.com/office/drawing/2014/main" id="{2F8157C2-916A-4A99-8523-74D8683F5B72}"/>
              </a:ext>
            </a:extLst>
          </p:cNvPr>
          <p:cNvSpPr/>
          <p:nvPr/>
        </p:nvSpPr>
        <p:spPr>
          <a:xfrm>
            <a:off x="253215" y="213806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28" name="Action Button: Custom 33">
            <a:hlinkClick r:id="" action="ppaction://noaction" highlightClick="1">
              <a:snd r:embed="rId7" name="necesitar (ceceo).wav"/>
            </a:hlinkClick>
            <a:extLst>
              <a:ext uri="{FF2B5EF4-FFF2-40B4-BE49-F238E27FC236}">
                <a16:creationId xmlns:a16="http://schemas.microsoft.com/office/drawing/2014/main" id="{BA4BA90C-1C6A-45DA-AF8F-9E1B2254E5EE}"/>
              </a:ext>
            </a:extLst>
          </p:cNvPr>
          <p:cNvSpPr/>
          <p:nvPr/>
        </p:nvSpPr>
        <p:spPr>
          <a:xfrm>
            <a:off x="253215" y="269026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29" name="Action Button: Custom 34">
            <a:hlinkClick r:id="" action="ppaction://noaction" highlightClick="1">
              <a:snd r:embed="rId8" name="cierto (ceceo).wav"/>
            </a:hlinkClick>
            <a:extLst>
              <a:ext uri="{FF2B5EF4-FFF2-40B4-BE49-F238E27FC236}">
                <a16:creationId xmlns:a16="http://schemas.microsoft.com/office/drawing/2014/main" id="{28704D39-3E59-449E-A038-8802624F50D0}"/>
              </a:ext>
            </a:extLst>
          </p:cNvPr>
          <p:cNvSpPr/>
          <p:nvPr/>
        </p:nvSpPr>
        <p:spPr>
          <a:xfrm>
            <a:off x="240054" y="320830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30" name="Action Button: Custom 35">
            <a:hlinkClick r:id="" action="ppaction://noaction" highlightClick="1">
              <a:snd r:embed="rId9" name="cabeza (ceceo).wav"/>
            </a:hlinkClick>
            <a:extLst>
              <a:ext uri="{FF2B5EF4-FFF2-40B4-BE49-F238E27FC236}">
                <a16:creationId xmlns:a16="http://schemas.microsoft.com/office/drawing/2014/main" id="{96431348-E25B-47D6-AE26-D297001782AB}"/>
              </a:ext>
            </a:extLst>
          </p:cNvPr>
          <p:cNvSpPr/>
          <p:nvPr/>
        </p:nvSpPr>
        <p:spPr>
          <a:xfrm>
            <a:off x="240054" y="3739100"/>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
        <p:nvSpPr>
          <p:cNvPr id="31" name="Action Button: Custom 36">
            <a:hlinkClick r:id="" action="ppaction://noaction" highlightClick="1">
              <a:snd r:embed="rId10" name="empezar (ceceo).wav"/>
            </a:hlinkClick>
            <a:extLst>
              <a:ext uri="{FF2B5EF4-FFF2-40B4-BE49-F238E27FC236}">
                <a16:creationId xmlns:a16="http://schemas.microsoft.com/office/drawing/2014/main" id="{9BE95FFE-895B-4E4A-91E8-E2A0727504CF}"/>
              </a:ext>
            </a:extLst>
          </p:cNvPr>
          <p:cNvSpPr/>
          <p:nvPr/>
        </p:nvSpPr>
        <p:spPr>
          <a:xfrm>
            <a:off x="240054" y="425713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7</a:t>
            </a:r>
          </a:p>
        </p:txBody>
      </p:sp>
      <p:sp>
        <p:nvSpPr>
          <p:cNvPr id="32" name="Action Button: Custom 37">
            <a:hlinkClick r:id="" action="ppaction://noaction" highlightClick="1">
              <a:snd r:embed="rId11" name="ciencias (ceceo).wav"/>
            </a:hlinkClick>
            <a:extLst>
              <a:ext uri="{FF2B5EF4-FFF2-40B4-BE49-F238E27FC236}">
                <a16:creationId xmlns:a16="http://schemas.microsoft.com/office/drawing/2014/main" id="{97C66B4D-7015-44B5-B6CF-3B5C2A79D790}"/>
              </a:ext>
            </a:extLst>
          </p:cNvPr>
          <p:cNvSpPr/>
          <p:nvPr/>
        </p:nvSpPr>
        <p:spPr>
          <a:xfrm>
            <a:off x="240054" y="480523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8</a:t>
            </a:r>
          </a:p>
        </p:txBody>
      </p:sp>
      <p:sp>
        <p:nvSpPr>
          <p:cNvPr id="33" name="Action Button: Custom 38">
            <a:hlinkClick r:id="" action="ppaction://noaction" highlightClick="1">
              <a:snd r:embed="rId12" name="decir (ceceo).wav"/>
            </a:hlinkClick>
            <a:extLst>
              <a:ext uri="{FF2B5EF4-FFF2-40B4-BE49-F238E27FC236}">
                <a16:creationId xmlns:a16="http://schemas.microsoft.com/office/drawing/2014/main" id="{25E5ECB1-65F2-4126-9F34-68C2C19035CB}"/>
              </a:ext>
            </a:extLst>
          </p:cNvPr>
          <p:cNvSpPr/>
          <p:nvPr/>
        </p:nvSpPr>
        <p:spPr>
          <a:xfrm>
            <a:off x="240054" y="535334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9</a:t>
            </a:r>
          </a:p>
        </p:txBody>
      </p:sp>
      <p:sp>
        <p:nvSpPr>
          <p:cNvPr id="34" name="Action Button: Custom 39">
            <a:hlinkClick r:id="" action="ppaction://noaction" highlightClick="1">
              <a:snd r:embed="rId13" name="cerca.wav"/>
            </a:hlinkClick>
            <a:extLst>
              <a:ext uri="{FF2B5EF4-FFF2-40B4-BE49-F238E27FC236}">
                <a16:creationId xmlns:a16="http://schemas.microsoft.com/office/drawing/2014/main" id="{6308F4BC-0B5F-47AA-8521-E29426F052CE}"/>
              </a:ext>
            </a:extLst>
          </p:cNvPr>
          <p:cNvSpPr/>
          <p:nvPr/>
        </p:nvSpPr>
        <p:spPr>
          <a:xfrm>
            <a:off x="253215" y="588414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mj-lt"/>
                <a:ea typeface="+mn-ea"/>
                <a:cs typeface="+mn-cs"/>
              </a:rPr>
              <a:t>10</a:t>
            </a:r>
          </a:p>
        </p:txBody>
      </p:sp>
      <p:sp>
        <p:nvSpPr>
          <p:cNvPr id="36" name="Title 35">
            <a:extLst>
              <a:ext uri="{FF2B5EF4-FFF2-40B4-BE49-F238E27FC236}">
                <a16:creationId xmlns:a16="http://schemas.microsoft.com/office/drawing/2014/main" id="{C342A34A-6DCE-43CC-9427-99D94EF23CB5}"/>
              </a:ext>
            </a:extLst>
          </p:cNvPr>
          <p:cNvSpPr>
            <a:spLocks noGrp="1"/>
          </p:cNvSpPr>
          <p:nvPr>
            <p:ph type="title"/>
          </p:nvPr>
        </p:nvSpPr>
        <p:spPr>
          <a:xfrm>
            <a:off x="9418275" y="-187869"/>
            <a:ext cx="2735092" cy="1325563"/>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r>
              <a:rPr lang="en-GB" sz="2000" b="1" i="0" kern="1200" spc="0" baseline="0" dirty="0">
                <a:ln>
                  <a:noFill/>
                </a:ln>
                <a:solidFill>
                  <a:srgbClr val="FFFFFF"/>
                </a:solidFill>
                <a:effectLst/>
                <a:latin typeface="Century Gothic" panose="020B0502020202020204" pitchFamily="34" charset="0"/>
                <a:ea typeface="+mn-ea"/>
                <a:cs typeface="+mn-cs"/>
              </a:rPr>
              <a:t> / escribir</a:t>
            </a:r>
            <a:endParaRPr lang="en-GB" dirty="0">
              <a:effectLst/>
            </a:endParaRPr>
          </a:p>
        </p:txBody>
      </p:sp>
    </p:spTree>
    <p:extLst>
      <p:ext uri="{BB962C8B-B14F-4D97-AF65-F5344CB8AC3E}">
        <p14:creationId xmlns:p14="http://schemas.microsoft.com/office/powerpoint/2010/main" val="72208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escribir</a:t>
            </a:r>
          </a:p>
        </p:txBody>
      </p:sp>
      <p:sp>
        <p:nvSpPr>
          <p:cNvPr id="7" name="Title 1">
            <a:extLst>
              <a:ext uri="{FF2B5EF4-FFF2-40B4-BE49-F238E27FC236}">
                <a16:creationId xmlns:a16="http://schemas.microsoft.com/office/drawing/2014/main" id="{DDD4F50C-93F0-476E-8EC9-D6AB64BE5C47}"/>
              </a:ext>
            </a:extLst>
          </p:cNvPr>
          <p:cNvSpPr txBox="1">
            <a:spLocks/>
          </p:cNvSpPr>
          <p:nvPr/>
        </p:nvSpPr>
        <p:spPr>
          <a:xfrm>
            <a:off x="1322227" y="1173939"/>
            <a:ext cx="10653858" cy="5319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mj-lt"/>
                <a:ea typeface="+mj-ea"/>
                <a:cs typeface="+mj-cs"/>
              </a:rPr>
              <a:t>Tally how many times you hear CE, CI and ZA in the text.</a:t>
            </a:r>
          </a:p>
        </p:txBody>
      </p:sp>
      <p:sp>
        <p:nvSpPr>
          <p:cNvPr id="8" name="Rectangle 7">
            <a:extLst>
              <a:ext uri="{FF2B5EF4-FFF2-40B4-BE49-F238E27FC236}">
                <a16:creationId xmlns:a16="http://schemas.microsoft.com/office/drawing/2014/main" id="{963830FE-F7AE-4AD2-A803-793C1BD703F8}"/>
              </a:ext>
            </a:extLst>
          </p:cNvPr>
          <p:cNvSpPr/>
          <p:nvPr/>
        </p:nvSpPr>
        <p:spPr>
          <a:xfrm>
            <a:off x="1015195" y="1893532"/>
            <a:ext cx="1958164" cy="712605"/>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ea typeface="+mn-ea"/>
                <a:cs typeface="+mn-cs"/>
              </a:rPr>
              <a:t>CE</a:t>
            </a:r>
          </a:p>
        </p:txBody>
      </p:sp>
      <p:sp>
        <p:nvSpPr>
          <p:cNvPr id="9" name="Rectangle 8">
            <a:extLst>
              <a:ext uri="{FF2B5EF4-FFF2-40B4-BE49-F238E27FC236}">
                <a16:creationId xmlns:a16="http://schemas.microsoft.com/office/drawing/2014/main" id="{67F2DF02-7EAF-41FE-8FD8-950D83DDD7A9}"/>
              </a:ext>
            </a:extLst>
          </p:cNvPr>
          <p:cNvSpPr/>
          <p:nvPr/>
        </p:nvSpPr>
        <p:spPr>
          <a:xfrm>
            <a:off x="1015195" y="2601104"/>
            <a:ext cx="1958164" cy="712605"/>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mj-lt"/>
              <a:ea typeface="+mn-ea"/>
              <a:cs typeface="+mn-cs"/>
            </a:endParaRPr>
          </a:p>
        </p:txBody>
      </p:sp>
      <p:sp>
        <p:nvSpPr>
          <p:cNvPr id="10" name="Rectangle 9">
            <a:extLst>
              <a:ext uri="{FF2B5EF4-FFF2-40B4-BE49-F238E27FC236}">
                <a16:creationId xmlns:a16="http://schemas.microsoft.com/office/drawing/2014/main" id="{F98CF1F4-CF15-4D9B-A1B9-2581EE07431B}"/>
              </a:ext>
            </a:extLst>
          </p:cNvPr>
          <p:cNvSpPr/>
          <p:nvPr/>
        </p:nvSpPr>
        <p:spPr>
          <a:xfrm>
            <a:off x="9152219" y="1974656"/>
            <a:ext cx="1958164" cy="712605"/>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ea typeface="+mn-ea"/>
                <a:cs typeface="+mn-cs"/>
              </a:rPr>
              <a:t>ZA</a:t>
            </a:r>
            <a:endParaRPr kumimoji="0" lang="en-GB" sz="1800" b="1" i="0" u="none" strike="noStrike" kern="0" cap="none" spc="0" normalizeH="0" baseline="0" noProof="0" dirty="0">
              <a:ln>
                <a:noFill/>
              </a:ln>
              <a:solidFill>
                <a:srgbClr val="002060"/>
              </a:solidFill>
              <a:effectLst/>
              <a:uLnTx/>
              <a:uFillTx/>
              <a:latin typeface="+mj-lt"/>
              <a:ea typeface="+mn-ea"/>
              <a:cs typeface="+mn-cs"/>
            </a:endParaRPr>
          </a:p>
        </p:txBody>
      </p:sp>
      <p:sp>
        <p:nvSpPr>
          <p:cNvPr id="11" name="Rectangle 10">
            <a:extLst>
              <a:ext uri="{FF2B5EF4-FFF2-40B4-BE49-F238E27FC236}">
                <a16:creationId xmlns:a16="http://schemas.microsoft.com/office/drawing/2014/main" id="{73B6D0BE-8806-4AA4-8338-8FE660A3249C}"/>
              </a:ext>
            </a:extLst>
          </p:cNvPr>
          <p:cNvSpPr/>
          <p:nvPr/>
        </p:nvSpPr>
        <p:spPr>
          <a:xfrm>
            <a:off x="9152219" y="2682228"/>
            <a:ext cx="1958164" cy="712605"/>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mj-lt"/>
              <a:ea typeface="+mn-ea"/>
              <a:cs typeface="+mn-cs"/>
            </a:endParaRPr>
          </a:p>
        </p:txBody>
      </p:sp>
      <p:sp>
        <p:nvSpPr>
          <p:cNvPr id="12" name="Rectangle 11">
            <a:extLst>
              <a:ext uri="{FF2B5EF4-FFF2-40B4-BE49-F238E27FC236}">
                <a16:creationId xmlns:a16="http://schemas.microsoft.com/office/drawing/2014/main" id="{3528BFCC-602C-4873-86A8-DD2F474F8171}"/>
              </a:ext>
            </a:extLst>
          </p:cNvPr>
          <p:cNvSpPr/>
          <p:nvPr/>
        </p:nvSpPr>
        <p:spPr>
          <a:xfrm>
            <a:off x="5140413" y="1893532"/>
            <a:ext cx="1958164" cy="712605"/>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ea typeface="+mn-ea"/>
                <a:cs typeface="+mn-cs"/>
              </a:rPr>
              <a:t>CI</a:t>
            </a:r>
            <a:endParaRPr kumimoji="0" lang="en-GB" sz="1800" b="1" i="0" u="none" strike="noStrike" kern="0" cap="none" spc="0" normalizeH="0" baseline="0" noProof="0" dirty="0">
              <a:ln>
                <a:noFill/>
              </a:ln>
              <a:solidFill>
                <a:srgbClr val="002060"/>
              </a:solidFill>
              <a:effectLst/>
              <a:uLnTx/>
              <a:uFillTx/>
              <a:latin typeface="+mj-lt"/>
              <a:ea typeface="+mn-ea"/>
              <a:cs typeface="+mn-cs"/>
            </a:endParaRPr>
          </a:p>
        </p:txBody>
      </p:sp>
      <p:sp>
        <p:nvSpPr>
          <p:cNvPr id="13" name="Rectangle 12">
            <a:extLst>
              <a:ext uri="{FF2B5EF4-FFF2-40B4-BE49-F238E27FC236}">
                <a16:creationId xmlns:a16="http://schemas.microsoft.com/office/drawing/2014/main" id="{F5027CA1-BCB8-4BCF-8A12-85DDCE83260D}"/>
              </a:ext>
            </a:extLst>
          </p:cNvPr>
          <p:cNvSpPr/>
          <p:nvPr/>
        </p:nvSpPr>
        <p:spPr>
          <a:xfrm>
            <a:off x="5140413" y="2601104"/>
            <a:ext cx="1958164" cy="712605"/>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mj-lt"/>
              <a:ea typeface="+mn-ea"/>
              <a:cs typeface="+mn-cs"/>
            </a:endParaRPr>
          </a:p>
        </p:txBody>
      </p:sp>
      <p:sp>
        <p:nvSpPr>
          <p:cNvPr id="14" name="Rectangle 13">
            <a:extLst>
              <a:ext uri="{FF2B5EF4-FFF2-40B4-BE49-F238E27FC236}">
                <a16:creationId xmlns:a16="http://schemas.microsoft.com/office/drawing/2014/main" id="{CA0E8B72-2A60-4A29-A8F5-A15DEA4A8033}"/>
              </a:ext>
            </a:extLst>
          </p:cNvPr>
          <p:cNvSpPr/>
          <p:nvPr/>
        </p:nvSpPr>
        <p:spPr>
          <a:xfrm>
            <a:off x="602724" y="4437759"/>
            <a:ext cx="2783107" cy="1905375"/>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ea typeface="+mn-ea"/>
                <a:cs typeface="+mn-cs"/>
              </a:rPr>
              <a:t>ce</a:t>
            </a:r>
            <a:r>
              <a:rPr kumimoji="0" lang="en-GB" sz="2400" b="0" i="0" u="none" strike="noStrike" kern="0" cap="none" spc="0" normalizeH="0" baseline="0" noProof="0" dirty="0">
                <a:ln>
                  <a:noFill/>
                </a:ln>
                <a:solidFill>
                  <a:srgbClr val="002060"/>
                </a:solidFill>
                <a:effectLst/>
                <a:uLnTx/>
                <a:uFillTx/>
                <a:latin typeface="+mj-lt"/>
                <a:ea typeface="+mn-ea"/>
                <a:cs typeface="+mn-cs"/>
              </a:rPr>
              <a:t>ntro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ea typeface="+mn-ea"/>
                <a:cs typeface="+mn-cs"/>
              </a:rPr>
              <a:t>ce</a:t>
            </a:r>
            <a:r>
              <a:rPr kumimoji="0" lang="en-GB" sz="2400" b="0" i="0" u="none" strike="noStrike" kern="0" cap="none" spc="0" normalizeH="0" baseline="0" noProof="0" dirty="0">
                <a:ln>
                  <a:noFill/>
                </a:ln>
                <a:solidFill>
                  <a:srgbClr val="002060"/>
                </a:solidFill>
                <a:effectLst/>
                <a:uLnTx/>
                <a:uFillTx/>
                <a:latin typeface="+mj-lt"/>
                <a:ea typeface="+mn-ea"/>
                <a:cs typeface="+mn-cs"/>
              </a:rPr>
              <a:t>rca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ea typeface="+mn-ea"/>
                <a:cs typeface="+mn-cs"/>
              </a:rPr>
              <a:t>ne</a:t>
            </a:r>
            <a:r>
              <a:rPr kumimoji="0" lang="en-GB" sz="2400" b="1" i="0" u="none" strike="noStrike" kern="0" cap="none" spc="0" normalizeH="0" baseline="0" noProof="0" dirty="0">
                <a:ln>
                  <a:noFill/>
                </a:ln>
                <a:solidFill>
                  <a:srgbClr val="002060"/>
                </a:solidFill>
                <a:effectLst/>
                <a:uLnTx/>
                <a:uFillTx/>
                <a:latin typeface="+mj-lt"/>
                <a:ea typeface="+mn-ea"/>
                <a:cs typeface="+mn-cs"/>
              </a:rPr>
              <a:t>ce</a:t>
            </a:r>
            <a:r>
              <a:rPr kumimoji="0" lang="en-GB" sz="2400" b="0" i="0" u="none" strike="noStrike" kern="0" cap="none" spc="0" normalizeH="0" baseline="0" noProof="0" dirty="0">
                <a:ln>
                  <a:noFill/>
                </a:ln>
                <a:solidFill>
                  <a:srgbClr val="002060"/>
                </a:solidFill>
                <a:effectLst/>
                <a:uLnTx/>
                <a:uFillTx/>
                <a:latin typeface="+mj-lt"/>
                <a:ea typeface="+mn-ea"/>
                <a:cs typeface="+mn-cs"/>
              </a:rPr>
              <a:t>sita</a:t>
            </a:r>
          </a:p>
        </p:txBody>
      </p:sp>
      <p:sp>
        <p:nvSpPr>
          <p:cNvPr id="15" name="Rectangle 14">
            <a:extLst>
              <a:ext uri="{FF2B5EF4-FFF2-40B4-BE49-F238E27FC236}">
                <a16:creationId xmlns:a16="http://schemas.microsoft.com/office/drawing/2014/main" id="{B0301B51-EEAA-4DE0-AA29-3D2A8C921A70}"/>
              </a:ext>
            </a:extLst>
          </p:cNvPr>
          <p:cNvSpPr/>
          <p:nvPr/>
        </p:nvSpPr>
        <p:spPr>
          <a:xfrm>
            <a:off x="4590385" y="4437758"/>
            <a:ext cx="2965631" cy="1905376"/>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ea typeface="+mn-ea"/>
                <a:cs typeface="+mn-cs"/>
              </a:rPr>
              <a:t>ci</a:t>
            </a:r>
            <a:r>
              <a:rPr kumimoji="0" lang="en-GB" sz="2400" b="0" i="0" u="none" strike="noStrike" kern="0" cap="none" spc="0" normalizeH="0" baseline="0" noProof="0" dirty="0">
                <a:ln>
                  <a:noFill/>
                </a:ln>
                <a:solidFill>
                  <a:srgbClr val="002060"/>
                </a:solidFill>
                <a:effectLst/>
                <a:uLnTx/>
                <a:uFillTx/>
                <a:latin typeface="+mj-lt"/>
                <a:ea typeface="+mn-ea"/>
                <a:cs typeface="+mn-cs"/>
              </a:rPr>
              <a:t>udad</a:t>
            </a:r>
            <a:endParaRPr kumimoji="0" lang="en-GB" sz="2400" b="1" i="0" u="none" strike="noStrike" kern="0" cap="none" spc="0" normalizeH="0" baseline="0" noProof="0" dirty="0">
              <a:ln>
                <a:noFill/>
              </a:ln>
              <a:solidFill>
                <a:srgbClr val="002060"/>
              </a:solidFill>
              <a:effectLst/>
              <a:uLnTx/>
              <a:uFillTx/>
              <a:latin typeface="+mj-l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mj-lt"/>
                <a:ea typeface="+mn-ea"/>
                <a:cs typeface="+mn-cs"/>
              </a:rPr>
              <a:t>ci</a:t>
            </a:r>
            <a:r>
              <a:rPr kumimoji="0" lang="en-GB" sz="2400" b="0" i="0" u="none" strike="noStrike" kern="0" cap="none" spc="0" normalizeH="0" baseline="0" noProof="0" dirty="0" err="1">
                <a:ln>
                  <a:noFill/>
                </a:ln>
                <a:solidFill>
                  <a:srgbClr val="002060"/>
                </a:solidFill>
                <a:effectLst/>
                <a:uLnTx/>
                <a:uFillTx/>
                <a:latin typeface="+mj-lt"/>
                <a:ea typeface="+mn-ea"/>
                <a:cs typeface="+mn-cs"/>
              </a:rPr>
              <a:t>en</a:t>
            </a:r>
            <a:r>
              <a:rPr kumimoji="0" lang="en-GB" sz="2400" b="1" i="0" u="none" strike="noStrike" kern="0" cap="none" spc="0" normalizeH="0" baseline="0" noProof="0" dirty="0" err="1">
                <a:ln>
                  <a:noFill/>
                </a:ln>
                <a:solidFill>
                  <a:srgbClr val="002060"/>
                </a:solidFill>
                <a:effectLst/>
                <a:uLnTx/>
                <a:uFillTx/>
                <a:latin typeface="+mj-lt"/>
                <a:ea typeface="+mn-ea"/>
                <a:cs typeface="+mn-cs"/>
              </a:rPr>
              <a:t>ci</a:t>
            </a:r>
            <a:r>
              <a:rPr kumimoji="0" lang="en-GB" sz="2400" b="0" i="0" u="none" strike="noStrike" kern="0" cap="none" spc="0" normalizeH="0" baseline="0" noProof="0" dirty="0" err="1">
                <a:ln>
                  <a:noFill/>
                </a:ln>
                <a:solidFill>
                  <a:srgbClr val="002060"/>
                </a:solidFill>
                <a:effectLst/>
                <a:uLnTx/>
                <a:uFillTx/>
                <a:latin typeface="+mj-lt"/>
                <a:ea typeface="+mn-ea"/>
                <a:cs typeface="+mn-cs"/>
              </a:rPr>
              <a:t>as</a:t>
            </a:r>
            <a:endParaRPr kumimoji="0" lang="en-GB" sz="2400" b="0" i="0" u="none" strike="noStrike" kern="0" cap="none" spc="0" normalizeH="0" baseline="0" noProof="0" dirty="0">
              <a:ln>
                <a:noFill/>
              </a:ln>
              <a:solidFill>
                <a:srgbClr val="002060"/>
              </a:solidFill>
              <a:effectLst/>
              <a:uLnTx/>
              <a:uFillTx/>
              <a:latin typeface="+mj-l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ea typeface="+mn-ea"/>
                <a:cs typeface="+mn-cs"/>
              </a:rPr>
              <a:t> </a:t>
            </a:r>
            <a:r>
              <a:rPr kumimoji="0" lang="en-GB" sz="2400" i="0" u="none" strike="noStrike" kern="0" cap="none" spc="0" normalizeH="0" baseline="0" noProof="0" dirty="0" err="1">
                <a:ln>
                  <a:noFill/>
                </a:ln>
                <a:solidFill>
                  <a:srgbClr val="002060"/>
                </a:solidFill>
                <a:effectLst/>
                <a:uLnTx/>
                <a:uFillTx/>
                <a:latin typeface="+mj-lt"/>
                <a:ea typeface="+mn-ea"/>
                <a:cs typeface="+mn-cs"/>
              </a:rPr>
              <a:t>bi</a:t>
            </a:r>
            <a:r>
              <a:rPr kumimoji="0" lang="en-GB" sz="2400" b="1" i="0" u="none" strike="noStrike" kern="0" cap="none" spc="0" normalizeH="0" baseline="0" noProof="0" dirty="0" err="1">
                <a:ln>
                  <a:noFill/>
                </a:ln>
                <a:solidFill>
                  <a:srgbClr val="002060"/>
                </a:solidFill>
                <a:effectLst/>
                <a:uLnTx/>
                <a:uFillTx/>
                <a:latin typeface="+mj-lt"/>
                <a:ea typeface="+mn-ea"/>
                <a:cs typeface="+mn-cs"/>
              </a:rPr>
              <a:t>ci</a:t>
            </a:r>
            <a:r>
              <a:rPr kumimoji="0" lang="en-GB" sz="2400" i="0" u="none" strike="noStrike" kern="0" cap="none" spc="0" normalizeH="0" baseline="0" noProof="0" dirty="0" err="1">
                <a:ln>
                  <a:noFill/>
                </a:ln>
                <a:solidFill>
                  <a:srgbClr val="002060"/>
                </a:solidFill>
                <a:effectLst/>
                <a:uLnTx/>
                <a:uFillTx/>
                <a:latin typeface="+mj-lt"/>
                <a:ea typeface="+mn-ea"/>
                <a:cs typeface="+mn-cs"/>
              </a:rPr>
              <a:t>cleta</a:t>
            </a:r>
            <a:r>
              <a:rPr kumimoji="0" lang="en-GB" sz="2400" b="1" i="0" u="none" strike="noStrike" kern="0" cap="none" spc="0" normalizeH="0" baseline="0" noProof="0" dirty="0">
                <a:ln>
                  <a:noFill/>
                </a:ln>
                <a:solidFill>
                  <a:srgbClr val="002060"/>
                </a:solidFill>
                <a:effectLst/>
                <a:uLnTx/>
                <a:uFillTx/>
                <a:latin typeface="+mj-lt"/>
                <a:ea typeface="+mn-ea"/>
                <a:cs typeface="+mn-cs"/>
              </a:rPr>
              <a:t> </a:t>
            </a:r>
            <a:endParaRPr kumimoji="0" lang="en-GB" sz="2400" b="0" i="0" u="none" strike="noStrike" kern="0" cap="none" spc="0" normalizeH="0" baseline="0" noProof="0" dirty="0">
              <a:ln>
                <a:noFill/>
              </a:ln>
              <a:solidFill>
                <a:srgbClr val="002060"/>
              </a:solidFill>
              <a:effectLst/>
              <a:uLnTx/>
              <a:uFillTx/>
              <a:latin typeface="+mj-lt"/>
              <a:ea typeface="+mn-ea"/>
              <a:cs typeface="+mn-cs"/>
            </a:endParaRPr>
          </a:p>
        </p:txBody>
      </p:sp>
      <p:sp>
        <p:nvSpPr>
          <p:cNvPr id="16" name="Title 1">
            <a:extLst>
              <a:ext uri="{FF2B5EF4-FFF2-40B4-BE49-F238E27FC236}">
                <a16:creationId xmlns:a16="http://schemas.microsoft.com/office/drawing/2014/main" id="{BC6B9823-4866-4B82-B26D-7714AC7DDDC6}"/>
              </a:ext>
            </a:extLst>
          </p:cNvPr>
          <p:cNvSpPr txBox="1">
            <a:spLocks/>
          </p:cNvSpPr>
          <p:nvPr/>
        </p:nvSpPr>
        <p:spPr>
          <a:xfrm>
            <a:off x="3744219" y="3573427"/>
            <a:ext cx="4708484" cy="5319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mj-lt"/>
                <a:ea typeface="+mj-ea"/>
                <a:cs typeface="+mj-cs"/>
              </a:rPr>
              <a:t>¿Qué palabras escuchas?</a:t>
            </a:r>
          </a:p>
        </p:txBody>
      </p:sp>
      <p:sp>
        <p:nvSpPr>
          <p:cNvPr id="17" name="Rectangle 16">
            <a:extLst>
              <a:ext uri="{FF2B5EF4-FFF2-40B4-BE49-F238E27FC236}">
                <a16:creationId xmlns:a16="http://schemas.microsoft.com/office/drawing/2014/main" id="{4745C429-574D-4D86-899A-2087F99BFA03}"/>
              </a:ext>
            </a:extLst>
          </p:cNvPr>
          <p:cNvSpPr/>
          <p:nvPr/>
        </p:nvSpPr>
        <p:spPr>
          <a:xfrm>
            <a:off x="8398620" y="4437757"/>
            <a:ext cx="3396709" cy="1905377"/>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ea typeface="+mn-ea"/>
                <a:cs typeface="+mn-cs"/>
              </a:rPr>
              <a:t>empe</a:t>
            </a:r>
            <a:r>
              <a:rPr kumimoji="0" lang="en-GB" sz="2400" b="1" i="0" u="none" strike="noStrike" kern="0" cap="none" spc="0" normalizeH="0" baseline="0" noProof="0" dirty="0">
                <a:ln>
                  <a:noFill/>
                </a:ln>
                <a:solidFill>
                  <a:srgbClr val="002060"/>
                </a:solidFill>
                <a:effectLst/>
                <a:uLnTx/>
                <a:uFillTx/>
                <a:latin typeface="+mj-lt"/>
                <a:ea typeface="+mn-ea"/>
                <a:cs typeface="+mn-cs"/>
              </a:rPr>
              <a:t>za</a:t>
            </a:r>
            <a:r>
              <a:rPr kumimoji="0" lang="en-GB" sz="2400" b="0" i="0" u="none" strike="noStrike" kern="0" cap="none" spc="0" normalizeH="0" baseline="0" noProof="0" dirty="0">
                <a:ln>
                  <a:noFill/>
                </a:ln>
                <a:solidFill>
                  <a:srgbClr val="002060"/>
                </a:solidFill>
                <a:effectLst/>
                <a:uLnTx/>
                <a:uFillTx/>
                <a:latin typeface="+mj-lt"/>
                <a:ea typeface="+mn-ea"/>
                <a:cs typeface="+mn-cs"/>
              </a:rPr>
              <a:t>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ea typeface="+mn-ea"/>
                <a:cs typeface="+mn-cs"/>
              </a:rPr>
              <a:t>za</a:t>
            </a:r>
            <a:r>
              <a:rPr kumimoji="0" lang="en-GB" sz="2400" b="0" i="0" u="none" strike="noStrike" kern="0" cap="none" spc="0" normalizeH="0" baseline="0" noProof="0" dirty="0">
                <a:ln>
                  <a:noFill/>
                </a:ln>
                <a:solidFill>
                  <a:srgbClr val="002060"/>
                </a:solidFill>
                <a:effectLst/>
                <a:uLnTx/>
                <a:uFillTx/>
                <a:latin typeface="+mj-lt"/>
                <a:ea typeface="+mn-ea"/>
                <a:cs typeface="+mn-cs"/>
              </a:rPr>
              <a:t>patos</a:t>
            </a:r>
          </a:p>
        </p:txBody>
      </p:sp>
      <p:cxnSp>
        <p:nvCxnSpPr>
          <p:cNvPr id="18" name="Straight Connector 17">
            <a:extLst>
              <a:ext uri="{FF2B5EF4-FFF2-40B4-BE49-F238E27FC236}">
                <a16:creationId xmlns:a16="http://schemas.microsoft.com/office/drawing/2014/main" id="{13038741-AC59-4688-94DA-EE48DE5E6E59}"/>
              </a:ext>
            </a:extLst>
          </p:cNvPr>
          <p:cNvCxnSpPr/>
          <p:nvPr/>
        </p:nvCxnSpPr>
        <p:spPr>
          <a:xfrm>
            <a:off x="1824156" y="2682229"/>
            <a:ext cx="1" cy="456389"/>
          </a:xfrm>
          <a:prstGeom prst="line">
            <a:avLst/>
          </a:prstGeom>
          <a:noFill/>
          <a:ln w="76200" cap="flat" cmpd="sng" algn="ctr">
            <a:solidFill>
              <a:srgbClr val="002060"/>
            </a:solidFill>
            <a:prstDash val="solid"/>
            <a:miter lim="800000"/>
          </a:ln>
          <a:effectLst/>
        </p:spPr>
      </p:cxnSp>
      <p:cxnSp>
        <p:nvCxnSpPr>
          <p:cNvPr id="19" name="Straight Connector 18">
            <a:extLst>
              <a:ext uri="{FF2B5EF4-FFF2-40B4-BE49-F238E27FC236}">
                <a16:creationId xmlns:a16="http://schemas.microsoft.com/office/drawing/2014/main" id="{81BB4F94-918A-4FD2-98B3-AE0E48E78F81}"/>
              </a:ext>
            </a:extLst>
          </p:cNvPr>
          <p:cNvCxnSpPr/>
          <p:nvPr/>
        </p:nvCxnSpPr>
        <p:spPr>
          <a:xfrm>
            <a:off x="1987188" y="2682229"/>
            <a:ext cx="1" cy="456389"/>
          </a:xfrm>
          <a:prstGeom prst="line">
            <a:avLst/>
          </a:prstGeom>
          <a:noFill/>
          <a:ln w="76200" cap="flat" cmpd="sng" algn="ctr">
            <a:solidFill>
              <a:srgbClr val="002060"/>
            </a:solidFill>
            <a:prstDash val="solid"/>
            <a:miter lim="800000"/>
          </a:ln>
          <a:effectLst/>
        </p:spPr>
      </p:cxnSp>
      <p:cxnSp>
        <p:nvCxnSpPr>
          <p:cNvPr id="20" name="Straight Connector 19">
            <a:extLst>
              <a:ext uri="{FF2B5EF4-FFF2-40B4-BE49-F238E27FC236}">
                <a16:creationId xmlns:a16="http://schemas.microsoft.com/office/drawing/2014/main" id="{536E0C15-25BB-4530-9E05-BD6E3991AD2D}"/>
              </a:ext>
            </a:extLst>
          </p:cNvPr>
          <p:cNvCxnSpPr/>
          <p:nvPr/>
        </p:nvCxnSpPr>
        <p:spPr>
          <a:xfrm>
            <a:off x="5909717" y="2717215"/>
            <a:ext cx="1" cy="456389"/>
          </a:xfrm>
          <a:prstGeom prst="line">
            <a:avLst/>
          </a:prstGeom>
          <a:noFill/>
          <a:ln w="76200" cap="flat" cmpd="sng" algn="ctr">
            <a:solidFill>
              <a:srgbClr val="002060"/>
            </a:solidFill>
            <a:prstDash val="solid"/>
            <a:miter lim="800000"/>
          </a:ln>
          <a:effectLst/>
        </p:spPr>
      </p:cxnSp>
      <p:cxnSp>
        <p:nvCxnSpPr>
          <p:cNvPr id="21" name="Straight Connector 20">
            <a:extLst>
              <a:ext uri="{FF2B5EF4-FFF2-40B4-BE49-F238E27FC236}">
                <a16:creationId xmlns:a16="http://schemas.microsoft.com/office/drawing/2014/main" id="{FF8F38ED-ED55-4F75-BFD1-5928EFB683A9}"/>
              </a:ext>
            </a:extLst>
          </p:cNvPr>
          <p:cNvCxnSpPr/>
          <p:nvPr/>
        </p:nvCxnSpPr>
        <p:spPr>
          <a:xfrm>
            <a:off x="6072749" y="2717215"/>
            <a:ext cx="1" cy="456389"/>
          </a:xfrm>
          <a:prstGeom prst="line">
            <a:avLst/>
          </a:prstGeom>
          <a:noFill/>
          <a:ln w="76200" cap="flat" cmpd="sng" algn="ctr">
            <a:solidFill>
              <a:srgbClr val="002060"/>
            </a:solidFill>
            <a:prstDash val="solid"/>
            <a:miter lim="800000"/>
          </a:ln>
          <a:effectLst/>
        </p:spPr>
      </p:cxnSp>
      <p:cxnSp>
        <p:nvCxnSpPr>
          <p:cNvPr id="22" name="Straight Connector 21">
            <a:extLst>
              <a:ext uri="{FF2B5EF4-FFF2-40B4-BE49-F238E27FC236}">
                <a16:creationId xmlns:a16="http://schemas.microsoft.com/office/drawing/2014/main" id="{83B4C1AA-CC2E-460C-981B-97861B03E8B4}"/>
              </a:ext>
            </a:extLst>
          </p:cNvPr>
          <p:cNvCxnSpPr/>
          <p:nvPr/>
        </p:nvCxnSpPr>
        <p:spPr>
          <a:xfrm>
            <a:off x="6235781" y="2717215"/>
            <a:ext cx="1" cy="456389"/>
          </a:xfrm>
          <a:prstGeom prst="line">
            <a:avLst/>
          </a:prstGeom>
          <a:noFill/>
          <a:ln w="76200" cap="flat" cmpd="sng" algn="ctr">
            <a:solidFill>
              <a:srgbClr val="002060"/>
            </a:solidFill>
            <a:prstDash val="solid"/>
            <a:miter lim="800000"/>
          </a:ln>
          <a:effectLst/>
        </p:spPr>
      </p:cxnSp>
      <p:cxnSp>
        <p:nvCxnSpPr>
          <p:cNvPr id="23" name="Straight Connector 22">
            <a:extLst>
              <a:ext uri="{FF2B5EF4-FFF2-40B4-BE49-F238E27FC236}">
                <a16:creationId xmlns:a16="http://schemas.microsoft.com/office/drawing/2014/main" id="{75689E9D-70B2-44AF-8074-F511768ED602}"/>
              </a:ext>
            </a:extLst>
          </p:cNvPr>
          <p:cNvCxnSpPr/>
          <p:nvPr/>
        </p:nvCxnSpPr>
        <p:spPr>
          <a:xfrm>
            <a:off x="6398813" y="2717215"/>
            <a:ext cx="1" cy="456389"/>
          </a:xfrm>
          <a:prstGeom prst="line">
            <a:avLst/>
          </a:prstGeom>
          <a:noFill/>
          <a:ln w="76200" cap="flat" cmpd="sng" algn="ctr">
            <a:solidFill>
              <a:srgbClr val="002060"/>
            </a:solidFill>
            <a:prstDash val="solid"/>
            <a:miter lim="800000"/>
          </a:ln>
          <a:effectLst/>
        </p:spPr>
      </p:cxnSp>
      <p:cxnSp>
        <p:nvCxnSpPr>
          <p:cNvPr id="24" name="Straight Connector 23">
            <a:extLst>
              <a:ext uri="{FF2B5EF4-FFF2-40B4-BE49-F238E27FC236}">
                <a16:creationId xmlns:a16="http://schemas.microsoft.com/office/drawing/2014/main" id="{2EA3CC07-B33C-4ED0-BBBD-D00CE60D523D}"/>
              </a:ext>
            </a:extLst>
          </p:cNvPr>
          <p:cNvCxnSpPr/>
          <p:nvPr/>
        </p:nvCxnSpPr>
        <p:spPr>
          <a:xfrm>
            <a:off x="10081649" y="2772289"/>
            <a:ext cx="1" cy="456389"/>
          </a:xfrm>
          <a:prstGeom prst="line">
            <a:avLst/>
          </a:prstGeom>
          <a:noFill/>
          <a:ln w="76200" cap="flat" cmpd="sng" algn="ctr">
            <a:solidFill>
              <a:srgbClr val="002060"/>
            </a:solidFill>
            <a:prstDash val="solid"/>
            <a:miter lim="800000"/>
          </a:ln>
          <a:effectLst/>
        </p:spPr>
      </p:cxnSp>
      <p:cxnSp>
        <p:nvCxnSpPr>
          <p:cNvPr id="25" name="Straight Connector 24">
            <a:extLst>
              <a:ext uri="{FF2B5EF4-FFF2-40B4-BE49-F238E27FC236}">
                <a16:creationId xmlns:a16="http://schemas.microsoft.com/office/drawing/2014/main" id="{E1B79607-A4F7-4B60-BEC1-38DADB5ACB4D}"/>
              </a:ext>
            </a:extLst>
          </p:cNvPr>
          <p:cNvCxnSpPr/>
          <p:nvPr/>
        </p:nvCxnSpPr>
        <p:spPr>
          <a:xfrm>
            <a:off x="10244681" y="2772289"/>
            <a:ext cx="1" cy="456389"/>
          </a:xfrm>
          <a:prstGeom prst="line">
            <a:avLst/>
          </a:prstGeom>
          <a:noFill/>
          <a:ln w="76200" cap="flat" cmpd="sng" algn="ctr">
            <a:solidFill>
              <a:srgbClr val="002060"/>
            </a:solidFill>
            <a:prstDash val="solid"/>
            <a:miter lim="800000"/>
          </a:ln>
          <a:effectLst/>
        </p:spPr>
      </p:cxnSp>
      <p:cxnSp>
        <p:nvCxnSpPr>
          <p:cNvPr id="26" name="Straight Connector 25">
            <a:extLst>
              <a:ext uri="{FF2B5EF4-FFF2-40B4-BE49-F238E27FC236}">
                <a16:creationId xmlns:a16="http://schemas.microsoft.com/office/drawing/2014/main" id="{641DDE00-F59D-447C-AF4E-A95EBC1DCF80}"/>
              </a:ext>
            </a:extLst>
          </p:cNvPr>
          <p:cNvCxnSpPr/>
          <p:nvPr/>
        </p:nvCxnSpPr>
        <p:spPr>
          <a:xfrm>
            <a:off x="2150219" y="2682228"/>
            <a:ext cx="1" cy="456389"/>
          </a:xfrm>
          <a:prstGeom prst="line">
            <a:avLst/>
          </a:prstGeom>
          <a:noFill/>
          <a:ln w="76200" cap="flat" cmpd="sng" algn="ctr">
            <a:solidFill>
              <a:srgbClr val="002060"/>
            </a:solidFill>
            <a:prstDash val="solid"/>
            <a:miter lim="800000"/>
          </a:ln>
          <a:effectLst/>
        </p:spPr>
      </p:cxnSp>
      <p:sp>
        <p:nvSpPr>
          <p:cNvPr id="27" name="Rectangle 26">
            <a:extLst>
              <a:ext uri="{FF2B5EF4-FFF2-40B4-BE49-F238E27FC236}">
                <a16:creationId xmlns:a16="http://schemas.microsoft.com/office/drawing/2014/main" id="{4B22112C-AA7E-4968-B48E-6684559EDA6E}"/>
              </a:ext>
            </a:extLst>
          </p:cNvPr>
          <p:cNvSpPr/>
          <p:nvPr/>
        </p:nvSpPr>
        <p:spPr>
          <a:xfrm>
            <a:off x="1015195" y="4185602"/>
            <a:ext cx="1958164" cy="712605"/>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002060"/>
                </a:solidFill>
                <a:effectLst/>
                <a:uLnTx/>
                <a:uFillTx/>
                <a:latin typeface="+mj-lt"/>
                <a:ea typeface="+mn-ea"/>
                <a:cs typeface="+mn-cs"/>
              </a:rPr>
              <a:t>CE</a:t>
            </a:r>
            <a:endParaRPr kumimoji="0" lang="en-GB" sz="2800" b="1" i="0" u="none" strike="noStrike" kern="0" cap="none" spc="0" normalizeH="0" baseline="0" noProof="0" dirty="0">
              <a:ln>
                <a:noFill/>
              </a:ln>
              <a:solidFill>
                <a:srgbClr val="002060"/>
              </a:solidFill>
              <a:effectLst/>
              <a:uLnTx/>
              <a:uFillTx/>
              <a:latin typeface="+mj-lt"/>
              <a:ea typeface="+mn-ea"/>
              <a:cs typeface="+mn-cs"/>
            </a:endParaRPr>
          </a:p>
        </p:txBody>
      </p:sp>
      <p:sp>
        <p:nvSpPr>
          <p:cNvPr id="28" name="Rectangle 27">
            <a:extLst>
              <a:ext uri="{FF2B5EF4-FFF2-40B4-BE49-F238E27FC236}">
                <a16:creationId xmlns:a16="http://schemas.microsoft.com/office/drawing/2014/main" id="{F3695FDA-1B41-416C-A1D7-90E81503F9D6}"/>
              </a:ext>
            </a:extLst>
          </p:cNvPr>
          <p:cNvSpPr/>
          <p:nvPr/>
        </p:nvSpPr>
        <p:spPr>
          <a:xfrm>
            <a:off x="5119379" y="4185603"/>
            <a:ext cx="1958164" cy="712605"/>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ea typeface="+mn-ea"/>
                <a:cs typeface="+mn-cs"/>
              </a:rPr>
              <a:t>CI</a:t>
            </a:r>
            <a:endParaRPr kumimoji="0" lang="en-GB" sz="1800" b="1" i="0" u="none" strike="noStrike" kern="0" cap="none" spc="0" normalizeH="0" baseline="0" noProof="0" dirty="0">
              <a:ln>
                <a:noFill/>
              </a:ln>
              <a:solidFill>
                <a:srgbClr val="002060"/>
              </a:solidFill>
              <a:effectLst/>
              <a:uLnTx/>
              <a:uFillTx/>
              <a:latin typeface="+mj-lt"/>
              <a:ea typeface="+mn-ea"/>
              <a:cs typeface="+mn-cs"/>
            </a:endParaRPr>
          </a:p>
        </p:txBody>
      </p:sp>
      <p:sp>
        <p:nvSpPr>
          <p:cNvPr id="29" name="Rectangle 28">
            <a:extLst>
              <a:ext uri="{FF2B5EF4-FFF2-40B4-BE49-F238E27FC236}">
                <a16:creationId xmlns:a16="http://schemas.microsoft.com/office/drawing/2014/main" id="{0975F3FA-42DA-4E03-B2F7-8969F9EB1FAF}"/>
              </a:ext>
            </a:extLst>
          </p:cNvPr>
          <p:cNvSpPr/>
          <p:nvPr/>
        </p:nvSpPr>
        <p:spPr>
          <a:xfrm>
            <a:off x="9152219" y="4185602"/>
            <a:ext cx="1958164" cy="712605"/>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ea typeface="+mn-ea"/>
                <a:cs typeface="+mn-cs"/>
              </a:rPr>
              <a:t>ZA</a:t>
            </a:r>
            <a:endParaRPr kumimoji="0" lang="en-GB" sz="1800" b="1" i="0" u="none" strike="noStrike" kern="0" cap="none" spc="0" normalizeH="0" baseline="0" noProof="0" dirty="0">
              <a:ln>
                <a:noFill/>
              </a:ln>
              <a:solidFill>
                <a:srgbClr val="002060"/>
              </a:solidFill>
              <a:effectLst/>
              <a:uLnTx/>
              <a:uFillTx/>
              <a:latin typeface="+mj-lt"/>
              <a:ea typeface="+mn-ea"/>
              <a:cs typeface="+mn-cs"/>
            </a:endParaRPr>
          </a:p>
        </p:txBody>
      </p:sp>
      <p:sp>
        <p:nvSpPr>
          <p:cNvPr id="30" name="Action Button: Forward or Next 1">
            <a:hlinkClick r:id="" action="ppaction://hlinkshowjump?jump=nextslide" highlightClick="1">
              <a:snd r:embed="rId4" name="Natalia - text - phoneme monitoring.wav"/>
            </a:hlinkClick>
            <a:extLst>
              <a:ext uri="{FF2B5EF4-FFF2-40B4-BE49-F238E27FC236}">
                <a16:creationId xmlns:a16="http://schemas.microsoft.com/office/drawing/2014/main" id="{9A38DD9E-E28F-4513-9076-09B123D0472D}"/>
              </a:ext>
            </a:extLst>
          </p:cNvPr>
          <p:cNvSpPr/>
          <p:nvPr/>
        </p:nvSpPr>
        <p:spPr>
          <a:xfrm>
            <a:off x="122183" y="1242311"/>
            <a:ext cx="580074" cy="463570"/>
          </a:xfrm>
          <a:prstGeom prst="actionButtonForwardNex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Tree>
    <p:extLst>
      <p:ext uri="{BB962C8B-B14F-4D97-AF65-F5344CB8AC3E}">
        <p14:creationId xmlns:p14="http://schemas.microsoft.com/office/powerpoint/2010/main" val="71007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BD812923-D513-40B4-91ED-C6EA35ED522F}"/>
              </a:ext>
            </a:extLst>
          </p:cNvPr>
          <p:cNvSpPr/>
          <p:nvPr/>
        </p:nvSpPr>
        <p:spPr>
          <a:xfrm>
            <a:off x="115613" y="1325563"/>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ea typeface="+mn-ea"/>
                <a:cs typeface="+mn-cs"/>
              </a:rPr>
              <a:t>cerca</a:t>
            </a:r>
          </a:p>
        </p:txBody>
      </p:sp>
      <p:sp>
        <p:nvSpPr>
          <p:cNvPr id="18" name="Rectangle 17">
            <a:extLst>
              <a:ext uri="{FF2B5EF4-FFF2-40B4-BE49-F238E27FC236}">
                <a16:creationId xmlns:a16="http://schemas.microsoft.com/office/drawing/2014/main" id="{2BF46B8F-EB42-46D9-B52C-D08B301C3DAB}"/>
              </a:ext>
            </a:extLst>
          </p:cNvPr>
          <p:cNvSpPr/>
          <p:nvPr/>
        </p:nvSpPr>
        <p:spPr>
          <a:xfrm>
            <a:off x="2548757" y="1325563"/>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ea typeface="+mn-ea"/>
                <a:cs typeface="+mn-cs"/>
              </a:rPr>
              <a:t>centro</a:t>
            </a:r>
          </a:p>
        </p:txBody>
      </p:sp>
      <p:sp>
        <p:nvSpPr>
          <p:cNvPr id="19" name="Rectangle 18">
            <a:extLst>
              <a:ext uri="{FF2B5EF4-FFF2-40B4-BE49-F238E27FC236}">
                <a16:creationId xmlns:a16="http://schemas.microsoft.com/office/drawing/2014/main" id="{CF9D6D89-78EC-4808-8E4B-19CA509D445F}"/>
              </a:ext>
            </a:extLst>
          </p:cNvPr>
          <p:cNvSpPr/>
          <p:nvPr/>
        </p:nvSpPr>
        <p:spPr>
          <a:xfrm>
            <a:off x="115613" y="3254212"/>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ea typeface="+mn-ea"/>
                <a:cs typeface="+mn-cs"/>
              </a:rPr>
              <a:t>cierto</a:t>
            </a:r>
          </a:p>
        </p:txBody>
      </p:sp>
      <p:sp>
        <p:nvSpPr>
          <p:cNvPr id="20" name="Rectangle 19">
            <a:extLst>
              <a:ext uri="{FF2B5EF4-FFF2-40B4-BE49-F238E27FC236}">
                <a16:creationId xmlns:a16="http://schemas.microsoft.com/office/drawing/2014/main" id="{38A1CED7-E5AD-4C50-8308-2044AE111F1B}"/>
              </a:ext>
            </a:extLst>
          </p:cNvPr>
          <p:cNvSpPr/>
          <p:nvPr/>
        </p:nvSpPr>
        <p:spPr>
          <a:xfrm>
            <a:off x="2548757" y="3254212"/>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ea typeface="+mn-ea"/>
                <a:cs typeface="+mn-cs"/>
              </a:rPr>
              <a:t>decir</a:t>
            </a:r>
          </a:p>
        </p:txBody>
      </p:sp>
      <p:sp>
        <p:nvSpPr>
          <p:cNvPr id="21" name="Rectangle 20">
            <a:extLst>
              <a:ext uri="{FF2B5EF4-FFF2-40B4-BE49-F238E27FC236}">
                <a16:creationId xmlns:a16="http://schemas.microsoft.com/office/drawing/2014/main" id="{CE4DEA65-7C42-4A1B-934D-6522136C96EE}"/>
              </a:ext>
            </a:extLst>
          </p:cNvPr>
          <p:cNvSpPr/>
          <p:nvPr/>
        </p:nvSpPr>
        <p:spPr>
          <a:xfrm>
            <a:off x="115613" y="5182861"/>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ea typeface="+mn-ea"/>
                <a:cs typeface="+mn-cs"/>
              </a:rPr>
              <a:t>zona</a:t>
            </a:r>
          </a:p>
        </p:txBody>
      </p:sp>
      <p:sp>
        <p:nvSpPr>
          <p:cNvPr id="22" name="Rectangle 21">
            <a:extLst>
              <a:ext uri="{FF2B5EF4-FFF2-40B4-BE49-F238E27FC236}">
                <a16:creationId xmlns:a16="http://schemas.microsoft.com/office/drawing/2014/main" id="{91B26C91-65D9-40F1-B275-966309E720E3}"/>
              </a:ext>
            </a:extLst>
          </p:cNvPr>
          <p:cNvSpPr/>
          <p:nvPr/>
        </p:nvSpPr>
        <p:spPr>
          <a:xfrm>
            <a:off x="2548757" y="5182861"/>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ea typeface="+mn-ea"/>
                <a:cs typeface="+mn-cs"/>
              </a:rPr>
              <a:t>cabeza</a:t>
            </a:r>
          </a:p>
        </p:txBody>
      </p:sp>
      <p:sp>
        <p:nvSpPr>
          <p:cNvPr id="23" name="Rectangle 22">
            <a:extLst>
              <a:ext uri="{FF2B5EF4-FFF2-40B4-BE49-F238E27FC236}">
                <a16:creationId xmlns:a16="http://schemas.microsoft.com/office/drawing/2014/main" id="{7B1240A0-578C-4F23-81D7-E52BE8F6A983}"/>
              </a:ext>
            </a:extLst>
          </p:cNvPr>
          <p:cNvSpPr/>
          <p:nvPr/>
        </p:nvSpPr>
        <p:spPr>
          <a:xfrm>
            <a:off x="4903075" y="1325563"/>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ea typeface="+mn-ea"/>
                <a:cs typeface="+mn-cs"/>
              </a:rPr>
              <a:t>necesitar</a:t>
            </a:r>
          </a:p>
        </p:txBody>
      </p:sp>
      <p:sp>
        <p:nvSpPr>
          <p:cNvPr id="24" name="Rectangle 23">
            <a:extLst>
              <a:ext uri="{FF2B5EF4-FFF2-40B4-BE49-F238E27FC236}">
                <a16:creationId xmlns:a16="http://schemas.microsoft.com/office/drawing/2014/main" id="{81AC84A6-606E-41C6-97A4-54A6769D4B45}"/>
              </a:ext>
            </a:extLst>
          </p:cNvPr>
          <p:cNvSpPr/>
          <p:nvPr/>
        </p:nvSpPr>
        <p:spPr>
          <a:xfrm>
            <a:off x="7257393" y="1325563"/>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ea typeface="+mn-ea"/>
                <a:cs typeface="+mn-cs"/>
              </a:rPr>
              <a:t>doce</a:t>
            </a:r>
          </a:p>
        </p:txBody>
      </p:sp>
      <p:sp>
        <p:nvSpPr>
          <p:cNvPr id="25" name="Rectangle 24">
            <a:extLst>
              <a:ext uri="{FF2B5EF4-FFF2-40B4-BE49-F238E27FC236}">
                <a16:creationId xmlns:a16="http://schemas.microsoft.com/office/drawing/2014/main" id="{D147D1A0-095D-4F29-AEC0-91D6295660E5}"/>
              </a:ext>
            </a:extLst>
          </p:cNvPr>
          <p:cNvSpPr/>
          <p:nvPr/>
        </p:nvSpPr>
        <p:spPr>
          <a:xfrm>
            <a:off x="4903075" y="3254212"/>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ea typeface="+mn-ea"/>
                <a:cs typeface="+mn-cs"/>
              </a:rPr>
              <a:t>ciudad</a:t>
            </a:r>
          </a:p>
        </p:txBody>
      </p:sp>
      <p:sp>
        <p:nvSpPr>
          <p:cNvPr id="26" name="Rectangle 25">
            <a:extLst>
              <a:ext uri="{FF2B5EF4-FFF2-40B4-BE49-F238E27FC236}">
                <a16:creationId xmlns:a16="http://schemas.microsoft.com/office/drawing/2014/main" id="{08E86A5A-95D8-4404-BB39-1D0CFF4CF8EB}"/>
              </a:ext>
            </a:extLst>
          </p:cNvPr>
          <p:cNvSpPr/>
          <p:nvPr/>
        </p:nvSpPr>
        <p:spPr>
          <a:xfrm>
            <a:off x="7257393" y="3254212"/>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ea typeface="+mn-ea"/>
                <a:cs typeface="+mn-cs"/>
              </a:rPr>
              <a:t>ciencias</a:t>
            </a:r>
          </a:p>
        </p:txBody>
      </p:sp>
      <p:sp>
        <p:nvSpPr>
          <p:cNvPr id="27" name="Rectangle 26">
            <a:extLst>
              <a:ext uri="{FF2B5EF4-FFF2-40B4-BE49-F238E27FC236}">
                <a16:creationId xmlns:a16="http://schemas.microsoft.com/office/drawing/2014/main" id="{26AADB62-1D9A-41D1-B0EB-AED26C40EAA6}"/>
              </a:ext>
            </a:extLst>
          </p:cNvPr>
          <p:cNvSpPr/>
          <p:nvPr/>
        </p:nvSpPr>
        <p:spPr>
          <a:xfrm>
            <a:off x="4903075" y="5182861"/>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ea typeface="+mn-ea"/>
                <a:cs typeface="+mn-cs"/>
              </a:rPr>
              <a:t>diez</a:t>
            </a:r>
          </a:p>
        </p:txBody>
      </p:sp>
      <p:sp>
        <p:nvSpPr>
          <p:cNvPr id="28" name="Rectangle 27">
            <a:extLst>
              <a:ext uri="{FF2B5EF4-FFF2-40B4-BE49-F238E27FC236}">
                <a16:creationId xmlns:a16="http://schemas.microsoft.com/office/drawing/2014/main" id="{ED23269C-5E7F-4E31-BDFB-C67F99EEE484}"/>
              </a:ext>
            </a:extLst>
          </p:cNvPr>
          <p:cNvSpPr/>
          <p:nvPr/>
        </p:nvSpPr>
        <p:spPr>
          <a:xfrm>
            <a:off x="7267902" y="5182861"/>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ea typeface="+mn-ea"/>
                <a:cs typeface="+mn-cs"/>
              </a:rPr>
              <a:t>empezar</a:t>
            </a:r>
          </a:p>
        </p:txBody>
      </p:sp>
      <p:sp>
        <p:nvSpPr>
          <p:cNvPr id="29" name="Rectangle 28">
            <a:extLst>
              <a:ext uri="{FF2B5EF4-FFF2-40B4-BE49-F238E27FC236}">
                <a16:creationId xmlns:a16="http://schemas.microsoft.com/office/drawing/2014/main" id="{D67B5252-3476-4290-BBCD-748095778372}"/>
              </a:ext>
            </a:extLst>
          </p:cNvPr>
          <p:cNvSpPr/>
          <p:nvPr/>
        </p:nvSpPr>
        <p:spPr>
          <a:xfrm>
            <a:off x="9632729" y="1325563"/>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mj-lt"/>
                <a:ea typeface="+mn-ea"/>
                <a:cs typeface="+mn-cs"/>
              </a:rPr>
              <a:t>necesario</a:t>
            </a:r>
            <a:endParaRPr kumimoji="0" lang="en-GB" sz="3200" b="1" i="0" u="none" strike="noStrike" kern="0" cap="none" spc="0" normalizeH="0" baseline="0" noProof="0" dirty="0">
              <a:ln>
                <a:noFill/>
              </a:ln>
              <a:solidFill>
                <a:srgbClr val="002060"/>
              </a:solidFill>
              <a:effectLst/>
              <a:uLnTx/>
              <a:uFillTx/>
              <a:latin typeface="+mj-lt"/>
              <a:ea typeface="+mn-ea"/>
              <a:cs typeface="+mn-cs"/>
            </a:endParaRPr>
          </a:p>
        </p:txBody>
      </p:sp>
      <p:sp>
        <p:nvSpPr>
          <p:cNvPr id="30" name="Rectangle 29">
            <a:extLst>
              <a:ext uri="{FF2B5EF4-FFF2-40B4-BE49-F238E27FC236}">
                <a16:creationId xmlns:a16="http://schemas.microsoft.com/office/drawing/2014/main" id="{F7010B6A-82D9-432A-9F09-16F94D8853DD}"/>
              </a:ext>
            </a:extLst>
          </p:cNvPr>
          <p:cNvSpPr/>
          <p:nvPr/>
        </p:nvSpPr>
        <p:spPr>
          <a:xfrm>
            <a:off x="9632729" y="3254212"/>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mj-lt"/>
                <a:ea typeface="+mn-ea"/>
                <a:cs typeface="+mn-cs"/>
              </a:rPr>
              <a:t>diciembre</a:t>
            </a:r>
            <a:endParaRPr kumimoji="0" lang="en-GB" sz="3200" b="1" i="0" u="none" strike="noStrike" kern="0" cap="none" spc="0" normalizeH="0" baseline="0" noProof="0" dirty="0">
              <a:ln>
                <a:noFill/>
              </a:ln>
              <a:solidFill>
                <a:srgbClr val="002060"/>
              </a:solidFill>
              <a:effectLst/>
              <a:uLnTx/>
              <a:uFillTx/>
              <a:latin typeface="+mj-lt"/>
              <a:ea typeface="+mn-ea"/>
              <a:cs typeface="+mn-cs"/>
            </a:endParaRPr>
          </a:p>
        </p:txBody>
      </p:sp>
      <p:sp>
        <p:nvSpPr>
          <p:cNvPr id="31" name="Rectangle 30">
            <a:extLst>
              <a:ext uri="{FF2B5EF4-FFF2-40B4-BE49-F238E27FC236}">
                <a16:creationId xmlns:a16="http://schemas.microsoft.com/office/drawing/2014/main" id="{6DC56685-BA6C-4DC4-9CE1-C8F95A63F772}"/>
              </a:ext>
            </a:extLst>
          </p:cNvPr>
          <p:cNvSpPr/>
          <p:nvPr/>
        </p:nvSpPr>
        <p:spPr>
          <a:xfrm>
            <a:off x="9632729" y="5182861"/>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ea typeface="+mn-ea"/>
                <a:cs typeface="+mn-cs"/>
              </a:rPr>
              <a:t>zapato</a:t>
            </a:r>
          </a:p>
        </p:txBody>
      </p:sp>
    </p:spTree>
    <p:extLst>
      <p:ext uri="{BB962C8B-B14F-4D97-AF65-F5344CB8AC3E}">
        <p14:creationId xmlns:p14="http://schemas.microsoft.com/office/powerpoint/2010/main" val="1825833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52" y="206590"/>
            <a:ext cx="10515600" cy="1325563"/>
          </a:xfrm>
        </p:spPr>
        <p:txBody>
          <a:bodyPr>
            <a:noAutofit/>
          </a:bodyPr>
          <a:lstStyle/>
          <a:p>
            <a:r>
              <a:rPr lang="en-GB" sz="24000" b="1" dirty="0">
                <a:solidFill>
                  <a:srgbClr val="115076"/>
                </a:solidFill>
                <a:latin typeface="Century Gothic" panose="020B0502020202020204" pitchFamily="34" charset="0"/>
                <a:cs typeface="Calibri" panose="020F0502020204030204" pitchFamily="34" charset="0"/>
              </a:rPr>
              <a:t>z</a:t>
            </a:r>
          </a:p>
        </p:txBody>
      </p:sp>
      <p:sp>
        <p:nvSpPr>
          <p:cNvPr id="5" name="Rectangle 4"/>
          <p:cNvSpPr/>
          <p:nvPr/>
        </p:nvSpPr>
        <p:spPr>
          <a:xfrm>
            <a:off x="4177846" y="1920973"/>
            <a:ext cx="3836307"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z</a:t>
            </a:r>
            <a:r>
              <a:rPr lang="en-GB" sz="12000" dirty="0">
                <a:solidFill>
                  <a:srgbClr val="115076"/>
                </a:solidFill>
                <a:latin typeface="Century Gothic" panose="020B0502020202020204" pitchFamily="34" charset="0"/>
                <a:cs typeface="Calibri" panose="020F0502020204030204" pitchFamily="34" charset="0"/>
              </a:rPr>
              <a:t>ona</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2104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z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z_zon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FFCD4E33-A1E9-4464-BBA0-0D1227E92B5E}"/>
              </a:ext>
            </a:extLst>
          </p:cNvPr>
          <p:cNvSpPr txBox="1"/>
          <p:nvPr/>
        </p:nvSpPr>
        <p:spPr>
          <a:xfrm>
            <a:off x="-65404" y="470972"/>
            <a:ext cx="165630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D7D31"/>
                </a:solidFill>
                <a:effectLst/>
                <a:uLnTx/>
                <a:uFillTx/>
              </a:rPr>
              <a:t>to walk</a:t>
            </a:r>
          </a:p>
        </p:txBody>
      </p:sp>
      <p:sp>
        <p:nvSpPr>
          <p:cNvPr id="67" name="TextBox 66">
            <a:extLst>
              <a:ext uri="{FF2B5EF4-FFF2-40B4-BE49-F238E27FC236}">
                <a16:creationId xmlns:a16="http://schemas.microsoft.com/office/drawing/2014/main" id="{12EACB9D-238C-4A07-A929-8F183B4A6E72}"/>
              </a:ext>
            </a:extLst>
          </p:cNvPr>
          <p:cNvSpPr txBox="1"/>
          <p:nvPr/>
        </p:nvSpPr>
        <p:spPr>
          <a:xfrm>
            <a:off x="5296648" y="3066338"/>
            <a:ext cx="218133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D7D31"/>
                </a:solidFill>
                <a:effectLst/>
                <a:uLnTx/>
                <a:uFillTx/>
              </a:rPr>
              <a:t>to study</a:t>
            </a:r>
          </a:p>
        </p:txBody>
      </p:sp>
      <p:sp>
        <p:nvSpPr>
          <p:cNvPr id="68" name="TextBox 67">
            <a:extLst>
              <a:ext uri="{FF2B5EF4-FFF2-40B4-BE49-F238E27FC236}">
                <a16:creationId xmlns:a16="http://schemas.microsoft.com/office/drawing/2014/main" id="{9FFD0B18-92A4-4827-8207-A01EBCD6C345}"/>
              </a:ext>
            </a:extLst>
          </p:cNvPr>
          <p:cNvSpPr txBox="1"/>
          <p:nvPr/>
        </p:nvSpPr>
        <p:spPr>
          <a:xfrm>
            <a:off x="6516265" y="1704815"/>
            <a:ext cx="178531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D7D31"/>
                </a:solidFill>
                <a:effectLst/>
                <a:uLnTx/>
                <a:uFillTx/>
              </a:rPr>
              <a:t>Spanish</a:t>
            </a:r>
          </a:p>
        </p:txBody>
      </p:sp>
      <p:sp>
        <p:nvSpPr>
          <p:cNvPr id="69" name="TextBox 68">
            <a:extLst>
              <a:ext uri="{FF2B5EF4-FFF2-40B4-BE49-F238E27FC236}">
                <a16:creationId xmlns:a16="http://schemas.microsoft.com/office/drawing/2014/main" id="{A2D9B812-0C34-4356-A781-EE58B78B8C67}"/>
              </a:ext>
            </a:extLst>
          </p:cNvPr>
          <p:cNvSpPr txBox="1"/>
          <p:nvPr/>
        </p:nvSpPr>
        <p:spPr>
          <a:xfrm>
            <a:off x="9220064" y="634352"/>
            <a:ext cx="250929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D7D31"/>
                </a:solidFill>
                <a:effectLst/>
                <a:uLnTx/>
                <a:uFillTx/>
              </a:rPr>
              <a:t>much, a lot</a:t>
            </a:r>
          </a:p>
        </p:txBody>
      </p:sp>
      <p:sp>
        <p:nvSpPr>
          <p:cNvPr id="70" name="TextBox 69">
            <a:extLst>
              <a:ext uri="{FF2B5EF4-FFF2-40B4-BE49-F238E27FC236}">
                <a16:creationId xmlns:a16="http://schemas.microsoft.com/office/drawing/2014/main" id="{88040596-82BC-4797-8B8B-8A767F7E1B44}"/>
              </a:ext>
            </a:extLst>
          </p:cNvPr>
          <p:cNvSpPr txBox="1"/>
          <p:nvPr/>
        </p:nvSpPr>
        <p:spPr>
          <a:xfrm>
            <a:off x="2242077" y="1393504"/>
            <a:ext cx="218133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D7D31"/>
                </a:solidFill>
                <a:effectLst/>
                <a:uLnTx/>
                <a:uFillTx/>
              </a:rPr>
              <a:t>but</a:t>
            </a:r>
          </a:p>
        </p:txBody>
      </p:sp>
      <p:sp>
        <p:nvSpPr>
          <p:cNvPr id="71" name="TextBox 70">
            <a:extLst>
              <a:ext uri="{FF2B5EF4-FFF2-40B4-BE49-F238E27FC236}">
                <a16:creationId xmlns:a16="http://schemas.microsoft.com/office/drawing/2014/main" id="{1836A1E4-9992-4B36-961C-8BFB535856A2}"/>
              </a:ext>
            </a:extLst>
          </p:cNvPr>
          <p:cNvSpPr txBox="1"/>
          <p:nvPr/>
        </p:nvSpPr>
        <p:spPr>
          <a:xfrm>
            <a:off x="7203596" y="4825080"/>
            <a:ext cx="276016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D7D31"/>
                </a:solidFill>
                <a:effectLst/>
                <a:uLnTx/>
                <a:uFillTx/>
              </a:rPr>
              <a:t>Madam, Mrs.</a:t>
            </a:r>
          </a:p>
        </p:txBody>
      </p:sp>
      <p:sp>
        <p:nvSpPr>
          <p:cNvPr id="72" name="TextBox 71">
            <a:extLst>
              <a:ext uri="{FF2B5EF4-FFF2-40B4-BE49-F238E27FC236}">
                <a16:creationId xmlns:a16="http://schemas.microsoft.com/office/drawing/2014/main" id="{DCD6CF1A-7A05-4F3A-8D1B-D74ADE6DD16B}"/>
              </a:ext>
            </a:extLst>
          </p:cNvPr>
          <p:cNvSpPr txBox="1"/>
          <p:nvPr/>
        </p:nvSpPr>
        <p:spPr>
          <a:xfrm>
            <a:off x="2127084" y="3618587"/>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D7D31"/>
                </a:solidFill>
                <a:effectLst/>
                <a:uLnTx/>
                <a:uFillTx/>
              </a:rPr>
              <a:t>art</a:t>
            </a:r>
          </a:p>
        </p:txBody>
      </p:sp>
      <p:sp>
        <p:nvSpPr>
          <p:cNvPr id="73" name="TextBox 72">
            <a:extLst>
              <a:ext uri="{FF2B5EF4-FFF2-40B4-BE49-F238E27FC236}">
                <a16:creationId xmlns:a16="http://schemas.microsoft.com/office/drawing/2014/main" id="{9F0D838F-4F3C-4CD8-ADFF-5F8F16814C2D}"/>
              </a:ext>
            </a:extLst>
          </p:cNvPr>
          <p:cNvSpPr txBox="1"/>
          <p:nvPr/>
        </p:nvSpPr>
        <p:spPr>
          <a:xfrm>
            <a:off x="3678856" y="4532692"/>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D7D31"/>
                </a:solidFill>
                <a:effectLst/>
                <a:uLnTx/>
                <a:uFillTx/>
              </a:rPr>
              <a:t>history</a:t>
            </a:r>
          </a:p>
        </p:txBody>
      </p:sp>
      <p:sp>
        <p:nvSpPr>
          <p:cNvPr id="74" name="TextBox 73">
            <a:extLst>
              <a:ext uri="{FF2B5EF4-FFF2-40B4-BE49-F238E27FC236}">
                <a16:creationId xmlns:a16="http://schemas.microsoft.com/office/drawing/2014/main" id="{E85A8101-DF86-435F-89BB-4C6126F6A41F}"/>
              </a:ext>
            </a:extLst>
          </p:cNvPr>
          <p:cNvSpPr txBox="1"/>
          <p:nvPr/>
        </p:nvSpPr>
        <p:spPr>
          <a:xfrm>
            <a:off x="5117312" y="5828246"/>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rPr>
              <a:t>pero</a:t>
            </a:r>
            <a:endParaRPr kumimoji="0" lang="en-GB" sz="3200" b="1" i="0" u="none" strike="noStrike" kern="0" cap="none" spc="0" normalizeH="0" baseline="0" noProof="0" dirty="0">
              <a:ln>
                <a:noFill/>
              </a:ln>
              <a:solidFill>
                <a:srgbClr val="002060"/>
              </a:solidFill>
              <a:effectLst/>
              <a:uLnTx/>
              <a:uFillTx/>
            </a:endParaRPr>
          </a:p>
        </p:txBody>
      </p:sp>
      <p:sp>
        <p:nvSpPr>
          <p:cNvPr id="75" name="TextBox 74">
            <a:extLst>
              <a:ext uri="{FF2B5EF4-FFF2-40B4-BE49-F238E27FC236}">
                <a16:creationId xmlns:a16="http://schemas.microsoft.com/office/drawing/2014/main" id="{F39E3929-7A9D-43FC-9A19-0F053560DBFD}"/>
              </a:ext>
            </a:extLst>
          </p:cNvPr>
          <p:cNvSpPr txBox="1"/>
          <p:nvPr/>
        </p:nvSpPr>
        <p:spPr>
          <a:xfrm>
            <a:off x="6023262" y="411016"/>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rPr>
              <a:t>historia</a:t>
            </a:r>
            <a:endParaRPr kumimoji="0" lang="en-GB" sz="3200" b="1" i="0" u="none" strike="noStrike" kern="0" cap="none" spc="0" normalizeH="0" baseline="0" noProof="0" dirty="0">
              <a:ln>
                <a:noFill/>
              </a:ln>
              <a:solidFill>
                <a:srgbClr val="002060"/>
              </a:solidFill>
              <a:effectLst/>
              <a:uLnTx/>
              <a:uFillTx/>
            </a:endParaRPr>
          </a:p>
        </p:txBody>
      </p:sp>
      <p:sp>
        <p:nvSpPr>
          <p:cNvPr id="76" name="TextBox 75">
            <a:extLst>
              <a:ext uri="{FF2B5EF4-FFF2-40B4-BE49-F238E27FC236}">
                <a16:creationId xmlns:a16="http://schemas.microsoft.com/office/drawing/2014/main" id="{944CC54D-4169-4581-9B87-F267F27C6953}"/>
              </a:ext>
            </a:extLst>
          </p:cNvPr>
          <p:cNvSpPr txBox="1"/>
          <p:nvPr/>
        </p:nvSpPr>
        <p:spPr>
          <a:xfrm>
            <a:off x="3678856" y="2602380"/>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rPr>
              <a:t>español</a:t>
            </a:r>
          </a:p>
        </p:txBody>
      </p:sp>
      <p:sp>
        <p:nvSpPr>
          <p:cNvPr id="77" name="TextBox 76">
            <a:extLst>
              <a:ext uri="{FF2B5EF4-FFF2-40B4-BE49-F238E27FC236}">
                <a16:creationId xmlns:a16="http://schemas.microsoft.com/office/drawing/2014/main" id="{6CB50AA7-667D-4F1F-8493-206E67EB928B}"/>
              </a:ext>
            </a:extLst>
          </p:cNvPr>
          <p:cNvSpPr txBox="1"/>
          <p:nvPr/>
        </p:nvSpPr>
        <p:spPr>
          <a:xfrm>
            <a:off x="8970152" y="3532508"/>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rPr>
              <a:t>mucho</a:t>
            </a:r>
          </a:p>
        </p:txBody>
      </p:sp>
      <p:sp>
        <p:nvSpPr>
          <p:cNvPr id="78" name="TextBox 77">
            <a:extLst>
              <a:ext uri="{FF2B5EF4-FFF2-40B4-BE49-F238E27FC236}">
                <a16:creationId xmlns:a16="http://schemas.microsoft.com/office/drawing/2014/main" id="{EB95D392-A8A3-415A-9C05-B5965A93CF29}"/>
              </a:ext>
            </a:extLst>
          </p:cNvPr>
          <p:cNvSpPr txBox="1"/>
          <p:nvPr/>
        </p:nvSpPr>
        <p:spPr>
          <a:xfrm>
            <a:off x="8970153" y="2363944"/>
            <a:ext cx="295799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rPr>
              <a:t>señora</a:t>
            </a:r>
            <a:endParaRPr kumimoji="0" lang="en-GB" sz="3200" b="1" i="0" u="none" strike="noStrike" kern="0" cap="none" spc="0" normalizeH="0" baseline="0" noProof="0" dirty="0">
              <a:ln>
                <a:noFill/>
              </a:ln>
              <a:solidFill>
                <a:srgbClr val="002060"/>
              </a:solidFill>
              <a:effectLst/>
              <a:uLnTx/>
              <a:uFillTx/>
            </a:endParaRPr>
          </a:p>
        </p:txBody>
      </p:sp>
      <p:sp>
        <p:nvSpPr>
          <p:cNvPr id="79" name="TextBox 78">
            <a:extLst>
              <a:ext uri="{FF2B5EF4-FFF2-40B4-BE49-F238E27FC236}">
                <a16:creationId xmlns:a16="http://schemas.microsoft.com/office/drawing/2014/main" id="{B8A34254-B0E8-474B-AA05-CA4A61DD754F}"/>
              </a:ext>
            </a:extLst>
          </p:cNvPr>
          <p:cNvSpPr txBox="1"/>
          <p:nvPr/>
        </p:nvSpPr>
        <p:spPr>
          <a:xfrm>
            <a:off x="658069" y="2602380"/>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rPr>
              <a:t>arte</a:t>
            </a:r>
          </a:p>
        </p:txBody>
      </p:sp>
      <p:sp>
        <p:nvSpPr>
          <p:cNvPr id="80" name="TextBox 79">
            <a:extLst>
              <a:ext uri="{FF2B5EF4-FFF2-40B4-BE49-F238E27FC236}">
                <a16:creationId xmlns:a16="http://schemas.microsoft.com/office/drawing/2014/main" id="{0DFB8CEE-6D5B-4433-9724-D572C8363D8B}"/>
              </a:ext>
            </a:extLst>
          </p:cNvPr>
          <p:cNvSpPr txBox="1"/>
          <p:nvPr/>
        </p:nvSpPr>
        <p:spPr>
          <a:xfrm>
            <a:off x="9421070" y="5543222"/>
            <a:ext cx="2050431"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rPr>
              <a:t>caminar</a:t>
            </a:r>
          </a:p>
        </p:txBody>
      </p:sp>
      <p:sp>
        <p:nvSpPr>
          <p:cNvPr id="81" name="TextBox 80">
            <a:extLst>
              <a:ext uri="{FF2B5EF4-FFF2-40B4-BE49-F238E27FC236}">
                <a16:creationId xmlns:a16="http://schemas.microsoft.com/office/drawing/2014/main" id="{0DAF00C7-B8EB-4901-AA5C-8F0C1B65271E}"/>
              </a:ext>
            </a:extLst>
          </p:cNvPr>
          <p:cNvSpPr txBox="1"/>
          <p:nvPr/>
        </p:nvSpPr>
        <p:spPr>
          <a:xfrm>
            <a:off x="1178074" y="5514731"/>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rPr>
              <a:t>estudiar</a:t>
            </a:r>
          </a:p>
        </p:txBody>
      </p:sp>
      <p:sp>
        <p:nvSpPr>
          <p:cNvPr id="82" name="TextBox 81">
            <a:extLst>
              <a:ext uri="{FF2B5EF4-FFF2-40B4-BE49-F238E27FC236}">
                <a16:creationId xmlns:a16="http://schemas.microsoft.com/office/drawing/2014/main" id="{7B3A3026-2B29-4944-B888-368685A7AC03}"/>
              </a:ext>
            </a:extLst>
          </p:cNvPr>
          <p:cNvSpPr txBox="1"/>
          <p:nvPr/>
        </p:nvSpPr>
        <p:spPr>
          <a:xfrm>
            <a:off x="3018737" y="370028"/>
            <a:ext cx="168926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D7D31"/>
                </a:solidFill>
                <a:effectLst/>
                <a:uLnTx/>
                <a:uFillTx/>
              </a:rPr>
              <a:t>English</a:t>
            </a:r>
          </a:p>
        </p:txBody>
      </p:sp>
      <p:sp>
        <p:nvSpPr>
          <p:cNvPr id="83" name="TextBox 82">
            <a:extLst>
              <a:ext uri="{FF2B5EF4-FFF2-40B4-BE49-F238E27FC236}">
                <a16:creationId xmlns:a16="http://schemas.microsoft.com/office/drawing/2014/main" id="{43C990BF-E3C0-4B02-849E-6AB5507239D4}"/>
              </a:ext>
            </a:extLst>
          </p:cNvPr>
          <p:cNvSpPr txBox="1"/>
          <p:nvPr/>
        </p:nvSpPr>
        <p:spPr>
          <a:xfrm>
            <a:off x="6616288" y="3836452"/>
            <a:ext cx="158527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rPr>
              <a:t>inglés</a:t>
            </a:r>
          </a:p>
        </p:txBody>
      </p:sp>
      <p:sp>
        <p:nvSpPr>
          <p:cNvPr id="84" name="TextBox 83">
            <a:extLst>
              <a:ext uri="{FF2B5EF4-FFF2-40B4-BE49-F238E27FC236}">
                <a16:creationId xmlns:a16="http://schemas.microsoft.com/office/drawing/2014/main" id="{DCEDC6D6-620A-465F-8CBB-084FCA813882}"/>
              </a:ext>
            </a:extLst>
          </p:cNvPr>
          <p:cNvSpPr txBox="1"/>
          <p:nvPr/>
        </p:nvSpPr>
        <p:spPr>
          <a:xfrm>
            <a:off x="3633085" y="1318100"/>
            <a:ext cx="149217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rPr>
              <a:t>Señor</a:t>
            </a:r>
          </a:p>
        </p:txBody>
      </p:sp>
      <p:sp>
        <p:nvSpPr>
          <p:cNvPr id="85" name="TextBox 84">
            <a:extLst>
              <a:ext uri="{FF2B5EF4-FFF2-40B4-BE49-F238E27FC236}">
                <a16:creationId xmlns:a16="http://schemas.microsoft.com/office/drawing/2014/main" id="{23758552-F19A-49F2-8199-90843DB4E9AF}"/>
              </a:ext>
            </a:extLst>
          </p:cNvPr>
          <p:cNvSpPr txBox="1"/>
          <p:nvPr/>
        </p:nvSpPr>
        <p:spPr>
          <a:xfrm>
            <a:off x="98730" y="4334082"/>
            <a:ext cx="149217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D7D31"/>
                </a:solidFill>
                <a:effectLst/>
                <a:uLnTx/>
                <a:uFillTx/>
              </a:rPr>
              <a:t>Sir, Mr.</a:t>
            </a:r>
          </a:p>
        </p:txBody>
      </p:sp>
      <p:sp>
        <p:nvSpPr>
          <p:cNvPr id="86" name="Title 85">
            <a:extLst>
              <a:ext uri="{FF2B5EF4-FFF2-40B4-BE49-F238E27FC236}">
                <a16:creationId xmlns:a16="http://schemas.microsoft.com/office/drawing/2014/main" id="{1A21B159-FBF5-478F-8C7B-B3A54FE3A717}"/>
              </a:ext>
            </a:extLst>
          </p:cNvPr>
          <p:cNvSpPr>
            <a:spLocks noGrp="1"/>
          </p:cNvSpPr>
          <p:nvPr>
            <p:ph type="title"/>
          </p:nvPr>
        </p:nvSpPr>
        <p:spPr>
          <a:xfrm>
            <a:off x="11251926" y="51415"/>
            <a:ext cx="954863" cy="841678"/>
          </a:xfrm>
        </p:spPr>
        <p:txBody>
          <a:bodyPr/>
          <a:lstStyle/>
          <a:p>
            <a:pPr rtl="0" eaLnBrk="1" fontAlgn="auto" latinLnBrk="0" hangingPunct="1"/>
            <a:r>
              <a:rPr lang="en-GB" sz="2000" b="1" i="0" kern="1200" spc="0" baseline="0" dirty="0">
                <a:ln>
                  <a:noFill/>
                </a:ln>
                <a:solidFill>
                  <a:srgbClr val="FFFFFF"/>
                </a:solidFill>
                <a:effectLst/>
                <a:latin typeface="Century Gothic" panose="020B0502020202020204" pitchFamily="34" charset="0"/>
                <a:ea typeface="+mn-ea"/>
                <a:cs typeface="+mn-cs"/>
              </a:rPr>
              <a:t>leer</a:t>
            </a:r>
          </a:p>
        </p:txBody>
      </p:sp>
    </p:spTree>
    <p:extLst>
      <p:ext uri="{BB962C8B-B14F-4D97-AF65-F5344CB8AC3E}">
        <p14:creationId xmlns:p14="http://schemas.microsoft.com/office/powerpoint/2010/main" val="89445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1000" fill="hold"/>
                                        <p:tgtEl>
                                          <p:spTgt spid="66"/>
                                        </p:tgtEl>
                                        <p:attrNameLst>
                                          <p:attrName>ppt_w</p:attrName>
                                        </p:attrNameLst>
                                      </p:cBhvr>
                                      <p:tavLst>
                                        <p:tav tm="0">
                                          <p:val>
                                            <p:fltVal val="0"/>
                                          </p:val>
                                        </p:tav>
                                        <p:tav tm="100000">
                                          <p:val>
                                            <p:strVal val="#ppt_w"/>
                                          </p:val>
                                        </p:tav>
                                      </p:tavLst>
                                    </p:anim>
                                    <p:anim calcmode="lin" valueType="num">
                                      <p:cBhvr>
                                        <p:cTn id="8" dur="1000" fill="hold"/>
                                        <p:tgtEl>
                                          <p:spTgt spid="66"/>
                                        </p:tgtEl>
                                        <p:attrNameLst>
                                          <p:attrName>ppt_h</p:attrName>
                                        </p:attrNameLst>
                                      </p:cBhvr>
                                      <p:tavLst>
                                        <p:tav tm="0">
                                          <p:val>
                                            <p:fltVal val="0"/>
                                          </p:val>
                                        </p:tav>
                                        <p:tav tm="100000">
                                          <p:val>
                                            <p:strVal val="#ppt_h"/>
                                          </p:val>
                                        </p:tav>
                                      </p:tavLst>
                                    </p:anim>
                                    <p:anim calcmode="lin" valueType="num">
                                      <p:cBhvr>
                                        <p:cTn id="9" dur="1000" fill="hold"/>
                                        <p:tgtEl>
                                          <p:spTgt spid="66"/>
                                        </p:tgtEl>
                                        <p:attrNameLst>
                                          <p:attrName>style.rotation</p:attrName>
                                        </p:attrNameLst>
                                      </p:cBhvr>
                                      <p:tavLst>
                                        <p:tav tm="0">
                                          <p:val>
                                            <p:fltVal val="90"/>
                                          </p:val>
                                        </p:tav>
                                        <p:tav tm="100000">
                                          <p:val>
                                            <p:fltVal val="0"/>
                                          </p:val>
                                        </p:tav>
                                      </p:tavLst>
                                    </p:anim>
                                    <p:animEffect transition="in" filter="fade">
                                      <p:cBhvr>
                                        <p:cTn id="10" dur="1000"/>
                                        <p:tgtEl>
                                          <p:spTgt spid="6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8.33333E-7 4.07407E-6 L -0.77539 -0.66806 " pathEditMode="relative" rAng="0" ptsTypes="AA">
                                      <p:cBhvr>
                                        <p:cTn id="14" dur="2000" fill="hold"/>
                                        <p:tgtEl>
                                          <p:spTgt spid="80"/>
                                        </p:tgtEl>
                                        <p:attrNameLst>
                                          <p:attrName>ppt_x</p:attrName>
                                          <p:attrName>ppt_y</p:attrName>
                                        </p:attrNameLst>
                                      </p:cBhvr>
                                      <p:rCtr x="-38776" y="-33403"/>
                                    </p:animMotion>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p:cTn id="19" dur="1000" fill="hold"/>
                                        <p:tgtEl>
                                          <p:spTgt spid="71"/>
                                        </p:tgtEl>
                                        <p:attrNameLst>
                                          <p:attrName>ppt_w</p:attrName>
                                        </p:attrNameLst>
                                      </p:cBhvr>
                                      <p:tavLst>
                                        <p:tav tm="0">
                                          <p:val>
                                            <p:fltVal val="0"/>
                                          </p:val>
                                        </p:tav>
                                        <p:tav tm="100000">
                                          <p:val>
                                            <p:strVal val="#ppt_w"/>
                                          </p:val>
                                        </p:tav>
                                      </p:tavLst>
                                    </p:anim>
                                    <p:anim calcmode="lin" valueType="num">
                                      <p:cBhvr>
                                        <p:cTn id="20" dur="1000" fill="hold"/>
                                        <p:tgtEl>
                                          <p:spTgt spid="71"/>
                                        </p:tgtEl>
                                        <p:attrNameLst>
                                          <p:attrName>ppt_h</p:attrName>
                                        </p:attrNameLst>
                                      </p:cBhvr>
                                      <p:tavLst>
                                        <p:tav tm="0">
                                          <p:val>
                                            <p:fltVal val="0"/>
                                          </p:val>
                                        </p:tav>
                                        <p:tav tm="100000">
                                          <p:val>
                                            <p:strVal val="#ppt_h"/>
                                          </p:val>
                                        </p:tav>
                                      </p:tavLst>
                                    </p:anim>
                                    <p:anim calcmode="lin" valueType="num">
                                      <p:cBhvr>
                                        <p:cTn id="21" dur="1000" fill="hold"/>
                                        <p:tgtEl>
                                          <p:spTgt spid="71"/>
                                        </p:tgtEl>
                                        <p:attrNameLst>
                                          <p:attrName>style.rotation</p:attrName>
                                        </p:attrNameLst>
                                      </p:cBhvr>
                                      <p:tavLst>
                                        <p:tav tm="0">
                                          <p:val>
                                            <p:fltVal val="90"/>
                                          </p:val>
                                        </p:tav>
                                        <p:tav tm="100000">
                                          <p:val>
                                            <p:fltVal val="0"/>
                                          </p:val>
                                        </p:tav>
                                      </p:tavLst>
                                    </p:anim>
                                    <p:animEffect transition="in" filter="fade">
                                      <p:cBhvr>
                                        <p:cTn id="22" dur="10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0.00781 1.48148E-6 L -0.20299 0.4169 " pathEditMode="relative" rAng="0" ptsTypes="AA">
                                      <p:cBhvr>
                                        <p:cTn id="26" dur="2000" fill="hold"/>
                                        <p:tgtEl>
                                          <p:spTgt spid="78"/>
                                        </p:tgtEl>
                                        <p:attrNameLst>
                                          <p:attrName>ppt_x</p:attrName>
                                          <p:attrName>ppt_y</p:attrName>
                                        </p:attrNameLst>
                                      </p:cBhvr>
                                      <p:rCtr x="-10547" y="20833"/>
                                    </p:animMotion>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p:cTn id="31" dur="1000" fill="hold"/>
                                        <p:tgtEl>
                                          <p:spTgt spid="69"/>
                                        </p:tgtEl>
                                        <p:attrNameLst>
                                          <p:attrName>ppt_w</p:attrName>
                                        </p:attrNameLst>
                                      </p:cBhvr>
                                      <p:tavLst>
                                        <p:tav tm="0">
                                          <p:val>
                                            <p:fltVal val="0"/>
                                          </p:val>
                                        </p:tav>
                                        <p:tav tm="100000">
                                          <p:val>
                                            <p:strVal val="#ppt_w"/>
                                          </p:val>
                                        </p:tav>
                                      </p:tavLst>
                                    </p:anim>
                                    <p:anim calcmode="lin" valueType="num">
                                      <p:cBhvr>
                                        <p:cTn id="32" dur="1000" fill="hold"/>
                                        <p:tgtEl>
                                          <p:spTgt spid="69"/>
                                        </p:tgtEl>
                                        <p:attrNameLst>
                                          <p:attrName>ppt_h</p:attrName>
                                        </p:attrNameLst>
                                      </p:cBhvr>
                                      <p:tavLst>
                                        <p:tav tm="0">
                                          <p:val>
                                            <p:fltVal val="0"/>
                                          </p:val>
                                        </p:tav>
                                        <p:tav tm="100000">
                                          <p:val>
                                            <p:strVal val="#ppt_h"/>
                                          </p:val>
                                        </p:tav>
                                      </p:tavLst>
                                    </p:anim>
                                    <p:anim calcmode="lin" valueType="num">
                                      <p:cBhvr>
                                        <p:cTn id="33" dur="1000" fill="hold"/>
                                        <p:tgtEl>
                                          <p:spTgt spid="69"/>
                                        </p:tgtEl>
                                        <p:attrNameLst>
                                          <p:attrName>style.rotation</p:attrName>
                                        </p:attrNameLst>
                                      </p:cBhvr>
                                      <p:tavLst>
                                        <p:tav tm="0">
                                          <p:val>
                                            <p:fltVal val="90"/>
                                          </p:val>
                                        </p:tav>
                                        <p:tav tm="100000">
                                          <p:val>
                                            <p:fltVal val="0"/>
                                          </p:val>
                                        </p:tav>
                                      </p:tavLst>
                                    </p:anim>
                                    <p:animEffect transition="in" filter="fade">
                                      <p:cBhvr>
                                        <p:cTn id="34" dur="1000"/>
                                        <p:tgtEl>
                                          <p:spTgt spid="6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2.08333E-6 1.11111E-6 L 0.04896 -0.375 " pathEditMode="relative" rAng="0" ptsTypes="AA">
                                      <p:cBhvr>
                                        <p:cTn id="38" dur="2000" fill="hold"/>
                                        <p:tgtEl>
                                          <p:spTgt spid="77"/>
                                        </p:tgtEl>
                                        <p:attrNameLst>
                                          <p:attrName>ppt_x</p:attrName>
                                          <p:attrName>ppt_y</p:attrName>
                                        </p:attrNameLst>
                                      </p:cBhvr>
                                      <p:rCtr x="2448" y="-18750"/>
                                    </p:animMotion>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anim calcmode="lin" valueType="num">
                                      <p:cBhvr>
                                        <p:cTn id="43" dur="1000" fill="hold"/>
                                        <p:tgtEl>
                                          <p:spTgt spid="73"/>
                                        </p:tgtEl>
                                        <p:attrNameLst>
                                          <p:attrName>ppt_w</p:attrName>
                                        </p:attrNameLst>
                                      </p:cBhvr>
                                      <p:tavLst>
                                        <p:tav tm="0">
                                          <p:val>
                                            <p:fltVal val="0"/>
                                          </p:val>
                                        </p:tav>
                                        <p:tav tm="100000">
                                          <p:val>
                                            <p:strVal val="#ppt_w"/>
                                          </p:val>
                                        </p:tav>
                                      </p:tavLst>
                                    </p:anim>
                                    <p:anim calcmode="lin" valueType="num">
                                      <p:cBhvr>
                                        <p:cTn id="44" dur="1000" fill="hold"/>
                                        <p:tgtEl>
                                          <p:spTgt spid="73"/>
                                        </p:tgtEl>
                                        <p:attrNameLst>
                                          <p:attrName>ppt_h</p:attrName>
                                        </p:attrNameLst>
                                      </p:cBhvr>
                                      <p:tavLst>
                                        <p:tav tm="0">
                                          <p:val>
                                            <p:fltVal val="0"/>
                                          </p:val>
                                        </p:tav>
                                        <p:tav tm="100000">
                                          <p:val>
                                            <p:strVal val="#ppt_h"/>
                                          </p:val>
                                        </p:tav>
                                      </p:tavLst>
                                    </p:anim>
                                    <p:anim calcmode="lin" valueType="num">
                                      <p:cBhvr>
                                        <p:cTn id="45" dur="1000" fill="hold"/>
                                        <p:tgtEl>
                                          <p:spTgt spid="73"/>
                                        </p:tgtEl>
                                        <p:attrNameLst>
                                          <p:attrName>style.rotation</p:attrName>
                                        </p:attrNameLst>
                                      </p:cBhvr>
                                      <p:tavLst>
                                        <p:tav tm="0">
                                          <p:val>
                                            <p:fltVal val="90"/>
                                          </p:val>
                                        </p:tav>
                                        <p:tav tm="100000">
                                          <p:val>
                                            <p:fltVal val="0"/>
                                          </p:val>
                                        </p:tav>
                                      </p:tavLst>
                                    </p:anim>
                                    <p:animEffect transition="in" filter="fade">
                                      <p:cBhvr>
                                        <p:cTn id="46" dur="1000"/>
                                        <p:tgtEl>
                                          <p:spTgt spid="7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4.79167E-6 3.7037E-6 L -0.19388 0.65926 " pathEditMode="relative" rAng="0" ptsTypes="AA">
                                      <p:cBhvr>
                                        <p:cTn id="50" dur="2000" fill="hold"/>
                                        <p:tgtEl>
                                          <p:spTgt spid="75"/>
                                        </p:tgtEl>
                                        <p:attrNameLst>
                                          <p:attrName>ppt_x</p:attrName>
                                          <p:attrName>ppt_y</p:attrName>
                                        </p:attrNameLst>
                                      </p:cBhvr>
                                      <p:rCtr x="-9701" y="32963"/>
                                    </p:animMotion>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anim calcmode="lin" valueType="num">
                                      <p:cBhvr>
                                        <p:cTn id="55" dur="1000" fill="hold"/>
                                        <p:tgtEl>
                                          <p:spTgt spid="68"/>
                                        </p:tgtEl>
                                        <p:attrNameLst>
                                          <p:attrName>ppt_w</p:attrName>
                                        </p:attrNameLst>
                                      </p:cBhvr>
                                      <p:tavLst>
                                        <p:tav tm="0">
                                          <p:val>
                                            <p:fltVal val="0"/>
                                          </p:val>
                                        </p:tav>
                                        <p:tav tm="100000">
                                          <p:val>
                                            <p:strVal val="#ppt_w"/>
                                          </p:val>
                                        </p:tav>
                                      </p:tavLst>
                                    </p:anim>
                                    <p:anim calcmode="lin" valueType="num">
                                      <p:cBhvr>
                                        <p:cTn id="56" dur="1000" fill="hold"/>
                                        <p:tgtEl>
                                          <p:spTgt spid="68"/>
                                        </p:tgtEl>
                                        <p:attrNameLst>
                                          <p:attrName>ppt_h</p:attrName>
                                        </p:attrNameLst>
                                      </p:cBhvr>
                                      <p:tavLst>
                                        <p:tav tm="0">
                                          <p:val>
                                            <p:fltVal val="0"/>
                                          </p:val>
                                        </p:tav>
                                        <p:tav tm="100000">
                                          <p:val>
                                            <p:strVal val="#ppt_h"/>
                                          </p:val>
                                        </p:tav>
                                      </p:tavLst>
                                    </p:anim>
                                    <p:anim calcmode="lin" valueType="num">
                                      <p:cBhvr>
                                        <p:cTn id="57" dur="1000" fill="hold"/>
                                        <p:tgtEl>
                                          <p:spTgt spid="68"/>
                                        </p:tgtEl>
                                        <p:attrNameLst>
                                          <p:attrName>style.rotation</p:attrName>
                                        </p:attrNameLst>
                                      </p:cBhvr>
                                      <p:tavLst>
                                        <p:tav tm="0">
                                          <p:val>
                                            <p:fltVal val="90"/>
                                          </p:val>
                                        </p:tav>
                                        <p:tav tm="100000">
                                          <p:val>
                                            <p:fltVal val="0"/>
                                          </p:val>
                                        </p:tav>
                                      </p:tavLst>
                                    </p:anim>
                                    <p:animEffect transition="in" filter="fade">
                                      <p:cBhvr>
                                        <p:cTn id="58" dur="1000"/>
                                        <p:tgtEl>
                                          <p:spTgt spid="68"/>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0" nodeType="clickEffect">
                                  <p:stCondLst>
                                    <p:cond delay="0"/>
                                  </p:stCondLst>
                                  <p:childTnLst>
                                    <p:animMotion origin="layout" path="M 2.5E-6 -7.40741E-7 L 0.23646 -0.05532 " pathEditMode="relative" rAng="0" ptsTypes="AA">
                                      <p:cBhvr>
                                        <p:cTn id="62" dur="2000" fill="hold"/>
                                        <p:tgtEl>
                                          <p:spTgt spid="76"/>
                                        </p:tgtEl>
                                        <p:attrNameLst>
                                          <p:attrName>ppt_x</p:attrName>
                                          <p:attrName>ppt_y</p:attrName>
                                        </p:attrNameLst>
                                      </p:cBhvr>
                                      <p:rCtr x="11823" y="-2778"/>
                                    </p:animMotion>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anim calcmode="lin" valueType="num">
                                      <p:cBhvr>
                                        <p:cTn id="67" dur="1000" fill="hold"/>
                                        <p:tgtEl>
                                          <p:spTgt spid="70"/>
                                        </p:tgtEl>
                                        <p:attrNameLst>
                                          <p:attrName>ppt_w</p:attrName>
                                        </p:attrNameLst>
                                      </p:cBhvr>
                                      <p:tavLst>
                                        <p:tav tm="0">
                                          <p:val>
                                            <p:fltVal val="0"/>
                                          </p:val>
                                        </p:tav>
                                        <p:tav tm="100000">
                                          <p:val>
                                            <p:strVal val="#ppt_w"/>
                                          </p:val>
                                        </p:tav>
                                      </p:tavLst>
                                    </p:anim>
                                    <p:anim calcmode="lin" valueType="num">
                                      <p:cBhvr>
                                        <p:cTn id="68" dur="1000" fill="hold"/>
                                        <p:tgtEl>
                                          <p:spTgt spid="70"/>
                                        </p:tgtEl>
                                        <p:attrNameLst>
                                          <p:attrName>ppt_h</p:attrName>
                                        </p:attrNameLst>
                                      </p:cBhvr>
                                      <p:tavLst>
                                        <p:tav tm="0">
                                          <p:val>
                                            <p:fltVal val="0"/>
                                          </p:val>
                                        </p:tav>
                                        <p:tav tm="100000">
                                          <p:val>
                                            <p:strVal val="#ppt_h"/>
                                          </p:val>
                                        </p:tav>
                                      </p:tavLst>
                                    </p:anim>
                                    <p:anim calcmode="lin" valueType="num">
                                      <p:cBhvr>
                                        <p:cTn id="69" dur="1000" fill="hold"/>
                                        <p:tgtEl>
                                          <p:spTgt spid="70"/>
                                        </p:tgtEl>
                                        <p:attrNameLst>
                                          <p:attrName>style.rotation</p:attrName>
                                        </p:attrNameLst>
                                      </p:cBhvr>
                                      <p:tavLst>
                                        <p:tav tm="0">
                                          <p:val>
                                            <p:fltVal val="90"/>
                                          </p:val>
                                        </p:tav>
                                        <p:tav tm="100000">
                                          <p:val>
                                            <p:fltVal val="0"/>
                                          </p:val>
                                        </p:tav>
                                      </p:tavLst>
                                    </p:anim>
                                    <p:animEffect transition="in" filter="fade">
                                      <p:cBhvr>
                                        <p:cTn id="70" dur="1000"/>
                                        <p:tgtEl>
                                          <p:spTgt spid="70"/>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0" nodeType="clickEffect">
                                  <p:stCondLst>
                                    <p:cond delay="0"/>
                                  </p:stCondLst>
                                  <p:childTnLst>
                                    <p:animMotion origin="layout" path="M 3.54167E-6 -1.11111E-6 L -0.23737 -0.57708 " pathEditMode="relative" rAng="0" ptsTypes="AA">
                                      <p:cBhvr>
                                        <p:cTn id="74" dur="2000" fill="hold"/>
                                        <p:tgtEl>
                                          <p:spTgt spid="74"/>
                                        </p:tgtEl>
                                        <p:attrNameLst>
                                          <p:attrName>ppt_x</p:attrName>
                                          <p:attrName>ppt_y</p:attrName>
                                        </p:attrNameLst>
                                      </p:cBhvr>
                                      <p:rCtr x="-11875" y="-28866"/>
                                    </p:animMotion>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72"/>
                                        </p:tgtEl>
                                        <p:attrNameLst>
                                          <p:attrName>style.visibility</p:attrName>
                                        </p:attrNameLst>
                                      </p:cBhvr>
                                      <p:to>
                                        <p:strVal val="visible"/>
                                      </p:to>
                                    </p:set>
                                    <p:anim calcmode="lin" valueType="num">
                                      <p:cBhvr>
                                        <p:cTn id="79" dur="1000" fill="hold"/>
                                        <p:tgtEl>
                                          <p:spTgt spid="72"/>
                                        </p:tgtEl>
                                        <p:attrNameLst>
                                          <p:attrName>ppt_w</p:attrName>
                                        </p:attrNameLst>
                                      </p:cBhvr>
                                      <p:tavLst>
                                        <p:tav tm="0">
                                          <p:val>
                                            <p:fltVal val="0"/>
                                          </p:val>
                                        </p:tav>
                                        <p:tav tm="100000">
                                          <p:val>
                                            <p:strVal val="#ppt_w"/>
                                          </p:val>
                                        </p:tav>
                                      </p:tavLst>
                                    </p:anim>
                                    <p:anim calcmode="lin" valueType="num">
                                      <p:cBhvr>
                                        <p:cTn id="80" dur="1000" fill="hold"/>
                                        <p:tgtEl>
                                          <p:spTgt spid="72"/>
                                        </p:tgtEl>
                                        <p:attrNameLst>
                                          <p:attrName>ppt_h</p:attrName>
                                        </p:attrNameLst>
                                      </p:cBhvr>
                                      <p:tavLst>
                                        <p:tav tm="0">
                                          <p:val>
                                            <p:fltVal val="0"/>
                                          </p:val>
                                        </p:tav>
                                        <p:tav tm="100000">
                                          <p:val>
                                            <p:strVal val="#ppt_h"/>
                                          </p:val>
                                        </p:tav>
                                      </p:tavLst>
                                    </p:anim>
                                    <p:anim calcmode="lin" valueType="num">
                                      <p:cBhvr>
                                        <p:cTn id="81" dur="1000" fill="hold"/>
                                        <p:tgtEl>
                                          <p:spTgt spid="72"/>
                                        </p:tgtEl>
                                        <p:attrNameLst>
                                          <p:attrName>style.rotation</p:attrName>
                                        </p:attrNameLst>
                                      </p:cBhvr>
                                      <p:tavLst>
                                        <p:tav tm="0">
                                          <p:val>
                                            <p:fltVal val="90"/>
                                          </p:val>
                                        </p:tav>
                                        <p:tav tm="100000">
                                          <p:val>
                                            <p:fltVal val="0"/>
                                          </p:val>
                                        </p:tav>
                                      </p:tavLst>
                                    </p:anim>
                                    <p:animEffect transition="in" filter="fade">
                                      <p:cBhvr>
                                        <p:cTn id="82" dur="1000"/>
                                        <p:tgtEl>
                                          <p:spTgt spid="72"/>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0" nodeType="clickEffect">
                                  <p:stCondLst>
                                    <p:cond delay="0"/>
                                  </p:stCondLst>
                                  <p:childTnLst>
                                    <p:animMotion origin="layout" path="M -1.25E-6 -7.40741E-7 L 0.11992 0.19815 " pathEditMode="relative" rAng="0" ptsTypes="AA">
                                      <p:cBhvr>
                                        <p:cTn id="86" dur="2000" fill="hold"/>
                                        <p:tgtEl>
                                          <p:spTgt spid="79"/>
                                        </p:tgtEl>
                                        <p:attrNameLst>
                                          <p:attrName>ppt_x</p:attrName>
                                          <p:attrName>ppt_y</p:attrName>
                                        </p:attrNameLst>
                                      </p:cBhvr>
                                      <p:rCtr x="5990" y="9907"/>
                                    </p:animMotion>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grpId="0" nodeType="click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1000" fill="hold"/>
                                        <p:tgtEl>
                                          <p:spTgt spid="67"/>
                                        </p:tgtEl>
                                        <p:attrNameLst>
                                          <p:attrName>ppt_w</p:attrName>
                                        </p:attrNameLst>
                                      </p:cBhvr>
                                      <p:tavLst>
                                        <p:tav tm="0">
                                          <p:val>
                                            <p:fltVal val="0"/>
                                          </p:val>
                                        </p:tav>
                                        <p:tav tm="100000">
                                          <p:val>
                                            <p:strVal val="#ppt_w"/>
                                          </p:val>
                                        </p:tav>
                                      </p:tavLst>
                                    </p:anim>
                                    <p:anim calcmode="lin" valueType="num">
                                      <p:cBhvr>
                                        <p:cTn id="92" dur="1000" fill="hold"/>
                                        <p:tgtEl>
                                          <p:spTgt spid="67"/>
                                        </p:tgtEl>
                                        <p:attrNameLst>
                                          <p:attrName>ppt_h</p:attrName>
                                        </p:attrNameLst>
                                      </p:cBhvr>
                                      <p:tavLst>
                                        <p:tav tm="0">
                                          <p:val>
                                            <p:fltVal val="0"/>
                                          </p:val>
                                        </p:tav>
                                        <p:tav tm="100000">
                                          <p:val>
                                            <p:strVal val="#ppt_h"/>
                                          </p:val>
                                        </p:tav>
                                      </p:tavLst>
                                    </p:anim>
                                    <p:anim calcmode="lin" valueType="num">
                                      <p:cBhvr>
                                        <p:cTn id="93" dur="1000" fill="hold"/>
                                        <p:tgtEl>
                                          <p:spTgt spid="67"/>
                                        </p:tgtEl>
                                        <p:attrNameLst>
                                          <p:attrName>style.rotation</p:attrName>
                                        </p:attrNameLst>
                                      </p:cBhvr>
                                      <p:tavLst>
                                        <p:tav tm="0">
                                          <p:val>
                                            <p:fltVal val="90"/>
                                          </p:val>
                                        </p:tav>
                                        <p:tav tm="100000">
                                          <p:val>
                                            <p:fltVal val="0"/>
                                          </p:val>
                                        </p:tav>
                                      </p:tavLst>
                                    </p:anim>
                                    <p:animEffect transition="in" filter="fade">
                                      <p:cBhvr>
                                        <p:cTn id="94" dur="1000"/>
                                        <p:tgtEl>
                                          <p:spTgt spid="67"/>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grpId="0" nodeType="clickEffect">
                                  <p:stCondLst>
                                    <p:cond delay="0"/>
                                  </p:stCondLst>
                                  <p:childTnLst>
                                    <p:animMotion origin="layout" path="M 6.25E-7 7.40741E-7 L 0.32591 -0.30139 " pathEditMode="relative" rAng="0" ptsTypes="AA">
                                      <p:cBhvr>
                                        <p:cTn id="98" dur="2000" fill="hold"/>
                                        <p:tgtEl>
                                          <p:spTgt spid="81"/>
                                        </p:tgtEl>
                                        <p:attrNameLst>
                                          <p:attrName>ppt_x</p:attrName>
                                          <p:attrName>ppt_y</p:attrName>
                                        </p:attrNameLst>
                                      </p:cBhvr>
                                      <p:rCtr x="16289" y="-15069"/>
                                    </p:animMotion>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82"/>
                                        </p:tgtEl>
                                        <p:attrNameLst>
                                          <p:attrName>style.visibility</p:attrName>
                                        </p:attrNameLst>
                                      </p:cBhvr>
                                      <p:to>
                                        <p:strVal val="visible"/>
                                      </p:to>
                                    </p:set>
                                    <p:anim calcmode="lin" valueType="num">
                                      <p:cBhvr>
                                        <p:cTn id="103" dur="1000" fill="hold"/>
                                        <p:tgtEl>
                                          <p:spTgt spid="82"/>
                                        </p:tgtEl>
                                        <p:attrNameLst>
                                          <p:attrName>ppt_w</p:attrName>
                                        </p:attrNameLst>
                                      </p:cBhvr>
                                      <p:tavLst>
                                        <p:tav tm="0">
                                          <p:val>
                                            <p:fltVal val="0"/>
                                          </p:val>
                                        </p:tav>
                                        <p:tav tm="100000">
                                          <p:val>
                                            <p:strVal val="#ppt_w"/>
                                          </p:val>
                                        </p:tav>
                                      </p:tavLst>
                                    </p:anim>
                                    <p:anim calcmode="lin" valueType="num">
                                      <p:cBhvr>
                                        <p:cTn id="104" dur="1000" fill="hold"/>
                                        <p:tgtEl>
                                          <p:spTgt spid="82"/>
                                        </p:tgtEl>
                                        <p:attrNameLst>
                                          <p:attrName>ppt_h</p:attrName>
                                        </p:attrNameLst>
                                      </p:cBhvr>
                                      <p:tavLst>
                                        <p:tav tm="0">
                                          <p:val>
                                            <p:fltVal val="0"/>
                                          </p:val>
                                        </p:tav>
                                        <p:tav tm="100000">
                                          <p:val>
                                            <p:strVal val="#ppt_h"/>
                                          </p:val>
                                        </p:tav>
                                      </p:tavLst>
                                    </p:anim>
                                    <p:anim calcmode="lin" valueType="num">
                                      <p:cBhvr>
                                        <p:cTn id="105" dur="1000" fill="hold"/>
                                        <p:tgtEl>
                                          <p:spTgt spid="82"/>
                                        </p:tgtEl>
                                        <p:attrNameLst>
                                          <p:attrName>style.rotation</p:attrName>
                                        </p:attrNameLst>
                                      </p:cBhvr>
                                      <p:tavLst>
                                        <p:tav tm="0">
                                          <p:val>
                                            <p:fltVal val="90"/>
                                          </p:val>
                                        </p:tav>
                                        <p:tav tm="100000">
                                          <p:val>
                                            <p:fltVal val="0"/>
                                          </p:val>
                                        </p:tav>
                                      </p:tavLst>
                                    </p:anim>
                                    <p:animEffect transition="in" filter="fade">
                                      <p:cBhvr>
                                        <p:cTn id="106" dur="1000"/>
                                        <p:tgtEl>
                                          <p:spTgt spid="82"/>
                                        </p:tgtEl>
                                      </p:cBhvr>
                                    </p:animEffect>
                                  </p:childTnLst>
                                </p:cTn>
                              </p:par>
                            </p:childTnLst>
                          </p:cTn>
                        </p:par>
                      </p:childTnLst>
                    </p:cTn>
                  </p:par>
                  <p:par>
                    <p:cTn id="107" fill="hold">
                      <p:stCondLst>
                        <p:cond delay="indefinite"/>
                      </p:stCondLst>
                      <p:childTnLst>
                        <p:par>
                          <p:cTn id="108" fill="hold">
                            <p:stCondLst>
                              <p:cond delay="0"/>
                            </p:stCondLst>
                            <p:childTnLst>
                              <p:par>
                                <p:cTn id="109" presetID="42" presetClass="path" presetSubtype="0" accel="50000" decel="50000" fill="hold" grpId="0" nodeType="clickEffect">
                                  <p:stCondLst>
                                    <p:cond delay="0"/>
                                  </p:stCondLst>
                                  <p:childTnLst>
                                    <p:animMotion origin="layout" path="M -2.29167E-6 -3.33333E-6 L -0.28737 -0.44097 " pathEditMode="relative" rAng="0" ptsTypes="AA">
                                      <p:cBhvr>
                                        <p:cTn id="110" dur="2000" fill="hold"/>
                                        <p:tgtEl>
                                          <p:spTgt spid="83"/>
                                        </p:tgtEl>
                                        <p:attrNameLst>
                                          <p:attrName>ppt_x</p:attrName>
                                          <p:attrName>ppt_y</p:attrName>
                                        </p:attrNameLst>
                                      </p:cBhvr>
                                      <p:rCtr x="-14375" y="-22060"/>
                                    </p:animMotion>
                                  </p:childTnLst>
                                </p:cTn>
                              </p:par>
                            </p:childTnLst>
                          </p:cTn>
                        </p:par>
                      </p:childTnLst>
                    </p:cTn>
                  </p:par>
                  <p:par>
                    <p:cTn id="111" fill="hold">
                      <p:stCondLst>
                        <p:cond delay="indefinite"/>
                      </p:stCondLst>
                      <p:childTnLst>
                        <p:par>
                          <p:cTn id="112" fill="hold">
                            <p:stCondLst>
                              <p:cond delay="0"/>
                            </p:stCondLst>
                            <p:childTnLst>
                              <p:par>
                                <p:cTn id="113" presetID="31" presetClass="entr" presetSubtype="0" fill="hold" grpId="0" nodeType="clickEffect">
                                  <p:stCondLst>
                                    <p:cond delay="0"/>
                                  </p:stCondLst>
                                  <p:childTnLst>
                                    <p:set>
                                      <p:cBhvr>
                                        <p:cTn id="114" dur="1" fill="hold">
                                          <p:stCondLst>
                                            <p:cond delay="0"/>
                                          </p:stCondLst>
                                        </p:cTn>
                                        <p:tgtEl>
                                          <p:spTgt spid="85"/>
                                        </p:tgtEl>
                                        <p:attrNameLst>
                                          <p:attrName>style.visibility</p:attrName>
                                        </p:attrNameLst>
                                      </p:cBhvr>
                                      <p:to>
                                        <p:strVal val="visible"/>
                                      </p:to>
                                    </p:set>
                                    <p:anim calcmode="lin" valueType="num">
                                      <p:cBhvr>
                                        <p:cTn id="115" dur="1000" fill="hold"/>
                                        <p:tgtEl>
                                          <p:spTgt spid="85"/>
                                        </p:tgtEl>
                                        <p:attrNameLst>
                                          <p:attrName>ppt_w</p:attrName>
                                        </p:attrNameLst>
                                      </p:cBhvr>
                                      <p:tavLst>
                                        <p:tav tm="0">
                                          <p:val>
                                            <p:fltVal val="0"/>
                                          </p:val>
                                        </p:tav>
                                        <p:tav tm="100000">
                                          <p:val>
                                            <p:strVal val="#ppt_w"/>
                                          </p:val>
                                        </p:tav>
                                      </p:tavLst>
                                    </p:anim>
                                    <p:anim calcmode="lin" valueType="num">
                                      <p:cBhvr>
                                        <p:cTn id="116" dur="1000" fill="hold"/>
                                        <p:tgtEl>
                                          <p:spTgt spid="85"/>
                                        </p:tgtEl>
                                        <p:attrNameLst>
                                          <p:attrName>ppt_h</p:attrName>
                                        </p:attrNameLst>
                                      </p:cBhvr>
                                      <p:tavLst>
                                        <p:tav tm="0">
                                          <p:val>
                                            <p:fltVal val="0"/>
                                          </p:val>
                                        </p:tav>
                                        <p:tav tm="100000">
                                          <p:val>
                                            <p:strVal val="#ppt_h"/>
                                          </p:val>
                                        </p:tav>
                                      </p:tavLst>
                                    </p:anim>
                                    <p:anim calcmode="lin" valueType="num">
                                      <p:cBhvr>
                                        <p:cTn id="117" dur="1000" fill="hold"/>
                                        <p:tgtEl>
                                          <p:spTgt spid="85"/>
                                        </p:tgtEl>
                                        <p:attrNameLst>
                                          <p:attrName>style.rotation</p:attrName>
                                        </p:attrNameLst>
                                      </p:cBhvr>
                                      <p:tavLst>
                                        <p:tav tm="0">
                                          <p:val>
                                            <p:fltVal val="90"/>
                                          </p:val>
                                        </p:tav>
                                        <p:tav tm="100000">
                                          <p:val>
                                            <p:fltVal val="0"/>
                                          </p:val>
                                        </p:tav>
                                      </p:tavLst>
                                    </p:anim>
                                    <p:animEffect transition="in" filter="fade">
                                      <p:cBhvr>
                                        <p:cTn id="118" dur="1000"/>
                                        <p:tgtEl>
                                          <p:spTgt spid="85"/>
                                        </p:tgtEl>
                                      </p:cBhvr>
                                    </p:animEffect>
                                  </p:childTnLst>
                                </p:cTn>
                              </p:par>
                            </p:childTnLst>
                          </p:cTn>
                        </p:par>
                      </p:childTnLst>
                    </p:cTn>
                  </p:par>
                  <p:par>
                    <p:cTn id="119" fill="hold">
                      <p:stCondLst>
                        <p:cond delay="indefinite"/>
                      </p:stCondLst>
                      <p:childTnLst>
                        <p:par>
                          <p:cTn id="120" fill="hold">
                            <p:stCondLst>
                              <p:cond delay="0"/>
                            </p:stCondLst>
                            <p:childTnLst>
                              <p:par>
                                <p:cTn id="121" presetID="42" presetClass="path" presetSubtype="0" accel="50000" decel="50000" fill="hold" grpId="0" nodeType="clickEffect">
                                  <p:stCondLst>
                                    <p:cond delay="0"/>
                                  </p:stCondLst>
                                  <p:childTnLst>
                                    <p:animMotion origin="layout" path="M -4.79167E-6 -2.22222E-6 L -0.29036 0.51134 " pathEditMode="relative" rAng="0" ptsTypes="AA">
                                      <p:cBhvr>
                                        <p:cTn id="122" dur="2000" fill="hold"/>
                                        <p:tgtEl>
                                          <p:spTgt spid="84"/>
                                        </p:tgtEl>
                                        <p:attrNameLst>
                                          <p:attrName>ppt_x</p:attrName>
                                          <p:attrName>ppt_y</p:attrName>
                                        </p:attrNameLst>
                                      </p:cBhvr>
                                      <p:rCtr x="-14518" y="25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EDBE78C-DFD8-486F-9DA5-7EF14CD1F872}"/>
              </a:ext>
            </a:extLst>
          </p:cNvPr>
          <p:cNvSpPr txBox="1">
            <a:spLocks/>
          </p:cNvSpPr>
          <p:nvPr/>
        </p:nvSpPr>
        <p:spPr>
          <a:xfrm>
            <a:off x="945162" y="822546"/>
            <a:ext cx="10542645" cy="5319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t>Andrés is talking to his teacher.</a:t>
            </a:r>
          </a:p>
        </p:txBody>
      </p:sp>
      <p:sp>
        <p:nvSpPr>
          <p:cNvPr id="7" name="Title 1">
            <a:extLst>
              <a:ext uri="{FF2B5EF4-FFF2-40B4-BE49-F238E27FC236}">
                <a16:creationId xmlns:a16="http://schemas.microsoft.com/office/drawing/2014/main" id="{5730FB56-CFD6-4FA8-8C8F-43303FFAAF6D}"/>
              </a:ext>
            </a:extLst>
          </p:cNvPr>
          <p:cNvSpPr txBox="1">
            <a:spLocks/>
          </p:cNvSpPr>
          <p:nvPr/>
        </p:nvSpPr>
        <p:spPr>
          <a:xfrm>
            <a:off x="945162" y="1555336"/>
            <a:ext cx="10164272" cy="5319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t>He’s saying what he does and</a:t>
            </a:r>
            <a:r>
              <a:rPr lang="en-GB" sz="2800" b="1" i="1" dirty="0"/>
              <a:t> </a:t>
            </a:r>
            <a:r>
              <a:rPr lang="en-GB" sz="2800" b="1" dirty="0"/>
              <a:t>doesn’t</a:t>
            </a:r>
            <a:r>
              <a:rPr lang="en-GB" sz="2800" b="1" i="1" dirty="0"/>
              <a:t> </a:t>
            </a:r>
            <a:r>
              <a:rPr lang="en-GB" sz="2800" b="1" dirty="0"/>
              <a:t>do</a:t>
            </a:r>
            <a:r>
              <a:rPr lang="en-GB" sz="2800" b="1" i="1" dirty="0"/>
              <a:t> </a:t>
            </a:r>
            <a:r>
              <a:rPr lang="en-GB" sz="2800" b="1" dirty="0"/>
              <a:t>in his free time.</a:t>
            </a:r>
          </a:p>
        </p:txBody>
      </p:sp>
      <p:pic>
        <p:nvPicPr>
          <p:cNvPr id="8" name="Picture 6" descr="Friendship Clip art - Is a good friend png download - 1182*1050 - Free Transparent Friendship png Download.">
            <a:extLst>
              <a:ext uri="{FF2B5EF4-FFF2-40B4-BE49-F238E27FC236}">
                <a16:creationId xmlns:a16="http://schemas.microsoft.com/office/drawing/2014/main" id="{559A9602-A3FF-4AB1-A72C-D9822B45032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6747"/>
          <a:stretch/>
        </p:blipFill>
        <p:spPr bwMode="auto">
          <a:xfrm>
            <a:off x="9890236" y="2070207"/>
            <a:ext cx="2301764" cy="3232598"/>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F90208D3-F9D3-4317-BBC1-2CAD96F3B8DC}"/>
              </a:ext>
            </a:extLst>
          </p:cNvPr>
          <p:cNvSpPr txBox="1">
            <a:spLocks/>
          </p:cNvSpPr>
          <p:nvPr/>
        </p:nvSpPr>
        <p:spPr>
          <a:xfrm>
            <a:off x="945162" y="2488975"/>
            <a:ext cx="10164272" cy="5319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t>He also talks about one of his friends.</a:t>
            </a:r>
          </a:p>
          <a:p>
            <a:endParaRPr lang="en-GB" sz="2800" b="1" dirty="0"/>
          </a:p>
        </p:txBody>
      </p:sp>
      <p:sp>
        <p:nvSpPr>
          <p:cNvPr id="4" name="Title 3">
            <a:extLst>
              <a:ext uri="{FF2B5EF4-FFF2-40B4-BE49-F238E27FC236}">
                <a16:creationId xmlns:a16="http://schemas.microsoft.com/office/drawing/2014/main" id="{4426A868-CFAF-4807-B6A4-37D04FF52DE5}"/>
              </a:ext>
            </a:extLst>
          </p:cNvPr>
          <p:cNvSpPr>
            <a:spLocks noGrp="1"/>
          </p:cNvSpPr>
          <p:nvPr>
            <p:ph type="title"/>
          </p:nvPr>
        </p:nvSpPr>
        <p:spPr>
          <a:xfrm>
            <a:off x="10436773" y="4840078"/>
            <a:ext cx="1078423" cy="1325563"/>
          </a:xfrm>
        </p:spPr>
        <p:txBody>
          <a:bodyPr/>
          <a:lstStyle/>
          <a:p>
            <a:r>
              <a:rPr lang="en-GB" sz="2000" kern="1200" dirty="0">
                <a:solidFill>
                  <a:srgbClr val="002060"/>
                </a:solidFill>
                <a:effectLst/>
                <a:latin typeface="Century Gothic" panose="020B0502020202020204" pitchFamily="34" charset="0"/>
                <a:ea typeface="+mn-ea"/>
                <a:cs typeface="+mn-cs"/>
              </a:rPr>
              <a:t>Andrés</a:t>
            </a:r>
            <a:endParaRPr lang="en-GB" dirty="0"/>
          </a:p>
        </p:txBody>
      </p:sp>
    </p:spTree>
    <p:extLst>
      <p:ext uri="{BB962C8B-B14F-4D97-AF65-F5344CB8AC3E}">
        <p14:creationId xmlns:p14="http://schemas.microsoft.com/office/powerpoint/2010/main" val="252728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FF843317-0279-4234-A6B7-E9DA1733BEAF}"/>
              </a:ext>
            </a:extLst>
          </p:cNvPr>
          <p:cNvGraphicFramePr>
            <a:graphicFrameLocks noGrp="1"/>
          </p:cNvGraphicFramePr>
          <p:nvPr>
            <p:extLst>
              <p:ext uri="{D42A27DB-BD31-4B8C-83A1-F6EECF244321}">
                <p14:modId xmlns:p14="http://schemas.microsoft.com/office/powerpoint/2010/main" val="1180788740"/>
              </p:ext>
            </p:extLst>
          </p:nvPr>
        </p:nvGraphicFramePr>
        <p:xfrm>
          <a:off x="543951" y="863613"/>
          <a:ext cx="9017000" cy="5306172"/>
        </p:xfrm>
        <a:graphic>
          <a:graphicData uri="http://schemas.openxmlformats.org/drawingml/2006/table">
            <a:tbl>
              <a:tblPr firstRow="1" bandRow="1"/>
              <a:tblGrid>
                <a:gridCol w="1768039">
                  <a:extLst>
                    <a:ext uri="{9D8B030D-6E8A-4147-A177-3AD203B41FA5}">
                      <a16:colId xmlns:a16="http://schemas.microsoft.com/office/drawing/2014/main" val="2637824710"/>
                    </a:ext>
                  </a:extLst>
                </a:gridCol>
                <a:gridCol w="2069443">
                  <a:extLst>
                    <a:ext uri="{9D8B030D-6E8A-4147-A177-3AD203B41FA5}">
                      <a16:colId xmlns:a16="http://schemas.microsoft.com/office/drawing/2014/main" val="907253324"/>
                    </a:ext>
                  </a:extLst>
                </a:gridCol>
                <a:gridCol w="5179518">
                  <a:extLst>
                    <a:ext uri="{9D8B030D-6E8A-4147-A177-3AD203B41FA5}">
                      <a16:colId xmlns:a16="http://schemas.microsoft.com/office/drawing/2014/main" val="882952083"/>
                    </a:ext>
                  </a:extLst>
                </a:gridCol>
              </a:tblGrid>
              <a:tr h="884362">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endParaRPr lang="en-GB" sz="2400" b="0" dirty="0">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833764784"/>
                  </a:ext>
                </a:extLst>
              </a:tr>
              <a:tr h="8843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726676820"/>
                  </a:ext>
                </a:extLst>
              </a:tr>
              <a:tr h="8843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847184719"/>
                  </a:ext>
                </a:extLst>
              </a:tr>
              <a:tr h="8843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779256440"/>
                  </a:ext>
                </a:extLst>
              </a:tr>
              <a:tr h="8843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976587370"/>
                  </a:ext>
                </a:extLst>
              </a:tr>
              <a:tr h="8843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4213933167"/>
                  </a:ext>
                </a:extLst>
              </a:tr>
            </a:tbl>
          </a:graphicData>
        </a:graphic>
      </p:graphicFrame>
      <p:pic>
        <p:nvPicPr>
          <p:cNvPr id="9" name="Picture 2" descr="http://www.clker.com/cliparts/j/p/l/D/8/K/green-tick-md.png">
            <a:extLst>
              <a:ext uri="{FF2B5EF4-FFF2-40B4-BE49-F238E27FC236}">
                <a16:creationId xmlns:a16="http://schemas.microsoft.com/office/drawing/2014/main" id="{54749376-C98B-4750-A95C-817156DFBE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8130" y="197397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clker.com/cliparts/j/p/l/D/8/K/green-tick-md.png">
            <a:extLst>
              <a:ext uri="{FF2B5EF4-FFF2-40B4-BE49-F238E27FC236}">
                <a16:creationId xmlns:a16="http://schemas.microsoft.com/office/drawing/2014/main" id="{974B4805-2A64-4BF6-A850-27317D1BD4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7254" y="283194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j/p/l/D/8/K/green-tick-md.png">
            <a:extLst>
              <a:ext uri="{FF2B5EF4-FFF2-40B4-BE49-F238E27FC236}">
                <a16:creationId xmlns:a16="http://schemas.microsoft.com/office/drawing/2014/main" id="{C156D7EC-EE8E-479D-A484-06828B9749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2564" y="374221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lker.com/cliparts/j/p/l/D/8/K/green-tick-md.png">
            <a:extLst>
              <a:ext uri="{FF2B5EF4-FFF2-40B4-BE49-F238E27FC236}">
                <a16:creationId xmlns:a16="http://schemas.microsoft.com/office/drawing/2014/main" id="{188F5919-05CA-4E37-8A73-BCC8853E76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3052" y="459857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j/p/l/D/8/K/green-tick-md.png">
            <a:extLst>
              <a:ext uri="{FF2B5EF4-FFF2-40B4-BE49-F238E27FC236}">
                <a16:creationId xmlns:a16="http://schemas.microsoft.com/office/drawing/2014/main" id="{44E5F68E-B600-4CD1-8DC7-CB05C4311D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7254" y="5454117"/>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14" name="Action Button: Custom 71">
            <a:hlinkClick r:id="" action="ppaction://noaction" highlightClick="1">
              <a:snd r:embed="rId4" name="usa un bolígrafo.wav"/>
            </a:hlinkClick>
            <a:extLst>
              <a:ext uri="{FF2B5EF4-FFF2-40B4-BE49-F238E27FC236}">
                <a16:creationId xmlns:a16="http://schemas.microsoft.com/office/drawing/2014/main" id="{89A12C9A-76F4-4157-B31D-A7D858F19338}"/>
              </a:ext>
            </a:extLst>
          </p:cNvPr>
          <p:cNvSpPr/>
          <p:nvPr/>
        </p:nvSpPr>
        <p:spPr>
          <a:xfrm>
            <a:off x="102398" y="207944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15" name="Action Button: Custom 72">
            <a:hlinkClick r:id="" action="ppaction://noaction" highlightClick="1">
              <a:snd r:embed="rId5" name="no usa una bolsa.wav"/>
            </a:hlinkClick>
            <a:extLst>
              <a:ext uri="{FF2B5EF4-FFF2-40B4-BE49-F238E27FC236}">
                <a16:creationId xmlns:a16="http://schemas.microsoft.com/office/drawing/2014/main" id="{2143BFE1-E8B9-43DB-A375-3607C707A459}"/>
              </a:ext>
            </a:extLst>
          </p:cNvPr>
          <p:cNvSpPr/>
          <p:nvPr/>
        </p:nvSpPr>
        <p:spPr>
          <a:xfrm>
            <a:off x="93307" y="290545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16" name="Action Button: Custom 73">
            <a:hlinkClick r:id="" action="ppaction://noaction" highlightClick="1">
              <a:snd r:embed="rId6" name="llevo una camisa.wav"/>
            </a:hlinkClick>
            <a:extLst>
              <a:ext uri="{FF2B5EF4-FFF2-40B4-BE49-F238E27FC236}">
                <a16:creationId xmlns:a16="http://schemas.microsoft.com/office/drawing/2014/main" id="{C466B6F7-D600-4677-B98D-488DB5009985}"/>
              </a:ext>
            </a:extLst>
          </p:cNvPr>
          <p:cNvSpPr/>
          <p:nvPr/>
        </p:nvSpPr>
        <p:spPr>
          <a:xfrm>
            <a:off x="102398" y="379608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17" name="Action Button: Custom 74">
            <a:hlinkClick r:id="" action="ppaction://noaction" highlightClick="1">
              <a:snd r:embed="rId7" name="no lleva zapatos.wav"/>
            </a:hlinkClick>
            <a:extLst>
              <a:ext uri="{FF2B5EF4-FFF2-40B4-BE49-F238E27FC236}">
                <a16:creationId xmlns:a16="http://schemas.microsoft.com/office/drawing/2014/main" id="{8A421BC6-DDD4-4CA2-84AB-F7793302206C}"/>
              </a:ext>
            </a:extLst>
          </p:cNvPr>
          <p:cNvSpPr/>
          <p:nvPr/>
        </p:nvSpPr>
        <p:spPr>
          <a:xfrm>
            <a:off x="83717" y="470517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18" name="Action Button: Custom 75">
            <a:hlinkClick r:id="" action="ppaction://noaction" highlightClick="1">
              <a:snd r:embed="rId8" name="no llego en bici.wav"/>
            </a:hlinkClick>
            <a:extLst>
              <a:ext uri="{FF2B5EF4-FFF2-40B4-BE49-F238E27FC236}">
                <a16:creationId xmlns:a16="http://schemas.microsoft.com/office/drawing/2014/main" id="{2EAF67F5-C1FE-4742-BF87-D581392FFB65}"/>
              </a:ext>
            </a:extLst>
          </p:cNvPr>
          <p:cNvSpPr/>
          <p:nvPr/>
        </p:nvSpPr>
        <p:spPr>
          <a:xfrm>
            <a:off x="83718" y="555090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19" name="TextBox 18">
            <a:extLst>
              <a:ext uri="{FF2B5EF4-FFF2-40B4-BE49-F238E27FC236}">
                <a16:creationId xmlns:a16="http://schemas.microsoft.com/office/drawing/2014/main" id="{723BF66C-AE10-4EE1-A0E2-31C9427EF279}"/>
              </a:ext>
            </a:extLst>
          </p:cNvPr>
          <p:cNvSpPr txBox="1"/>
          <p:nvPr/>
        </p:nvSpPr>
        <p:spPr>
          <a:xfrm>
            <a:off x="5540979" y="1087526"/>
            <a:ext cx="69198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A</a:t>
            </a:r>
          </a:p>
        </p:txBody>
      </p:sp>
      <p:sp>
        <p:nvSpPr>
          <p:cNvPr id="20" name="TextBox 19">
            <a:extLst>
              <a:ext uri="{FF2B5EF4-FFF2-40B4-BE49-F238E27FC236}">
                <a16:creationId xmlns:a16="http://schemas.microsoft.com/office/drawing/2014/main" id="{2C8F278A-1AC7-48C2-B88E-4C4C3CDE88E4}"/>
              </a:ext>
            </a:extLst>
          </p:cNvPr>
          <p:cNvSpPr txBox="1"/>
          <p:nvPr/>
        </p:nvSpPr>
        <p:spPr>
          <a:xfrm>
            <a:off x="7665713" y="1087526"/>
            <a:ext cx="69198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B</a:t>
            </a:r>
          </a:p>
        </p:txBody>
      </p:sp>
      <p:sp>
        <p:nvSpPr>
          <p:cNvPr id="21" name="Oval 20">
            <a:extLst>
              <a:ext uri="{FF2B5EF4-FFF2-40B4-BE49-F238E27FC236}">
                <a16:creationId xmlns:a16="http://schemas.microsoft.com/office/drawing/2014/main" id="{91A44FF2-238E-4920-8647-83AA228A79CF}"/>
              </a:ext>
            </a:extLst>
          </p:cNvPr>
          <p:cNvSpPr/>
          <p:nvPr/>
        </p:nvSpPr>
        <p:spPr>
          <a:xfrm>
            <a:off x="7091003" y="1813127"/>
            <a:ext cx="1625104" cy="761747"/>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2" name="Rectangle 21">
            <a:extLst>
              <a:ext uri="{FF2B5EF4-FFF2-40B4-BE49-F238E27FC236}">
                <a16:creationId xmlns:a16="http://schemas.microsoft.com/office/drawing/2014/main" id="{8AF04B1B-28CB-47FA-B46B-ADE10F258CCF}"/>
              </a:ext>
            </a:extLst>
          </p:cNvPr>
          <p:cNvSpPr/>
          <p:nvPr/>
        </p:nvSpPr>
        <p:spPr>
          <a:xfrm>
            <a:off x="83717" y="9515"/>
            <a:ext cx="1622560"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Escucha. </a:t>
            </a:r>
          </a:p>
        </p:txBody>
      </p:sp>
      <p:sp>
        <p:nvSpPr>
          <p:cNvPr id="23" name="Rectangle 22">
            <a:extLst>
              <a:ext uri="{FF2B5EF4-FFF2-40B4-BE49-F238E27FC236}">
                <a16:creationId xmlns:a16="http://schemas.microsoft.com/office/drawing/2014/main" id="{5AB2E52A-E560-4921-BB0F-1415D2BFF188}"/>
              </a:ext>
            </a:extLst>
          </p:cNvPr>
          <p:cNvSpPr/>
          <p:nvPr/>
        </p:nvSpPr>
        <p:spPr>
          <a:xfrm>
            <a:off x="83717" y="388501"/>
            <a:ext cx="7142002"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Marca ‘</a:t>
            </a:r>
            <a:r>
              <a:rPr kumimoji="0" lang="en-GB" sz="2400" b="0" i="1" u="none" strike="noStrike" kern="0" cap="none" spc="0" normalizeH="0" baseline="0" noProof="0" dirty="0" err="1">
                <a:ln>
                  <a:noFill/>
                </a:ln>
                <a:solidFill>
                  <a:srgbClr val="002060"/>
                </a:solidFill>
                <a:effectLst/>
                <a:uLnTx/>
                <a:uFillTx/>
              </a:rPr>
              <a:t>afirmativo</a:t>
            </a:r>
            <a:r>
              <a:rPr kumimoji="0" lang="en-GB" sz="2400" b="0" i="0" u="none" strike="noStrike" kern="0" cap="none" spc="0" normalizeH="0" baseline="0" noProof="0" dirty="0">
                <a:ln>
                  <a:noFill/>
                </a:ln>
                <a:solidFill>
                  <a:srgbClr val="002060"/>
                </a:solidFill>
                <a:effectLst/>
                <a:uLnTx/>
                <a:uFillTx/>
              </a:rPr>
              <a:t>’ o ‘</a:t>
            </a:r>
            <a:r>
              <a:rPr kumimoji="0" lang="en-GB" sz="2400" b="0" i="1" u="none" strike="noStrike" kern="0" cap="none" spc="0" normalizeH="0" baseline="0" noProof="0" dirty="0" err="1">
                <a:ln>
                  <a:noFill/>
                </a:ln>
                <a:solidFill>
                  <a:srgbClr val="002060"/>
                </a:solidFill>
                <a:effectLst/>
                <a:uLnTx/>
                <a:uFillTx/>
              </a:rPr>
              <a:t>negativo</a:t>
            </a:r>
            <a:r>
              <a:rPr kumimoji="0" lang="en-GB" sz="2400" b="0" i="0" u="none" strike="noStrike" kern="0" cap="none" spc="0" normalizeH="0" baseline="0" noProof="0" dirty="0">
                <a:ln>
                  <a:noFill/>
                </a:ln>
                <a:solidFill>
                  <a:srgbClr val="002060"/>
                </a:solidFill>
                <a:effectLst/>
                <a:uLnTx/>
                <a:uFillTx/>
              </a:rPr>
              <a:t>’.</a:t>
            </a:r>
          </a:p>
        </p:txBody>
      </p:sp>
      <p:sp>
        <p:nvSpPr>
          <p:cNvPr id="24" name="Rectangle 23">
            <a:extLst>
              <a:ext uri="{FF2B5EF4-FFF2-40B4-BE49-F238E27FC236}">
                <a16:creationId xmlns:a16="http://schemas.microsoft.com/office/drawing/2014/main" id="{A5550463-F89B-46BC-A17D-DDC041360466}"/>
              </a:ext>
            </a:extLst>
          </p:cNvPr>
          <p:cNvSpPr/>
          <p:nvPr/>
        </p:nvSpPr>
        <p:spPr>
          <a:xfrm>
            <a:off x="7079052" y="331014"/>
            <a:ext cx="218040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Escribe </a:t>
            </a:r>
            <a:r>
              <a:rPr kumimoji="0" lang="en-GB" sz="2400" b="1" i="0" u="none" strike="noStrike" kern="0" cap="none" spc="0" normalizeH="0" baseline="0" noProof="0" dirty="0">
                <a:ln>
                  <a:noFill/>
                </a:ln>
                <a:solidFill>
                  <a:srgbClr val="002060"/>
                </a:solidFill>
                <a:effectLst/>
                <a:uLnTx/>
                <a:uFillTx/>
              </a:rPr>
              <a:t>A</a:t>
            </a:r>
            <a:r>
              <a:rPr kumimoji="0" lang="en-GB" sz="2400" b="0" i="0" u="none" strike="noStrike" kern="0" cap="none" spc="0" normalizeH="0" baseline="0" noProof="0" dirty="0">
                <a:ln>
                  <a:noFill/>
                </a:ln>
                <a:solidFill>
                  <a:srgbClr val="002060"/>
                </a:solidFill>
                <a:effectLst/>
                <a:uLnTx/>
                <a:uFillTx/>
              </a:rPr>
              <a:t> o </a:t>
            </a:r>
            <a:r>
              <a:rPr kumimoji="0" lang="en-GB" sz="2400" b="1" i="0" u="none" strike="noStrike" kern="0" cap="none" spc="0" normalizeH="0" baseline="0" noProof="0" dirty="0">
                <a:ln>
                  <a:noFill/>
                </a:ln>
                <a:solidFill>
                  <a:srgbClr val="002060"/>
                </a:solidFill>
                <a:effectLst/>
                <a:uLnTx/>
                <a:uFillTx/>
              </a:rPr>
              <a:t>B</a:t>
            </a:r>
            <a:r>
              <a:rPr kumimoji="0" lang="en-GB" sz="2400" b="0" i="0" u="none" strike="noStrike" kern="0" cap="none" spc="0" normalizeH="0" baseline="0" noProof="0" dirty="0">
                <a:ln>
                  <a:noFill/>
                </a:ln>
                <a:solidFill>
                  <a:srgbClr val="002060"/>
                </a:solidFill>
                <a:effectLst/>
                <a:uLnTx/>
                <a:uFillTx/>
              </a:rPr>
              <a:t>.</a:t>
            </a:r>
          </a:p>
        </p:txBody>
      </p:sp>
      <p:sp>
        <p:nvSpPr>
          <p:cNvPr id="25" name="TextBox 24">
            <a:extLst>
              <a:ext uri="{FF2B5EF4-FFF2-40B4-BE49-F238E27FC236}">
                <a16:creationId xmlns:a16="http://schemas.microsoft.com/office/drawing/2014/main" id="{EA798E89-C031-42E3-B264-776B7E8D67DA}"/>
              </a:ext>
            </a:extLst>
          </p:cNvPr>
          <p:cNvSpPr txBox="1"/>
          <p:nvPr/>
        </p:nvSpPr>
        <p:spPr>
          <a:xfrm>
            <a:off x="5540979" y="1899797"/>
            <a:ext cx="59206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‘I’</a:t>
            </a:r>
          </a:p>
        </p:txBody>
      </p:sp>
      <p:sp>
        <p:nvSpPr>
          <p:cNvPr id="26" name="TextBox 25">
            <a:extLst>
              <a:ext uri="{FF2B5EF4-FFF2-40B4-BE49-F238E27FC236}">
                <a16:creationId xmlns:a16="http://schemas.microsoft.com/office/drawing/2014/main" id="{693F3769-792D-4DFF-A468-983C377E5CA5}"/>
              </a:ext>
            </a:extLst>
          </p:cNvPr>
          <p:cNvSpPr txBox="1"/>
          <p:nvPr/>
        </p:nvSpPr>
        <p:spPr>
          <a:xfrm>
            <a:off x="7550812" y="1899797"/>
            <a:ext cx="102170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‘he’</a:t>
            </a:r>
          </a:p>
        </p:txBody>
      </p:sp>
      <p:sp>
        <p:nvSpPr>
          <p:cNvPr id="27" name="TextBox 26">
            <a:extLst>
              <a:ext uri="{FF2B5EF4-FFF2-40B4-BE49-F238E27FC236}">
                <a16:creationId xmlns:a16="http://schemas.microsoft.com/office/drawing/2014/main" id="{ECEEB31D-627C-421D-9AAA-71853E6B6C64}"/>
              </a:ext>
            </a:extLst>
          </p:cNvPr>
          <p:cNvSpPr txBox="1"/>
          <p:nvPr/>
        </p:nvSpPr>
        <p:spPr>
          <a:xfrm>
            <a:off x="5283553" y="2773168"/>
            <a:ext cx="118546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‘he’</a:t>
            </a:r>
          </a:p>
        </p:txBody>
      </p:sp>
      <p:sp>
        <p:nvSpPr>
          <p:cNvPr id="28" name="TextBox 27">
            <a:extLst>
              <a:ext uri="{FF2B5EF4-FFF2-40B4-BE49-F238E27FC236}">
                <a16:creationId xmlns:a16="http://schemas.microsoft.com/office/drawing/2014/main" id="{D6B04C89-D30E-4036-A831-1A347BBA1434}"/>
              </a:ext>
            </a:extLst>
          </p:cNvPr>
          <p:cNvSpPr txBox="1"/>
          <p:nvPr/>
        </p:nvSpPr>
        <p:spPr>
          <a:xfrm>
            <a:off x="7718953" y="2812891"/>
            <a:ext cx="59206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‘I’</a:t>
            </a:r>
          </a:p>
        </p:txBody>
      </p:sp>
      <p:sp>
        <p:nvSpPr>
          <p:cNvPr id="29" name="TextBox 28">
            <a:extLst>
              <a:ext uri="{FF2B5EF4-FFF2-40B4-BE49-F238E27FC236}">
                <a16:creationId xmlns:a16="http://schemas.microsoft.com/office/drawing/2014/main" id="{D0CDA4BE-F38B-4E08-B9B1-16BA9B0113C4}"/>
              </a:ext>
            </a:extLst>
          </p:cNvPr>
          <p:cNvSpPr txBox="1"/>
          <p:nvPr/>
        </p:nvSpPr>
        <p:spPr>
          <a:xfrm>
            <a:off x="7711159" y="3659039"/>
            <a:ext cx="59206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‘I’</a:t>
            </a:r>
          </a:p>
        </p:txBody>
      </p:sp>
      <p:sp>
        <p:nvSpPr>
          <p:cNvPr id="30" name="TextBox 29">
            <a:extLst>
              <a:ext uri="{FF2B5EF4-FFF2-40B4-BE49-F238E27FC236}">
                <a16:creationId xmlns:a16="http://schemas.microsoft.com/office/drawing/2014/main" id="{522F0DFC-E886-42EF-970B-931ED25D4ADA}"/>
              </a:ext>
            </a:extLst>
          </p:cNvPr>
          <p:cNvSpPr txBox="1"/>
          <p:nvPr/>
        </p:nvSpPr>
        <p:spPr>
          <a:xfrm>
            <a:off x="5317570" y="3679245"/>
            <a:ext cx="124069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‘he’</a:t>
            </a:r>
          </a:p>
        </p:txBody>
      </p:sp>
      <p:sp>
        <p:nvSpPr>
          <p:cNvPr id="31" name="TextBox 30">
            <a:extLst>
              <a:ext uri="{FF2B5EF4-FFF2-40B4-BE49-F238E27FC236}">
                <a16:creationId xmlns:a16="http://schemas.microsoft.com/office/drawing/2014/main" id="{88C18A02-4DB7-4792-879A-E4070E29B1C4}"/>
              </a:ext>
            </a:extLst>
          </p:cNvPr>
          <p:cNvSpPr txBox="1"/>
          <p:nvPr/>
        </p:nvSpPr>
        <p:spPr>
          <a:xfrm>
            <a:off x="5510034" y="4524536"/>
            <a:ext cx="59206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‘I’</a:t>
            </a:r>
          </a:p>
        </p:txBody>
      </p:sp>
      <p:sp>
        <p:nvSpPr>
          <p:cNvPr id="32" name="TextBox 31">
            <a:extLst>
              <a:ext uri="{FF2B5EF4-FFF2-40B4-BE49-F238E27FC236}">
                <a16:creationId xmlns:a16="http://schemas.microsoft.com/office/drawing/2014/main" id="{6FCF3217-9288-4366-8E6B-5F816249D3F4}"/>
              </a:ext>
            </a:extLst>
          </p:cNvPr>
          <p:cNvSpPr txBox="1"/>
          <p:nvPr/>
        </p:nvSpPr>
        <p:spPr>
          <a:xfrm>
            <a:off x="7583557" y="4578076"/>
            <a:ext cx="124069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‘he’</a:t>
            </a:r>
          </a:p>
        </p:txBody>
      </p:sp>
      <p:sp>
        <p:nvSpPr>
          <p:cNvPr id="33" name="TextBox 32">
            <a:extLst>
              <a:ext uri="{FF2B5EF4-FFF2-40B4-BE49-F238E27FC236}">
                <a16:creationId xmlns:a16="http://schemas.microsoft.com/office/drawing/2014/main" id="{88E1AE13-0F08-4265-BFA2-BF41B811D8AA}"/>
              </a:ext>
            </a:extLst>
          </p:cNvPr>
          <p:cNvSpPr txBox="1"/>
          <p:nvPr/>
        </p:nvSpPr>
        <p:spPr>
          <a:xfrm>
            <a:off x="5409464" y="5370944"/>
            <a:ext cx="86336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‘he’</a:t>
            </a:r>
          </a:p>
        </p:txBody>
      </p:sp>
      <p:sp>
        <p:nvSpPr>
          <p:cNvPr id="34" name="TextBox 33">
            <a:extLst>
              <a:ext uri="{FF2B5EF4-FFF2-40B4-BE49-F238E27FC236}">
                <a16:creationId xmlns:a16="http://schemas.microsoft.com/office/drawing/2014/main" id="{11F84344-531E-42CB-B8A6-AE236EFB1F85}"/>
              </a:ext>
            </a:extLst>
          </p:cNvPr>
          <p:cNvSpPr txBox="1"/>
          <p:nvPr/>
        </p:nvSpPr>
        <p:spPr>
          <a:xfrm>
            <a:off x="7718953" y="5516923"/>
            <a:ext cx="59206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‘I’</a:t>
            </a:r>
          </a:p>
        </p:txBody>
      </p:sp>
      <p:pic>
        <p:nvPicPr>
          <p:cNvPr id="35" name="Picture 34" descr="http://www.clker.com/cliparts/7/c/5/6/11970917061177064412TzeenieWheenie_red_green_OK_not_OK_Icons.svg.med.png">
            <a:extLst>
              <a:ext uri="{FF2B5EF4-FFF2-40B4-BE49-F238E27FC236}">
                <a16:creationId xmlns:a16="http://schemas.microsoft.com/office/drawing/2014/main" id="{1E3AF14C-727E-4652-AD09-8977986CB912}"/>
              </a:ext>
            </a:extLst>
          </p:cNvPr>
          <p:cNvPicPr/>
          <p:nvPr/>
        </p:nvPicPr>
        <p:blipFill rotWithShape="1">
          <a:blip r:embed="rId9">
            <a:extLst>
              <a:ext uri="{28A0092B-C50C-407E-A947-70E740481C1C}">
                <a14:useLocalDpi xmlns:a14="http://schemas.microsoft.com/office/drawing/2010/main" val="0"/>
              </a:ext>
            </a:extLst>
          </a:blip>
          <a:srcRect r="48656"/>
          <a:stretch/>
        </p:blipFill>
        <p:spPr bwMode="auto">
          <a:xfrm>
            <a:off x="1175674" y="1261538"/>
            <a:ext cx="653809" cy="647318"/>
          </a:xfrm>
          <a:prstGeom prst="rect">
            <a:avLst/>
          </a:prstGeom>
          <a:noFill/>
        </p:spPr>
      </p:pic>
      <p:sp>
        <p:nvSpPr>
          <p:cNvPr id="36" name="TextBox 35">
            <a:extLst>
              <a:ext uri="{FF2B5EF4-FFF2-40B4-BE49-F238E27FC236}">
                <a16:creationId xmlns:a16="http://schemas.microsoft.com/office/drawing/2014/main" id="{A2499409-A521-4F21-A2A2-6B22D8CA1CF9}"/>
              </a:ext>
            </a:extLst>
          </p:cNvPr>
          <p:cNvSpPr txBox="1"/>
          <p:nvPr/>
        </p:nvSpPr>
        <p:spPr>
          <a:xfrm>
            <a:off x="609092" y="834935"/>
            <a:ext cx="174838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afirmativo</a:t>
            </a:r>
            <a:endParaRPr kumimoji="0" lang="en-GB" sz="2400" b="1" i="0" u="none" strike="noStrike" kern="0" cap="none" spc="0" normalizeH="0" baseline="0" noProof="0" dirty="0">
              <a:ln>
                <a:noFill/>
              </a:ln>
              <a:solidFill>
                <a:srgbClr val="002060"/>
              </a:solidFill>
              <a:effectLst/>
              <a:uLnTx/>
              <a:uFillTx/>
            </a:endParaRPr>
          </a:p>
        </p:txBody>
      </p:sp>
      <p:sp>
        <p:nvSpPr>
          <p:cNvPr id="37" name="TextBox 36">
            <a:extLst>
              <a:ext uri="{FF2B5EF4-FFF2-40B4-BE49-F238E27FC236}">
                <a16:creationId xmlns:a16="http://schemas.microsoft.com/office/drawing/2014/main" id="{96102554-1179-41BB-802A-808897107A40}"/>
              </a:ext>
            </a:extLst>
          </p:cNvPr>
          <p:cNvSpPr txBox="1"/>
          <p:nvPr/>
        </p:nvSpPr>
        <p:spPr>
          <a:xfrm>
            <a:off x="2662526" y="801505"/>
            <a:ext cx="170795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negativo</a:t>
            </a:r>
            <a:endParaRPr kumimoji="0" lang="en-GB" sz="2400" b="1" i="0" u="none" strike="noStrike" kern="0" cap="none" spc="0" normalizeH="0" baseline="0" noProof="0" dirty="0">
              <a:ln>
                <a:noFill/>
              </a:ln>
              <a:solidFill>
                <a:srgbClr val="002060"/>
              </a:solidFill>
              <a:effectLst/>
              <a:uLnTx/>
              <a:uFillTx/>
            </a:endParaRPr>
          </a:p>
        </p:txBody>
      </p:sp>
      <p:pic>
        <p:nvPicPr>
          <p:cNvPr id="38" name="Picture 37" descr="http://www.clker.com/cliparts/7/c/5/6/11970917061177064412TzeenieWheenie_red_green_OK_not_OK_Icons.svg.med.png">
            <a:extLst>
              <a:ext uri="{FF2B5EF4-FFF2-40B4-BE49-F238E27FC236}">
                <a16:creationId xmlns:a16="http://schemas.microsoft.com/office/drawing/2014/main" id="{825673A6-99F6-4025-BBEA-F05C7F4A8A60}"/>
              </a:ext>
            </a:extLst>
          </p:cNvPr>
          <p:cNvPicPr/>
          <p:nvPr/>
        </p:nvPicPr>
        <p:blipFill rotWithShape="1">
          <a:blip r:embed="rId9">
            <a:extLst>
              <a:ext uri="{28A0092B-C50C-407E-A947-70E740481C1C}">
                <a14:useLocalDpi xmlns:a14="http://schemas.microsoft.com/office/drawing/2010/main" val="0"/>
              </a:ext>
            </a:extLst>
          </a:blip>
          <a:srcRect l="50868" t="-4269" r="-939"/>
          <a:stretch/>
        </p:blipFill>
        <p:spPr bwMode="auto">
          <a:xfrm>
            <a:off x="2985830" y="1230792"/>
            <a:ext cx="750075" cy="751592"/>
          </a:xfrm>
          <a:prstGeom prst="rect">
            <a:avLst/>
          </a:prstGeom>
          <a:noFill/>
        </p:spPr>
      </p:pic>
      <p:sp>
        <p:nvSpPr>
          <p:cNvPr id="39" name="TextBox 38">
            <a:extLst>
              <a:ext uri="{FF2B5EF4-FFF2-40B4-BE49-F238E27FC236}">
                <a16:creationId xmlns:a16="http://schemas.microsoft.com/office/drawing/2014/main" id="{E089703F-0427-4588-B59E-FEE62D37B4D4}"/>
              </a:ext>
            </a:extLst>
          </p:cNvPr>
          <p:cNvSpPr txBox="1"/>
          <p:nvPr/>
        </p:nvSpPr>
        <p:spPr>
          <a:xfrm>
            <a:off x="5190828" y="357257"/>
            <a:ext cx="209765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 ¿Quién </a:t>
            </a:r>
            <a:r>
              <a:rPr kumimoji="0" lang="en-GB" sz="2400" b="0" i="0" u="none" strike="noStrike" kern="0" cap="none" spc="0" normalizeH="0" baseline="0" noProof="0" dirty="0" err="1">
                <a:ln>
                  <a:noFill/>
                </a:ln>
                <a:solidFill>
                  <a:srgbClr val="002060"/>
                </a:solidFill>
                <a:effectLst/>
                <a:uLnTx/>
                <a:uFillTx/>
              </a:rPr>
              <a:t>es</a:t>
            </a:r>
            <a:r>
              <a:rPr kumimoji="0" lang="en-GB" sz="2400" b="0" i="0" u="none" strike="noStrike" kern="0" cap="none" spc="0" normalizeH="0" baseline="0" noProof="0" dirty="0">
                <a:ln>
                  <a:noFill/>
                </a:ln>
                <a:solidFill>
                  <a:srgbClr val="002060"/>
                </a:solidFill>
                <a:effectLst/>
                <a:uLnTx/>
                <a:uFillTx/>
              </a:rPr>
              <a:t>? </a:t>
            </a:r>
            <a:endParaRPr kumimoji="0" lang="en-GB" sz="2400" b="0" i="0" u="none" strike="noStrike" kern="0" cap="none" spc="0" normalizeH="0" baseline="0" noProof="0" dirty="0">
              <a:ln>
                <a:noFill/>
              </a:ln>
              <a:solidFill>
                <a:prstClr val="black"/>
              </a:solidFill>
              <a:effectLst/>
              <a:uLnTx/>
              <a:uFillTx/>
              <a:latin typeface="Tw Cen MT" panose="020B0602020104020603"/>
            </a:endParaRPr>
          </a:p>
        </p:txBody>
      </p:sp>
      <p:sp>
        <p:nvSpPr>
          <p:cNvPr id="40" name="Rectangle 39">
            <a:extLst>
              <a:ext uri="{FF2B5EF4-FFF2-40B4-BE49-F238E27FC236}">
                <a16:creationId xmlns:a16="http://schemas.microsoft.com/office/drawing/2014/main" id="{CB8FC232-D99E-483F-8420-CF05DEF3F078}"/>
              </a:ext>
            </a:extLst>
          </p:cNvPr>
          <p:cNvSpPr/>
          <p:nvPr/>
        </p:nvSpPr>
        <p:spPr>
          <a:xfrm>
            <a:off x="5265896" y="-61419"/>
            <a:ext cx="290335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Escucha </a:t>
            </a:r>
            <a:r>
              <a:rPr kumimoji="0" lang="en-GB" sz="2400" b="0" i="0" u="none" strike="noStrike" kern="0" cap="none" spc="0" normalizeH="0" baseline="0" noProof="0" dirty="0" err="1">
                <a:ln>
                  <a:noFill/>
                </a:ln>
                <a:solidFill>
                  <a:srgbClr val="002060"/>
                </a:solidFill>
                <a:effectLst/>
                <a:uLnTx/>
                <a:uFillTx/>
              </a:rPr>
              <a:t>otra</a:t>
            </a:r>
            <a:r>
              <a:rPr kumimoji="0" lang="en-GB" sz="2400" b="0"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err="1">
                <a:ln>
                  <a:noFill/>
                </a:ln>
                <a:solidFill>
                  <a:srgbClr val="002060"/>
                </a:solidFill>
                <a:effectLst/>
                <a:uLnTx/>
                <a:uFillTx/>
              </a:rPr>
              <a:t>vez</a:t>
            </a:r>
            <a:r>
              <a:rPr kumimoji="0" lang="en-GB" sz="2400" b="0" i="0" u="none" strike="noStrike" kern="0" cap="none" spc="0" normalizeH="0" baseline="0" noProof="0" dirty="0">
                <a:ln>
                  <a:noFill/>
                </a:ln>
                <a:solidFill>
                  <a:srgbClr val="002060"/>
                </a:solidFill>
                <a:effectLst/>
                <a:uLnTx/>
                <a:uFillTx/>
              </a:rPr>
              <a:t>. </a:t>
            </a:r>
          </a:p>
        </p:txBody>
      </p:sp>
      <p:sp>
        <p:nvSpPr>
          <p:cNvPr id="41" name="Oval 40">
            <a:extLst>
              <a:ext uri="{FF2B5EF4-FFF2-40B4-BE49-F238E27FC236}">
                <a16:creationId xmlns:a16="http://schemas.microsoft.com/office/drawing/2014/main" id="{361315ED-CAC1-47E6-93FE-880BB4055B26}"/>
              </a:ext>
            </a:extLst>
          </p:cNvPr>
          <p:cNvSpPr/>
          <p:nvPr/>
        </p:nvSpPr>
        <p:spPr>
          <a:xfrm>
            <a:off x="4933165" y="2671091"/>
            <a:ext cx="1625104" cy="761747"/>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2" name="Oval 41">
            <a:extLst>
              <a:ext uri="{FF2B5EF4-FFF2-40B4-BE49-F238E27FC236}">
                <a16:creationId xmlns:a16="http://schemas.microsoft.com/office/drawing/2014/main" id="{20B7B6D0-1DA1-4BDD-AF1B-376574D30FA5}"/>
              </a:ext>
            </a:extLst>
          </p:cNvPr>
          <p:cNvSpPr/>
          <p:nvPr/>
        </p:nvSpPr>
        <p:spPr>
          <a:xfrm>
            <a:off x="7199152" y="3573365"/>
            <a:ext cx="1625104" cy="761747"/>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3" name="Oval 42">
            <a:extLst>
              <a:ext uri="{FF2B5EF4-FFF2-40B4-BE49-F238E27FC236}">
                <a16:creationId xmlns:a16="http://schemas.microsoft.com/office/drawing/2014/main" id="{D7A5CBD4-B6A8-413D-B05C-B4555E5A4BC6}"/>
              </a:ext>
            </a:extLst>
          </p:cNvPr>
          <p:cNvSpPr/>
          <p:nvPr/>
        </p:nvSpPr>
        <p:spPr>
          <a:xfrm>
            <a:off x="7199152" y="4458813"/>
            <a:ext cx="1625104" cy="761747"/>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4" name="Oval 43">
            <a:extLst>
              <a:ext uri="{FF2B5EF4-FFF2-40B4-BE49-F238E27FC236}">
                <a16:creationId xmlns:a16="http://schemas.microsoft.com/office/drawing/2014/main" id="{191AF54D-7A3F-4EB0-A05E-55B7C6A8BBA7}"/>
              </a:ext>
            </a:extLst>
          </p:cNvPr>
          <p:cNvSpPr/>
          <p:nvPr/>
        </p:nvSpPr>
        <p:spPr>
          <a:xfrm>
            <a:off x="7249111" y="5385397"/>
            <a:ext cx="1625104" cy="761747"/>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45" name="Picture 6" descr="Friendship Clip art - Is a good friend png download - 1182*1050 - Free Transparent Friendship png Download.">
            <a:extLst>
              <a:ext uri="{FF2B5EF4-FFF2-40B4-BE49-F238E27FC236}">
                <a16:creationId xmlns:a16="http://schemas.microsoft.com/office/drawing/2014/main" id="{420C369B-BAE6-410B-9947-D3EC0584951F}"/>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36747"/>
          <a:stretch/>
        </p:blipFill>
        <p:spPr bwMode="auto">
          <a:xfrm>
            <a:off x="9890236" y="2070207"/>
            <a:ext cx="2301764" cy="3232598"/>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24474ECF-DD06-4B3C-9BE0-9AE114904E03}"/>
              </a:ext>
            </a:extLst>
          </p:cNvPr>
          <p:cNvSpPr txBox="1"/>
          <p:nvPr/>
        </p:nvSpPr>
        <p:spPr>
          <a:xfrm>
            <a:off x="10436773" y="5302805"/>
            <a:ext cx="105103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Andrés</a:t>
            </a:r>
          </a:p>
        </p:txBody>
      </p:sp>
      <p:sp>
        <p:nvSpPr>
          <p:cNvPr id="47" name="Title 46">
            <a:extLst>
              <a:ext uri="{FF2B5EF4-FFF2-40B4-BE49-F238E27FC236}">
                <a16:creationId xmlns:a16="http://schemas.microsoft.com/office/drawing/2014/main" id="{60335F90-D450-4B86-9694-682719D1AE52}"/>
              </a:ext>
            </a:extLst>
          </p:cNvPr>
          <p:cNvSpPr>
            <a:spLocks noGrp="1"/>
          </p:cNvSpPr>
          <p:nvPr>
            <p:ph type="title"/>
          </p:nvPr>
        </p:nvSpPr>
        <p:spPr>
          <a:xfrm>
            <a:off x="10552621" y="-191602"/>
            <a:ext cx="1338500" cy="1325563"/>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4922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p:bldP spid="20" grpId="0"/>
      <p:bldP spid="21" grpId="0" animBg="1"/>
      <p:bldP spid="22" grpId="0"/>
      <p:bldP spid="23" grpId="0"/>
      <p:bldP spid="24" grpId="0"/>
      <p:bldP spid="25" grpId="0"/>
      <p:bldP spid="26" grpId="0"/>
      <p:bldP spid="27" grpId="0"/>
      <p:bldP spid="28" grpId="0"/>
      <p:bldP spid="29" grpId="0"/>
      <p:bldP spid="30" grpId="0"/>
      <p:bldP spid="31" grpId="0"/>
      <p:bldP spid="32" grpId="0"/>
      <p:bldP spid="33" grpId="0"/>
      <p:bldP spid="34" grpId="0"/>
      <p:bldP spid="36" grpId="0"/>
      <p:bldP spid="37" grpId="0"/>
      <p:bldP spid="39" grpId="0"/>
      <p:bldP spid="40" grpId="0"/>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9" name="Table 48">
            <a:extLst>
              <a:ext uri="{FF2B5EF4-FFF2-40B4-BE49-F238E27FC236}">
                <a16:creationId xmlns:a16="http://schemas.microsoft.com/office/drawing/2014/main" id="{0C103BB8-F6B4-4C16-83EF-8924021B7B7A}"/>
              </a:ext>
            </a:extLst>
          </p:cNvPr>
          <p:cNvGraphicFramePr>
            <a:graphicFrameLocks noGrp="1"/>
          </p:cNvGraphicFramePr>
          <p:nvPr>
            <p:extLst>
              <p:ext uri="{D42A27DB-BD31-4B8C-83A1-F6EECF244321}">
                <p14:modId xmlns:p14="http://schemas.microsoft.com/office/powerpoint/2010/main" val="3254845319"/>
              </p:ext>
            </p:extLst>
          </p:nvPr>
        </p:nvGraphicFramePr>
        <p:xfrm>
          <a:off x="543951" y="889856"/>
          <a:ext cx="9017000" cy="5306172"/>
        </p:xfrm>
        <a:graphic>
          <a:graphicData uri="http://schemas.openxmlformats.org/drawingml/2006/table">
            <a:tbl>
              <a:tblPr firstRow="1" bandRow="1"/>
              <a:tblGrid>
                <a:gridCol w="1768039">
                  <a:extLst>
                    <a:ext uri="{9D8B030D-6E8A-4147-A177-3AD203B41FA5}">
                      <a16:colId xmlns:a16="http://schemas.microsoft.com/office/drawing/2014/main" val="2637824710"/>
                    </a:ext>
                  </a:extLst>
                </a:gridCol>
                <a:gridCol w="2069443">
                  <a:extLst>
                    <a:ext uri="{9D8B030D-6E8A-4147-A177-3AD203B41FA5}">
                      <a16:colId xmlns:a16="http://schemas.microsoft.com/office/drawing/2014/main" val="907253324"/>
                    </a:ext>
                  </a:extLst>
                </a:gridCol>
                <a:gridCol w="5179518">
                  <a:extLst>
                    <a:ext uri="{9D8B030D-6E8A-4147-A177-3AD203B41FA5}">
                      <a16:colId xmlns:a16="http://schemas.microsoft.com/office/drawing/2014/main" val="882952083"/>
                    </a:ext>
                  </a:extLst>
                </a:gridCol>
              </a:tblGrid>
              <a:tr h="884362">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endParaRPr lang="en-GB" sz="2400" b="0" dirty="0">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833764784"/>
                  </a:ext>
                </a:extLst>
              </a:tr>
              <a:tr h="8843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726676820"/>
                  </a:ext>
                </a:extLst>
              </a:tr>
              <a:tr h="8843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847184719"/>
                  </a:ext>
                </a:extLst>
              </a:tr>
              <a:tr h="8843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779256440"/>
                  </a:ext>
                </a:extLst>
              </a:tr>
              <a:tr h="8843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976587370"/>
                  </a:ext>
                </a:extLst>
              </a:tr>
              <a:tr h="8843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4213933167"/>
                  </a:ext>
                </a:extLst>
              </a:tr>
            </a:tbl>
          </a:graphicData>
        </a:graphic>
      </p:graphicFrame>
      <p:pic>
        <p:nvPicPr>
          <p:cNvPr id="50" name="Picture 2" descr="http://www.clker.com/cliparts/j/p/l/D/8/K/green-tick-md.png">
            <a:extLst>
              <a:ext uri="{FF2B5EF4-FFF2-40B4-BE49-F238E27FC236}">
                <a16:creationId xmlns:a16="http://schemas.microsoft.com/office/drawing/2014/main" id="{B0BC074B-0824-41E5-8D6C-5DC7AEA3A6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7254" y="204449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www.clker.com/cliparts/j/p/l/D/8/K/green-tick-md.png">
            <a:extLst>
              <a:ext uri="{FF2B5EF4-FFF2-40B4-BE49-F238E27FC236}">
                <a16:creationId xmlns:a16="http://schemas.microsoft.com/office/drawing/2014/main" id="{A58ED4DF-4941-4DDE-A4B3-D1E6566965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1444" y="284099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www.clker.com/cliparts/j/p/l/D/8/K/green-tick-md.png">
            <a:extLst>
              <a:ext uri="{FF2B5EF4-FFF2-40B4-BE49-F238E27FC236}">
                <a16:creationId xmlns:a16="http://schemas.microsoft.com/office/drawing/2014/main" id="{16ECC709-E974-4550-A19B-68AB88A858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1444" y="377132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www.clker.com/cliparts/j/p/l/D/8/K/green-tick-md.png">
            <a:extLst>
              <a:ext uri="{FF2B5EF4-FFF2-40B4-BE49-F238E27FC236}">
                <a16:creationId xmlns:a16="http://schemas.microsoft.com/office/drawing/2014/main" id="{15924064-2F12-4B2A-9614-15A78DABED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3052" y="462481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www.clker.com/cliparts/j/p/l/D/8/K/green-tick-md.png">
            <a:extLst>
              <a:ext uri="{FF2B5EF4-FFF2-40B4-BE49-F238E27FC236}">
                <a16:creationId xmlns:a16="http://schemas.microsoft.com/office/drawing/2014/main" id="{B7A559E8-FCD5-4E43-A8F2-8D5E2E2C1E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3490" y="5551210"/>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55" name="Action Button: Custom 71">
            <a:hlinkClick r:id="" action="ppaction://noaction" highlightClick="1">
              <a:snd r:embed="rId4" name="no llega temprano.wav"/>
            </a:hlinkClick>
            <a:extLst>
              <a:ext uri="{FF2B5EF4-FFF2-40B4-BE49-F238E27FC236}">
                <a16:creationId xmlns:a16="http://schemas.microsoft.com/office/drawing/2014/main" id="{1E566D45-BCBB-4433-B516-329CC0B6202F}"/>
              </a:ext>
            </a:extLst>
          </p:cNvPr>
          <p:cNvSpPr/>
          <p:nvPr/>
        </p:nvSpPr>
        <p:spPr>
          <a:xfrm>
            <a:off x="102398" y="210569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
        <p:nvSpPr>
          <p:cNvPr id="56" name="Action Button: Custom 72">
            <a:hlinkClick r:id="" action="ppaction://noaction" highlightClick="1">
              <a:snd r:embed="rId5" name="necesita un producto.wav"/>
            </a:hlinkClick>
            <a:extLst>
              <a:ext uri="{FF2B5EF4-FFF2-40B4-BE49-F238E27FC236}">
                <a16:creationId xmlns:a16="http://schemas.microsoft.com/office/drawing/2014/main" id="{08B99760-3438-41DB-848A-DB85487D2F03}"/>
              </a:ext>
            </a:extLst>
          </p:cNvPr>
          <p:cNvSpPr/>
          <p:nvPr/>
        </p:nvSpPr>
        <p:spPr>
          <a:xfrm>
            <a:off x="93307" y="293169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7</a:t>
            </a:r>
          </a:p>
        </p:txBody>
      </p:sp>
      <p:sp>
        <p:nvSpPr>
          <p:cNvPr id="57" name="Action Button: Custom 73">
            <a:hlinkClick r:id="" action="ppaction://noaction" highlightClick="1">
              <a:snd r:embed="rId6" name="necesito estudiar arte.wav"/>
            </a:hlinkClick>
            <a:extLst>
              <a:ext uri="{FF2B5EF4-FFF2-40B4-BE49-F238E27FC236}">
                <a16:creationId xmlns:a16="http://schemas.microsoft.com/office/drawing/2014/main" id="{DD615415-DBF9-48E0-B6C3-7149BEADA90A}"/>
              </a:ext>
            </a:extLst>
          </p:cNvPr>
          <p:cNvSpPr/>
          <p:nvPr/>
        </p:nvSpPr>
        <p:spPr>
          <a:xfrm>
            <a:off x="102398" y="382233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8</a:t>
            </a:r>
          </a:p>
        </p:txBody>
      </p:sp>
      <p:sp>
        <p:nvSpPr>
          <p:cNvPr id="58" name="Action Button: Custom 74">
            <a:hlinkClick r:id="" action="ppaction://noaction" highlightClick="1">
              <a:snd r:embed="rId7" name="no compro mucho.wav"/>
            </a:hlinkClick>
            <a:extLst>
              <a:ext uri="{FF2B5EF4-FFF2-40B4-BE49-F238E27FC236}">
                <a16:creationId xmlns:a16="http://schemas.microsoft.com/office/drawing/2014/main" id="{C097EF0B-10B3-44E3-9336-45D29586F3E5}"/>
              </a:ext>
            </a:extLst>
          </p:cNvPr>
          <p:cNvSpPr/>
          <p:nvPr/>
        </p:nvSpPr>
        <p:spPr>
          <a:xfrm>
            <a:off x="83717" y="473141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9</a:t>
            </a:r>
          </a:p>
        </p:txBody>
      </p:sp>
      <p:sp>
        <p:nvSpPr>
          <p:cNvPr id="59" name="Action Button: Custom 75">
            <a:hlinkClick r:id="" action="ppaction://noaction" highlightClick="1">
              <a:snd r:embed="rId8" name="compra unas cosas.wav"/>
            </a:hlinkClick>
            <a:extLst>
              <a:ext uri="{FF2B5EF4-FFF2-40B4-BE49-F238E27FC236}">
                <a16:creationId xmlns:a16="http://schemas.microsoft.com/office/drawing/2014/main" id="{97555DA8-5675-4757-BE2E-D9E2DE5731B4}"/>
              </a:ext>
            </a:extLst>
          </p:cNvPr>
          <p:cNvSpPr/>
          <p:nvPr/>
        </p:nvSpPr>
        <p:spPr>
          <a:xfrm>
            <a:off x="83718" y="557714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mj-lt"/>
                <a:ea typeface="+mn-ea"/>
                <a:cs typeface="+mn-cs"/>
              </a:rPr>
              <a:t>10</a:t>
            </a:r>
          </a:p>
        </p:txBody>
      </p:sp>
      <p:sp>
        <p:nvSpPr>
          <p:cNvPr id="60" name="TextBox 59">
            <a:extLst>
              <a:ext uri="{FF2B5EF4-FFF2-40B4-BE49-F238E27FC236}">
                <a16:creationId xmlns:a16="http://schemas.microsoft.com/office/drawing/2014/main" id="{41441302-4E4A-434F-98C5-F7588735F33D}"/>
              </a:ext>
            </a:extLst>
          </p:cNvPr>
          <p:cNvSpPr txBox="1"/>
          <p:nvPr/>
        </p:nvSpPr>
        <p:spPr>
          <a:xfrm>
            <a:off x="5540979" y="1113769"/>
            <a:ext cx="69198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A</a:t>
            </a:r>
          </a:p>
        </p:txBody>
      </p:sp>
      <p:sp>
        <p:nvSpPr>
          <p:cNvPr id="61" name="TextBox 60">
            <a:extLst>
              <a:ext uri="{FF2B5EF4-FFF2-40B4-BE49-F238E27FC236}">
                <a16:creationId xmlns:a16="http://schemas.microsoft.com/office/drawing/2014/main" id="{1F7BBA29-D3E8-4763-8FB5-2284A88849F2}"/>
              </a:ext>
            </a:extLst>
          </p:cNvPr>
          <p:cNvSpPr txBox="1"/>
          <p:nvPr/>
        </p:nvSpPr>
        <p:spPr>
          <a:xfrm>
            <a:off x="7665713" y="1113769"/>
            <a:ext cx="69198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B</a:t>
            </a:r>
          </a:p>
        </p:txBody>
      </p:sp>
      <p:sp>
        <p:nvSpPr>
          <p:cNvPr id="62" name="Oval 61">
            <a:extLst>
              <a:ext uri="{FF2B5EF4-FFF2-40B4-BE49-F238E27FC236}">
                <a16:creationId xmlns:a16="http://schemas.microsoft.com/office/drawing/2014/main" id="{862809B4-D844-4F47-8817-E34EE9E4294E}"/>
              </a:ext>
            </a:extLst>
          </p:cNvPr>
          <p:cNvSpPr/>
          <p:nvPr/>
        </p:nvSpPr>
        <p:spPr>
          <a:xfrm>
            <a:off x="7144075" y="1829069"/>
            <a:ext cx="1625104" cy="761747"/>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63" name="Rectangle 62">
            <a:extLst>
              <a:ext uri="{FF2B5EF4-FFF2-40B4-BE49-F238E27FC236}">
                <a16:creationId xmlns:a16="http://schemas.microsoft.com/office/drawing/2014/main" id="{81D1DBDE-7F64-4FC7-9A81-1C0144EB4212}"/>
              </a:ext>
            </a:extLst>
          </p:cNvPr>
          <p:cNvSpPr/>
          <p:nvPr/>
        </p:nvSpPr>
        <p:spPr>
          <a:xfrm>
            <a:off x="83717" y="9515"/>
            <a:ext cx="1622560"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Escucha. </a:t>
            </a:r>
          </a:p>
        </p:txBody>
      </p:sp>
      <p:sp>
        <p:nvSpPr>
          <p:cNvPr id="64" name="Rectangle 63">
            <a:extLst>
              <a:ext uri="{FF2B5EF4-FFF2-40B4-BE49-F238E27FC236}">
                <a16:creationId xmlns:a16="http://schemas.microsoft.com/office/drawing/2014/main" id="{E892A2E9-BAE7-4BB2-8BF6-E4606447C6B9}"/>
              </a:ext>
            </a:extLst>
          </p:cNvPr>
          <p:cNvSpPr/>
          <p:nvPr/>
        </p:nvSpPr>
        <p:spPr>
          <a:xfrm>
            <a:off x="7079052" y="331014"/>
            <a:ext cx="218040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Escribe </a:t>
            </a:r>
            <a:r>
              <a:rPr kumimoji="0" lang="en-GB" sz="2400" b="1" i="0" u="none" strike="noStrike" kern="0" cap="none" spc="0" normalizeH="0" baseline="0" noProof="0" dirty="0">
                <a:ln>
                  <a:noFill/>
                </a:ln>
                <a:solidFill>
                  <a:srgbClr val="002060"/>
                </a:solidFill>
                <a:effectLst/>
                <a:uLnTx/>
                <a:uFillTx/>
                <a:latin typeface="+mj-lt"/>
              </a:rPr>
              <a:t>A</a:t>
            </a:r>
            <a:r>
              <a:rPr kumimoji="0" lang="en-GB" sz="2400" b="0" i="0" u="none" strike="noStrike" kern="0" cap="none" spc="0" normalizeH="0" baseline="0" noProof="0" dirty="0">
                <a:ln>
                  <a:noFill/>
                </a:ln>
                <a:solidFill>
                  <a:srgbClr val="002060"/>
                </a:solidFill>
                <a:effectLst/>
                <a:uLnTx/>
                <a:uFillTx/>
                <a:latin typeface="+mj-lt"/>
              </a:rPr>
              <a:t> o </a:t>
            </a:r>
            <a:r>
              <a:rPr kumimoji="0" lang="en-GB" sz="2400" b="1" i="0" u="none" strike="noStrike" kern="0" cap="none" spc="0" normalizeH="0" baseline="0" noProof="0" dirty="0">
                <a:ln>
                  <a:noFill/>
                </a:ln>
                <a:solidFill>
                  <a:srgbClr val="002060"/>
                </a:solidFill>
                <a:effectLst/>
                <a:uLnTx/>
                <a:uFillTx/>
                <a:latin typeface="+mj-lt"/>
              </a:rPr>
              <a:t>B</a:t>
            </a:r>
            <a:r>
              <a:rPr kumimoji="0" lang="en-GB" sz="2400" b="0" i="0" u="none" strike="noStrike" kern="0" cap="none" spc="0" normalizeH="0" baseline="0" noProof="0" dirty="0">
                <a:ln>
                  <a:noFill/>
                </a:ln>
                <a:solidFill>
                  <a:srgbClr val="002060"/>
                </a:solidFill>
                <a:effectLst/>
                <a:uLnTx/>
                <a:uFillTx/>
                <a:latin typeface="+mj-lt"/>
              </a:rPr>
              <a:t>.</a:t>
            </a:r>
          </a:p>
        </p:txBody>
      </p:sp>
      <p:sp>
        <p:nvSpPr>
          <p:cNvPr id="65" name="TextBox 64">
            <a:extLst>
              <a:ext uri="{FF2B5EF4-FFF2-40B4-BE49-F238E27FC236}">
                <a16:creationId xmlns:a16="http://schemas.microsoft.com/office/drawing/2014/main" id="{206D6A4F-C2D4-4DD3-956A-54FB9A72CE2A}"/>
              </a:ext>
            </a:extLst>
          </p:cNvPr>
          <p:cNvSpPr txBox="1"/>
          <p:nvPr/>
        </p:nvSpPr>
        <p:spPr>
          <a:xfrm>
            <a:off x="5540979" y="1926040"/>
            <a:ext cx="59206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‘I’</a:t>
            </a:r>
          </a:p>
        </p:txBody>
      </p:sp>
      <p:sp>
        <p:nvSpPr>
          <p:cNvPr id="66" name="TextBox 65">
            <a:extLst>
              <a:ext uri="{FF2B5EF4-FFF2-40B4-BE49-F238E27FC236}">
                <a16:creationId xmlns:a16="http://schemas.microsoft.com/office/drawing/2014/main" id="{95A1D50B-0E4F-4213-B9BA-60D8948AD90B}"/>
              </a:ext>
            </a:extLst>
          </p:cNvPr>
          <p:cNvSpPr txBox="1"/>
          <p:nvPr/>
        </p:nvSpPr>
        <p:spPr>
          <a:xfrm>
            <a:off x="7559235" y="1926040"/>
            <a:ext cx="90493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‘he’</a:t>
            </a:r>
          </a:p>
        </p:txBody>
      </p:sp>
      <p:sp>
        <p:nvSpPr>
          <p:cNvPr id="67" name="TextBox 66">
            <a:extLst>
              <a:ext uri="{FF2B5EF4-FFF2-40B4-BE49-F238E27FC236}">
                <a16:creationId xmlns:a16="http://schemas.microsoft.com/office/drawing/2014/main" id="{39352165-19BE-48A9-8F05-9B60C2242A38}"/>
              </a:ext>
            </a:extLst>
          </p:cNvPr>
          <p:cNvSpPr txBox="1"/>
          <p:nvPr/>
        </p:nvSpPr>
        <p:spPr>
          <a:xfrm>
            <a:off x="5373740" y="2807705"/>
            <a:ext cx="89944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‘he’</a:t>
            </a:r>
          </a:p>
        </p:txBody>
      </p:sp>
      <p:sp>
        <p:nvSpPr>
          <p:cNvPr id="68" name="TextBox 67">
            <a:extLst>
              <a:ext uri="{FF2B5EF4-FFF2-40B4-BE49-F238E27FC236}">
                <a16:creationId xmlns:a16="http://schemas.microsoft.com/office/drawing/2014/main" id="{3E842EB4-E899-4DA5-89AA-788C5B9DB009}"/>
              </a:ext>
            </a:extLst>
          </p:cNvPr>
          <p:cNvSpPr txBox="1"/>
          <p:nvPr/>
        </p:nvSpPr>
        <p:spPr>
          <a:xfrm>
            <a:off x="7718953" y="2839134"/>
            <a:ext cx="59206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‘I’</a:t>
            </a:r>
          </a:p>
        </p:txBody>
      </p:sp>
      <p:sp>
        <p:nvSpPr>
          <p:cNvPr id="69" name="TextBox 68">
            <a:extLst>
              <a:ext uri="{FF2B5EF4-FFF2-40B4-BE49-F238E27FC236}">
                <a16:creationId xmlns:a16="http://schemas.microsoft.com/office/drawing/2014/main" id="{1F04F5EB-D3C7-4BD6-BFE3-A66A9E72BD16}"/>
              </a:ext>
            </a:extLst>
          </p:cNvPr>
          <p:cNvSpPr txBox="1"/>
          <p:nvPr/>
        </p:nvSpPr>
        <p:spPr>
          <a:xfrm>
            <a:off x="7765632" y="3705488"/>
            <a:ext cx="59206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‘I’</a:t>
            </a:r>
          </a:p>
        </p:txBody>
      </p:sp>
      <p:sp>
        <p:nvSpPr>
          <p:cNvPr id="70" name="TextBox 69">
            <a:extLst>
              <a:ext uri="{FF2B5EF4-FFF2-40B4-BE49-F238E27FC236}">
                <a16:creationId xmlns:a16="http://schemas.microsoft.com/office/drawing/2014/main" id="{CE5DEC98-5052-4E5B-A907-5DC40B715B9F}"/>
              </a:ext>
            </a:extLst>
          </p:cNvPr>
          <p:cNvSpPr txBox="1"/>
          <p:nvPr/>
        </p:nvSpPr>
        <p:spPr>
          <a:xfrm>
            <a:off x="5390748" y="3697461"/>
            <a:ext cx="86543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‘he’</a:t>
            </a:r>
          </a:p>
        </p:txBody>
      </p:sp>
      <p:sp>
        <p:nvSpPr>
          <p:cNvPr id="71" name="TextBox 70">
            <a:extLst>
              <a:ext uri="{FF2B5EF4-FFF2-40B4-BE49-F238E27FC236}">
                <a16:creationId xmlns:a16="http://schemas.microsoft.com/office/drawing/2014/main" id="{2C6399B8-43C4-4896-AFE6-44D0D4CA8EA4}"/>
              </a:ext>
            </a:extLst>
          </p:cNvPr>
          <p:cNvSpPr txBox="1"/>
          <p:nvPr/>
        </p:nvSpPr>
        <p:spPr>
          <a:xfrm>
            <a:off x="5590938" y="4553562"/>
            <a:ext cx="59206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‘I’</a:t>
            </a:r>
          </a:p>
        </p:txBody>
      </p:sp>
      <p:sp>
        <p:nvSpPr>
          <p:cNvPr id="72" name="TextBox 71">
            <a:extLst>
              <a:ext uri="{FF2B5EF4-FFF2-40B4-BE49-F238E27FC236}">
                <a16:creationId xmlns:a16="http://schemas.microsoft.com/office/drawing/2014/main" id="{92D51623-B1D5-4783-98B4-4B5E2F494BA7}"/>
              </a:ext>
            </a:extLst>
          </p:cNvPr>
          <p:cNvSpPr txBox="1"/>
          <p:nvPr/>
        </p:nvSpPr>
        <p:spPr>
          <a:xfrm>
            <a:off x="7502164" y="4625291"/>
            <a:ext cx="124069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‘he’</a:t>
            </a:r>
          </a:p>
        </p:txBody>
      </p:sp>
      <p:sp>
        <p:nvSpPr>
          <p:cNvPr id="73" name="TextBox 72">
            <a:extLst>
              <a:ext uri="{FF2B5EF4-FFF2-40B4-BE49-F238E27FC236}">
                <a16:creationId xmlns:a16="http://schemas.microsoft.com/office/drawing/2014/main" id="{5E5CD658-233A-40A2-906F-6CFDDA39F304}"/>
              </a:ext>
            </a:extLst>
          </p:cNvPr>
          <p:cNvSpPr txBox="1"/>
          <p:nvPr/>
        </p:nvSpPr>
        <p:spPr>
          <a:xfrm>
            <a:off x="5590938" y="5407527"/>
            <a:ext cx="124069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‘I’</a:t>
            </a:r>
          </a:p>
        </p:txBody>
      </p:sp>
      <p:sp>
        <p:nvSpPr>
          <p:cNvPr id="74" name="TextBox 73">
            <a:extLst>
              <a:ext uri="{FF2B5EF4-FFF2-40B4-BE49-F238E27FC236}">
                <a16:creationId xmlns:a16="http://schemas.microsoft.com/office/drawing/2014/main" id="{5C83893F-A394-42B8-A846-17A95CD35FF8}"/>
              </a:ext>
            </a:extLst>
          </p:cNvPr>
          <p:cNvSpPr txBox="1"/>
          <p:nvPr/>
        </p:nvSpPr>
        <p:spPr>
          <a:xfrm>
            <a:off x="7536523" y="5498299"/>
            <a:ext cx="84020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‘he’</a:t>
            </a:r>
          </a:p>
        </p:txBody>
      </p:sp>
      <p:pic>
        <p:nvPicPr>
          <p:cNvPr id="75" name="Picture 74" descr="http://www.clker.com/cliparts/7/c/5/6/11970917061177064412TzeenieWheenie_red_green_OK_not_OK_Icons.svg.med.png">
            <a:extLst>
              <a:ext uri="{FF2B5EF4-FFF2-40B4-BE49-F238E27FC236}">
                <a16:creationId xmlns:a16="http://schemas.microsoft.com/office/drawing/2014/main" id="{C80E85FD-5401-4DE1-BDFB-7AEA5CCE69C7}"/>
              </a:ext>
            </a:extLst>
          </p:cNvPr>
          <p:cNvPicPr/>
          <p:nvPr/>
        </p:nvPicPr>
        <p:blipFill rotWithShape="1">
          <a:blip r:embed="rId9">
            <a:extLst>
              <a:ext uri="{28A0092B-C50C-407E-A947-70E740481C1C}">
                <a14:useLocalDpi xmlns:a14="http://schemas.microsoft.com/office/drawing/2010/main" val="0"/>
              </a:ext>
            </a:extLst>
          </a:blip>
          <a:srcRect r="48656"/>
          <a:stretch/>
        </p:blipFill>
        <p:spPr bwMode="auto">
          <a:xfrm>
            <a:off x="1175674" y="1287781"/>
            <a:ext cx="653809" cy="647318"/>
          </a:xfrm>
          <a:prstGeom prst="rect">
            <a:avLst/>
          </a:prstGeom>
          <a:noFill/>
        </p:spPr>
      </p:pic>
      <p:pic>
        <p:nvPicPr>
          <p:cNvPr id="76" name="Picture 75" descr="http://www.clker.com/cliparts/7/c/5/6/11970917061177064412TzeenieWheenie_red_green_OK_not_OK_Icons.svg.med.png">
            <a:extLst>
              <a:ext uri="{FF2B5EF4-FFF2-40B4-BE49-F238E27FC236}">
                <a16:creationId xmlns:a16="http://schemas.microsoft.com/office/drawing/2014/main" id="{424CF8E6-CE4E-42B3-817D-C256FC593196}"/>
              </a:ext>
            </a:extLst>
          </p:cNvPr>
          <p:cNvPicPr/>
          <p:nvPr/>
        </p:nvPicPr>
        <p:blipFill rotWithShape="1">
          <a:blip r:embed="rId9">
            <a:extLst>
              <a:ext uri="{28A0092B-C50C-407E-A947-70E740481C1C}">
                <a14:useLocalDpi xmlns:a14="http://schemas.microsoft.com/office/drawing/2010/main" val="0"/>
              </a:ext>
            </a:extLst>
          </a:blip>
          <a:srcRect l="50868" t="-4269" r="-939"/>
          <a:stretch/>
        </p:blipFill>
        <p:spPr bwMode="auto">
          <a:xfrm>
            <a:off x="2985830" y="1257035"/>
            <a:ext cx="750075" cy="751592"/>
          </a:xfrm>
          <a:prstGeom prst="rect">
            <a:avLst/>
          </a:prstGeom>
          <a:noFill/>
        </p:spPr>
      </p:pic>
      <p:sp>
        <p:nvSpPr>
          <p:cNvPr id="77" name="TextBox 76">
            <a:extLst>
              <a:ext uri="{FF2B5EF4-FFF2-40B4-BE49-F238E27FC236}">
                <a16:creationId xmlns:a16="http://schemas.microsoft.com/office/drawing/2014/main" id="{AFDBA383-4403-44FC-9350-DF39B7972CFB}"/>
              </a:ext>
            </a:extLst>
          </p:cNvPr>
          <p:cNvSpPr txBox="1"/>
          <p:nvPr/>
        </p:nvSpPr>
        <p:spPr>
          <a:xfrm>
            <a:off x="5190828" y="357257"/>
            <a:ext cx="209765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 ¿Quién </a:t>
            </a:r>
            <a:r>
              <a:rPr kumimoji="0" lang="en-GB" sz="2400" b="0" i="0" u="none" strike="noStrike" kern="0" cap="none" spc="0" normalizeH="0" baseline="0" noProof="0" dirty="0" err="1">
                <a:ln>
                  <a:noFill/>
                </a:ln>
                <a:solidFill>
                  <a:srgbClr val="002060"/>
                </a:solidFill>
                <a:effectLst/>
                <a:uLnTx/>
                <a:uFillTx/>
                <a:latin typeface="+mj-lt"/>
              </a:rPr>
              <a:t>es</a:t>
            </a:r>
            <a:r>
              <a:rPr kumimoji="0" lang="en-GB" sz="2400" b="0" i="0" u="none" strike="noStrike" kern="0" cap="none" spc="0" normalizeH="0" baseline="0" noProof="0" dirty="0">
                <a:ln>
                  <a:noFill/>
                </a:ln>
                <a:solidFill>
                  <a:srgbClr val="002060"/>
                </a:solidFill>
                <a:effectLst/>
                <a:uLnTx/>
                <a:uFillTx/>
                <a:latin typeface="+mj-lt"/>
              </a:rPr>
              <a:t>? </a:t>
            </a:r>
            <a:endParaRPr kumimoji="0" lang="en-GB" sz="2400" b="0" i="0" u="none" strike="noStrike" kern="0" cap="none" spc="0" normalizeH="0" baseline="0" noProof="0" dirty="0">
              <a:ln>
                <a:noFill/>
              </a:ln>
              <a:solidFill>
                <a:prstClr val="black"/>
              </a:solidFill>
              <a:effectLst/>
              <a:uLnTx/>
              <a:uFillTx/>
              <a:latin typeface="+mj-lt"/>
            </a:endParaRPr>
          </a:p>
        </p:txBody>
      </p:sp>
      <p:sp>
        <p:nvSpPr>
          <p:cNvPr id="78" name="Rectangle 77">
            <a:extLst>
              <a:ext uri="{FF2B5EF4-FFF2-40B4-BE49-F238E27FC236}">
                <a16:creationId xmlns:a16="http://schemas.microsoft.com/office/drawing/2014/main" id="{7F0C500D-BF4E-4A7D-9DD1-4C52D1F97537}"/>
              </a:ext>
            </a:extLst>
          </p:cNvPr>
          <p:cNvSpPr/>
          <p:nvPr/>
        </p:nvSpPr>
        <p:spPr>
          <a:xfrm>
            <a:off x="5265896" y="-61419"/>
            <a:ext cx="290335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Escucha </a:t>
            </a:r>
            <a:r>
              <a:rPr kumimoji="0" lang="en-GB" sz="2400" b="0" i="0" u="none" strike="noStrike" kern="0" cap="none" spc="0" normalizeH="0" baseline="0" noProof="0" dirty="0" err="1">
                <a:ln>
                  <a:noFill/>
                </a:ln>
                <a:solidFill>
                  <a:srgbClr val="002060"/>
                </a:solidFill>
                <a:effectLst/>
                <a:uLnTx/>
                <a:uFillTx/>
                <a:latin typeface="+mj-lt"/>
              </a:rPr>
              <a:t>otra</a:t>
            </a:r>
            <a:r>
              <a:rPr kumimoji="0" lang="en-GB" sz="2400" b="0" i="0" u="none" strike="noStrike" kern="0" cap="none" spc="0" normalizeH="0" baseline="0" noProof="0" dirty="0">
                <a:ln>
                  <a:noFill/>
                </a:ln>
                <a:solidFill>
                  <a:srgbClr val="002060"/>
                </a:solidFill>
                <a:effectLst/>
                <a:uLnTx/>
                <a:uFillTx/>
                <a:latin typeface="+mj-lt"/>
              </a:rPr>
              <a:t> </a:t>
            </a:r>
            <a:r>
              <a:rPr kumimoji="0" lang="en-GB" sz="2400" b="0" i="0" u="none" strike="noStrike" kern="0" cap="none" spc="0" normalizeH="0" baseline="0" noProof="0" dirty="0" err="1">
                <a:ln>
                  <a:noFill/>
                </a:ln>
                <a:solidFill>
                  <a:srgbClr val="002060"/>
                </a:solidFill>
                <a:effectLst/>
                <a:uLnTx/>
                <a:uFillTx/>
                <a:latin typeface="+mj-lt"/>
              </a:rPr>
              <a:t>vez</a:t>
            </a:r>
            <a:r>
              <a:rPr kumimoji="0" lang="en-GB" sz="2400" b="0" i="0" u="none" strike="noStrike" kern="0" cap="none" spc="0" normalizeH="0" baseline="0" noProof="0" dirty="0">
                <a:ln>
                  <a:noFill/>
                </a:ln>
                <a:solidFill>
                  <a:srgbClr val="002060"/>
                </a:solidFill>
                <a:effectLst/>
                <a:uLnTx/>
                <a:uFillTx/>
                <a:latin typeface="+mj-lt"/>
              </a:rPr>
              <a:t>. </a:t>
            </a:r>
          </a:p>
        </p:txBody>
      </p:sp>
      <p:sp>
        <p:nvSpPr>
          <p:cNvPr id="79" name="Oval 78">
            <a:extLst>
              <a:ext uri="{FF2B5EF4-FFF2-40B4-BE49-F238E27FC236}">
                <a16:creationId xmlns:a16="http://schemas.microsoft.com/office/drawing/2014/main" id="{8E1742FE-EB1C-44F0-A35A-F966779F825E}"/>
              </a:ext>
            </a:extLst>
          </p:cNvPr>
          <p:cNvSpPr/>
          <p:nvPr/>
        </p:nvSpPr>
        <p:spPr>
          <a:xfrm>
            <a:off x="4933165" y="2694001"/>
            <a:ext cx="1625104" cy="761747"/>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80" name="Oval 79">
            <a:extLst>
              <a:ext uri="{FF2B5EF4-FFF2-40B4-BE49-F238E27FC236}">
                <a16:creationId xmlns:a16="http://schemas.microsoft.com/office/drawing/2014/main" id="{895498A5-AB0F-4125-8154-20EC6603A486}"/>
              </a:ext>
            </a:extLst>
          </p:cNvPr>
          <p:cNvSpPr/>
          <p:nvPr/>
        </p:nvSpPr>
        <p:spPr>
          <a:xfrm>
            <a:off x="7199152" y="3599608"/>
            <a:ext cx="1625104" cy="761747"/>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81" name="Oval 80">
            <a:extLst>
              <a:ext uri="{FF2B5EF4-FFF2-40B4-BE49-F238E27FC236}">
                <a16:creationId xmlns:a16="http://schemas.microsoft.com/office/drawing/2014/main" id="{38311E7B-5259-4DAD-8EA2-F3C2685BEFE6}"/>
              </a:ext>
            </a:extLst>
          </p:cNvPr>
          <p:cNvSpPr/>
          <p:nvPr/>
        </p:nvSpPr>
        <p:spPr>
          <a:xfrm>
            <a:off x="5052096" y="4462395"/>
            <a:ext cx="1625104" cy="761747"/>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82" name="Oval 81">
            <a:extLst>
              <a:ext uri="{FF2B5EF4-FFF2-40B4-BE49-F238E27FC236}">
                <a16:creationId xmlns:a16="http://schemas.microsoft.com/office/drawing/2014/main" id="{C6730399-DC3B-48E8-BBF9-520519296E7D}"/>
              </a:ext>
            </a:extLst>
          </p:cNvPr>
          <p:cNvSpPr/>
          <p:nvPr/>
        </p:nvSpPr>
        <p:spPr>
          <a:xfrm>
            <a:off x="7144075" y="5390359"/>
            <a:ext cx="1625104" cy="761747"/>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pic>
        <p:nvPicPr>
          <p:cNvPr id="83" name="Picture 6" descr="Friendship Clip art - Is a good friend png download - 1182*1050 - Free Transparent Friendship png Download.">
            <a:extLst>
              <a:ext uri="{FF2B5EF4-FFF2-40B4-BE49-F238E27FC236}">
                <a16:creationId xmlns:a16="http://schemas.microsoft.com/office/drawing/2014/main" id="{FD3504D6-BB07-41F1-9AE5-D1E065422EA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36747"/>
          <a:stretch/>
        </p:blipFill>
        <p:spPr bwMode="auto">
          <a:xfrm>
            <a:off x="9890236" y="2070207"/>
            <a:ext cx="2301764" cy="323259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FC3B9004-2FA2-4283-8893-15B761531CDB}"/>
              </a:ext>
            </a:extLst>
          </p:cNvPr>
          <p:cNvSpPr txBox="1"/>
          <p:nvPr/>
        </p:nvSpPr>
        <p:spPr>
          <a:xfrm>
            <a:off x="10436773" y="5302805"/>
            <a:ext cx="105103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Andrés</a:t>
            </a:r>
          </a:p>
        </p:txBody>
      </p:sp>
      <p:sp>
        <p:nvSpPr>
          <p:cNvPr id="85" name="Rectangle 84">
            <a:extLst>
              <a:ext uri="{FF2B5EF4-FFF2-40B4-BE49-F238E27FC236}">
                <a16:creationId xmlns:a16="http://schemas.microsoft.com/office/drawing/2014/main" id="{53E8D4A6-A484-408F-9AE0-6B5EE286045A}"/>
              </a:ext>
            </a:extLst>
          </p:cNvPr>
          <p:cNvSpPr/>
          <p:nvPr/>
        </p:nvSpPr>
        <p:spPr>
          <a:xfrm>
            <a:off x="83717" y="388501"/>
            <a:ext cx="7142002"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Marca ‘</a:t>
            </a:r>
            <a:r>
              <a:rPr kumimoji="0" lang="en-GB" sz="2400" b="0" i="1" u="none" strike="noStrike" kern="0" cap="none" spc="0" normalizeH="0" baseline="0" noProof="0" dirty="0" err="1">
                <a:ln>
                  <a:noFill/>
                </a:ln>
                <a:solidFill>
                  <a:srgbClr val="002060"/>
                </a:solidFill>
                <a:effectLst/>
                <a:uLnTx/>
                <a:uFillTx/>
                <a:latin typeface="+mj-lt"/>
              </a:rPr>
              <a:t>afirmativo</a:t>
            </a:r>
            <a:r>
              <a:rPr kumimoji="0" lang="en-GB" sz="2400" b="0" i="0" u="none" strike="noStrike" kern="0" cap="none" spc="0" normalizeH="0" baseline="0" noProof="0" dirty="0">
                <a:ln>
                  <a:noFill/>
                </a:ln>
                <a:solidFill>
                  <a:srgbClr val="002060"/>
                </a:solidFill>
                <a:effectLst/>
                <a:uLnTx/>
                <a:uFillTx/>
                <a:latin typeface="+mj-lt"/>
              </a:rPr>
              <a:t>’ o ‘</a:t>
            </a:r>
            <a:r>
              <a:rPr kumimoji="0" lang="en-GB" sz="2400" b="0" i="1" u="none" strike="noStrike" kern="0" cap="none" spc="0" normalizeH="0" baseline="0" noProof="0" dirty="0" err="1">
                <a:ln>
                  <a:noFill/>
                </a:ln>
                <a:solidFill>
                  <a:srgbClr val="002060"/>
                </a:solidFill>
                <a:effectLst/>
                <a:uLnTx/>
                <a:uFillTx/>
                <a:latin typeface="+mj-lt"/>
              </a:rPr>
              <a:t>negativo</a:t>
            </a:r>
            <a:r>
              <a:rPr kumimoji="0" lang="en-GB" sz="2400" b="0" i="0" u="none" strike="noStrike" kern="0" cap="none" spc="0" normalizeH="0" baseline="0" noProof="0" dirty="0">
                <a:ln>
                  <a:noFill/>
                </a:ln>
                <a:solidFill>
                  <a:srgbClr val="002060"/>
                </a:solidFill>
                <a:effectLst/>
                <a:uLnTx/>
                <a:uFillTx/>
                <a:latin typeface="+mj-lt"/>
              </a:rPr>
              <a:t>’.</a:t>
            </a:r>
          </a:p>
        </p:txBody>
      </p:sp>
      <p:sp>
        <p:nvSpPr>
          <p:cNvPr id="86" name="TextBox 85">
            <a:extLst>
              <a:ext uri="{FF2B5EF4-FFF2-40B4-BE49-F238E27FC236}">
                <a16:creationId xmlns:a16="http://schemas.microsoft.com/office/drawing/2014/main" id="{6F9A61FA-FBC8-489D-8815-6D63166B82EB}"/>
              </a:ext>
            </a:extLst>
          </p:cNvPr>
          <p:cNvSpPr txBox="1"/>
          <p:nvPr/>
        </p:nvSpPr>
        <p:spPr>
          <a:xfrm>
            <a:off x="609092" y="834935"/>
            <a:ext cx="174838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mj-lt"/>
              </a:rPr>
              <a:t>afirmativo</a:t>
            </a:r>
            <a:endParaRPr kumimoji="0" lang="en-GB" sz="2400" b="1" i="0" u="none" strike="noStrike" kern="0" cap="none" spc="0" normalizeH="0" baseline="0" noProof="0" dirty="0">
              <a:ln>
                <a:noFill/>
              </a:ln>
              <a:solidFill>
                <a:srgbClr val="002060"/>
              </a:solidFill>
              <a:effectLst/>
              <a:uLnTx/>
              <a:uFillTx/>
              <a:latin typeface="+mj-lt"/>
            </a:endParaRPr>
          </a:p>
        </p:txBody>
      </p:sp>
      <p:sp>
        <p:nvSpPr>
          <p:cNvPr id="87" name="TextBox 86">
            <a:extLst>
              <a:ext uri="{FF2B5EF4-FFF2-40B4-BE49-F238E27FC236}">
                <a16:creationId xmlns:a16="http://schemas.microsoft.com/office/drawing/2014/main" id="{930B965D-1DED-47A5-9CED-5A26E395631D}"/>
              </a:ext>
            </a:extLst>
          </p:cNvPr>
          <p:cNvSpPr txBox="1"/>
          <p:nvPr/>
        </p:nvSpPr>
        <p:spPr>
          <a:xfrm>
            <a:off x="2662526" y="801505"/>
            <a:ext cx="170795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mj-lt"/>
              </a:rPr>
              <a:t>negativo</a:t>
            </a:r>
            <a:endParaRPr kumimoji="0" lang="en-GB" sz="2400" b="1" i="0" u="none" strike="noStrike" kern="0" cap="none" spc="0" normalizeH="0" baseline="0" noProof="0" dirty="0">
              <a:ln>
                <a:noFill/>
              </a:ln>
              <a:solidFill>
                <a:srgbClr val="002060"/>
              </a:solidFill>
              <a:effectLst/>
              <a:uLnTx/>
              <a:uFillTx/>
              <a:latin typeface="+mj-lt"/>
            </a:endParaRPr>
          </a:p>
        </p:txBody>
      </p:sp>
      <p:sp>
        <p:nvSpPr>
          <p:cNvPr id="88" name="Title 87">
            <a:extLst>
              <a:ext uri="{FF2B5EF4-FFF2-40B4-BE49-F238E27FC236}">
                <a16:creationId xmlns:a16="http://schemas.microsoft.com/office/drawing/2014/main" id="{89EE345F-4AC1-455B-BF7E-FBC4BD7C1468}"/>
              </a:ext>
            </a:extLst>
          </p:cNvPr>
          <p:cNvSpPr>
            <a:spLocks noGrp="1"/>
          </p:cNvSpPr>
          <p:nvPr>
            <p:ph type="title"/>
          </p:nvPr>
        </p:nvSpPr>
        <p:spPr>
          <a:xfrm>
            <a:off x="10553017" y="-191602"/>
            <a:ext cx="1842576" cy="1325563"/>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222241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8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8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59" grpId="0" animBg="1"/>
      <p:bldP spid="60" grpId="0"/>
      <p:bldP spid="61" grpId="0"/>
      <p:bldP spid="62" grpId="0" animBg="1"/>
      <p:bldP spid="63" grpId="0"/>
      <p:bldP spid="64" grpId="0"/>
      <p:bldP spid="65" grpId="0"/>
      <p:bldP spid="66" grpId="0"/>
      <p:bldP spid="67" grpId="0"/>
      <p:bldP spid="68" grpId="0"/>
      <p:bldP spid="69" grpId="0"/>
      <p:bldP spid="70" grpId="0"/>
      <p:bldP spid="71" grpId="0"/>
      <p:bldP spid="72" grpId="0"/>
      <p:bldP spid="73" grpId="0"/>
      <p:bldP spid="74" grpId="0"/>
      <p:bldP spid="77" grpId="0"/>
      <p:bldP spid="78" grpId="0"/>
      <p:bldP spid="79" grpId="0" animBg="1"/>
      <p:bldP spid="80" grpId="0" animBg="1"/>
      <p:bldP spid="81" grpId="0" animBg="1"/>
      <p:bldP spid="82" grpId="0" animBg="1"/>
      <p:bldP spid="85" grpId="0"/>
      <p:bldP spid="86" grpId="0"/>
      <p:bldP spid="87"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CF44BBA-7868-4698-AAD3-0FB1DA4401C4}"/>
              </a:ext>
            </a:extLst>
          </p:cNvPr>
          <p:cNvSpPr txBox="1"/>
          <p:nvPr/>
        </p:nvSpPr>
        <p:spPr>
          <a:xfrm>
            <a:off x="1214051" y="876369"/>
            <a:ext cx="299544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Usa un bolígrafo.</a:t>
            </a:r>
          </a:p>
        </p:txBody>
      </p:sp>
      <p:sp>
        <p:nvSpPr>
          <p:cNvPr id="30" name="TextBox 29">
            <a:extLst>
              <a:ext uri="{FF2B5EF4-FFF2-40B4-BE49-F238E27FC236}">
                <a16:creationId xmlns:a16="http://schemas.microsoft.com/office/drawing/2014/main" id="{42CC7FCB-5EC4-4139-832F-31756803B9C3}"/>
              </a:ext>
            </a:extLst>
          </p:cNvPr>
          <p:cNvSpPr txBox="1"/>
          <p:nvPr/>
        </p:nvSpPr>
        <p:spPr>
          <a:xfrm>
            <a:off x="1214051" y="1428718"/>
            <a:ext cx="299544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No usa una </a:t>
            </a:r>
            <a:r>
              <a:rPr lang="en-GB" sz="2400" dirty="0" err="1">
                <a:solidFill>
                  <a:srgbClr val="002060"/>
                </a:solidFill>
                <a:latin typeface="Century Gothic" panose="020B0502020202020204" pitchFamily="34" charset="0"/>
              </a:rPr>
              <a:t>bolsa</a:t>
            </a:r>
            <a:r>
              <a:rPr lang="en-GB" sz="2400" dirty="0">
                <a:solidFill>
                  <a:srgbClr val="002060"/>
                </a:solidFill>
                <a:latin typeface="Century Gothic" panose="020B0502020202020204" pitchFamily="34" charset="0"/>
              </a:rPr>
              <a:t>.</a:t>
            </a:r>
          </a:p>
        </p:txBody>
      </p:sp>
      <p:sp>
        <p:nvSpPr>
          <p:cNvPr id="31" name="TextBox 30">
            <a:extLst>
              <a:ext uri="{FF2B5EF4-FFF2-40B4-BE49-F238E27FC236}">
                <a16:creationId xmlns:a16="http://schemas.microsoft.com/office/drawing/2014/main" id="{74BE4138-E693-4F65-82C4-AA63E811428C}"/>
              </a:ext>
            </a:extLst>
          </p:cNvPr>
          <p:cNvSpPr txBox="1"/>
          <p:nvPr/>
        </p:nvSpPr>
        <p:spPr>
          <a:xfrm>
            <a:off x="1214051" y="1968048"/>
            <a:ext cx="299544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Llevo una camisa.</a:t>
            </a:r>
          </a:p>
        </p:txBody>
      </p:sp>
      <p:sp>
        <p:nvSpPr>
          <p:cNvPr id="32" name="TextBox 31">
            <a:extLst>
              <a:ext uri="{FF2B5EF4-FFF2-40B4-BE49-F238E27FC236}">
                <a16:creationId xmlns:a16="http://schemas.microsoft.com/office/drawing/2014/main" id="{2A69B123-BA99-4D8B-B720-BFCC0468CBCE}"/>
              </a:ext>
            </a:extLst>
          </p:cNvPr>
          <p:cNvSpPr txBox="1"/>
          <p:nvPr/>
        </p:nvSpPr>
        <p:spPr>
          <a:xfrm>
            <a:off x="1214051" y="2507378"/>
            <a:ext cx="299544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No lleva zapatos.</a:t>
            </a:r>
          </a:p>
        </p:txBody>
      </p:sp>
      <p:sp>
        <p:nvSpPr>
          <p:cNvPr id="33" name="TextBox 32">
            <a:extLst>
              <a:ext uri="{FF2B5EF4-FFF2-40B4-BE49-F238E27FC236}">
                <a16:creationId xmlns:a16="http://schemas.microsoft.com/office/drawing/2014/main" id="{BB815275-8D71-4F79-B79F-757BA3A3E7A9}"/>
              </a:ext>
            </a:extLst>
          </p:cNvPr>
          <p:cNvSpPr txBox="1"/>
          <p:nvPr/>
        </p:nvSpPr>
        <p:spPr>
          <a:xfrm>
            <a:off x="1214049" y="3003623"/>
            <a:ext cx="336845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No llego en </a:t>
            </a:r>
            <a:r>
              <a:rPr lang="en-GB" sz="2400" dirty="0" err="1">
                <a:solidFill>
                  <a:srgbClr val="002060"/>
                </a:solidFill>
                <a:latin typeface="Century Gothic" panose="020B0502020202020204" pitchFamily="34" charset="0"/>
              </a:rPr>
              <a:t>bici</a:t>
            </a:r>
            <a:r>
              <a:rPr lang="en-GB" sz="2400" dirty="0">
                <a:solidFill>
                  <a:srgbClr val="002060"/>
                </a:solidFill>
                <a:latin typeface="Century Gothic" panose="020B0502020202020204" pitchFamily="34" charset="0"/>
              </a:rPr>
              <a:t>.</a:t>
            </a:r>
          </a:p>
        </p:txBody>
      </p:sp>
      <p:sp>
        <p:nvSpPr>
          <p:cNvPr id="34" name="TextBox 33">
            <a:extLst>
              <a:ext uri="{FF2B5EF4-FFF2-40B4-BE49-F238E27FC236}">
                <a16:creationId xmlns:a16="http://schemas.microsoft.com/office/drawing/2014/main" id="{A5D61F5F-C5E6-4830-BF03-D7C2B6C6D69C}"/>
              </a:ext>
            </a:extLst>
          </p:cNvPr>
          <p:cNvSpPr txBox="1"/>
          <p:nvPr/>
        </p:nvSpPr>
        <p:spPr>
          <a:xfrm>
            <a:off x="1214049" y="3535996"/>
            <a:ext cx="336845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No llega </a:t>
            </a:r>
            <a:r>
              <a:rPr lang="en-GB" sz="2400" dirty="0" err="1">
                <a:solidFill>
                  <a:srgbClr val="002060"/>
                </a:solidFill>
                <a:latin typeface="Century Gothic" panose="020B0502020202020204" pitchFamily="34" charset="0"/>
              </a:rPr>
              <a:t>temprano</a:t>
            </a:r>
            <a:r>
              <a:rPr lang="en-GB" sz="2400" dirty="0">
                <a:solidFill>
                  <a:srgbClr val="002060"/>
                </a:solidFill>
                <a:latin typeface="Century Gothic" panose="020B0502020202020204" pitchFamily="34" charset="0"/>
              </a:rPr>
              <a:t>.</a:t>
            </a:r>
          </a:p>
        </p:txBody>
      </p:sp>
      <p:sp>
        <p:nvSpPr>
          <p:cNvPr id="35" name="TextBox 34">
            <a:extLst>
              <a:ext uri="{FF2B5EF4-FFF2-40B4-BE49-F238E27FC236}">
                <a16:creationId xmlns:a16="http://schemas.microsoft.com/office/drawing/2014/main" id="{C89CDBCE-DD08-4159-9F6B-9EACC6ACF4B4}"/>
              </a:ext>
            </a:extLst>
          </p:cNvPr>
          <p:cNvSpPr txBox="1"/>
          <p:nvPr/>
        </p:nvSpPr>
        <p:spPr>
          <a:xfrm>
            <a:off x="1214048" y="4052457"/>
            <a:ext cx="392551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Necesita un </a:t>
            </a:r>
            <a:r>
              <a:rPr lang="en-GB" sz="2400" dirty="0" err="1">
                <a:solidFill>
                  <a:srgbClr val="002060"/>
                </a:solidFill>
                <a:latin typeface="Century Gothic" panose="020B0502020202020204" pitchFamily="34" charset="0"/>
              </a:rPr>
              <a:t>producto</a:t>
            </a:r>
            <a:r>
              <a:rPr lang="en-GB" sz="2400" dirty="0">
                <a:solidFill>
                  <a:srgbClr val="002060"/>
                </a:solidFill>
                <a:latin typeface="Century Gothic" panose="020B0502020202020204" pitchFamily="34" charset="0"/>
              </a:rPr>
              <a:t>.</a:t>
            </a:r>
          </a:p>
        </p:txBody>
      </p:sp>
      <p:sp>
        <p:nvSpPr>
          <p:cNvPr id="36" name="TextBox 35">
            <a:extLst>
              <a:ext uri="{FF2B5EF4-FFF2-40B4-BE49-F238E27FC236}">
                <a16:creationId xmlns:a16="http://schemas.microsoft.com/office/drawing/2014/main" id="{F657D384-B537-460E-BD82-C1B93BF74122}"/>
              </a:ext>
            </a:extLst>
          </p:cNvPr>
          <p:cNvSpPr txBox="1"/>
          <p:nvPr/>
        </p:nvSpPr>
        <p:spPr>
          <a:xfrm>
            <a:off x="1214048" y="4654924"/>
            <a:ext cx="392551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Necesito</a:t>
            </a:r>
            <a:r>
              <a:rPr lang="en-GB" sz="2400" dirty="0">
                <a:solidFill>
                  <a:srgbClr val="002060"/>
                </a:solidFill>
                <a:latin typeface="Century Gothic" panose="020B0502020202020204" pitchFamily="34" charset="0"/>
              </a:rPr>
              <a:t> estudiar arte.</a:t>
            </a:r>
          </a:p>
        </p:txBody>
      </p:sp>
      <p:sp>
        <p:nvSpPr>
          <p:cNvPr id="37" name="TextBox 36">
            <a:extLst>
              <a:ext uri="{FF2B5EF4-FFF2-40B4-BE49-F238E27FC236}">
                <a16:creationId xmlns:a16="http://schemas.microsoft.com/office/drawing/2014/main" id="{8A03C992-557D-4BB2-B5F1-DDCB53F53EC5}"/>
              </a:ext>
            </a:extLst>
          </p:cNvPr>
          <p:cNvSpPr txBox="1"/>
          <p:nvPr/>
        </p:nvSpPr>
        <p:spPr>
          <a:xfrm>
            <a:off x="1214048" y="5165697"/>
            <a:ext cx="436694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No compro mucho.</a:t>
            </a:r>
          </a:p>
        </p:txBody>
      </p:sp>
      <p:sp>
        <p:nvSpPr>
          <p:cNvPr id="38" name="TextBox 37">
            <a:extLst>
              <a:ext uri="{FF2B5EF4-FFF2-40B4-BE49-F238E27FC236}">
                <a16:creationId xmlns:a16="http://schemas.microsoft.com/office/drawing/2014/main" id="{1F70DADD-B3B5-443C-A4D0-EF7610F690AB}"/>
              </a:ext>
            </a:extLst>
          </p:cNvPr>
          <p:cNvSpPr txBox="1"/>
          <p:nvPr/>
        </p:nvSpPr>
        <p:spPr>
          <a:xfrm>
            <a:off x="1214048" y="5698634"/>
            <a:ext cx="436694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Compra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unas</a:t>
            </a:r>
            <a:r>
              <a:rPr lang="en-GB" sz="2400" dirty="0">
                <a:solidFill>
                  <a:srgbClr val="002060"/>
                </a:solidFill>
                <a:latin typeface="Century Gothic" panose="020B0502020202020204" pitchFamily="34" charset="0"/>
              </a:rPr>
              <a:t> cosas.</a:t>
            </a:r>
          </a:p>
        </p:txBody>
      </p:sp>
      <p:sp>
        <p:nvSpPr>
          <p:cNvPr id="39" name="Action Button: Custom 26">
            <a:hlinkClick r:id="" action="ppaction://noaction" highlightClick="1">
              <a:snd r:embed="rId3" name="usa un bolígrafo.wav"/>
            </a:hlinkClick>
            <a:extLst>
              <a:ext uri="{FF2B5EF4-FFF2-40B4-BE49-F238E27FC236}">
                <a16:creationId xmlns:a16="http://schemas.microsoft.com/office/drawing/2014/main" id="{094B4167-C80E-4B5F-9562-D5A290567A25}"/>
              </a:ext>
            </a:extLst>
          </p:cNvPr>
          <p:cNvSpPr/>
          <p:nvPr/>
        </p:nvSpPr>
        <p:spPr>
          <a:xfrm>
            <a:off x="859045" y="91757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40" name="Action Button: Custom 27">
            <a:hlinkClick r:id="" action="ppaction://noaction" highlightClick="1">
              <a:snd r:embed="rId4" name="no usa una bolsa.wav"/>
            </a:hlinkClick>
            <a:extLst>
              <a:ext uri="{FF2B5EF4-FFF2-40B4-BE49-F238E27FC236}">
                <a16:creationId xmlns:a16="http://schemas.microsoft.com/office/drawing/2014/main" id="{DB2B110E-13BE-4B28-AAC2-982195AF79B0}"/>
              </a:ext>
            </a:extLst>
          </p:cNvPr>
          <p:cNvSpPr/>
          <p:nvPr/>
        </p:nvSpPr>
        <p:spPr>
          <a:xfrm>
            <a:off x="844605" y="150575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41" name="Action Button: Custom 28">
            <a:hlinkClick r:id="" action="ppaction://noaction" highlightClick="1">
              <a:snd r:embed="rId5" name="llevo una camisa.wav"/>
            </a:hlinkClick>
            <a:extLst>
              <a:ext uri="{FF2B5EF4-FFF2-40B4-BE49-F238E27FC236}">
                <a16:creationId xmlns:a16="http://schemas.microsoft.com/office/drawing/2014/main" id="{EFC07586-5471-483D-A08A-BF167CA73072}"/>
              </a:ext>
            </a:extLst>
          </p:cNvPr>
          <p:cNvSpPr/>
          <p:nvPr/>
        </p:nvSpPr>
        <p:spPr>
          <a:xfrm>
            <a:off x="840364" y="203123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42" name="Action Button: Custom 29">
            <a:hlinkClick r:id="" action="ppaction://noaction" highlightClick="1">
              <a:snd r:embed="rId6" name="no lleva zapatos.wav"/>
            </a:hlinkClick>
            <a:extLst>
              <a:ext uri="{FF2B5EF4-FFF2-40B4-BE49-F238E27FC236}">
                <a16:creationId xmlns:a16="http://schemas.microsoft.com/office/drawing/2014/main" id="{3A16011A-B4DA-4917-AE27-213A9432316A}"/>
              </a:ext>
            </a:extLst>
          </p:cNvPr>
          <p:cNvSpPr/>
          <p:nvPr/>
        </p:nvSpPr>
        <p:spPr>
          <a:xfrm>
            <a:off x="840363" y="255671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43" name="Action Button: Custom 30">
            <a:hlinkClick r:id="" action="ppaction://noaction" highlightClick="1">
              <a:snd r:embed="rId7" name="no llego en bici.wav"/>
            </a:hlinkClick>
            <a:extLst>
              <a:ext uri="{FF2B5EF4-FFF2-40B4-BE49-F238E27FC236}">
                <a16:creationId xmlns:a16="http://schemas.microsoft.com/office/drawing/2014/main" id="{3080D516-9EAA-499C-B0EA-D9C01679B888}"/>
              </a:ext>
            </a:extLst>
          </p:cNvPr>
          <p:cNvSpPr/>
          <p:nvPr/>
        </p:nvSpPr>
        <p:spPr>
          <a:xfrm>
            <a:off x="859042" y="309119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44" name="Action Button: Custom 31">
            <a:hlinkClick r:id="" action="ppaction://noaction" highlightClick="1">
              <a:snd r:embed="rId8" name="no llega temprano.wav"/>
            </a:hlinkClick>
            <a:extLst>
              <a:ext uri="{FF2B5EF4-FFF2-40B4-BE49-F238E27FC236}">
                <a16:creationId xmlns:a16="http://schemas.microsoft.com/office/drawing/2014/main" id="{5CFA4261-A8A2-44E1-9D36-5E2073601AA2}"/>
              </a:ext>
            </a:extLst>
          </p:cNvPr>
          <p:cNvSpPr/>
          <p:nvPr/>
        </p:nvSpPr>
        <p:spPr>
          <a:xfrm>
            <a:off x="840362" y="360767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45" name="Action Button: Custom 32">
            <a:hlinkClick r:id="" action="ppaction://noaction" highlightClick="1">
              <a:snd r:embed="rId9" name="necesita un producto.wav"/>
            </a:hlinkClick>
            <a:extLst>
              <a:ext uri="{FF2B5EF4-FFF2-40B4-BE49-F238E27FC236}">
                <a16:creationId xmlns:a16="http://schemas.microsoft.com/office/drawing/2014/main" id="{31D177FF-322F-43CB-B91F-5C98A691FCB7}"/>
              </a:ext>
            </a:extLst>
          </p:cNvPr>
          <p:cNvSpPr/>
          <p:nvPr/>
        </p:nvSpPr>
        <p:spPr>
          <a:xfrm>
            <a:off x="859042" y="413490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46" name="Action Button: Custom 33">
            <a:hlinkClick r:id="" action="ppaction://noaction" highlightClick="1">
              <a:snd r:embed="rId10" name="necesito estudiar arte.wav"/>
            </a:hlinkClick>
            <a:extLst>
              <a:ext uri="{FF2B5EF4-FFF2-40B4-BE49-F238E27FC236}">
                <a16:creationId xmlns:a16="http://schemas.microsoft.com/office/drawing/2014/main" id="{596629B3-1DB3-4F46-B4AF-5238E91EBCC5}"/>
              </a:ext>
            </a:extLst>
          </p:cNvPr>
          <p:cNvSpPr/>
          <p:nvPr/>
        </p:nvSpPr>
        <p:spPr>
          <a:xfrm>
            <a:off x="859043" y="472563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47" name="Action Button: Custom 34">
            <a:hlinkClick r:id="" action="ppaction://noaction" highlightClick="1">
              <a:snd r:embed="rId11" name="no compro mucho.wav"/>
            </a:hlinkClick>
            <a:extLst>
              <a:ext uri="{FF2B5EF4-FFF2-40B4-BE49-F238E27FC236}">
                <a16:creationId xmlns:a16="http://schemas.microsoft.com/office/drawing/2014/main" id="{3D5DEA5F-9446-4570-B5EF-031E1549FE9B}"/>
              </a:ext>
            </a:extLst>
          </p:cNvPr>
          <p:cNvSpPr/>
          <p:nvPr/>
        </p:nvSpPr>
        <p:spPr>
          <a:xfrm>
            <a:off x="859043" y="524870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9</a:t>
            </a:r>
          </a:p>
        </p:txBody>
      </p:sp>
      <p:sp>
        <p:nvSpPr>
          <p:cNvPr id="48" name="Action Button: Custom 35">
            <a:hlinkClick r:id="" action="ppaction://noaction" highlightClick="1">
              <a:snd r:embed="rId12" name="compra unas cosas.wav"/>
            </a:hlinkClick>
            <a:extLst>
              <a:ext uri="{FF2B5EF4-FFF2-40B4-BE49-F238E27FC236}">
                <a16:creationId xmlns:a16="http://schemas.microsoft.com/office/drawing/2014/main" id="{F656F52A-9766-46E7-A440-0F13FB681C6C}"/>
              </a:ext>
            </a:extLst>
          </p:cNvPr>
          <p:cNvSpPr/>
          <p:nvPr/>
        </p:nvSpPr>
        <p:spPr>
          <a:xfrm>
            <a:off x="859042" y="578046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Century Gothic" panose="020B0502020202020204" pitchFamily="34" charset="0"/>
              </a:rPr>
              <a:t>10</a:t>
            </a:r>
          </a:p>
        </p:txBody>
      </p:sp>
      <p:sp>
        <p:nvSpPr>
          <p:cNvPr id="4" name="Title 3">
            <a:extLst>
              <a:ext uri="{FF2B5EF4-FFF2-40B4-BE49-F238E27FC236}">
                <a16:creationId xmlns:a16="http://schemas.microsoft.com/office/drawing/2014/main" id="{D58993F9-A906-4FEF-BF83-221771F3649C}"/>
              </a:ext>
            </a:extLst>
          </p:cNvPr>
          <p:cNvSpPr>
            <a:spLocks noGrp="1"/>
          </p:cNvSpPr>
          <p:nvPr>
            <p:ph type="title"/>
          </p:nvPr>
        </p:nvSpPr>
        <p:spPr>
          <a:xfrm>
            <a:off x="2898278" y="-80671"/>
            <a:ext cx="7882017" cy="1325563"/>
          </a:xfrm>
        </p:spPr>
        <p:txBody>
          <a:bodyPr/>
          <a:lstStyle/>
          <a:p>
            <a:pPr rtl="0" eaLnBrk="1" latinLnBrk="0" hangingPunct="1"/>
            <a:r>
              <a:rPr lang="en-GB" sz="2400" b="1" kern="1200" dirty="0" err="1">
                <a:solidFill>
                  <a:srgbClr val="002060"/>
                </a:solidFill>
                <a:effectLst/>
                <a:latin typeface="Century Gothic" panose="020B0502020202020204" pitchFamily="34" charset="0"/>
                <a:ea typeface="+mn-ea"/>
                <a:cs typeface="+mn-cs"/>
              </a:rPr>
              <a:t>Escucha</a:t>
            </a:r>
            <a:r>
              <a:rPr lang="en-GB" sz="2400" b="1" kern="1200" dirty="0">
                <a:solidFill>
                  <a:srgbClr val="002060"/>
                </a:solidFill>
                <a:effectLst/>
                <a:latin typeface="Century Gothic" panose="020B0502020202020204" pitchFamily="34" charset="0"/>
                <a:ea typeface="+mn-ea"/>
                <a:cs typeface="+mn-cs"/>
              </a:rPr>
              <a:t> </a:t>
            </a:r>
            <a:r>
              <a:rPr lang="en-GB" sz="2400" b="1" kern="1200" dirty="0" err="1">
                <a:solidFill>
                  <a:srgbClr val="002060"/>
                </a:solidFill>
                <a:effectLst/>
                <a:latin typeface="Century Gothic" panose="020B0502020202020204" pitchFamily="34" charset="0"/>
                <a:ea typeface="+mn-ea"/>
                <a:cs typeface="+mn-cs"/>
              </a:rPr>
              <a:t>otra</a:t>
            </a:r>
            <a:r>
              <a:rPr lang="en-GB" sz="2400" b="1" kern="1200" dirty="0">
                <a:solidFill>
                  <a:srgbClr val="002060"/>
                </a:solidFill>
                <a:effectLst/>
                <a:latin typeface="Century Gothic" panose="020B0502020202020204" pitchFamily="34" charset="0"/>
                <a:ea typeface="+mn-ea"/>
                <a:cs typeface="+mn-cs"/>
              </a:rPr>
              <a:t> </a:t>
            </a:r>
            <a:r>
              <a:rPr lang="en-GB" sz="2400" b="1" kern="1200" dirty="0" err="1">
                <a:solidFill>
                  <a:srgbClr val="002060"/>
                </a:solidFill>
                <a:effectLst/>
                <a:latin typeface="Century Gothic" panose="020B0502020202020204" pitchFamily="34" charset="0"/>
                <a:ea typeface="+mn-ea"/>
                <a:cs typeface="+mn-cs"/>
              </a:rPr>
              <a:t>vez</a:t>
            </a:r>
            <a:r>
              <a:rPr lang="en-GB" sz="2400" b="1" kern="1200" dirty="0">
                <a:solidFill>
                  <a:srgbClr val="002060"/>
                </a:solidFill>
                <a:effectLst/>
                <a:latin typeface="Century Gothic" panose="020B0502020202020204" pitchFamily="34" charset="0"/>
                <a:ea typeface="+mn-ea"/>
                <a:cs typeface="+mn-cs"/>
              </a:rPr>
              <a:t>. Escribe en español. </a:t>
            </a:r>
            <a:endParaRPr lang="en-GB" dirty="0">
              <a:effectLst/>
            </a:endParaRPr>
          </a:p>
        </p:txBody>
      </p:sp>
    </p:spTree>
    <p:extLst>
      <p:ext uri="{BB962C8B-B14F-4D97-AF65-F5344CB8AC3E}">
        <p14:creationId xmlns:p14="http://schemas.microsoft.com/office/powerpoint/2010/main" val="150011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P spid="37" grpId="0"/>
      <p:bldP spid="38" grpId="0"/>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ectangle 32">
            <a:extLst>
              <a:ext uri="{FF2B5EF4-FFF2-40B4-BE49-F238E27FC236}">
                <a16:creationId xmlns:a16="http://schemas.microsoft.com/office/drawing/2014/main" id="{012C8D2B-0012-4425-81D8-2623F7575707}"/>
              </a:ext>
            </a:extLst>
          </p:cNvPr>
          <p:cNvSpPr/>
          <p:nvPr/>
        </p:nvSpPr>
        <p:spPr>
          <a:xfrm>
            <a:off x="83843" y="1860910"/>
            <a:ext cx="4034540" cy="4024409"/>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solidFill>
                  <a:srgbClr val="002060"/>
                </a:solidFill>
                <a:effectLst/>
                <a:uLnTx/>
                <a:uFillTx/>
                <a:latin typeface="+mj-lt"/>
                <a:ea typeface="+mn-ea"/>
                <a:cs typeface="+mn-cs"/>
              </a:rPr>
              <a:t>I </a:t>
            </a:r>
            <a:r>
              <a:rPr kumimoji="0" lang="en-GB" sz="2200" b="0" i="0" u="sng" strike="noStrike" kern="0" cap="none" spc="0" normalizeH="0" baseline="0" noProof="0" dirty="0">
                <a:ln>
                  <a:noFill/>
                </a:ln>
                <a:solidFill>
                  <a:srgbClr val="002060"/>
                </a:solidFill>
                <a:effectLst/>
                <a:uLnTx/>
                <a:uFillTx/>
                <a:latin typeface="+mj-lt"/>
                <a:ea typeface="+mn-ea"/>
                <a:cs typeface="+mn-cs"/>
              </a:rPr>
              <a:t>don’t</a:t>
            </a:r>
            <a:r>
              <a:rPr kumimoji="0" lang="en-GB" sz="2200" b="0" i="0" u="none" strike="noStrike" kern="0" cap="none" spc="0" normalizeH="0" baseline="0" noProof="0" dirty="0">
                <a:ln>
                  <a:noFill/>
                </a:ln>
                <a:solidFill>
                  <a:srgbClr val="002060"/>
                </a:solidFill>
                <a:effectLst/>
                <a:uLnTx/>
                <a:uFillTx/>
                <a:latin typeface="+mj-lt"/>
                <a:ea typeface="+mn-ea"/>
                <a:cs typeface="+mn-cs"/>
              </a:rPr>
              <a:t> use a phone.</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solidFill>
                  <a:srgbClr val="002060"/>
                </a:solidFill>
                <a:effectLst/>
                <a:uLnTx/>
                <a:uFillTx/>
                <a:latin typeface="+mj-lt"/>
                <a:ea typeface="+mn-ea"/>
                <a:cs typeface="+mn-cs"/>
              </a:rPr>
              <a:t>He uses a phone.</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solidFill>
                  <a:srgbClr val="002060"/>
                </a:solidFill>
                <a:effectLst/>
                <a:uLnTx/>
                <a:uFillTx/>
                <a:latin typeface="+mj-lt"/>
                <a:ea typeface="+mn-ea"/>
                <a:cs typeface="+mn-cs"/>
              </a:rPr>
              <a:t>I understand </a:t>
            </a:r>
            <a:r>
              <a:rPr kumimoji="0" lang="en-GB" sz="2200" b="0" i="0" u="none" strike="noStrike" kern="0" cap="none" spc="0" normalizeH="0" baseline="0" noProof="0" dirty="0" err="1">
                <a:ln>
                  <a:noFill/>
                </a:ln>
                <a:solidFill>
                  <a:srgbClr val="002060"/>
                </a:solidFill>
                <a:effectLst/>
                <a:uLnTx/>
                <a:uFillTx/>
                <a:latin typeface="+mj-lt"/>
                <a:ea typeface="+mn-ea"/>
                <a:cs typeface="+mn-cs"/>
              </a:rPr>
              <a:t>ENglish</a:t>
            </a:r>
            <a:r>
              <a:rPr kumimoji="0" lang="en-GB" sz="2200" b="0" i="0" u="none" strike="noStrike" kern="0" cap="none" spc="0" normalizeH="0" baseline="0" noProof="0" dirty="0">
                <a:ln>
                  <a:noFill/>
                </a:ln>
                <a:solidFill>
                  <a:srgbClr val="002060"/>
                </a:solidFill>
                <a:effectLst/>
                <a:uLnTx/>
                <a:uFillTx/>
                <a:latin typeface="+mj-lt"/>
                <a:ea typeface="+mn-ea"/>
                <a:cs typeface="+mn-cs"/>
              </a:rPr>
              <a:t>.</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solidFill>
                  <a:srgbClr val="002060"/>
                </a:solidFill>
                <a:effectLst/>
                <a:uLnTx/>
                <a:uFillTx/>
                <a:latin typeface="+mj-lt"/>
                <a:ea typeface="+mn-ea"/>
                <a:cs typeface="+mn-cs"/>
              </a:rPr>
              <a:t>He </a:t>
            </a:r>
            <a:r>
              <a:rPr kumimoji="0" lang="en-GB" sz="2200" b="0" i="0" u="sng" strike="noStrike" kern="0" cap="none" spc="0" normalizeH="0" baseline="0" noProof="0" dirty="0">
                <a:ln>
                  <a:noFill/>
                </a:ln>
                <a:solidFill>
                  <a:srgbClr val="002060"/>
                </a:solidFill>
                <a:effectLst/>
                <a:uLnTx/>
                <a:uFillTx/>
                <a:latin typeface="+mj-lt"/>
                <a:ea typeface="+mn-ea"/>
                <a:cs typeface="+mn-cs"/>
              </a:rPr>
              <a:t>doesn’t</a:t>
            </a:r>
            <a:r>
              <a:rPr kumimoji="0" lang="en-GB" sz="2200" b="0" i="0" u="none" strike="noStrike" kern="0" cap="none" spc="0" normalizeH="0" baseline="0" noProof="0" dirty="0">
                <a:ln>
                  <a:noFill/>
                </a:ln>
                <a:solidFill>
                  <a:srgbClr val="002060"/>
                </a:solidFill>
                <a:effectLst/>
                <a:uLnTx/>
                <a:uFillTx/>
                <a:latin typeface="+mj-lt"/>
                <a:ea typeface="+mn-ea"/>
                <a:cs typeface="+mn-cs"/>
              </a:rPr>
              <a:t> understand English.</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solidFill>
                  <a:srgbClr val="002060"/>
                </a:solidFill>
                <a:effectLst/>
                <a:uLnTx/>
                <a:uFillTx/>
                <a:latin typeface="+mj-lt"/>
                <a:ea typeface="+mn-ea"/>
                <a:cs typeface="+mn-cs"/>
              </a:rPr>
              <a:t>He </a:t>
            </a:r>
            <a:r>
              <a:rPr kumimoji="0" lang="en-GB" sz="2200" b="0" i="0" u="sng" strike="noStrike" kern="0" cap="none" spc="0" normalizeH="0" baseline="0" noProof="0" dirty="0">
                <a:ln>
                  <a:noFill/>
                </a:ln>
                <a:solidFill>
                  <a:srgbClr val="002060"/>
                </a:solidFill>
                <a:effectLst/>
                <a:uLnTx/>
                <a:uFillTx/>
                <a:latin typeface="+mj-lt"/>
                <a:ea typeface="+mn-ea"/>
                <a:cs typeface="+mn-cs"/>
              </a:rPr>
              <a:t>doesn’t</a:t>
            </a:r>
            <a:r>
              <a:rPr kumimoji="0" lang="en-GB" sz="2200" b="0" i="0" u="none" strike="noStrike" kern="0" cap="none" spc="0" normalizeH="0" baseline="0" noProof="0" dirty="0">
                <a:ln>
                  <a:noFill/>
                </a:ln>
                <a:solidFill>
                  <a:srgbClr val="002060"/>
                </a:solidFill>
                <a:effectLst/>
                <a:uLnTx/>
                <a:uFillTx/>
                <a:latin typeface="+mj-lt"/>
                <a:ea typeface="+mn-ea"/>
                <a:cs typeface="+mn-cs"/>
              </a:rPr>
              <a:t> arrive by bike.</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solidFill>
                  <a:srgbClr val="002060"/>
                </a:solidFill>
                <a:effectLst/>
                <a:uLnTx/>
                <a:uFillTx/>
                <a:latin typeface="+mj-lt"/>
                <a:ea typeface="+mn-ea"/>
                <a:cs typeface="+mn-cs"/>
              </a:rPr>
              <a:t>I arrive by bike.</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solidFill>
                  <a:srgbClr val="002060"/>
                </a:solidFill>
                <a:effectLst/>
                <a:uLnTx/>
                <a:uFillTx/>
                <a:latin typeface="+mj-lt"/>
                <a:ea typeface="+mn-ea"/>
                <a:cs typeface="+mn-cs"/>
              </a:rPr>
              <a:t>I </a:t>
            </a:r>
            <a:r>
              <a:rPr kumimoji="0" lang="en-GB" sz="2200" b="0" i="0" u="sng" strike="noStrike" kern="0" cap="none" spc="0" normalizeH="0" baseline="0" noProof="0" dirty="0">
                <a:ln>
                  <a:noFill/>
                </a:ln>
                <a:solidFill>
                  <a:srgbClr val="002060"/>
                </a:solidFill>
                <a:effectLst/>
                <a:uLnTx/>
                <a:uFillTx/>
                <a:latin typeface="+mj-lt"/>
                <a:ea typeface="+mn-ea"/>
                <a:cs typeface="+mn-cs"/>
              </a:rPr>
              <a:t>don’t</a:t>
            </a:r>
            <a:r>
              <a:rPr kumimoji="0" lang="en-GB" sz="2200" b="0" i="0" u="none" strike="noStrike" kern="0" cap="none" spc="0" normalizeH="0" baseline="0" noProof="0" dirty="0">
                <a:ln>
                  <a:noFill/>
                </a:ln>
                <a:solidFill>
                  <a:srgbClr val="002060"/>
                </a:solidFill>
                <a:effectLst/>
                <a:uLnTx/>
                <a:uFillTx/>
                <a:latin typeface="+mj-lt"/>
                <a:ea typeface="+mn-ea"/>
                <a:cs typeface="+mn-cs"/>
              </a:rPr>
              <a:t> carry a bag</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solidFill>
                  <a:srgbClr val="002060"/>
                </a:solidFill>
                <a:effectLst/>
                <a:uLnTx/>
                <a:uFillTx/>
                <a:latin typeface="+mj-lt"/>
                <a:ea typeface="+mn-ea"/>
                <a:cs typeface="+mn-cs"/>
              </a:rPr>
              <a:t>He carries a bag.</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solidFill>
                  <a:srgbClr val="002060"/>
                </a:solidFill>
                <a:effectLst/>
                <a:uLnTx/>
                <a:uFillTx/>
                <a:latin typeface="+mj-lt"/>
                <a:ea typeface="+mn-ea"/>
                <a:cs typeface="+mn-cs"/>
              </a:rPr>
              <a:t>I </a:t>
            </a:r>
            <a:r>
              <a:rPr kumimoji="0" lang="en-GB" sz="2200" b="0" i="0" u="sng" strike="noStrike" kern="0" cap="none" spc="0" normalizeH="0" baseline="0" noProof="0" dirty="0">
                <a:ln>
                  <a:noFill/>
                </a:ln>
                <a:solidFill>
                  <a:srgbClr val="002060"/>
                </a:solidFill>
                <a:effectLst/>
                <a:uLnTx/>
                <a:uFillTx/>
                <a:latin typeface="+mj-lt"/>
                <a:ea typeface="+mn-ea"/>
                <a:cs typeface="+mn-cs"/>
              </a:rPr>
              <a:t>don’t</a:t>
            </a:r>
            <a:r>
              <a:rPr kumimoji="0" lang="en-GB" sz="2200" b="0" i="0" u="none" strike="noStrike" kern="0" cap="none" spc="0" normalizeH="0" baseline="0" noProof="0" dirty="0">
                <a:ln>
                  <a:noFill/>
                </a:ln>
                <a:solidFill>
                  <a:srgbClr val="002060"/>
                </a:solidFill>
                <a:effectLst/>
                <a:uLnTx/>
                <a:uFillTx/>
                <a:latin typeface="+mj-lt"/>
                <a:ea typeface="+mn-ea"/>
                <a:cs typeface="+mn-cs"/>
              </a:rPr>
              <a:t> dance well.</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solidFill>
                  <a:srgbClr val="002060"/>
                </a:solidFill>
                <a:effectLst/>
                <a:uLnTx/>
                <a:uFillTx/>
                <a:latin typeface="+mj-lt"/>
                <a:ea typeface="+mn-ea"/>
                <a:cs typeface="+mn-cs"/>
              </a:rPr>
              <a:t>He dances well.</a:t>
            </a:r>
          </a:p>
        </p:txBody>
      </p:sp>
      <p:sp>
        <p:nvSpPr>
          <p:cNvPr id="34" name="TextBox 33">
            <a:extLst>
              <a:ext uri="{FF2B5EF4-FFF2-40B4-BE49-F238E27FC236}">
                <a16:creationId xmlns:a16="http://schemas.microsoft.com/office/drawing/2014/main" id="{4231AE2C-E2C2-4DAE-A706-8BC6F19128EB}"/>
              </a:ext>
            </a:extLst>
          </p:cNvPr>
          <p:cNvSpPr txBox="1"/>
          <p:nvPr/>
        </p:nvSpPr>
        <p:spPr>
          <a:xfrm>
            <a:off x="8846444" y="1885845"/>
            <a:ext cx="322079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No  uso un teléfono.</a:t>
            </a:r>
          </a:p>
        </p:txBody>
      </p:sp>
      <p:sp>
        <p:nvSpPr>
          <p:cNvPr id="35" name="TextBox 34">
            <a:extLst>
              <a:ext uri="{FF2B5EF4-FFF2-40B4-BE49-F238E27FC236}">
                <a16:creationId xmlns:a16="http://schemas.microsoft.com/office/drawing/2014/main" id="{DD6C940E-E601-4604-BCDF-268BD8CBAAA4}"/>
              </a:ext>
            </a:extLst>
          </p:cNvPr>
          <p:cNvSpPr txBox="1"/>
          <p:nvPr/>
        </p:nvSpPr>
        <p:spPr>
          <a:xfrm>
            <a:off x="-15308" y="85066"/>
            <a:ext cx="603873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latin typeface="+mj-lt"/>
              </a:rPr>
              <a:t>Andrés tiene una tarea en inglés y español. </a:t>
            </a:r>
          </a:p>
        </p:txBody>
      </p:sp>
      <p:sp>
        <p:nvSpPr>
          <p:cNvPr id="36" name="TextBox 35">
            <a:extLst>
              <a:ext uri="{FF2B5EF4-FFF2-40B4-BE49-F238E27FC236}">
                <a16:creationId xmlns:a16="http://schemas.microsoft.com/office/drawing/2014/main" id="{DE722275-E8CE-454E-817A-40D32DA37698}"/>
              </a:ext>
            </a:extLst>
          </p:cNvPr>
          <p:cNvSpPr txBox="1"/>
          <p:nvPr/>
        </p:nvSpPr>
        <p:spPr>
          <a:xfrm>
            <a:off x="-15309" y="498702"/>
            <a:ext cx="1220730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latin typeface="+mj-lt"/>
              </a:rPr>
              <a:t>Lee el inglés. ¿</a:t>
            </a:r>
            <a:r>
              <a:rPr kumimoji="0" lang="en-GB" sz="2200" b="0" i="0" u="none" strike="noStrike" kern="0" cap="none" spc="0" normalizeH="0" baseline="0" noProof="0" dirty="0" err="1">
                <a:ln>
                  <a:noFill/>
                </a:ln>
                <a:solidFill>
                  <a:srgbClr val="002060"/>
                </a:solidFill>
                <a:effectLst/>
                <a:uLnTx/>
                <a:uFillTx/>
                <a:latin typeface="+mj-lt"/>
              </a:rPr>
              <a:t>Dónde</a:t>
            </a:r>
            <a:r>
              <a:rPr kumimoji="0" lang="en-GB" sz="2200" b="0" i="0" u="none" strike="noStrike" kern="0" cap="none" spc="0" normalizeH="0" baseline="0" noProof="0" dirty="0">
                <a:ln>
                  <a:noFill/>
                </a:ln>
                <a:solidFill>
                  <a:srgbClr val="002060"/>
                </a:solidFill>
                <a:effectLst/>
                <a:uLnTx/>
                <a:uFillTx/>
                <a:latin typeface="+mj-lt"/>
              </a:rPr>
              <a:t> </a:t>
            </a:r>
            <a:r>
              <a:rPr kumimoji="0" lang="en-GB" sz="2200" b="0" i="0" u="none" strike="noStrike" kern="0" cap="none" spc="0" normalizeH="0" baseline="0" noProof="0" dirty="0" err="1">
                <a:ln>
                  <a:noFill/>
                </a:ln>
                <a:solidFill>
                  <a:srgbClr val="002060"/>
                </a:solidFill>
                <a:effectLst/>
                <a:uLnTx/>
                <a:uFillTx/>
                <a:latin typeface="+mj-lt"/>
              </a:rPr>
              <a:t>está</a:t>
            </a:r>
            <a:r>
              <a:rPr kumimoji="0" lang="en-GB" sz="2200" b="0" i="0" u="none" strike="noStrike" kern="0" cap="none" spc="0" normalizeH="0" baseline="0" noProof="0" dirty="0">
                <a:ln>
                  <a:noFill/>
                </a:ln>
                <a:solidFill>
                  <a:srgbClr val="002060"/>
                </a:solidFill>
                <a:effectLst/>
                <a:uLnTx/>
                <a:uFillTx/>
                <a:latin typeface="+mj-lt"/>
              </a:rPr>
              <a:t> ‘no’ en las frases A - J? </a:t>
            </a:r>
          </a:p>
        </p:txBody>
      </p:sp>
      <p:sp>
        <p:nvSpPr>
          <p:cNvPr id="37" name="TextBox 36">
            <a:extLst>
              <a:ext uri="{FF2B5EF4-FFF2-40B4-BE49-F238E27FC236}">
                <a16:creationId xmlns:a16="http://schemas.microsoft.com/office/drawing/2014/main" id="{AF5E0020-3321-4261-9BAC-382ADCBBBAC1}"/>
              </a:ext>
            </a:extLst>
          </p:cNvPr>
          <p:cNvSpPr txBox="1"/>
          <p:nvPr/>
        </p:nvSpPr>
        <p:spPr>
          <a:xfrm>
            <a:off x="5589139" y="1854303"/>
            <a:ext cx="323546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usa un telefóno.</a:t>
            </a:r>
          </a:p>
        </p:txBody>
      </p:sp>
      <p:sp>
        <p:nvSpPr>
          <p:cNvPr id="38" name="Explosion 1 19">
            <a:extLst>
              <a:ext uri="{FF2B5EF4-FFF2-40B4-BE49-F238E27FC236}">
                <a16:creationId xmlns:a16="http://schemas.microsoft.com/office/drawing/2014/main" id="{A2249205-61AF-4165-BB59-871062AC1B83}"/>
              </a:ext>
            </a:extLst>
          </p:cNvPr>
          <p:cNvSpPr/>
          <p:nvPr/>
        </p:nvSpPr>
        <p:spPr>
          <a:xfrm>
            <a:off x="4634734" y="1691402"/>
            <a:ext cx="1033837" cy="842700"/>
          </a:xfrm>
          <a:prstGeom prst="irregularSeal1">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A</a:t>
            </a:r>
          </a:p>
        </p:txBody>
      </p:sp>
      <p:sp>
        <p:nvSpPr>
          <p:cNvPr id="39" name="Explosion 1 20">
            <a:extLst>
              <a:ext uri="{FF2B5EF4-FFF2-40B4-BE49-F238E27FC236}">
                <a16:creationId xmlns:a16="http://schemas.microsoft.com/office/drawing/2014/main" id="{B87E0338-7F51-4C2B-9535-8A7DFBBA23DB}"/>
              </a:ext>
            </a:extLst>
          </p:cNvPr>
          <p:cNvSpPr/>
          <p:nvPr/>
        </p:nvSpPr>
        <p:spPr>
          <a:xfrm>
            <a:off x="8480200" y="1741423"/>
            <a:ext cx="1033837" cy="842700"/>
          </a:xfrm>
          <a:prstGeom prst="irregularSeal1">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B</a:t>
            </a:r>
          </a:p>
        </p:txBody>
      </p:sp>
      <p:sp>
        <p:nvSpPr>
          <p:cNvPr id="40" name="TextBox 39">
            <a:extLst>
              <a:ext uri="{FF2B5EF4-FFF2-40B4-BE49-F238E27FC236}">
                <a16:creationId xmlns:a16="http://schemas.microsoft.com/office/drawing/2014/main" id="{BDCB2C31-61BF-468D-88F1-EB8E4D619571}"/>
              </a:ext>
            </a:extLst>
          </p:cNvPr>
          <p:cNvSpPr txBox="1"/>
          <p:nvPr/>
        </p:nvSpPr>
        <p:spPr>
          <a:xfrm>
            <a:off x="8699386" y="2745715"/>
            <a:ext cx="358259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No   </a:t>
            </a:r>
            <a:r>
              <a:rPr kumimoji="0" lang="en-GB" sz="2400" b="0" i="0" u="none" strike="noStrike" kern="0" cap="none" spc="0" normalizeH="0" baseline="0" noProof="0" dirty="0" err="1">
                <a:ln>
                  <a:noFill/>
                </a:ln>
                <a:solidFill>
                  <a:srgbClr val="002060"/>
                </a:solidFill>
                <a:effectLst/>
                <a:uLnTx/>
                <a:uFillTx/>
                <a:latin typeface="+mj-lt"/>
              </a:rPr>
              <a:t>entiende</a:t>
            </a:r>
            <a:r>
              <a:rPr kumimoji="0" lang="en-GB" sz="2400" b="0" i="0" u="none" strike="noStrike" kern="0" cap="none" spc="0" normalizeH="0" baseline="0" noProof="0" dirty="0">
                <a:ln>
                  <a:noFill/>
                </a:ln>
                <a:solidFill>
                  <a:srgbClr val="002060"/>
                </a:solidFill>
                <a:effectLst/>
                <a:uLnTx/>
                <a:uFillTx/>
                <a:latin typeface="+mj-lt"/>
              </a:rPr>
              <a:t> el </a:t>
            </a:r>
            <a:r>
              <a:rPr kumimoji="0" lang="en-GB" sz="2400" b="0" i="0" u="none" strike="noStrike" kern="0" cap="none" spc="0" normalizeH="0" baseline="0" noProof="0" dirty="0" err="1">
                <a:ln>
                  <a:noFill/>
                </a:ln>
                <a:solidFill>
                  <a:srgbClr val="002060"/>
                </a:solidFill>
                <a:effectLst/>
                <a:uLnTx/>
                <a:uFillTx/>
                <a:latin typeface="+mj-lt"/>
              </a:rPr>
              <a:t>inglés</a:t>
            </a:r>
            <a:r>
              <a:rPr kumimoji="0" lang="en-GB" sz="2400" b="0" i="0" u="none" strike="noStrike" kern="0" cap="none" spc="0" normalizeH="0" baseline="0" noProof="0" dirty="0">
                <a:ln>
                  <a:noFill/>
                </a:ln>
                <a:solidFill>
                  <a:srgbClr val="002060"/>
                </a:solidFill>
                <a:effectLst/>
                <a:uLnTx/>
                <a:uFillTx/>
                <a:latin typeface="+mj-lt"/>
              </a:rPr>
              <a:t>.</a:t>
            </a:r>
          </a:p>
        </p:txBody>
      </p:sp>
      <p:sp>
        <p:nvSpPr>
          <p:cNvPr id="41" name="TextBox 40">
            <a:extLst>
              <a:ext uri="{FF2B5EF4-FFF2-40B4-BE49-F238E27FC236}">
                <a16:creationId xmlns:a16="http://schemas.microsoft.com/office/drawing/2014/main" id="{E881A224-5C55-4303-805C-13F10FF51DC5}"/>
              </a:ext>
            </a:extLst>
          </p:cNvPr>
          <p:cNvSpPr txBox="1"/>
          <p:nvPr/>
        </p:nvSpPr>
        <p:spPr>
          <a:xfrm>
            <a:off x="5575451" y="2783057"/>
            <a:ext cx="290474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latin typeface="+mj-lt"/>
              </a:rPr>
              <a:t>entiendo</a:t>
            </a:r>
            <a:r>
              <a:rPr lang="en-GB" sz="2400" kern="0" dirty="0">
                <a:solidFill>
                  <a:srgbClr val="002060"/>
                </a:solidFill>
                <a:latin typeface="+mj-lt"/>
              </a:rPr>
              <a:t> el </a:t>
            </a:r>
            <a:r>
              <a:rPr lang="en-GB" sz="2400" kern="0" dirty="0" err="1">
                <a:solidFill>
                  <a:srgbClr val="002060"/>
                </a:solidFill>
                <a:latin typeface="+mj-lt"/>
              </a:rPr>
              <a:t>inglés</a:t>
            </a:r>
            <a:r>
              <a:rPr kumimoji="0" lang="en-GB" sz="2400" b="0" i="0" u="none" strike="noStrike" kern="0" cap="none" spc="0" normalizeH="0" baseline="0" noProof="0" dirty="0">
                <a:ln>
                  <a:noFill/>
                </a:ln>
                <a:solidFill>
                  <a:srgbClr val="002060"/>
                </a:solidFill>
                <a:effectLst/>
                <a:uLnTx/>
                <a:uFillTx/>
                <a:latin typeface="+mj-lt"/>
              </a:rPr>
              <a:t>.</a:t>
            </a:r>
          </a:p>
        </p:txBody>
      </p:sp>
      <p:sp>
        <p:nvSpPr>
          <p:cNvPr id="42" name="Explosion 1 23">
            <a:extLst>
              <a:ext uri="{FF2B5EF4-FFF2-40B4-BE49-F238E27FC236}">
                <a16:creationId xmlns:a16="http://schemas.microsoft.com/office/drawing/2014/main" id="{EF858E10-01A4-4EE9-B492-DAB5908B3151}"/>
              </a:ext>
            </a:extLst>
          </p:cNvPr>
          <p:cNvSpPr/>
          <p:nvPr/>
        </p:nvSpPr>
        <p:spPr>
          <a:xfrm>
            <a:off x="4634736" y="2605689"/>
            <a:ext cx="1033837" cy="842700"/>
          </a:xfrm>
          <a:prstGeom prst="irregularSeal1">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C</a:t>
            </a:r>
          </a:p>
        </p:txBody>
      </p:sp>
      <p:sp>
        <p:nvSpPr>
          <p:cNvPr id="43" name="Explosion 1 24">
            <a:extLst>
              <a:ext uri="{FF2B5EF4-FFF2-40B4-BE49-F238E27FC236}">
                <a16:creationId xmlns:a16="http://schemas.microsoft.com/office/drawing/2014/main" id="{5C3DE99B-5B93-444F-BE4B-855C28A8B507}"/>
              </a:ext>
            </a:extLst>
          </p:cNvPr>
          <p:cNvSpPr/>
          <p:nvPr/>
        </p:nvSpPr>
        <p:spPr>
          <a:xfrm>
            <a:off x="8436518" y="2592540"/>
            <a:ext cx="1033837" cy="842700"/>
          </a:xfrm>
          <a:prstGeom prst="irregularSeal1">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D</a:t>
            </a:r>
          </a:p>
        </p:txBody>
      </p:sp>
      <p:sp>
        <p:nvSpPr>
          <p:cNvPr id="44" name="TextBox 43">
            <a:extLst>
              <a:ext uri="{FF2B5EF4-FFF2-40B4-BE49-F238E27FC236}">
                <a16:creationId xmlns:a16="http://schemas.microsoft.com/office/drawing/2014/main" id="{7A78B6D1-7855-4AB3-BF01-D49DB3EF8DB1}"/>
              </a:ext>
            </a:extLst>
          </p:cNvPr>
          <p:cNvSpPr txBox="1"/>
          <p:nvPr/>
        </p:nvSpPr>
        <p:spPr>
          <a:xfrm>
            <a:off x="-15309" y="1247264"/>
            <a:ext cx="1239649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latin typeface="+mj-lt"/>
              </a:rPr>
              <a:t>¡Cuidado! The English and Spanish sentences aren’t in the same order.</a:t>
            </a:r>
          </a:p>
        </p:txBody>
      </p:sp>
      <p:sp>
        <p:nvSpPr>
          <p:cNvPr id="45" name="TextBox 44">
            <a:extLst>
              <a:ext uri="{FF2B5EF4-FFF2-40B4-BE49-F238E27FC236}">
                <a16:creationId xmlns:a16="http://schemas.microsoft.com/office/drawing/2014/main" id="{0127F6A4-DB80-4416-8E71-B5971BCFCF7B}"/>
              </a:ext>
            </a:extLst>
          </p:cNvPr>
          <p:cNvSpPr txBox="1"/>
          <p:nvPr/>
        </p:nvSpPr>
        <p:spPr>
          <a:xfrm>
            <a:off x="9348713" y="3583540"/>
            <a:ext cx="221625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 llego en </a:t>
            </a:r>
            <a:r>
              <a:rPr kumimoji="0" lang="en-GB" sz="2400" b="0" i="0" u="none" strike="noStrike" kern="0" cap="none" spc="0" normalizeH="0" baseline="0" noProof="0" dirty="0" err="1">
                <a:ln>
                  <a:noFill/>
                </a:ln>
                <a:solidFill>
                  <a:srgbClr val="002060"/>
                </a:solidFill>
                <a:effectLst/>
                <a:uLnTx/>
                <a:uFillTx/>
                <a:latin typeface="+mj-lt"/>
              </a:rPr>
              <a:t>bici</a:t>
            </a:r>
            <a:r>
              <a:rPr kumimoji="0" lang="en-GB" sz="2400" b="0" i="0" u="none" strike="noStrike" kern="0" cap="none" spc="0" normalizeH="0" baseline="0" noProof="0" dirty="0">
                <a:ln>
                  <a:noFill/>
                </a:ln>
                <a:solidFill>
                  <a:srgbClr val="002060"/>
                </a:solidFill>
                <a:effectLst/>
                <a:uLnTx/>
                <a:uFillTx/>
                <a:latin typeface="+mj-lt"/>
              </a:rPr>
              <a:t>.</a:t>
            </a:r>
          </a:p>
        </p:txBody>
      </p:sp>
      <p:sp>
        <p:nvSpPr>
          <p:cNvPr id="46" name="TextBox 45">
            <a:extLst>
              <a:ext uri="{FF2B5EF4-FFF2-40B4-BE49-F238E27FC236}">
                <a16:creationId xmlns:a16="http://schemas.microsoft.com/office/drawing/2014/main" id="{4FC75A1B-AF2F-45EC-881E-347AD27BB8CE}"/>
              </a:ext>
            </a:extLst>
          </p:cNvPr>
          <p:cNvSpPr txBox="1"/>
          <p:nvPr/>
        </p:nvSpPr>
        <p:spPr>
          <a:xfrm>
            <a:off x="5001993" y="3625757"/>
            <a:ext cx="286106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No  llega en </a:t>
            </a:r>
            <a:r>
              <a:rPr kumimoji="0" lang="en-GB" sz="2400" b="0" i="0" u="none" strike="noStrike" kern="0" cap="none" spc="0" normalizeH="0" baseline="0" noProof="0" dirty="0" err="1">
                <a:ln>
                  <a:noFill/>
                </a:ln>
                <a:solidFill>
                  <a:srgbClr val="002060"/>
                </a:solidFill>
                <a:effectLst/>
                <a:uLnTx/>
                <a:uFillTx/>
                <a:latin typeface="+mj-lt"/>
              </a:rPr>
              <a:t>bici</a:t>
            </a:r>
            <a:r>
              <a:rPr kumimoji="0" lang="en-GB" sz="2400" b="0" i="0" u="none" strike="noStrike" kern="0" cap="none" spc="0" normalizeH="0" baseline="0" noProof="0" dirty="0">
                <a:ln>
                  <a:noFill/>
                </a:ln>
                <a:solidFill>
                  <a:srgbClr val="002060"/>
                </a:solidFill>
                <a:effectLst/>
                <a:uLnTx/>
                <a:uFillTx/>
                <a:latin typeface="+mj-lt"/>
              </a:rPr>
              <a:t>.</a:t>
            </a:r>
          </a:p>
        </p:txBody>
      </p:sp>
      <p:sp>
        <p:nvSpPr>
          <p:cNvPr id="47" name="Explosion 1 28">
            <a:extLst>
              <a:ext uri="{FF2B5EF4-FFF2-40B4-BE49-F238E27FC236}">
                <a16:creationId xmlns:a16="http://schemas.microsoft.com/office/drawing/2014/main" id="{5114EEB1-4B1D-43CA-886C-95C33039AE03}"/>
              </a:ext>
            </a:extLst>
          </p:cNvPr>
          <p:cNvSpPr/>
          <p:nvPr/>
        </p:nvSpPr>
        <p:spPr>
          <a:xfrm>
            <a:off x="4634735" y="3461213"/>
            <a:ext cx="1033837" cy="842700"/>
          </a:xfrm>
          <a:prstGeom prst="irregularSeal1">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E</a:t>
            </a:r>
          </a:p>
        </p:txBody>
      </p:sp>
      <p:sp>
        <p:nvSpPr>
          <p:cNvPr id="48" name="Explosion 1 29">
            <a:extLst>
              <a:ext uri="{FF2B5EF4-FFF2-40B4-BE49-F238E27FC236}">
                <a16:creationId xmlns:a16="http://schemas.microsoft.com/office/drawing/2014/main" id="{1650EBAA-42AD-4C3D-B30C-5A9433E4BCE8}"/>
              </a:ext>
            </a:extLst>
          </p:cNvPr>
          <p:cNvSpPr/>
          <p:nvPr/>
        </p:nvSpPr>
        <p:spPr>
          <a:xfrm>
            <a:off x="8480200" y="3461213"/>
            <a:ext cx="1033837" cy="842700"/>
          </a:xfrm>
          <a:prstGeom prst="irregularSeal1">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F</a:t>
            </a:r>
          </a:p>
        </p:txBody>
      </p:sp>
      <p:sp>
        <p:nvSpPr>
          <p:cNvPr id="49" name="TextBox 48">
            <a:extLst>
              <a:ext uri="{FF2B5EF4-FFF2-40B4-BE49-F238E27FC236}">
                <a16:creationId xmlns:a16="http://schemas.microsoft.com/office/drawing/2014/main" id="{2CE9057E-FEE2-4460-9CC7-B1FA23974E53}"/>
              </a:ext>
            </a:extLst>
          </p:cNvPr>
          <p:cNvSpPr txBox="1"/>
          <p:nvPr/>
        </p:nvSpPr>
        <p:spPr>
          <a:xfrm>
            <a:off x="8699386" y="4543142"/>
            <a:ext cx="358259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No   llevo una </a:t>
            </a:r>
            <a:r>
              <a:rPr kumimoji="0" lang="en-GB" sz="2400" b="0" i="0" u="none" strike="noStrike" kern="0" cap="none" spc="0" normalizeH="0" baseline="0" noProof="0" dirty="0" err="1">
                <a:ln>
                  <a:noFill/>
                </a:ln>
                <a:solidFill>
                  <a:srgbClr val="002060"/>
                </a:solidFill>
                <a:effectLst/>
                <a:uLnTx/>
                <a:uFillTx/>
                <a:latin typeface="+mj-lt"/>
              </a:rPr>
              <a:t>bolsa</a:t>
            </a:r>
            <a:r>
              <a:rPr kumimoji="0" lang="en-GB" sz="2400" b="0" i="0" u="none" strike="noStrike" kern="0" cap="none" spc="0" normalizeH="0" baseline="0" noProof="0" dirty="0">
                <a:ln>
                  <a:noFill/>
                </a:ln>
                <a:solidFill>
                  <a:srgbClr val="002060"/>
                </a:solidFill>
                <a:effectLst/>
                <a:uLnTx/>
                <a:uFillTx/>
                <a:latin typeface="+mj-lt"/>
              </a:rPr>
              <a:t>.</a:t>
            </a:r>
          </a:p>
        </p:txBody>
      </p:sp>
      <p:sp>
        <p:nvSpPr>
          <p:cNvPr id="50" name="TextBox 49">
            <a:extLst>
              <a:ext uri="{FF2B5EF4-FFF2-40B4-BE49-F238E27FC236}">
                <a16:creationId xmlns:a16="http://schemas.microsoft.com/office/drawing/2014/main" id="{96C18EE7-8C55-4B44-92F9-24072EC2AD25}"/>
              </a:ext>
            </a:extLst>
          </p:cNvPr>
          <p:cNvSpPr txBox="1"/>
          <p:nvPr/>
        </p:nvSpPr>
        <p:spPr>
          <a:xfrm>
            <a:off x="5575451" y="4543142"/>
            <a:ext cx="286106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lleva una </a:t>
            </a:r>
            <a:r>
              <a:rPr kumimoji="0" lang="en-GB" sz="2400" b="0" i="0" u="none" strike="noStrike" kern="0" cap="none" spc="0" normalizeH="0" baseline="0" noProof="0" dirty="0" err="1">
                <a:ln>
                  <a:noFill/>
                </a:ln>
                <a:solidFill>
                  <a:srgbClr val="002060"/>
                </a:solidFill>
                <a:effectLst/>
                <a:uLnTx/>
                <a:uFillTx/>
                <a:latin typeface="+mj-lt"/>
              </a:rPr>
              <a:t>bolsa</a:t>
            </a:r>
            <a:r>
              <a:rPr kumimoji="0" lang="en-GB" sz="2400" b="0" i="0" u="none" strike="noStrike" kern="0" cap="none" spc="0" normalizeH="0" baseline="0" noProof="0" dirty="0">
                <a:ln>
                  <a:noFill/>
                </a:ln>
                <a:solidFill>
                  <a:srgbClr val="002060"/>
                </a:solidFill>
                <a:effectLst/>
                <a:uLnTx/>
                <a:uFillTx/>
                <a:latin typeface="+mj-lt"/>
              </a:rPr>
              <a:t>.</a:t>
            </a:r>
          </a:p>
        </p:txBody>
      </p:sp>
      <p:sp>
        <p:nvSpPr>
          <p:cNvPr id="51" name="Explosion 1 32">
            <a:extLst>
              <a:ext uri="{FF2B5EF4-FFF2-40B4-BE49-F238E27FC236}">
                <a16:creationId xmlns:a16="http://schemas.microsoft.com/office/drawing/2014/main" id="{80F7F3B4-66EB-439F-98FE-A1DC48FDDBBB}"/>
              </a:ext>
            </a:extLst>
          </p:cNvPr>
          <p:cNvSpPr/>
          <p:nvPr/>
        </p:nvSpPr>
        <p:spPr>
          <a:xfrm>
            <a:off x="4634735" y="4388065"/>
            <a:ext cx="1033837" cy="842700"/>
          </a:xfrm>
          <a:prstGeom prst="irregularSeal1">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G</a:t>
            </a:r>
          </a:p>
        </p:txBody>
      </p:sp>
      <p:sp>
        <p:nvSpPr>
          <p:cNvPr id="52" name="Explosion 1 33">
            <a:extLst>
              <a:ext uri="{FF2B5EF4-FFF2-40B4-BE49-F238E27FC236}">
                <a16:creationId xmlns:a16="http://schemas.microsoft.com/office/drawing/2014/main" id="{7A168848-8447-49C6-9FB5-6776FD11E56C}"/>
              </a:ext>
            </a:extLst>
          </p:cNvPr>
          <p:cNvSpPr/>
          <p:nvPr/>
        </p:nvSpPr>
        <p:spPr>
          <a:xfrm>
            <a:off x="8436517" y="4384282"/>
            <a:ext cx="1033837" cy="842700"/>
          </a:xfrm>
          <a:prstGeom prst="irregularSeal1">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H</a:t>
            </a:r>
          </a:p>
        </p:txBody>
      </p:sp>
      <p:sp>
        <p:nvSpPr>
          <p:cNvPr id="53" name="TextBox 52">
            <a:extLst>
              <a:ext uri="{FF2B5EF4-FFF2-40B4-BE49-F238E27FC236}">
                <a16:creationId xmlns:a16="http://schemas.microsoft.com/office/drawing/2014/main" id="{9294FAE2-7BF9-4DA8-8908-E8E17F0CA99D}"/>
              </a:ext>
            </a:extLst>
          </p:cNvPr>
          <p:cNvSpPr txBox="1"/>
          <p:nvPr/>
        </p:nvSpPr>
        <p:spPr>
          <a:xfrm>
            <a:off x="9308847" y="5444814"/>
            <a:ext cx="358259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 </a:t>
            </a:r>
            <a:r>
              <a:rPr kumimoji="0" lang="en-GB" sz="2400" b="0" i="0" u="none" strike="noStrike" kern="0" cap="none" spc="0" normalizeH="0" baseline="0" noProof="0" dirty="0" err="1">
                <a:ln>
                  <a:noFill/>
                </a:ln>
                <a:solidFill>
                  <a:srgbClr val="002060"/>
                </a:solidFill>
                <a:effectLst/>
                <a:uLnTx/>
                <a:uFillTx/>
                <a:latin typeface="+mj-lt"/>
              </a:rPr>
              <a:t>baila</a:t>
            </a:r>
            <a:r>
              <a:rPr kumimoji="0" lang="en-GB" sz="2400" b="0" i="0" u="none" strike="noStrike" kern="0" cap="none" spc="0" normalizeH="0" baseline="0" noProof="0" dirty="0">
                <a:ln>
                  <a:noFill/>
                </a:ln>
                <a:solidFill>
                  <a:srgbClr val="002060"/>
                </a:solidFill>
                <a:effectLst/>
                <a:uLnTx/>
                <a:uFillTx/>
                <a:latin typeface="+mj-lt"/>
              </a:rPr>
              <a:t> </a:t>
            </a:r>
            <a:r>
              <a:rPr kumimoji="0" lang="en-GB" sz="2400" b="0" i="0" u="none" strike="noStrike" kern="0" cap="none" spc="0" normalizeH="0" baseline="0" noProof="0" dirty="0" err="1">
                <a:ln>
                  <a:noFill/>
                </a:ln>
                <a:solidFill>
                  <a:srgbClr val="002060"/>
                </a:solidFill>
                <a:effectLst/>
                <a:uLnTx/>
                <a:uFillTx/>
                <a:latin typeface="+mj-lt"/>
              </a:rPr>
              <a:t>bien</a:t>
            </a:r>
            <a:r>
              <a:rPr kumimoji="0" lang="en-GB" sz="2400" b="0" i="0" u="none" strike="noStrike" kern="0" cap="none" spc="0" normalizeH="0" baseline="0" noProof="0" dirty="0">
                <a:ln>
                  <a:noFill/>
                </a:ln>
                <a:solidFill>
                  <a:srgbClr val="002060"/>
                </a:solidFill>
                <a:effectLst/>
                <a:uLnTx/>
                <a:uFillTx/>
                <a:latin typeface="+mj-lt"/>
              </a:rPr>
              <a:t>.</a:t>
            </a:r>
          </a:p>
        </p:txBody>
      </p:sp>
      <p:sp>
        <p:nvSpPr>
          <p:cNvPr id="54" name="TextBox 53">
            <a:extLst>
              <a:ext uri="{FF2B5EF4-FFF2-40B4-BE49-F238E27FC236}">
                <a16:creationId xmlns:a16="http://schemas.microsoft.com/office/drawing/2014/main" id="{72753871-34FC-4E6E-A438-4083AE07AC18}"/>
              </a:ext>
            </a:extLst>
          </p:cNvPr>
          <p:cNvSpPr txBox="1"/>
          <p:nvPr/>
        </p:nvSpPr>
        <p:spPr>
          <a:xfrm>
            <a:off x="5001992" y="5466694"/>
            <a:ext cx="286106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No  </a:t>
            </a:r>
            <a:r>
              <a:rPr kumimoji="0" lang="en-GB" sz="2400" b="0" i="0" u="none" strike="noStrike" kern="0" cap="none" spc="0" normalizeH="0" baseline="0" noProof="0" dirty="0" err="1">
                <a:ln>
                  <a:noFill/>
                </a:ln>
                <a:solidFill>
                  <a:srgbClr val="002060"/>
                </a:solidFill>
                <a:effectLst/>
                <a:uLnTx/>
                <a:uFillTx/>
                <a:latin typeface="+mj-lt"/>
              </a:rPr>
              <a:t>bailo</a:t>
            </a:r>
            <a:r>
              <a:rPr kumimoji="0" lang="en-GB" sz="2400" b="0" i="0" u="none" strike="noStrike" kern="0" cap="none" spc="0" normalizeH="0" baseline="0" noProof="0" dirty="0">
                <a:ln>
                  <a:noFill/>
                </a:ln>
                <a:solidFill>
                  <a:srgbClr val="002060"/>
                </a:solidFill>
                <a:effectLst/>
                <a:uLnTx/>
                <a:uFillTx/>
                <a:latin typeface="+mj-lt"/>
              </a:rPr>
              <a:t> </a:t>
            </a:r>
            <a:r>
              <a:rPr kumimoji="0" lang="en-GB" sz="2400" b="0" i="0" u="none" strike="noStrike" kern="0" cap="none" spc="0" normalizeH="0" baseline="0" noProof="0" dirty="0" err="1">
                <a:ln>
                  <a:noFill/>
                </a:ln>
                <a:solidFill>
                  <a:srgbClr val="002060"/>
                </a:solidFill>
                <a:effectLst/>
                <a:uLnTx/>
                <a:uFillTx/>
                <a:latin typeface="+mj-lt"/>
              </a:rPr>
              <a:t>bien</a:t>
            </a:r>
            <a:r>
              <a:rPr kumimoji="0" lang="en-GB" sz="2400" b="0" i="0" u="none" strike="noStrike" kern="0" cap="none" spc="0" normalizeH="0" baseline="0" noProof="0" dirty="0">
                <a:ln>
                  <a:noFill/>
                </a:ln>
                <a:solidFill>
                  <a:srgbClr val="002060"/>
                </a:solidFill>
                <a:effectLst/>
                <a:uLnTx/>
                <a:uFillTx/>
                <a:latin typeface="+mj-lt"/>
              </a:rPr>
              <a:t>.</a:t>
            </a:r>
          </a:p>
        </p:txBody>
      </p:sp>
      <p:sp>
        <p:nvSpPr>
          <p:cNvPr id="55" name="Explosion 1 36">
            <a:extLst>
              <a:ext uri="{FF2B5EF4-FFF2-40B4-BE49-F238E27FC236}">
                <a16:creationId xmlns:a16="http://schemas.microsoft.com/office/drawing/2014/main" id="{ACA9CA02-B5A5-4752-830D-C169CBB4BFB8}"/>
              </a:ext>
            </a:extLst>
          </p:cNvPr>
          <p:cNvSpPr/>
          <p:nvPr/>
        </p:nvSpPr>
        <p:spPr>
          <a:xfrm>
            <a:off x="4634735" y="5307352"/>
            <a:ext cx="1033837" cy="842700"/>
          </a:xfrm>
          <a:prstGeom prst="irregularSeal1">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I</a:t>
            </a:r>
          </a:p>
        </p:txBody>
      </p:sp>
      <p:sp>
        <p:nvSpPr>
          <p:cNvPr id="56" name="Explosion 1 37">
            <a:extLst>
              <a:ext uri="{FF2B5EF4-FFF2-40B4-BE49-F238E27FC236}">
                <a16:creationId xmlns:a16="http://schemas.microsoft.com/office/drawing/2014/main" id="{DA4C2FB5-B472-472C-8364-9FD479302296}"/>
              </a:ext>
            </a:extLst>
          </p:cNvPr>
          <p:cNvSpPr/>
          <p:nvPr/>
        </p:nvSpPr>
        <p:spPr>
          <a:xfrm>
            <a:off x="8436517" y="5357046"/>
            <a:ext cx="1033837" cy="842700"/>
          </a:xfrm>
          <a:prstGeom prst="irregularSeal1">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J</a:t>
            </a:r>
          </a:p>
        </p:txBody>
      </p:sp>
      <p:sp>
        <p:nvSpPr>
          <p:cNvPr id="57" name="TextBox 56">
            <a:extLst>
              <a:ext uri="{FF2B5EF4-FFF2-40B4-BE49-F238E27FC236}">
                <a16:creationId xmlns:a16="http://schemas.microsoft.com/office/drawing/2014/main" id="{814B7611-A637-454B-B9BC-33EA1EB96383}"/>
              </a:ext>
            </a:extLst>
          </p:cNvPr>
          <p:cNvSpPr txBox="1"/>
          <p:nvPr/>
        </p:nvSpPr>
        <p:spPr>
          <a:xfrm>
            <a:off x="9992" y="855668"/>
            <a:ext cx="4182242"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Escribe 5 letras.</a:t>
            </a:r>
          </a:p>
        </p:txBody>
      </p:sp>
      <p:sp>
        <p:nvSpPr>
          <p:cNvPr id="58" name="Title 57">
            <a:extLst>
              <a:ext uri="{FF2B5EF4-FFF2-40B4-BE49-F238E27FC236}">
                <a16:creationId xmlns:a16="http://schemas.microsoft.com/office/drawing/2014/main" id="{7DB9040D-A51F-4C48-ACA0-75A0E6008984}"/>
              </a:ext>
            </a:extLst>
          </p:cNvPr>
          <p:cNvSpPr>
            <a:spLocks noGrp="1"/>
          </p:cNvSpPr>
          <p:nvPr>
            <p:ph type="title"/>
          </p:nvPr>
        </p:nvSpPr>
        <p:spPr>
          <a:xfrm>
            <a:off x="11246863" y="-191887"/>
            <a:ext cx="1362559" cy="1325563"/>
          </a:xfrm>
        </p:spPr>
        <p:txBody>
          <a:bodyPr/>
          <a:lstStyle/>
          <a:p>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11842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8"/>
                    </p:tgtEl>
                  </p:cond>
                </p:stCondLst>
                <p:endSync evt="end" delay="0">
                  <p:rtn val="all"/>
                </p:endSync>
                <p:childTnLst>
                  <p:par>
                    <p:cTn id="20" fill="hold">
                      <p:stCondLst>
                        <p:cond delay="0"/>
                      </p:stCondLst>
                      <p:childTnLst>
                        <p:par>
                          <p:cTn id="21" fill="hold">
                            <p:stCondLst>
                              <p:cond delay="0"/>
                            </p:stCondLst>
                            <p:childTnLst>
                              <p:par>
                                <p:cTn id="22" presetID="22" presetClass="exit" presetSubtype="4" fill="hold" grpId="0" nodeType="clickEffect">
                                  <p:stCondLst>
                                    <p:cond delay="0"/>
                                  </p:stCondLst>
                                  <p:childTnLst>
                                    <p:animEffect transition="out" filter="wipe(down)">
                                      <p:cBhvr>
                                        <p:cTn id="23" dur="500"/>
                                        <p:tgtEl>
                                          <p:spTgt spid="38"/>
                                        </p:tgtEl>
                                      </p:cBhvr>
                                    </p:animEffect>
                                    <p:set>
                                      <p:cBhvr>
                                        <p:cTn id="24"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5" restart="whenNotActive" fill="hold" evtFilter="cancelBubble" nodeType="interactiveSeq">
                <p:stCondLst>
                  <p:cond evt="onClick" delay="0">
                    <p:tgtEl>
                      <p:spTgt spid="42"/>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0" nodeType="clickEffect">
                                  <p:stCondLst>
                                    <p:cond delay="0"/>
                                  </p:stCondLst>
                                  <p:childTnLst>
                                    <p:animEffect transition="out" filter="wipe(down)">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1" restart="whenNotActive" fill="hold" evtFilter="cancelBubble" nodeType="interactiveSeq">
                <p:stCondLst>
                  <p:cond evt="onClick" delay="0">
                    <p:tgtEl>
                      <p:spTgt spid="43"/>
                    </p:tgtEl>
                  </p:cond>
                </p:stCondLst>
                <p:endSync evt="end" delay="0">
                  <p:rtn val="all"/>
                </p:endSync>
                <p:childTnLst>
                  <p:par>
                    <p:cTn id="32" fill="hold">
                      <p:stCondLst>
                        <p:cond delay="0"/>
                      </p:stCondLst>
                      <p:childTnLst>
                        <p:par>
                          <p:cTn id="33" fill="hold">
                            <p:stCondLst>
                              <p:cond delay="0"/>
                            </p:stCondLst>
                            <p:childTnLst>
                              <p:par>
                                <p:cTn id="34" presetID="22" presetClass="exit" presetSubtype="4" fill="hold" grpId="0" nodeType="clickEffect">
                                  <p:stCondLst>
                                    <p:cond delay="0"/>
                                  </p:stCondLst>
                                  <p:childTnLst>
                                    <p:animEffect transition="out" filter="wipe(down)">
                                      <p:cBhvr>
                                        <p:cTn id="35" dur="500"/>
                                        <p:tgtEl>
                                          <p:spTgt spid="43"/>
                                        </p:tgtEl>
                                      </p:cBhvr>
                                    </p:animEffect>
                                    <p:set>
                                      <p:cBhvr>
                                        <p:cTn id="36"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7" restart="whenNotActive" fill="hold" evtFilter="cancelBubble" nodeType="interactiveSeq">
                <p:stCondLst>
                  <p:cond evt="onClick" delay="0">
                    <p:tgtEl>
                      <p:spTgt spid="47"/>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47"/>
                                        </p:tgtEl>
                                      </p:cBhvr>
                                    </p:animEffect>
                                    <p:set>
                                      <p:cBhvr>
                                        <p:cTn id="42"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43" restart="whenNotActive" fill="hold" evtFilter="cancelBubble" nodeType="interactiveSeq">
                <p:stCondLst>
                  <p:cond evt="onClick" delay="0">
                    <p:tgtEl>
                      <p:spTgt spid="48"/>
                    </p:tgtEl>
                  </p:cond>
                </p:stCondLst>
                <p:endSync evt="end" delay="0">
                  <p:rtn val="all"/>
                </p:endSync>
                <p:childTnLst>
                  <p:par>
                    <p:cTn id="44" fill="hold">
                      <p:stCondLst>
                        <p:cond delay="0"/>
                      </p:stCondLst>
                      <p:childTnLst>
                        <p:par>
                          <p:cTn id="45" fill="hold">
                            <p:stCondLst>
                              <p:cond delay="0"/>
                            </p:stCondLst>
                            <p:childTnLst>
                              <p:par>
                                <p:cTn id="46" presetID="22" presetClass="exit" presetSubtype="4" fill="hold" grpId="0" nodeType="clickEffect">
                                  <p:stCondLst>
                                    <p:cond delay="0"/>
                                  </p:stCondLst>
                                  <p:childTnLst>
                                    <p:animEffect transition="out" filter="wipe(down)">
                                      <p:cBhvr>
                                        <p:cTn id="47" dur="500"/>
                                        <p:tgtEl>
                                          <p:spTgt spid="48"/>
                                        </p:tgtEl>
                                      </p:cBhvr>
                                    </p:animEffect>
                                    <p:set>
                                      <p:cBhvr>
                                        <p:cTn id="48"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9" restart="whenNotActive" fill="hold" evtFilter="cancelBubble" nodeType="interactiveSeq">
                <p:stCondLst>
                  <p:cond evt="onClick" delay="0">
                    <p:tgtEl>
                      <p:spTgt spid="51"/>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0" nodeType="clickEffect">
                                  <p:stCondLst>
                                    <p:cond delay="0"/>
                                  </p:stCondLst>
                                  <p:childTnLst>
                                    <p:animEffect transition="out" filter="wipe(down)">
                                      <p:cBhvr>
                                        <p:cTn id="53" dur="500"/>
                                        <p:tgtEl>
                                          <p:spTgt spid="51"/>
                                        </p:tgtEl>
                                      </p:cBhvr>
                                    </p:animEffect>
                                    <p:set>
                                      <p:cBhvr>
                                        <p:cTn id="54"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5" restart="whenNotActive" fill="hold" evtFilter="cancelBubble" nodeType="interactiveSeq">
                <p:stCondLst>
                  <p:cond evt="onClick" delay="0">
                    <p:tgtEl>
                      <p:spTgt spid="52"/>
                    </p:tgtEl>
                  </p:cond>
                </p:stCondLst>
                <p:endSync evt="end" delay="0">
                  <p:rtn val="all"/>
                </p:endSync>
                <p:childTnLst>
                  <p:par>
                    <p:cTn id="56" fill="hold">
                      <p:stCondLst>
                        <p:cond delay="0"/>
                      </p:stCondLst>
                      <p:childTnLst>
                        <p:par>
                          <p:cTn id="57" fill="hold">
                            <p:stCondLst>
                              <p:cond delay="0"/>
                            </p:stCondLst>
                            <p:childTnLst>
                              <p:par>
                                <p:cTn id="58" presetID="22" presetClass="exit" presetSubtype="4" fill="hold" grpId="0" nodeType="clickEffect">
                                  <p:stCondLst>
                                    <p:cond delay="0"/>
                                  </p:stCondLst>
                                  <p:childTnLst>
                                    <p:animEffect transition="out" filter="wipe(down)">
                                      <p:cBhvr>
                                        <p:cTn id="59" dur="500"/>
                                        <p:tgtEl>
                                          <p:spTgt spid="52"/>
                                        </p:tgtEl>
                                      </p:cBhvr>
                                    </p:animEffect>
                                    <p:set>
                                      <p:cBhvr>
                                        <p:cTn id="60"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61" restart="whenNotActive" fill="hold" evtFilter="cancelBubble" nodeType="interactiveSeq">
                <p:stCondLst>
                  <p:cond evt="onClick" delay="0">
                    <p:tgtEl>
                      <p:spTgt spid="55"/>
                    </p:tgtEl>
                  </p:cond>
                </p:stCondLst>
                <p:endSync evt="end" delay="0">
                  <p:rtn val="all"/>
                </p:endSync>
                <p:childTnLst>
                  <p:par>
                    <p:cTn id="62" fill="hold">
                      <p:stCondLst>
                        <p:cond delay="0"/>
                      </p:stCondLst>
                      <p:childTnLst>
                        <p:par>
                          <p:cTn id="63" fill="hold">
                            <p:stCondLst>
                              <p:cond delay="0"/>
                            </p:stCondLst>
                            <p:childTnLst>
                              <p:par>
                                <p:cTn id="64" presetID="22" presetClass="exit" presetSubtype="4" fill="hold" grpId="0" nodeType="clickEffect">
                                  <p:stCondLst>
                                    <p:cond delay="0"/>
                                  </p:stCondLst>
                                  <p:childTnLst>
                                    <p:animEffect transition="out" filter="wipe(down)">
                                      <p:cBhvr>
                                        <p:cTn id="65" dur="500"/>
                                        <p:tgtEl>
                                          <p:spTgt spid="55"/>
                                        </p:tgtEl>
                                      </p:cBhvr>
                                    </p:animEffect>
                                    <p:set>
                                      <p:cBhvr>
                                        <p:cTn id="66"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7" restart="whenNotActive" fill="hold" evtFilter="cancelBubble" nodeType="interactiveSeq">
                <p:stCondLst>
                  <p:cond evt="onClick" delay="0">
                    <p:tgtEl>
                      <p:spTgt spid="56"/>
                    </p:tgtEl>
                  </p:cond>
                </p:stCondLst>
                <p:endSync evt="end" delay="0">
                  <p:rtn val="all"/>
                </p:endSync>
                <p:childTnLst>
                  <p:par>
                    <p:cTn id="68" fill="hold">
                      <p:stCondLst>
                        <p:cond delay="0"/>
                      </p:stCondLst>
                      <p:childTnLst>
                        <p:par>
                          <p:cTn id="69" fill="hold">
                            <p:stCondLst>
                              <p:cond delay="0"/>
                            </p:stCondLst>
                            <p:childTnLst>
                              <p:par>
                                <p:cTn id="70" presetID="22" presetClass="exit" presetSubtype="4" fill="hold" grpId="0" nodeType="clickEffect">
                                  <p:stCondLst>
                                    <p:cond delay="0"/>
                                  </p:stCondLst>
                                  <p:childTnLst>
                                    <p:animEffect transition="out" filter="wipe(down)">
                                      <p:cBhvr>
                                        <p:cTn id="71" dur="500"/>
                                        <p:tgtEl>
                                          <p:spTgt spid="56"/>
                                        </p:tgtEl>
                                      </p:cBhvr>
                                    </p:animEffect>
                                    <p:set>
                                      <p:cBhvr>
                                        <p:cTn id="72"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73" restart="whenNotActive" fill="hold" evtFilter="cancelBubble" nodeType="interactiveSeq">
                <p:stCondLst>
                  <p:cond evt="onClick" delay="0">
                    <p:tgtEl>
                      <p:spTgt spid="39"/>
                    </p:tgtEl>
                  </p:cond>
                </p:stCondLst>
                <p:endSync evt="end" delay="0">
                  <p:rtn val="all"/>
                </p:endSync>
                <p:childTnLst>
                  <p:par>
                    <p:cTn id="74" fill="hold">
                      <p:stCondLst>
                        <p:cond delay="0"/>
                      </p:stCondLst>
                      <p:childTnLst>
                        <p:par>
                          <p:cTn id="75" fill="hold">
                            <p:stCondLst>
                              <p:cond delay="0"/>
                            </p:stCondLst>
                            <p:childTnLst>
                              <p:par>
                                <p:cTn id="76" presetID="22" presetClass="exit" presetSubtype="4" fill="hold" grpId="0" nodeType="clickEffect">
                                  <p:stCondLst>
                                    <p:cond delay="0"/>
                                  </p:stCondLst>
                                  <p:childTnLst>
                                    <p:animEffect transition="out" filter="wipe(down)">
                                      <p:cBhvr>
                                        <p:cTn id="77" dur="500"/>
                                        <p:tgtEl>
                                          <p:spTgt spid="39"/>
                                        </p:tgtEl>
                                      </p:cBhvr>
                                    </p:animEffect>
                                    <p:set>
                                      <p:cBhvr>
                                        <p:cTn id="78"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35" grpId="0"/>
      <p:bldP spid="36" grpId="0"/>
      <p:bldP spid="38" grpId="0" animBg="1"/>
      <p:bldP spid="39" grpId="0" animBg="1"/>
      <p:bldP spid="42" grpId="0" animBg="1"/>
      <p:bldP spid="43" grpId="0" animBg="1"/>
      <p:bldP spid="44" grpId="0"/>
      <p:bldP spid="47" grpId="0" animBg="1"/>
      <p:bldP spid="48" grpId="0" animBg="1"/>
      <p:bldP spid="51" grpId="0" animBg="1"/>
      <p:bldP spid="52" grpId="0" animBg="1"/>
      <p:bldP spid="55" grpId="0" animBg="1"/>
      <p:bldP spid="56" grpId="0" animBg="1"/>
      <p:bldP spid="5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0CC5FF1-E213-4AC2-96E7-E8B2619949A8}"/>
              </a:ext>
            </a:extLst>
          </p:cNvPr>
          <p:cNvSpPr txBox="1">
            <a:spLocks/>
          </p:cNvSpPr>
          <p:nvPr/>
        </p:nvSpPr>
        <p:spPr>
          <a:xfrm>
            <a:off x="659830" y="2657396"/>
            <a:ext cx="8640640" cy="5319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2800" b="1" dirty="0"/>
          </a:p>
        </p:txBody>
      </p:sp>
      <p:sp>
        <p:nvSpPr>
          <p:cNvPr id="8" name="Title 1">
            <a:extLst>
              <a:ext uri="{FF2B5EF4-FFF2-40B4-BE49-F238E27FC236}">
                <a16:creationId xmlns:a16="http://schemas.microsoft.com/office/drawing/2014/main" id="{0F72E66F-CFA5-4070-93A0-D285ACAA551A}"/>
              </a:ext>
            </a:extLst>
          </p:cNvPr>
          <p:cNvSpPr txBox="1">
            <a:spLocks/>
          </p:cNvSpPr>
          <p:nvPr/>
        </p:nvSpPr>
        <p:spPr>
          <a:xfrm>
            <a:off x="305665" y="1061112"/>
            <a:ext cx="10556526" cy="5319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dirty="0"/>
              <a:t>Write 10 sentences about</a:t>
            </a:r>
          </a:p>
        </p:txBody>
      </p:sp>
      <p:sp>
        <p:nvSpPr>
          <p:cNvPr id="9" name="Title 1">
            <a:extLst>
              <a:ext uri="{FF2B5EF4-FFF2-40B4-BE49-F238E27FC236}">
                <a16:creationId xmlns:a16="http://schemas.microsoft.com/office/drawing/2014/main" id="{9D3EA5E4-5256-4C09-8851-A9E79041E64F}"/>
              </a:ext>
            </a:extLst>
          </p:cNvPr>
          <p:cNvSpPr txBox="1">
            <a:spLocks/>
          </p:cNvSpPr>
          <p:nvPr/>
        </p:nvSpPr>
        <p:spPr>
          <a:xfrm>
            <a:off x="305665" y="1566103"/>
            <a:ext cx="10556526" cy="5319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dirty="0"/>
              <a:t>a) what you do and what you don’t do! </a:t>
            </a:r>
          </a:p>
        </p:txBody>
      </p:sp>
      <p:sp>
        <p:nvSpPr>
          <p:cNvPr id="10" name="Title 1">
            <a:extLst>
              <a:ext uri="{FF2B5EF4-FFF2-40B4-BE49-F238E27FC236}">
                <a16:creationId xmlns:a16="http://schemas.microsoft.com/office/drawing/2014/main" id="{0975A18A-18CE-48E5-A3E1-EAAB4FB6E876}"/>
              </a:ext>
            </a:extLst>
          </p:cNvPr>
          <p:cNvSpPr txBox="1">
            <a:spLocks/>
          </p:cNvSpPr>
          <p:nvPr/>
        </p:nvSpPr>
        <p:spPr>
          <a:xfrm>
            <a:off x="305665" y="2050021"/>
            <a:ext cx="10556526" cy="5319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dirty="0"/>
              <a:t>b) what </a:t>
            </a:r>
            <a:r>
              <a:rPr lang="en-GB" sz="2800" i="1" dirty="0"/>
              <a:t>a friend </a:t>
            </a:r>
            <a:r>
              <a:rPr lang="en-GB" sz="2800" dirty="0"/>
              <a:t>does and doesn’t do! </a:t>
            </a:r>
          </a:p>
        </p:txBody>
      </p:sp>
      <p:pic>
        <p:nvPicPr>
          <p:cNvPr id="12" name="Picture 2" descr="http://www.clker.com/cliparts/b/e/e/e/11949839881243335407note.svg.med.png">
            <a:extLst>
              <a:ext uri="{FF2B5EF4-FFF2-40B4-BE49-F238E27FC236}">
                <a16:creationId xmlns:a16="http://schemas.microsoft.com/office/drawing/2014/main" id="{7D4B003F-D277-4E8A-AFB4-75C934D59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2982" y="261757"/>
            <a:ext cx="1821872" cy="2024302"/>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134E7C3D-BDA8-4235-AE96-E31922F8F0B7}"/>
              </a:ext>
            </a:extLst>
          </p:cNvPr>
          <p:cNvSpPr txBox="1">
            <a:spLocks/>
          </p:cNvSpPr>
          <p:nvPr/>
        </p:nvSpPr>
        <p:spPr>
          <a:xfrm>
            <a:off x="287964" y="3598129"/>
            <a:ext cx="5746791" cy="5319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dirty="0"/>
              <a:t>Use at least 5 different –ar verbs:</a:t>
            </a:r>
          </a:p>
        </p:txBody>
      </p:sp>
      <p:sp>
        <p:nvSpPr>
          <p:cNvPr id="14" name="Rounded Rectangle 14">
            <a:extLst>
              <a:ext uri="{FF2B5EF4-FFF2-40B4-BE49-F238E27FC236}">
                <a16:creationId xmlns:a16="http://schemas.microsoft.com/office/drawing/2014/main" id="{6470843B-D791-453A-9AF2-2685B2738B97}"/>
              </a:ext>
            </a:extLst>
          </p:cNvPr>
          <p:cNvSpPr/>
          <p:nvPr/>
        </p:nvSpPr>
        <p:spPr>
          <a:xfrm>
            <a:off x="128147" y="4420854"/>
            <a:ext cx="1566231"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hablar</a:t>
            </a:r>
          </a:p>
        </p:txBody>
      </p:sp>
      <p:sp>
        <p:nvSpPr>
          <p:cNvPr id="15" name="Rounded Rectangle 15">
            <a:extLst>
              <a:ext uri="{FF2B5EF4-FFF2-40B4-BE49-F238E27FC236}">
                <a16:creationId xmlns:a16="http://schemas.microsoft.com/office/drawing/2014/main" id="{589F7F72-A4AA-4481-91D4-67383FDEC73D}"/>
              </a:ext>
            </a:extLst>
          </p:cNvPr>
          <p:cNvSpPr/>
          <p:nvPr/>
        </p:nvSpPr>
        <p:spPr>
          <a:xfrm>
            <a:off x="1910272" y="4420854"/>
            <a:ext cx="1566231"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bailar</a:t>
            </a:r>
          </a:p>
        </p:txBody>
      </p:sp>
      <p:sp>
        <p:nvSpPr>
          <p:cNvPr id="16" name="Rounded Rectangle 16">
            <a:extLst>
              <a:ext uri="{FF2B5EF4-FFF2-40B4-BE49-F238E27FC236}">
                <a16:creationId xmlns:a16="http://schemas.microsoft.com/office/drawing/2014/main" id="{50D7BE53-53AD-4F78-9BC4-6044C21D5CA7}"/>
              </a:ext>
            </a:extLst>
          </p:cNvPr>
          <p:cNvSpPr/>
          <p:nvPr/>
        </p:nvSpPr>
        <p:spPr>
          <a:xfrm>
            <a:off x="3656103" y="4420854"/>
            <a:ext cx="2051156"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comprar</a:t>
            </a:r>
          </a:p>
        </p:txBody>
      </p:sp>
      <p:sp>
        <p:nvSpPr>
          <p:cNvPr id="17" name="Rounded Rectangle 17">
            <a:extLst>
              <a:ext uri="{FF2B5EF4-FFF2-40B4-BE49-F238E27FC236}">
                <a16:creationId xmlns:a16="http://schemas.microsoft.com/office/drawing/2014/main" id="{FECA5678-4B95-4DCB-931B-1B1ABCF98610}"/>
              </a:ext>
            </a:extLst>
          </p:cNvPr>
          <p:cNvSpPr/>
          <p:nvPr/>
        </p:nvSpPr>
        <p:spPr>
          <a:xfrm>
            <a:off x="5879427" y="4420854"/>
            <a:ext cx="2266232"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escuchar</a:t>
            </a:r>
          </a:p>
        </p:txBody>
      </p:sp>
      <p:sp>
        <p:nvSpPr>
          <p:cNvPr id="18" name="Rounded Rectangle 18">
            <a:extLst>
              <a:ext uri="{FF2B5EF4-FFF2-40B4-BE49-F238E27FC236}">
                <a16:creationId xmlns:a16="http://schemas.microsoft.com/office/drawing/2014/main" id="{AF71CEB0-58B4-418E-BFB8-4EB6FC657F2B}"/>
              </a:ext>
            </a:extLst>
          </p:cNvPr>
          <p:cNvSpPr/>
          <p:nvPr/>
        </p:nvSpPr>
        <p:spPr>
          <a:xfrm>
            <a:off x="8317827" y="4420854"/>
            <a:ext cx="1496975"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llegar</a:t>
            </a:r>
          </a:p>
        </p:txBody>
      </p:sp>
      <p:sp>
        <p:nvSpPr>
          <p:cNvPr id="19" name="Rounded Rectangle 19">
            <a:extLst>
              <a:ext uri="{FF2B5EF4-FFF2-40B4-BE49-F238E27FC236}">
                <a16:creationId xmlns:a16="http://schemas.microsoft.com/office/drawing/2014/main" id="{00D720E8-7DE8-4158-B7D9-AF6E7BB9C3DE}"/>
              </a:ext>
            </a:extLst>
          </p:cNvPr>
          <p:cNvSpPr/>
          <p:nvPr/>
        </p:nvSpPr>
        <p:spPr>
          <a:xfrm>
            <a:off x="8488306" y="5332748"/>
            <a:ext cx="1496975"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llevar</a:t>
            </a:r>
          </a:p>
        </p:txBody>
      </p:sp>
      <p:sp>
        <p:nvSpPr>
          <p:cNvPr id="20" name="Title 1">
            <a:extLst>
              <a:ext uri="{FF2B5EF4-FFF2-40B4-BE49-F238E27FC236}">
                <a16:creationId xmlns:a16="http://schemas.microsoft.com/office/drawing/2014/main" id="{07C2DC27-0997-4CA0-BAA7-460C09649CC5}"/>
              </a:ext>
            </a:extLst>
          </p:cNvPr>
          <p:cNvSpPr txBox="1">
            <a:spLocks/>
          </p:cNvSpPr>
          <p:nvPr/>
        </p:nvSpPr>
        <p:spPr>
          <a:xfrm>
            <a:off x="305665" y="2872746"/>
            <a:ext cx="11519189" cy="5319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dirty="0"/>
              <a:t>Remember to use ‘no’ when needed and verbs for ‘I’ and ‘s/he’.</a:t>
            </a:r>
          </a:p>
        </p:txBody>
      </p:sp>
      <p:sp>
        <p:nvSpPr>
          <p:cNvPr id="21" name="Rounded Rectangle 21">
            <a:extLst>
              <a:ext uri="{FF2B5EF4-FFF2-40B4-BE49-F238E27FC236}">
                <a16:creationId xmlns:a16="http://schemas.microsoft.com/office/drawing/2014/main" id="{A635106A-710D-4B26-ADC2-8FCA39499BE8}"/>
              </a:ext>
            </a:extLst>
          </p:cNvPr>
          <p:cNvSpPr/>
          <p:nvPr/>
        </p:nvSpPr>
        <p:spPr>
          <a:xfrm>
            <a:off x="128147" y="5332748"/>
            <a:ext cx="1218496"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usar</a:t>
            </a:r>
          </a:p>
        </p:txBody>
      </p:sp>
      <p:sp>
        <p:nvSpPr>
          <p:cNvPr id="22" name="Rounded Rectangle 22">
            <a:extLst>
              <a:ext uri="{FF2B5EF4-FFF2-40B4-BE49-F238E27FC236}">
                <a16:creationId xmlns:a16="http://schemas.microsoft.com/office/drawing/2014/main" id="{886A9F15-AC6A-42B8-B274-81353F643E57}"/>
              </a:ext>
            </a:extLst>
          </p:cNvPr>
          <p:cNvSpPr/>
          <p:nvPr/>
        </p:nvSpPr>
        <p:spPr>
          <a:xfrm>
            <a:off x="1591006" y="5332748"/>
            <a:ext cx="2194035"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necesitar</a:t>
            </a:r>
          </a:p>
        </p:txBody>
      </p:sp>
      <p:sp>
        <p:nvSpPr>
          <p:cNvPr id="23" name="Rounded Rectangle 23">
            <a:extLst>
              <a:ext uri="{FF2B5EF4-FFF2-40B4-BE49-F238E27FC236}">
                <a16:creationId xmlns:a16="http://schemas.microsoft.com/office/drawing/2014/main" id="{FF00A07E-23F1-404B-AD19-AB8E687C07E0}"/>
              </a:ext>
            </a:extLst>
          </p:cNvPr>
          <p:cNvSpPr/>
          <p:nvPr/>
        </p:nvSpPr>
        <p:spPr>
          <a:xfrm>
            <a:off x="3967608" y="5332748"/>
            <a:ext cx="2194035"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caminar</a:t>
            </a:r>
          </a:p>
        </p:txBody>
      </p:sp>
      <p:sp>
        <p:nvSpPr>
          <p:cNvPr id="24" name="Rounded Rectangle 24">
            <a:extLst>
              <a:ext uri="{FF2B5EF4-FFF2-40B4-BE49-F238E27FC236}">
                <a16:creationId xmlns:a16="http://schemas.microsoft.com/office/drawing/2014/main" id="{D2262EEC-1873-480A-A92E-F2862C8759AC}"/>
              </a:ext>
            </a:extLst>
          </p:cNvPr>
          <p:cNvSpPr/>
          <p:nvPr/>
        </p:nvSpPr>
        <p:spPr>
          <a:xfrm>
            <a:off x="6344210" y="5332748"/>
            <a:ext cx="1973617"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estudiar</a:t>
            </a:r>
          </a:p>
        </p:txBody>
      </p:sp>
      <p:sp>
        <p:nvSpPr>
          <p:cNvPr id="25" name="Rounded Rectangular Callout 26">
            <a:extLst>
              <a:ext uri="{FF2B5EF4-FFF2-40B4-BE49-F238E27FC236}">
                <a16:creationId xmlns:a16="http://schemas.microsoft.com/office/drawing/2014/main" id="{75337C81-A8EC-4BF7-BF62-527289A6FDAB}"/>
              </a:ext>
            </a:extLst>
          </p:cNvPr>
          <p:cNvSpPr/>
          <p:nvPr/>
        </p:nvSpPr>
        <p:spPr>
          <a:xfrm>
            <a:off x="8488305" y="35186"/>
            <a:ext cx="3484619" cy="2441490"/>
          </a:xfrm>
          <a:prstGeom prst="wedgeRoundRectCallou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Use ‘y’, ‘</a:t>
            </a:r>
            <a:r>
              <a:rPr lang="en-GB" sz="2800" dirty="0" err="1">
                <a:solidFill>
                  <a:schemeClr val="bg1"/>
                </a:solidFill>
                <a:latin typeface="Century Gothic" panose="020B0502020202020204" pitchFamily="34" charset="0"/>
              </a:rPr>
              <a:t>pero</a:t>
            </a:r>
            <a:r>
              <a:rPr lang="en-GB" sz="2800" dirty="0">
                <a:solidFill>
                  <a:schemeClr val="bg1"/>
                </a:solidFill>
                <a:latin typeface="Century Gothic" panose="020B0502020202020204" pitchFamily="34" charset="0"/>
              </a:rPr>
              <a:t>’ and ‘</a:t>
            </a:r>
            <a:r>
              <a:rPr lang="en-GB" sz="2800" dirty="0" err="1">
                <a:solidFill>
                  <a:schemeClr val="bg1"/>
                </a:solidFill>
                <a:latin typeface="Century Gothic" panose="020B0502020202020204" pitchFamily="34" charset="0"/>
              </a:rPr>
              <a:t>también</a:t>
            </a:r>
            <a:r>
              <a:rPr lang="en-GB" sz="2800" dirty="0">
                <a:solidFill>
                  <a:schemeClr val="bg1"/>
                </a:solidFill>
                <a:latin typeface="Century Gothic" panose="020B0502020202020204" pitchFamily="34" charset="0"/>
              </a:rPr>
              <a:t>’ to join ideas together.</a:t>
            </a:r>
            <a:endParaRPr lang="en-GB" sz="2800" b="1" dirty="0">
              <a:solidFill>
                <a:schemeClr val="bg1"/>
              </a:solidFill>
              <a:latin typeface="Century Gothic" panose="020B0502020202020204" pitchFamily="34" charset="0"/>
            </a:endParaRPr>
          </a:p>
        </p:txBody>
      </p:sp>
      <p:sp>
        <p:nvSpPr>
          <p:cNvPr id="5" name="Title 4">
            <a:extLst>
              <a:ext uri="{FF2B5EF4-FFF2-40B4-BE49-F238E27FC236}">
                <a16:creationId xmlns:a16="http://schemas.microsoft.com/office/drawing/2014/main" id="{489944BC-93D0-49B4-AAD0-636A0AD0D14B}"/>
              </a:ext>
            </a:extLst>
          </p:cNvPr>
          <p:cNvSpPr>
            <a:spLocks noGrp="1"/>
          </p:cNvSpPr>
          <p:nvPr>
            <p:ph type="title"/>
          </p:nvPr>
        </p:nvSpPr>
        <p:spPr>
          <a:xfrm>
            <a:off x="287964" y="-69632"/>
            <a:ext cx="10515600" cy="1325563"/>
          </a:xfrm>
        </p:spPr>
        <p:txBody>
          <a:bodyPr/>
          <a:lstStyle/>
          <a:p>
            <a:pPr marL="0" algn="l" rtl="0" eaLnBrk="1" latinLnBrk="0" hangingPunct="1">
              <a:spcBef>
                <a:spcPts val="0"/>
              </a:spcBef>
              <a:spcAft>
                <a:spcPts val="0"/>
              </a:spcAft>
            </a:pPr>
            <a:r>
              <a:rPr lang="en-GB" sz="2800" b="1" kern="1200" dirty="0">
                <a:effectLst/>
                <a:latin typeface="Century Gothic" panose="020B0502020202020204" pitchFamily="34" charset="0"/>
                <a:ea typeface="+mn-ea"/>
                <a:cs typeface="+mn-cs"/>
              </a:rPr>
              <a:t>Escribe un texto en español.</a:t>
            </a:r>
            <a:endParaRPr lang="en-GB" dirty="0">
              <a:effectLst/>
              <a:latin typeface="Century Gothic" panose="020B0502020202020204" pitchFamily="34" charset="0"/>
            </a:endParaRPr>
          </a:p>
        </p:txBody>
      </p:sp>
    </p:spTree>
    <p:extLst>
      <p:ext uri="{BB962C8B-B14F-4D97-AF65-F5344CB8AC3E}">
        <p14:creationId xmlns:p14="http://schemas.microsoft.com/office/powerpoint/2010/main" val="254032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P spid="14" grpId="0" animBg="1"/>
      <p:bldP spid="15" grpId="0" animBg="1"/>
      <p:bldP spid="16" grpId="0" animBg="1"/>
      <p:bldP spid="17" grpId="0" animBg="1"/>
      <p:bldP spid="18" grpId="0" animBg="1"/>
      <p:bldP spid="19" grpId="0" animBg="1"/>
      <p:bldP spid="20" grpId="0"/>
      <p:bldP spid="21" grpId="0" animBg="1"/>
      <p:bldP spid="22" grpId="0" animBg="1"/>
      <p:bldP spid="23" grpId="0" animBg="1"/>
      <p:bldP spid="24" grpId="0" animBg="1"/>
      <p:bldP spid="25"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9D3DB3D-063A-44FB-9C93-A65627A6E32C}"/>
              </a:ext>
            </a:extLst>
          </p:cNvPr>
          <p:cNvSpPr txBox="1"/>
          <p:nvPr/>
        </p:nvSpPr>
        <p:spPr>
          <a:xfrm>
            <a:off x="175149" y="4501655"/>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400" dirty="0">
                <a:solidFill>
                  <a:srgbClr val="5B9BD5">
                    <a:lumMod val="50000"/>
                  </a:srgbClr>
                </a:solidFill>
                <a:latin typeface="Century Gothic" panose="020B0502020202020204" pitchFamily="34" charset="0"/>
                <a:hlinkClick r:id="rId6"/>
              </a:rPr>
              <a:t>Term 1.1 Week 6</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7"/>
          <a:stretch>
            <a:fillRect/>
          </a:stretch>
        </p:blipFill>
        <p:spPr>
          <a:xfrm>
            <a:off x="10641925" y="4800601"/>
            <a:ext cx="1300638" cy="1300638"/>
          </a:xfrm>
          <a:prstGeom prst="rect">
            <a:avLst/>
          </a:prstGeom>
        </p:spPr>
      </p:pic>
      <p:sp>
        <p:nvSpPr>
          <p:cNvPr id="18" name="TextBox 17"/>
          <p:cNvSpPr txBox="1"/>
          <p:nvPr/>
        </p:nvSpPr>
        <p:spPr>
          <a:xfrm>
            <a:off x="175149" y="1974965"/>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9" name="TextBox 18"/>
          <p:cNvSpPr txBox="1"/>
          <p:nvPr/>
        </p:nvSpPr>
        <p:spPr>
          <a:xfrm>
            <a:off x="175149" y="2852453"/>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20" name="TextBox 19"/>
          <p:cNvSpPr txBox="1"/>
          <p:nvPr/>
        </p:nvSpPr>
        <p:spPr>
          <a:xfrm>
            <a:off x="175149" y="367000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9"/>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24578" y="2126798"/>
            <a:ext cx="1534293" cy="1534293"/>
          </a:xfrm>
          <a:prstGeom prst="rect">
            <a:avLst/>
          </a:prstGeom>
        </p:spPr>
      </p:pic>
      <p:sp>
        <p:nvSpPr>
          <p:cNvPr id="22" name="TextBox 21"/>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1.2, Week 2)</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1921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52" y="206590"/>
            <a:ext cx="10515600" cy="1325563"/>
          </a:xfrm>
        </p:spPr>
        <p:txBody>
          <a:bodyPr>
            <a:noAutofit/>
          </a:bodyPr>
          <a:lstStyle/>
          <a:p>
            <a:r>
              <a:rPr lang="en-GB" sz="24000" b="1" dirty="0">
                <a:solidFill>
                  <a:srgbClr val="115076"/>
                </a:solidFill>
                <a:latin typeface="Century Gothic" panose="020B0502020202020204" pitchFamily="34" charset="0"/>
                <a:cs typeface="Calibri" panose="020F0502020204030204" pitchFamily="34" charset="0"/>
              </a:rPr>
              <a:t>z</a:t>
            </a:r>
          </a:p>
        </p:txBody>
      </p:sp>
      <p:sp>
        <p:nvSpPr>
          <p:cNvPr id="5" name="Rectangle 4"/>
          <p:cNvSpPr/>
          <p:nvPr/>
        </p:nvSpPr>
        <p:spPr>
          <a:xfrm>
            <a:off x="4177846" y="1920973"/>
            <a:ext cx="3836307"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z</a:t>
            </a:r>
            <a:r>
              <a:rPr lang="en-GB" sz="12000" dirty="0">
                <a:solidFill>
                  <a:srgbClr val="115076"/>
                </a:solidFill>
                <a:latin typeface="Century Gothic" panose="020B0502020202020204" pitchFamily="34" charset="0"/>
                <a:cs typeface="Calibri" panose="020F0502020204030204" pitchFamily="34" charset="0"/>
              </a:rPr>
              <a:t>ona</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415349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z</a:t>
            </a:r>
            <a:endParaRPr lang="en-GB" sz="12000" b="0" dirty="0"/>
          </a:p>
        </p:txBody>
      </p:sp>
      <p:sp>
        <p:nvSpPr>
          <p:cNvPr id="4" name="Rounded Rectangle 3" descr="rectangle"/>
          <p:cNvSpPr/>
          <p:nvPr/>
        </p:nvSpPr>
        <p:spPr>
          <a:xfrm>
            <a:off x="4542137" y="1734378"/>
            <a:ext cx="3065165" cy="287046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Picture 12" descr="no smoking sig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60266" y="1971778"/>
            <a:ext cx="1671468" cy="16714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46130" y="3566680"/>
            <a:ext cx="2133604"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ona</a:t>
            </a:r>
          </a:p>
        </p:txBody>
      </p:sp>
      <p:sp>
        <p:nvSpPr>
          <p:cNvPr id="6" name="TextBox 5"/>
          <p:cNvSpPr txBox="1"/>
          <p:nvPr/>
        </p:nvSpPr>
        <p:spPr>
          <a:xfrm>
            <a:off x="1160221" y="84223"/>
            <a:ext cx="2263977"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vo</a:t>
            </a:r>
            <a:r>
              <a:rPr lang="es-CO" sz="7200" dirty="0">
                <a:solidFill>
                  <a:srgbClr val="E87D1E"/>
                </a:solidFill>
                <a:latin typeface="Century Gothic" panose="020B0502020202020204" pitchFamily="34" charset="0"/>
                <a:cs typeface="Calibri" panose="020F0502020204030204" pitchFamily="34" charset="0"/>
              </a:rPr>
              <a:t>z</a:t>
            </a:r>
          </a:p>
        </p:txBody>
      </p:sp>
      <p:pic>
        <p:nvPicPr>
          <p:cNvPr id="13314" name="Picture 2" descr="silhouette of a person speak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00206" y="1158709"/>
            <a:ext cx="1608575" cy="13887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3991" y="3302010"/>
            <a:ext cx="3280578"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cabe</a:t>
            </a: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a:t>
            </a:r>
          </a:p>
        </p:txBody>
      </p:sp>
      <p:grpSp>
        <p:nvGrpSpPr>
          <p:cNvPr id="2" name="Group 1" descr="arrow pointing to the top of a man's head"/>
          <p:cNvGrpSpPr/>
          <p:nvPr/>
        </p:nvGrpSpPr>
        <p:grpSpPr>
          <a:xfrm>
            <a:off x="1578333" y="4229124"/>
            <a:ext cx="1412552" cy="1912517"/>
            <a:chOff x="2231048" y="3277091"/>
            <a:chExt cx="1788190" cy="2421110"/>
          </a:xfrm>
        </p:grpSpPr>
        <p:pic>
          <p:nvPicPr>
            <p:cNvPr id="13316" name="Picture 4" descr="arrow pointing to the top of a man's hea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31048" y="3799041"/>
              <a:ext cx="1788190" cy="189916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H="1">
              <a:off x="3125143" y="3277091"/>
              <a:ext cx="8620" cy="415855"/>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4332723" y="4714674"/>
            <a:ext cx="356041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empe</a:t>
            </a: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ar</a:t>
            </a:r>
          </a:p>
        </p:txBody>
      </p:sp>
      <p:sp>
        <p:nvSpPr>
          <p:cNvPr id="16" name="TextBox 15"/>
          <p:cNvSpPr txBox="1"/>
          <p:nvPr/>
        </p:nvSpPr>
        <p:spPr>
          <a:xfrm>
            <a:off x="4542137" y="5517006"/>
            <a:ext cx="2687431"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start]</a:t>
            </a:r>
          </a:p>
        </p:txBody>
      </p:sp>
      <p:sp>
        <p:nvSpPr>
          <p:cNvPr id="8" name="TextBox 7"/>
          <p:cNvSpPr txBox="1"/>
          <p:nvPr/>
        </p:nvSpPr>
        <p:spPr>
          <a:xfrm>
            <a:off x="8717253" y="107253"/>
            <a:ext cx="2192774"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die</a:t>
            </a:r>
            <a:r>
              <a:rPr lang="es-CO" sz="7200" dirty="0">
                <a:solidFill>
                  <a:srgbClr val="E87D1E"/>
                </a:solidFill>
                <a:latin typeface="Century Gothic" panose="020B0502020202020204" pitchFamily="34" charset="0"/>
                <a:cs typeface="Calibri" panose="020F0502020204030204" pitchFamily="34" charset="0"/>
              </a:rPr>
              <a:t>z</a:t>
            </a:r>
          </a:p>
        </p:txBody>
      </p:sp>
      <p:pic>
        <p:nvPicPr>
          <p:cNvPr id="13320" name="Picture 8" descr="the number 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23868" y="1228127"/>
            <a:ext cx="1310172" cy="124990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79702" y="3363075"/>
            <a:ext cx="338970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apato</a:t>
            </a:r>
          </a:p>
        </p:txBody>
      </p:sp>
      <p:pic>
        <p:nvPicPr>
          <p:cNvPr id="13318" name="Picture 6" descr="tennis shoe"/>
          <p:cNvPicPr>
            <a:picLocks noChangeAspect="1" noChangeArrowheads="1"/>
          </p:cNvPicPr>
          <p:nvPr/>
        </p:nvPicPr>
        <p:blipFill rotWithShape="1">
          <a:blip r:embed="rId14">
            <a:extLst>
              <a:ext uri="{28A0092B-C50C-407E-A947-70E740481C1C}">
                <a14:useLocalDpi xmlns:a14="http://schemas.microsoft.com/office/drawing/2010/main" val="0"/>
              </a:ext>
            </a:extLst>
          </a:blip>
          <a:srcRect l="45531" t="51116"/>
          <a:stretch/>
        </p:blipFill>
        <p:spPr bwMode="auto">
          <a:xfrm>
            <a:off x="8717253" y="4523063"/>
            <a:ext cx="2514600" cy="117351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059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z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z_zona.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5" name="z_voz.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fade">
                                      <p:cBhvr>
                                        <p:cTn id="28" dur="500"/>
                                        <p:tgtEl>
                                          <p:spTgt spid="13314"/>
                                        </p:tgtEl>
                                      </p:cBhvr>
                                    </p:animEffect>
                                  </p:childTnLst>
                                  <p:subTnLst>
                                    <p:audio>
                                      <p:cMediaNode>
                                        <p:cTn display="0" masterRel="sameClick">
                                          <p:stCondLst>
                                            <p:cond evt="begin" delay="0">
                                              <p:tn val="26"/>
                                            </p:cond>
                                          </p:stCondLst>
                                          <p:endCondLst>
                                            <p:cond evt="onStopAudio" delay="0">
                                              <p:tgtEl>
                                                <p:sldTgt/>
                                              </p:tgtEl>
                                            </p:cond>
                                          </p:endCondLst>
                                        </p:cTn>
                                        <p:tgtEl>
                                          <p:sndTgt r:embed="rId5" name="z_voz.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z_diez.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320"/>
                                        </p:tgtEl>
                                        <p:attrNameLst>
                                          <p:attrName>style.visibility</p:attrName>
                                        </p:attrNameLst>
                                      </p:cBhvr>
                                      <p:to>
                                        <p:strVal val="visible"/>
                                      </p:to>
                                    </p:set>
                                    <p:animEffect transition="in" filter="fade">
                                      <p:cBhvr>
                                        <p:cTn id="38" dur="500"/>
                                        <p:tgtEl>
                                          <p:spTgt spid="13320"/>
                                        </p:tgtEl>
                                      </p:cBhvr>
                                    </p:animEffect>
                                  </p:childTnLst>
                                  <p:subTnLst>
                                    <p:audio>
                                      <p:cMediaNode>
                                        <p:cTn display="0" masterRel="sameClick">
                                          <p:stCondLst>
                                            <p:cond evt="begin" delay="0">
                                              <p:tn val="36"/>
                                            </p:cond>
                                          </p:stCondLst>
                                          <p:endCondLst>
                                            <p:cond evt="onStopAudio" delay="0">
                                              <p:tgtEl>
                                                <p:sldTgt/>
                                              </p:tgtEl>
                                            </p:cond>
                                          </p:endCondLst>
                                        </p:cTn>
                                        <p:tgtEl>
                                          <p:sndTgt r:embed="rId6" name="z_diez.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7" name="z_cabez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subTnLst>
                                    <p:audio>
                                      <p:cMediaNode>
                                        <p:cTn display="0" masterRel="sameClick">
                                          <p:stCondLst>
                                            <p:cond evt="begin" delay="0">
                                              <p:tn val="46"/>
                                            </p:cond>
                                          </p:stCondLst>
                                          <p:endCondLst>
                                            <p:cond evt="onStopAudio" delay="0">
                                              <p:tgtEl>
                                                <p:sldTgt/>
                                              </p:tgtEl>
                                            </p:cond>
                                          </p:endCondLst>
                                        </p:cTn>
                                        <p:tgtEl>
                                          <p:sndTgt r:embed="rId7" name="z_cabez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z_empeza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z_empeza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z_zapat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318"/>
                                        </p:tgtEl>
                                        <p:attrNameLst>
                                          <p:attrName>style.visibility</p:attrName>
                                        </p:attrNameLst>
                                      </p:cBhvr>
                                      <p:to>
                                        <p:strVal val="visible"/>
                                      </p:to>
                                    </p:set>
                                    <p:animEffect transition="in" filter="fade">
                                      <p:cBhvr>
                                        <p:cTn id="68" dur="500"/>
                                        <p:tgtEl>
                                          <p:spTgt spid="13318"/>
                                        </p:tgtEl>
                                      </p:cBhvr>
                                    </p:animEffect>
                                  </p:childTnLst>
                                  <p:subTnLst>
                                    <p:audio>
                                      <p:cMediaNode>
                                        <p:cTn display="0" masterRel="sameClick">
                                          <p:stCondLst>
                                            <p:cond evt="begin" delay="0">
                                              <p:tn val="66"/>
                                            </p:cond>
                                          </p:stCondLst>
                                          <p:endCondLst>
                                            <p:cond evt="onStopAudio" delay="0">
                                              <p:tgtEl>
                                                <p:sldTgt/>
                                              </p:tgtEl>
                                            </p:cond>
                                          </p:endCondLst>
                                        </p:cTn>
                                        <p:tgtEl>
                                          <p:sndTgt r:embed="rId9" name="z_zapa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9" grpId="0"/>
      <p:bldP spid="16"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z</a:t>
            </a:r>
            <a:endParaRPr lang="en-GB" sz="12000" b="0" dirty="0"/>
          </a:p>
        </p:txBody>
      </p:sp>
      <p:sp>
        <p:nvSpPr>
          <p:cNvPr id="4" name="Rounded Rectangle 3" descr="rectangle"/>
          <p:cNvSpPr/>
          <p:nvPr/>
        </p:nvSpPr>
        <p:spPr>
          <a:xfrm>
            <a:off x="4542137" y="1734378"/>
            <a:ext cx="3065165" cy="287046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5046130" y="3566680"/>
            <a:ext cx="2133604"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ona</a:t>
            </a:r>
          </a:p>
        </p:txBody>
      </p:sp>
      <p:sp>
        <p:nvSpPr>
          <p:cNvPr id="6" name="TextBox 5"/>
          <p:cNvSpPr txBox="1"/>
          <p:nvPr/>
        </p:nvSpPr>
        <p:spPr>
          <a:xfrm>
            <a:off x="1160221" y="84223"/>
            <a:ext cx="2263977"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vo</a:t>
            </a:r>
            <a:r>
              <a:rPr lang="es-CO" sz="7200" dirty="0">
                <a:solidFill>
                  <a:srgbClr val="E87D1E"/>
                </a:solidFill>
                <a:latin typeface="Century Gothic" panose="020B0502020202020204" pitchFamily="34" charset="0"/>
                <a:cs typeface="Calibri" panose="020F0502020204030204" pitchFamily="34" charset="0"/>
              </a:rPr>
              <a:t>z</a:t>
            </a:r>
          </a:p>
        </p:txBody>
      </p:sp>
      <p:sp>
        <p:nvSpPr>
          <p:cNvPr id="7" name="TextBox 6"/>
          <p:cNvSpPr txBox="1"/>
          <p:nvPr/>
        </p:nvSpPr>
        <p:spPr>
          <a:xfrm>
            <a:off x="833991" y="3302010"/>
            <a:ext cx="3280578"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cabe</a:t>
            </a: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a:t>
            </a:r>
          </a:p>
        </p:txBody>
      </p:sp>
      <p:sp>
        <p:nvSpPr>
          <p:cNvPr id="9" name="TextBox 8"/>
          <p:cNvSpPr txBox="1"/>
          <p:nvPr/>
        </p:nvSpPr>
        <p:spPr>
          <a:xfrm>
            <a:off x="4332723" y="4714674"/>
            <a:ext cx="356041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empe</a:t>
            </a: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ar</a:t>
            </a:r>
          </a:p>
        </p:txBody>
      </p:sp>
      <p:sp>
        <p:nvSpPr>
          <p:cNvPr id="8" name="TextBox 7"/>
          <p:cNvSpPr txBox="1"/>
          <p:nvPr/>
        </p:nvSpPr>
        <p:spPr>
          <a:xfrm>
            <a:off x="8717253" y="107253"/>
            <a:ext cx="2192774"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die</a:t>
            </a:r>
            <a:r>
              <a:rPr lang="es-CO" sz="7200" dirty="0">
                <a:solidFill>
                  <a:srgbClr val="E87D1E"/>
                </a:solidFill>
                <a:latin typeface="Century Gothic" panose="020B0502020202020204" pitchFamily="34" charset="0"/>
                <a:cs typeface="Calibri" panose="020F0502020204030204" pitchFamily="34" charset="0"/>
              </a:rPr>
              <a:t>z</a:t>
            </a:r>
          </a:p>
        </p:txBody>
      </p:sp>
      <p:sp>
        <p:nvSpPr>
          <p:cNvPr id="10" name="TextBox 9"/>
          <p:cNvSpPr txBox="1"/>
          <p:nvPr/>
        </p:nvSpPr>
        <p:spPr>
          <a:xfrm>
            <a:off x="8279702" y="3363075"/>
            <a:ext cx="338970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apato</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14970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z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z_zon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5" name="z_voz.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z_diez.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7" name="z_cabez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z_empez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9" name="z_zapa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9"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z</a:t>
            </a:r>
            <a:endParaRPr lang="en-GB" sz="12000" b="0" dirty="0"/>
          </a:p>
        </p:txBody>
      </p:sp>
      <p:sp>
        <p:nvSpPr>
          <p:cNvPr id="4" name="Rounded Rectangle 3" descr="rectangle"/>
          <p:cNvSpPr/>
          <p:nvPr/>
        </p:nvSpPr>
        <p:spPr>
          <a:xfrm>
            <a:off x="4542137" y="1734378"/>
            <a:ext cx="3065165" cy="287046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5046130" y="3566680"/>
            <a:ext cx="2133604"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ona</a:t>
            </a:r>
          </a:p>
        </p:txBody>
      </p:sp>
      <p:sp>
        <p:nvSpPr>
          <p:cNvPr id="6" name="TextBox 5"/>
          <p:cNvSpPr txBox="1"/>
          <p:nvPr/>
        </p:nvSpPr>
        <p:spPr>
          <a:xfrm>
            <a:off x="1160221" y="84223"/>
            <a:ext cx="2263977"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vo</a:t>
            </a:r>
            <a:r>
              <a:rPr lang="es-CO" sz="7200" dirty="0">
                <a:solidFill>
                  <a:srgbClr val="E87D1E"/>
                </a:solidFill>
                <a:latin typeface="Century Gothic" panose="020B0502020202020204" pitchFamily="34" charset="0"/>
                <a:cs typeface="Calibri" panose="020F0502020204030204" pitchFamily="34" charset="0"/>
              </a:rPr>
              <a:t>z</a:t>
            </a:r>
          </a:p>
        </p:txBody>
      </p:sp>
      <p:sp>
        <p:nvSpPr>
          <p:cNvPr id="7" name="TextBox 6"/>
          <p:cNvSpPr txBox="1"/>
          <p:nvPr/>
        </p:nvSpPr>
        <p:spPr>
          <a:xfrm>
            <a:off x="833991" y="3302010"/>
            <a:ext cx="3280578"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cabe</a:t>
            </a: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a:t>
            </a:r>
          </a:p>
        </p:txBody>
      </p:sp>
      <p:sp>
        <p:nvSpPr>
          <p:cNvPr id="9" name="TextBox 8"/>
          <p:cNvSpPr txBox="1"/>
          <p:nvPr/>
        </p:nvSpPr>
        <p:spPr>
          <a:xfrm>
            <a:off x="4332723" y="4714674"/>
            <a:ext cx="356041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empe</a:t>
            </a: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ar</a:t>
            </a:r>
          </a:p>
        </p:txBody>
      </p:sp>
      <p:sp>
        <p:nvSpPr>
          <p:cNvPr id="8" name="TextBox 7"/>
          <p:cNvSpPr txBox="1"/>
          <p:nvPr/>
        </p:nvSpPr>
        <p:spPr>
          <a:xfrm>
            <a:off x="8717253" y="107253"/>
            <a:ext cx="2192774"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die</a:t>
            </a:r>
            <a:r>
              <a:rPr lang="es-CO" sz="7200" dirty="0">
                <a:solidFill>
                  <a:srgbClr val="E87D1E"/>
                </a:solidFill>
                <a:latin typeface="Century Gothic" panose="020B0502020202020204" pitchFamily="34" charset="0"/>
                <a:cs typeface="Calibri" panose="020F0502020204030204" pitchFamily="34" charset="0"/>
              </a:rPr>
              <a:t>z</a:t>
            </a:r>
          </a:p>
        </p:txBody>
      </p:sp>
      <p:sp>
        <p:nvSpPr>
          <p:cNvPr id="10" name="TextBox 9"/>
          <p:cNvSpPr txBox="1"/>
          <p:nvPr/>
        </p:nvSpPr>
        <p:spPr>
          <a:xfrm>
            <a:off x="8279702" y="3363075"/>
            <a:ext cx="338970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apato</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77909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9"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043189-3667-40EC-8D7C-AB2C96C7A537}"/>
              </a:ext>
            </a:extLst>
          </p:cNvPr>
          <p:cNvSpPr>
            <a:spLocks noGrp="1"/>
          </p:cNvSpPr>
          <p:nvPr>
            <p:ph type="title"/>
          </p:nvPr>
        </p:nvSpPr>
        <p:spPr>
          <a:xfrm>
            <a:off x="838200" y="1181454"/>
            <a:ext cx="10515600" cy="651209"/>
          </a:xfrm>
        </p:spPr>
        <p:txBody>
          <a:bodyPr>
            <a:normAutofit/>
          </a:bodyPr>
          <a:lstStyle/>
          <a:p>
            <a:r>
              <a:rPr lang="en-GB" sz="3200" dirty="0">
                <a:latin typeface="Century Gothic" panose="020B0502020202020204" pitchFamily="34" charset="0"/>
              </a:rPr>
              <a:t>There are different ways to pronounce ‘z’.</a:t>
            </a:r>
          </a:p>
        </p:txBody>
      </p:sp>
      <p:sp>
        <p:nvSpPr>
          <p:cNvPr id="7" name="Title 1">
            <a:extLst>
              <a:ext uri="{FF2B5EF4-FFF2-40B4-BE49-F238E27FC236}">
                <a16:creationId xmlns:a16="http://schemas.microsoft.com/office/drawing/2014/main" id="{65C70BAF-D14A-4948-BAAB-285062FDE885}"/>
              </a:ext>
            </a:extLst>
          </p:cNvPr>
          <p:cNvSpPr txBox="1">
            <a:spLocks/>
          </p:cNvSpPr>
          <p:nvPr/>
        </p:nvSpPr>
        <p:spPr>
          <a:xfrm>
            <a:off x="838200" y="2093716"/>
            <a:ext cx="1099391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t>In most of Spain, ‘z’ is pronounced like the ‘th’ in English (as you just heard).</a:t>
            </a:r>
          </a:p>
        </p:txBody>
      </p:sp>
      <p:sp>
        <p:nvSpPr>
          <p:cNvPr id="8" name="Title 1">
            <a:extLst>
              <a:ext uri="{FF2B5EF4-FFF2-40B4-BE49-F238E27FC236}">
                <a16:creationId xmlns:a16="http://schemas.microsoft.com/office/drawing/2014/main" id="{403213CE-C025-46E0-95BB-B3EAB7E16AE1}"/>
              </a:ext>
            </a:extLst>
          </p:cNvPr>
          <p:cNvSpPr txBox="1">
            <a:spLocks/>
          </p:cNvSpPr>
          <p:nvPr/>
        </p:nvSpPr>
        <p:spPr>
          <a:xfrm>
            <a:off x="838200" y="3263751"/>
            <a:ext cx="10515600"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t>In the Canary Islands and Latin America, this ‘z’ is often pronounced like an ‘s’.</a:t>
            </a:r>
          </a:p>
        </p:txBody>
      </p:sp>
      <p:sp>
        <p:nvSpPr>
          <p:cNvPr id="9" name="Title 1">
            <a:extLst>
              <a:ext uri="{FF2B5EF4-FFF2-40B4-BE49-F238E27FC236}">
                <a16:creationId xmlns:a16="http://schemas.microsoft.com/office/drawing/2014/main" id="{ECB72800-6BC9-4B73-8F5E-2DEDDB16EA1C}"/>
              </a:ext>
            </a:extLst>
          </p:cNvPr>
          <p:cNvSpPr txBox="1">
            <a:spLocks/>
          </p:cNvSpPr>
          <p:nvPr/>
        </p:nvSpPr>
        <p:spPr>
          <a:xfrm>
            <a:off x="838200" y="4316948"/>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t>Compare:</a:t>
            </a:r>
          </a:p>
        </p:txBody>
      </p:sp>
      <p:sp>
        <p:nvSpPr>
          <p:cNvPr id="10" name="Title 1">
            <a:extLst>
              <a:ext uri="{FF2B5EF4-FFF2-40B4-BE49-F238E27FC236}">
                <a16:creationId xmlns:a16="http://schemas.microsoft.com/office/drawing/2014/main" id="{B64A20BA-E336-4655-848E-E0E55D4CA4E8}"/>
              </a:ext>
            </a:extLst>
          </p:cNvPr>
          <p:cNvSpPr txBox="1">
            <a:spLocks/>
          </p:cNvSpPr>
          <p:nvPr/>
        </p:nvSpPr>
        <p:spPr>
          <a:xfrm>
            <a:off x="1422400" y="4968158"/>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t>zapato</a:t>
            </a:r>
          </a:p>
        </p:txBody>
      </p:sp>
      <p:sp>
        <p:nvSpPr>
          <p:cNvPr id="12" name="Title 1">
            <a:extLst>
              <a:ext uri="{FF2B5EF4-FFF2-40B4-BE49-F238E27FC236}">
                <a16:creationId xmlns:a16="http://schemas.microsoft.com/office/drawing/2014/main" id="{997BAA56-00C4-465E-B0D6-F16C93C6A9E9}"/>
              </a:ext>
            </a:extLst>
          </p:cNvPr>
          <p:cNvSpPr txBox="1">
            <a:spLocks/>
          </p:cNvSpPr>
          <p:nvPr/>
        </p:nvSpPr>
        <p:spPr>
          <a:xfrm>
            <a:off x="4078156" y="4968157"/>
            <a:ext cx="3776273"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t>(mainland Spain)</a:t>
            </a:r>
          </a:p>
        </p:txBody>
      </p:sp>
      <p:sp>
        <p:nvSpPr>
          <p:cNvPr id="13" name="Title 1">
            <a:extLst>
              <a:ext uri="{FF2B5EF4-FFF2-40B4-BE49-F238E27FC236}">
                <a16:creationId xmlns:a16="http://schemas.microsoft.com/office/drawing/2014/main" id="{D3C08A59-24D2-40E4-A7BE-D98AFFBE7010}"/>
              </a:ext>
            </a:extLst>
          </p:cNvPr>
          <p:cNvSpPr txBox="1">
            <a:spLocks/>
          </p:cNvSpPr>
          <p:nvPr/>
        </p:nvSpPr>
        <p:spPr>
          <a:xfrm>
            <a:off x="1422400" y="5619366"/>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t>zapato</a:t>
            </a:r>
          </a:p>
        </p:txBody>
      </p:sp>
      <p:sp>
        <p:nvSpPr>
          <p:cNvPr id="14" name="Title 1">
            <a:extLst>
              <a:ext uri="{FF2B5EF4-FFF2-40B4-BE49-F238E27FC236}">
                <a16:creationId xmlns:a16="http://schemas.microsoft.com/office/drawing/2014/main" id="{4C2A4635-EC37-4A60-B99F-C667D23F26D3}"/>
              </a:ext>
            </a:extLst>
          </p:cNvPr>
          <p:cNvSpPr txBox="1">
            <a:spLocks/>
          </p:cNvSpPr>
          <p:nvPr/>
        </p:nvSpPr>
        <p:spPr>
          <a:xfrm>
            <a:off x="4078155" y="5619365"/>
            <a:ext cx="571000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t>(Canaries &amp; Latin America)</a:t>
            </a:r>
          </a:p>
        </p:txBody>
      </p:sp>
      <p:sp>
        <p:nvSpPr>
          <p:cNvPr id="15" name="Action Button: Custom 11">
            <a:hlinkClick r:id="" action="ppaction://noaction" highlightClick="1">
              <a:snd r:embed="rId3" name="zapato (Sp).wav"/>
            </a:hlinkClick>
            <a:extLst>
              <a:ext uri="{FF2B5EF4-FFF2-40B4-BE49-F238E27FC236}">
                <a16:creationId xmlns:a16="http://schemas.microsoft.com/office/drawing/2014/main" id="{8F84B879-AE3C-422D-99A3-7C00ACE9CDFC}"/>
              </a:ext>
            </a:extLst>
          </p:cNvPr>
          <p:cNvSpPr/>
          <p:nvPr/>
        </p:nvSpPr>
        <p:spPr>
          <a:xfrm>
            <a:off x="1015168" y="513363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6" name="Action Button: Custom 12">
            <a:hlinkClick r:id="" action="ppaction://noaction" highlightClick="1">
              <a:snd r:embed="rId4" name="zapato (L Am).wav"/>
            </a:hlinkClick>
            <a:extLst>
              <a:ext uri="{FF2B5EF4-FFF2-40B4-BE49-F238E27FC236}">
                <a16:creationId xmlns:a16="http://schemas.microsoft.com/office/drawing/2014/main" id="{D400545E-F227-4557-B8CC-A3571E7ECC32}"/>
              </a:ext>
            </a:extLst>
          </p:cNvPr>
          <p:cNvSpPr/>
          <p:nvPr/>
        </p:nvSpPr>
        <p:spPr>
          <a:xfrm>
            <a:off x="1015168" y="578484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pic>
        <p:nvPicPr>
          <p:cNvPr id="20" name="Picture 19"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2"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Fonética</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59935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P spid="13" grpId="0"/>
      <p:bldP spid="14" grpId="0"/>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escribir</a:t>
            </a:r>
          </a:p>
        </p:txBody>
      </p:sp>
      <p:sp>
        <p:nvSpPr>
          <p:cNvPr id="29" name="Action Button: Custom 6">
            <a:hlinkClick r:id="" action="ppaction://noaction" highlightClick="1">
              <a:snd r:embed="rId4" name="zona (Esp).wav"/>
            </a:hlinkClick>
            <a:extLst>
              <a:ext uri="{FF2B5EF4-FFF2-40B4-BE49-F238E27FC236}">
                <a16:creationId xmlns:a16="http://schemas.microsoft.com/office/drawing/2014/main" id="{44BA2EE6-CA32-4008-ADA5-A9556860E7DA}"/>
              </a:ext>
            </a:extLst>
          </p:cNvPr>
          <p:cNvSpPr/>
          <p:nvPr/>
        </p:nvSpPr>
        <p:spPr>
          <a:xfrm>
            <a:off x="606300" y="200186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30" name="Action Button: Custom 7">
            <a:hlinkClick r:id="" action="ppaction://noaction" highlightClick="1">
              <a:snd r:embed="rId5" name="voz (L Am).wav"/>
            </a:hlinkClick>
            <a:extLst>
              <a:ext uri="{FF2B5EF4-FFF2-40B4-BE49-F238E27FC236}">
                <a16:creationId xmlns:a16="http://schemas.microsoft.com/office/drawing/2014/main" id="{860BCA2C-7D17-4C5B-9D3C-07EE877B6CAC}"/>
              </a:ext>
            </a:extLst>
          </p:cNvPr>
          <p:cNvSpPr/>
          <p:nvPr/>
        </p:nvSpPr>
        <p:spPr>
          <a:xfrm>
            <a:off x="606299" y="255421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31" name="Action Button: Custom 8">
            <a:hlinkClick r:id="" action="ppaction://noaction" highlightClick="1">
              <a:snd r:embed="rId6" name="cabeza (Sp).wav"/>
            </a:hlinkClick>
            <a:extLst>
              <a:ext uri="{FF2B5EF4-FFF2-40B4-BE49-F238E27FC236}">
                <a16:creationId xmlns:a16="http://schemas.microsoft.com/office/drawing/2014/main" id="{9EA89DF5-C17B-4F45-B16A-FD650CA7657F}"/>
              </a:ext>
            </a:extLst>
          </p:cNvPr>
          <p:cNvSpPr/>
          <p:nvPr/>
        </p:nvSpPr>
        <p:spPr>
          <a:xfrm>
            <a:off x="590934" y="305887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32" name="Action Button: Custom 9">
            <a:hlinkClick r:id="" action="ppaction://noaction" highlightClick="1">
              <a:snd r:embed="rId7" name="diez (L Am).wav"/>
            </a:hlinkClick>
            <a:extLst>
              <a:ext uri="{FF2B5EF4-FFF2-40B4-BE49-F238E27FC236}">
                <a16:creationId xmlns:a16="http://schemas.microsoft.com/office/drawing/2014/main" id="{4006D490-95DE-40CB-B38A-55C2676AAE74}"/>
              </a:ext>
            </a:extLst>
          </p:cNvPr>
          <p:cNvSpPr/>
          <p:nvPr/>
        </p:nvSpPr>
        <p:spPr>
          <a:xfrm>
            <a:off x="590934" y="361108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33" name="Action Button: Custom 10">
            <a:hlinkClick r:id="" action="ppaction://noaction" highlightClick="1">
              <a:snd r:embed="rId8" name="empezar (L Am).wav"/>
            </a:hlinkClick>
            <a:extLst>
              <a:ext uri="{FF2B5EF4-FFF2-40B4-BE49-F238E27FC236}">
                <a16:creationId xmlns:a16="http://schemas.microsoft.com/office/drawing/2014/main" id="{EBAE22F9-97B8-49A2-B4FB-ECCDDC056876}"/>
              </a:ext>
            </a:extLst>
          </p:cNvPr>
          <p:cNvSpPr/>
          <p:nvPr/>
        </p:nvSpPr>
        <p:spPr>
          <a:xfrm>
            <a:off x="577773" y="412911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34" name="Action Button: Custom 11">
            <a:hlinkClick r:id="" action="ppaction://noaction" highlightClick="1">
              <a:snd r:embed="rId9" name="zapato (Sp).wav"/>
            </a:hlinkClick>
            <a:extLst>
              <a:ext uri="{FF2B5EF4-FFF2-40B4-BE49-F238E27FC236}">
                <a16:creationId xmlns:a16="http://schemas.microsoft.com/office/drawing/2014/main" id="{9CC27935-EDB8-4AAF-8301-8969C658D49A}"/>
              </a:ext>
            </a:extLst>
          </p:cNvPr>
          <p:cNvSpPr/>
          <p:nvPr/>
        </p:nvSpPr>
        <p:spPr>
          <a:xfrm>
            <a:off x="577773" y="4659918"/>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35" name="Action Button: Custom 12">
            <a:hlinkClick r:id="" action="ppaction://noaction" highlightClick="1">
              <a:snd r:embed="rId10" name="plaza (L Am).wav"/>
            </a:hlinkClick>
            <a:extLst>
              <a:ext uri="{FF2B5EF4-FFF2-40B4-BE49-F238E27FC236}">
                <a16:creationId xmlns:a16="http://schemas.microsoft.com/office/drawing/2014/main" id="{FB8967F9-084C-44BA-AD7E-1A56636F435D}"/>
              </a:ext>
            </a:extLst>
          </p:cNvPr>
          <p:cNvSpPr/>
          <p:nvPr/>
        </p:nvSpPr>
        <p:spPr>
          <a:xfrm>
            <a:off x="577773" y="517795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36" name="Action Button: Custom 13">
            <a:hlinkClick r:id="" action="ppaction://noaction" highlightClick="1">
              <a:snd r:embed="rId11" name="azul (Sp).wav"/>
            </a:hlinkClick>
            <a:extLst>
              <a:ext uri="{FF2B5EF4-FFF2-40B4-BE49-F238E27FC236}">
                <a16:creationId xmlns:a16="http://schemas.microsoft.com/office/drawing/2014/main" id="{468BF8E8-8A4B-4CFA-9EA6-0FDF98335D3E}"/>
              </a:ext>
            </a:extLst>
          </p:cNvPr>
          <p:cNvSpPr/>
          <p:nvPr/>
        </p:nvSpPr>
        <p:spPr>
          <a:xfrm>
            <a:off x="577773" y="572605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37" name="Title 1">
            <a:extLst>
              <a:ext uri="{FF2B5EF4-FFF2-40B4-BE49-F238E27FC236}">
                <a16:creationId xmlns:a16="http://schemas.microsoft.com/office/drawing/2014/main" id="{6C6D869D-FDF2-49F6-8DEB-11B4E7453B85}"/>
              </a:ext>
            </a:extLst>
          </p:cNvPr>
          <p:cNvSpPr txBox="1">
            <a:spLocks/>
          </p:cNvSpPr>
          <p:nvPr/>
        </p:nvSpPr>
        <p:spPr>
          <a:xfrm>
            <a:off x="5475365" y="641343"/>
            <a:ext cx="5224701"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 </a:t>
            </a:r>
            <a:b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b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8" name="Title 1">
            <a:extLst>
              <a:ext uri="{FF2B5EF4-FFF2-40B4-BE49-F238E27FC236}">
                <a16:creationId xmlns:a16="http://schemas.microsoft.com/office/drawing/2014/main" id="{F004ED9A-C4CC-4F8A-B812-5366388C295B}"/>
              </a:ext>
            </a:extLst>
          </p:cNvPr>
          <p:cNvSpPr txBox="1">
            <a:spLocks/>
          </p:cNvSpPr>
          <p:nvPr/>
        </p:nvSpPr>
        <p:spPr>
          <a:xfrm>
            <a:off x="3005354" y="1727413"/>
            <a:ext cx="8209512" cy="6413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Escribe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España’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o</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‘Latinoamérica / Canarias’.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39" name="Picture 38">
            <a:extLst>
              <a:ext uri="{FF2B5EF4-FFF2-40B4-BE49-F238E27FC236}">
                <a16:creationId xmlns:a16="http://schemas.microsoft.com/office/drawing/2014/main" id="{9878EA6D-4A01-4D0F-9DB5-6ED9D308A853}"/>
              </a:ext>
            </a:extLst>
          </p:cNvPr>
          <p:cNvPicPr/>
          <p:nvPr/>
        </p:nvPicPr>
        <p:blipFill rotWithShape="1">
          <a:blip r:embed="rId12">
            <a:extLst>
              <a:ext uri="{28A0092B-C50C-407E-A947-70E740481C1C}">
                <a14:useLocalDpi xmlns:a14="http://schemas.microsoft.com/office/drawing/2010/main" val="0"/>
              </a:ext>
            </a:extLst>
          </a:blip>
          <a:srcRect l="23820" t="28560" r="36927" b="25153"/>
          <a:stretch/>
        </p:blipFill>
        <p:spPr bwMode="auto">
          <a:xfrm>
            <a:off x="5499521" y="2400965"/>
            <a:ext cx="5937866" cy="3855505"/>
          </a:xfrm>
          <a:prstGeom prst="rect">
            <a:avLst/>
          </a:prstGeom>
          <a:ln>
            <a:noFill/>
          </a:ln>
          <a:extLst>
            <a:ext uri="{53640926-AAD7-44D8-BBD7-CCE9431645EC}">
              <a14:shadowObscured xmlns:a14="http://schemas.microsoft.com/office/drawing/2010/main"/>
            </a:ext>
          </a:extLst>
        </p:spPr>
      </p:pic>
      <p:sp>
        <p:nvSpPr>
          <p:cNvPr id="40" name="TextBox 39">
            <a:extLst>
              <a:ext uri="{FF2B5EF4-FFF2-40B4-BE49-F238E27FC236}">
                <a16:creationId xmlns:a16="http://schemas.microsoft.com/office/drawing/2014/main" id="{B58362D4-57EF-49EC-9127-535186C66159}"/>
              </a:ext>
            </a:extLst>
          </p:cNvPr>
          <p:cNvSpPr txBox="1"/>
          <p:nvPr/>
        </p:nvSpPr>
        <p:spPr>
          <a:xfrm>
            <a:off x="1119468" y="1922855"/>
            <a:ext cx="13956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rPr>
              <a:t>España</a:t>
            </a:r>
          </a:p>
        </p:txBody>
      </p:sp>
      <p:sp>
        <p:nvSpPr>
          <p:cNvPr id="41" name="TextBox 40">
            <a:extLst>
              <a:ext uri="{FF2B5EF4-FFF2-40B4-BE49-F238E27FC236}">
                <a16:creationId xmlns:a16="http://schemas.microsoft.com/office/drawing/2014/main" id="{DA2BF396-AFF1-4853-BC9F-555C4253DEDC}"/>
              </a:ext>
            </a:extLst>
          </p:cNvPr>
          <p:cNvSpPr txBox="1"/>
          <p:nvPr/>
        </p:nvSpPr>
        <p:spPr>
          <a:xfrm>
            <a:off x="1110079" y="2439508"/>
            <a:ext cx="458138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rPr>
              <a:t>Latinoamérica / Canarias</a:t>
            </a:r>
          </a:p>
        </p:txBody>
      </p:sp>
      <p:sp>
        <p:nvSpPr>
          <p:cNvPr id="42" name="TextBox 41">
            <a:extLst>
              <a:ext uri="{FF2B5EF4-FFF2-40B4-BE49-F238E27FC236}">
                <a16:creationId xmlns:a16="http://schemas.microsoft.com/office/drawing/2014/main" id="{4BEC1AF8-306E-49B3-B4D0-E61FDB746D69}"/>
              </a:ext>
            </a:extLst>
          </p:cNvPr>
          <p:cNvSpPr txBox="1"/>
          <p:nvPr/>
        </p:nvSpPr>
        <p:spPr>
          <a:xfrm>
            <a:off x="1110079" y="2986730"/>
            <a:ext cx="13956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rPr>
              <a:t>España</a:t>
            </a:r>
          </a:p>
        </p:txBody>
      </p:sp>
      <p:sp>
        <p:nvSpPr>
          <p:cNvPr id="43" name="TextBox 42">
            <a:extLst>
              <a:ext uri="{FF2B5EF4-FFF2-40B4-BE49-F238E27FC236}">
                <a16:creationId xmlns:a16="http://schemas.microsoft.com/office/drawing/2014/main" id="{6BF1CF3A-6DC5-4369-B955-48AED4803D9D}"/>
              </a:ext>
            </a:extLst>
          </p:cNvPr>
          <p:cNvSpPr txBox="1"/>
          <p:nvPr/>
        </p:nvSpPr>
        <p:spPr>
          <a:xfrm>
            <a:off x="1110078" y="3498190"/>
            <a:ext cx="458138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rPr>
              <a:t>Latinoamérica / Canarias</a:t>
            </a:r>
          </a:p>
        </p:txBody>
      </p:sp>
      <p:sp>
        <p:nvSpPr>
          <p:cNvPr id="44" name="TextBox 43">
            <a:extLst>
              <a:ext uri="{FF2B5EF4-FFF2-40B4-BE49-F238E27FC236}">
                <a16:creationId xmlns:a16="http://schemas.microsoft.com/office/drawing/2014/main" id="{46067EBB-6CF8-48AE-A5D7-9D5D3F644E71}"/>
              </a:ext>
            </a:extLst>
          </p:cNvPr>
          <p:cNvSpPr txBox="1"/>
          <p:nvPr/>
        </p:nvSpPr>
        <p:spPr>
          <a:xfrm>
            <a:off x="1119468" y="4045389"/>
            <a:ext cx="458138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rPr>
              <a:t>Latinoamérica / Canarias</a:t>
            </a:r>
          </a:p>
        </p:txBody>
      </p:sp>
      <p:sp>
        <p:nvSpPr>
          <p:cNvPr id="45" name="TextBox 44">
            <a:extLst>
              <a:ext uri="{FF2B5EF4-FFF2-40B4-BE49-F238E27FC236}">
                <a16:creationId xmlns:a16="http://schemas.microsoft.com/office/drawing/2014/main" id="{B16EF755-D117-4876-8CBF-C68C8EA4BF44}"/>
              </a:ext>
            </a:extLst>
          </p:cNvPr>
          <p:cNvSpPr txBox="1"/>
          <p:nvPr/>
        </p:nvSpPr>
        <p:spPr>
          <a:xfrm>
            <a:off x="1119468" y="4588803"/>
            <a:ext cx="13956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rPr>
              <a:t>España</a:t>
            </a:r>
          </a:p>
        </p:txBody>
      </p:sp>
      <p:sp>
        <p:nvSpPr>
          <p:cNvPr id="46" name="TextBox 45">
            <a:extLst>
              <a:ext uri="{FF2B5EF4-FFF2-40B4-BE49-F238E27FC236}">
                <a16:creationId xmlns:a16="http://schemas.microsoft.com/office/drawing/2014/main" id="{1BA306FD-CBD2-4C8D-99D2-6B6AA070B378}"/>
              </a:ext>
            </a:extLst>
          </p:cNvPr>
          <p:cNvSpPr txBox="1"/>
          <p:nvPr/>
        </p:nvSpPr>
        <p:spPr>
          <a:xfrm>
            <a:off x="1110077" y="5098943"/>
            <a:ext cx="458138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rPr>
              <a:t>Latinoamérica / Canarias</a:t>
            </a:r>
          </a:p>
        </p:txBody>
      </p:sp>
      <p:sp>
        <p:nvSpPr>
          <p:cNvPr id="47" name="TextBox 46">
            <a:extLst>
              <a:ext uri="{FF2B5EF4-FFF2-40B4-BE49-F238E27FC236}">
                <a16:creationId xmlns:a16="http://schemas.microsoft.com/office/drawing/2014/main" id="{1A2A3355-614B-4566-AD0B-4636FCE3E727}"/>
              </a:ext>
            </a:extLst>
          </p:cNvPr>
          <p:cNvSpPr txBox="1"/>
          <p:nvPr/>
        </p:nvSpPr>
        <p:spPr>
          <a:xfrm>
            <a:off x="1119468" y="5631364"/>
            <a:ext cx="13956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rPr>
              <a:t>España</a:t>
            </a:r>
          </a:p>
        </p:txBody>
      </p:sp>
      <p:sp>
        <p:nvSpPr>
          <p:cNvPr id="48" name="TextBox 47">
            <a:extLst>
              <a:ext uri="{FF2B5EF4-FFF2-40B4-BE49-F238E27FC236}">
                <a16:creationId xmlns:a16="http://schemas.microsoft.com/office/drawing/2014/main" id="{FE52A634-BA2A-44FD-99D3-C942D69F2150}"/>
              </a:ext>
            </a:extLst>
          </p:cNvPr>
          <p:cNvSpPr txBox="1"/>
          <p:nvPr/>
        </p:nvSpPr>
        <p:spPr>
          <a:xfrm>
            <a:off x="3005354" y="1455773"/>
            <a:ext cx="188814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Escucha. </a:t>
            </a:r>
          </a:p>
        </p:txBody>
      </p:sp>
      <p:sp>
        <p:nvSpPr>
          <p:cNvPr id="49" name="TextBox 48">
            <a:extLst>
              <a:ext uri="{FF2B5EF4-FFF2-40B4-BE49-F238E27FC236}">
                <a16:creationId xmlns:a16="http://schemas.microsoft.com/office/drawing/2014/main" id="{B911895E-5A38-4377-81DB-FCDC8EF152B0}"/>
              </a:ext>
            </a:extLst>
          </p:cNvPr>
          <p:cNvSpPr txBox="1"/>
          <p:nvPr/>
        </p:nvSpPr>
        <p:spPr>
          <a:xfrm>
            <a:off x="3005354" y="1058686"/>
            <a:ext cx="711720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Escribe 1-8.</a:t>
            </a:r>
          </a:p>
        </p:txBody>
      </p:sp>
      <p:sp>
        <p:nvSpPr>
          <p:cNvPr id="50" name="TextBox 49">
            <a:extLst>
              <a:ext uri="{FF2B5EF4-FFF2-40B4-BE49-F238E27FC236}">
                <a16:creationId xmlns:a16="http://schemas.microsoft.com/office/drawing/2014/main" id="{B9582FD4-CCE5-4F85-A1FE-B609C04AE290}"/>
              </a:ext>
            </a:extLst>
          </p:cNvPr>
          <p:cNvSpPr txBox="1"/>
          <p:nvPr/>
        </p:nvSpPr>
        <p:spPr>
          <a:xfrm>
            <a:off x="4784819" y="1426861"/>
            <a:ext cx="465058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a:t>
            </a:r>
            <a:r>
              <a:rPr kumimoji="0" lang="en-GB" sz="2800" b="1" i="0" u="none" strike="noStrike" kern="0" cap="none" spc="0" normalizeH="0" baseline="0" noProof="0" dirty="0" err="1">
                <a:ln>
                  <a:noFill/>
                </a:ln>
                <a:solidFill>
                  <a:srgbClr val="002060"/>
                </a:solidFill>
                <a:effectLst/>
                <a:uLnTx/>
                <a:uFillTx/>
              </a:rPr>
              <a:t>Dónde</a:t>
            </a:r>
            <a:r>
              <a:rPr kumimoji="0" lang="en-GB" sz="2800" b="1" i="0" u="none" strike="noStrike" kern="0" cap="none" spc="0" normalizeH="0" baseline="0" noProof="0" dirty="0">
                <a:ln>
                  <a:noFill/>
                </a:ln>
                <a:solidFill>
                  <a:srgbClr val="002060"/>
                </a:solidFill>
                <a:effectLst/>
                <a:uLnTx/>
                <a:uFillTx/>
              </a:rPr>
              <a:t> </a:t>
            </a:r>
            <a:r>
              <a:rPr kumimoji="0" lang="en-GB" sz="2800" b="1" i="0" u="none" strike="noStrike" kern="0" cap="none" spc="0" normalizeH="0" baseline="0" noProof="0" dirty="0" err="1">
                <a:ln>
                  <a:noFill/>
                </a:ln>
                <a:solidFill>
                  <a:srgbClr val="002060"/>
                </a:solidFill>
                <a:effectLst/>
                <a:uLnTx/>
                <a:uFillTx/>
              </a:rPr>
              <a:t>está</a:t>
            </a:r>
            <a:r>
              <a:rPr kumimoji="0" lang="en-GB" sz="2800" b="1" i="0" u="none" strike="noStrike" kern="0" cap="none" spc="0" normalizeH="0" baseline="0" noProof="0" dirty="0">
                <a:ln>
                  <a:noFill/>
                </a:ln>
                <a:solidFill>
                  <a:srgbClr val="002060"/>
                </a:solidFill>
                <a:effectLst/>
                <a:uLnTx/>
                <a:uFillTx/>
              </a:rPr>
              <a:t> la persona? </a:t>
            </a:r>
          </a:p>
        </p:txBody>
      </p:sp>
    </p:spTree>
    <p:extLst>
      <p:ext uri="{BB962C8B-B14F-4D97-AF65-F5344CB8AC3E}">
        <p14:creationId xmlns:p14="http://schemas.microsoft.com/office/powerpoint/2010/main" val="10706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8" grpId="0"/>
      <p:bldP spid="40" grpId="0"/>
      <p:bldP spid="41" grpId="0"/>
      <p:bldP spid="42" grpId="0"/>
      <p:bldP spid="43" grpId="0"/>
      <p:bldP spid="44" grpId="0"/>
      <p:bldP spid="45" grpId="0"/>
      <p:bldP spid="46" grpId="0"/>
      <p:bldP spid="47" grpId="0"/>
      <p:bldP spid="48" grpId="0"/>
      <p:bldP spid="49" grpId="0"/>
      <p:bldP spid="5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59918839-9278-BB4A-AFEA-CB3D0FEEC104}"/>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TotalTime>
  <Words>7528</Words>
  <Application>Microsoft Office PowerPoint</Application>
  <PresentationFormat>Widescreen</PresentationFormat>
  <Paragraphs>1122</Paragraphs>
  <Slides>37</Slides>
  <Notes>37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37</vt:i4>
      </vt:variant>
    </vt:vector>
  </HeadingPairs>
  <TitlesOfParts>
    <vt:vector size="48" baseType="lpstr">
      <vt:lpstr>SimSun</vt:lpstr>
      <vt:lpstr>Arial</vt:lpstr>
      <vt:lpstr>Calibri</vt:lpstr>
      <vt:lpstr>Calibri Light</vt:lpstr>
      <vt:lpstr>Century Gothic</vt:lpstr>
      <vt:lpstr>Times New Roman</vt:lpstr>
      <vt:lpstr>Tw Cen MT</vt:lpstr>
      <vt:lpstr>Wingdings</vt:lpstr>
      <vt:lpstr>1_Office Theme</vt:lpstr>
      <vt:lpstr>Office Theme</vt:lpstr>
      <vt:lpstr>2_Office Theme</vt:lpstr>
      <vt:lpstr>Saying what people do &amp; don't do</vt:lpstr>
      <vt:lpstr>z </vt:lpstr>
      <vt:lpstr>z</vt:lpstr>
      <vt:lpstr>z</vt:lpstr>
      <vt:lpstr>z</vt:lpstr>
      <vt:lpstr>z</vt:lpstr>
      <vt:lpstr>z</vt:lpstr>
      <vt:lpstr>There are different ways to pronounce ‘z’.</vt:lpstr>
      <vt:lpstr>Fonética</vt:lpstr>
      <vt:lpstr>Vocabulario</vt:lpstr>
      <vt:lpstr>leer</vt:lpstr>
      <vt:lpstr>English</vt:lpstr>
      <vt:lpstr>Vocabulario</vt:lpstr>
      <vt:lpstr>Saying what I and others don’t do:  Using the negative ‘no’</vt:lpstr>
      <vt:lpstr>Lucía habla con una amiga.</vt:lpstr>
      <vt:lpstr>Escribe las frases en inglés.</vt:lpstr>
      <vt:lpstr>escuchar</vt:lpstr>
      <vt:lpstr>Escribir 1-10.</vt:lpstr>
      <vt:lpstr>Saying what ‘I’ do and what ‘you’ do -ar verbs –1st and 2nd person singular</vt:lpstr>
      <vt:lpstr>Yes/no questions</vt:lpstr>
      <vt:lpstr>hablar</vt:lpstr>
      <vt:lpstr>Student A</vt:lpstr>
      <vt:lpstr>Respuestas</vt:lpstr>
      <vt:lpstr>Escribe en español.</vt:lpstr>
      <vt:lpstr>What people do &amp; don't do (cont.)</vt:lpstr>
      <vt:lpstr>escuchar / escribir</vt:lpstr>
      <vt:lpstr>escuchar / escribir</vt:lpstr>
      <vt:lpstr>Fonética</vt:lpstr>
      <vt:lpstr>Fonética</vt:lpstr>
      <vt:lpstr>leer</vt:lpstr>
      <vt:lpstr>Andrés</vt:lpstr>
      <vt:lpstr>escuchar</vt:lpstr>
      <vt:lpstr>escuchar</vt:lpstr>
      <vt:lpstr>Escucha otra vez. Escribe en español. </vt:lpstr>
      <vt:lpstr>leer</vt:lpstr>
      <vt:lpstr>Escribe un texto en español.</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 Peacock</dc:creator>
  <cp:lastModifiedBy>Mollie Bentley-Smith</cp:lastModifiedBy>
  <cp:revision>93</cp:revision>
  <dcterms:created xsi:type="dcterms:W3CDTF">2020-07-01T11:36:44Z</dcterms:created>
  <dcterms:modified xsi:type="dcterms:W3CDTF">2022-07-19T13:49:31Z</dcterms:modified>
</cp:coreProperties>
</file>