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1"/>
  </p:notesMasterIdLst>
  <p:sldIdLst>
    <p:sldId id="928" r:id="rId2"/>
    <p:sldId id="350" r:id="rId3"/>
    <p:sldId id="369" r:id="rId4"/>
    <p:sldId id="356" r:id="rId5"/>
    <p:sldId id="357" r:id="rId6"/>
    <p:sldId id="351" r:id="rId7"/>
    <p:sldId id="352" r:id="rId8"/>
    <p:sldId id="353" r:id="rId9"/>
    <p:sldId id="354" r:id="rId10"/>
    <p:sldId id="355" r:id="rId11"/>
    <p:sldId id="295" r:id="rId12"/>
    <p:sldId id="296" r:id="rId13"/>
    <p:sldId id="297" r:id="rId14"/>
    <p:sldId id="300" r:id="rId15"/>
    <p:sldId id="301" r:id="rId16"/>
    <p:sldId id="302" r:id="rId17"/>
    <p:sldId id="373" r:id="rId18"/>
    <p:sldId id="374" r:id="rId19"/>
    <p:sldId id="320" r:id="rId20"/>
    <p:sldId id="321" r:id="rId21"/>
    <p:sldId id="324" r:id="rId22"/>
    <p:sldId id="317" r:id="rId23"/>
    <p:sldId id="329" r:id="rId24"/>
    <p:sldId id="334" r:id="rId25"/>
    <p:sldId id="415" r:id="rId26"/>
    <p:sldId id="335" r:id="rId27"/>
    <p:sldId id="414" r:id="rId28"/>
    <p:sldId id="417" r:id="rId29"/>
    <p:sldId id="418" r:id="rId30"/>
    <p:sldId id="419" r:id="rId31"/>
    <p:sldId id="375" r:id="rId32"/>
    <p:sldId id="377" r:id="rId33"/>
    <p:sldId id="378" r:id="rId34"/>
    <p:sldId id="309" r:id="rId35"/>
    <p:sldId id="310" r:id="rId36"/>
    <p:sldId id="311" r:id="rId37"/>
    <p:sldId id="332" r:id="rId38"/>
    <p:sldId id="420" r:id="rId39"/>
    <p:sldId id="421" r:id="rId40"/>
    <p:sldId id="422" r:id="rId41"/>
    <p:sldId id="423" r:id="rId42"/>
    <p:sldId id="336" r:id="rId43"/>
    <p:sldId id="424" r:id="rId44"/>
    <p:sldId id="344" r:id="rId45"/>
    <p:sldId id="345" r:id="rId46"/>
    <p:sldId id="341" r:id="rId47"/>
    <p:sldId id="397" r:id="rId48"/>
    <p:sldId id="396" r:id="rId49"/>
    <p:sldId id="383" r:id="rId50"/>
    <p:sldId id="384" r:id="rId51"/>
    <p:sldId id="405" r:id="rId52"/>
    <p:sldId id="408" r:id="rId53"/>
    <p:sldId id="425" r:id="rId54"/>
    <p:sldId id="323" r:id="rId55"/>
    <p:sldId id="426" r:id="rId56"/>
    <p:sldId id="325" r:id="rId57"/>
    <p:sldId id="276" r:id="rId58"/>
    <p:sldId id="427" r:id="rId59"/>
    <p:sldId id="476" r:id="rId60"/>
    <p:sldId id="467" r:id="rId61"/>
    <p:sldId id="468" r:id="rId62"/>
    <p:sldId id="469" r:id="rId63"/>
    <p:sldId id="478" r:id="rId64"/>
    <p:sldId id="477" r:id="rId65"/>
    <p:sldId id="299" r:id="rId66"/>
    <p:sldId id="330" r:id="rId67"/>
    <p:sldId id="331" r:id="rId68"/>
    <p:sldId id="479" r:id="rId69"/>
    <p:sldId id="480"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65432"/>
  </p:normalViewPr>
  <p:slideViewPr>
    <p:cSldViewPr snapToGrid="0" snapToObjects="1">
      <p:cViewPr varScale="1">
        <p:scale>
          <a:sx n="80" d="100"/>
          <a:sy n="80" d="100"/>
        </p:scale>
        <p:origin x="180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entury Gothic" panose="020B0502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entury Gothic" panose="020B0502020202020204" pitchFamily="34" charset="0"/>
              </a:defRPr>
            </a:lvl1pPr>
          </a:lstStyle>
          <a:p>
            <a:fld id="{92B125A7-48A2-3D41-BC03-9C9FDB44D469}" type="datetimeFigureOut">
              <a:rPr lang="en-US" smtClean="0"/>
              <a:pPr/>
              <a:t>6/21/22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entury Gothic" panose="020B0502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entury Gothic" panose="020B0502020202020204" pitchFamily="34" charset="0"/>
              </a:defRPr>
            </a:lvl1pPr>
          </a:lstStyle>
          <a:p>
            <a:fld id="{AFFB481F-D971-F543-9BA3-6E53DEACFB5F}" type="slidenum">
              <a:rPr lang="en-US" smtClean="0"/>
              <a:pPr/>
              <a:t>‹#›</a:t>
            </a:fld>
            <a:endParaRPr lang="en-US" dirty="0"/>
          </a:p>
        </p:txBody>
      </p:sp>
    </p:spTree>
    <p:extLst>
      <p:ext uri="{BB962C8B-B14F-4D97-AF65-F5344CB8AC3E}">
        <p14:creationId xmlns:p14="http://schemas.microsoft.com/office/powerpoint/2010/main" val="1560162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entury Gothic" panose="020B0502020202020204" pitchFamily="34" charset="0"/>
        <a:ea typeface="+mn-ea"/>
        <a:cs typeface="+mn-cs"/>
      </a:defRPr>
    </a:lvl1pPr>
    <a:lvl2pPr marL="457200" algn="l" defTabSz="914400" rtl="0" eaLnBrk="1" latinLnBrk="0" hangingPunct="1">
      <a:defRPr sz="1200" b="0" i="0" kern="1200">
        <a:solidFill>
          <a:schemeClr val="tx1"/>
        </a:solidFill>
        <a:latin typeface="Century Gothic" panose="020B0502020202020204" pitchFamily="34" charset="0"/>
        <a:ea typeface="+mn-ea"/>
        <a:cs typeface="+mn-cs"/>
      </a:defRPr>
    </a:lvl2pPr>
    <a:lvl3pPr marL="914400" algn="l" defTabSz="914400" rtl="0" eaLnBrk="1" latinLnBrk="0" hangingPunct="1">
      <a:defRPr sz="1200" b="0" i="0" kern="1200">
        <a:solidFill>
          <a:schemeClr val="tx1"/>
        </a:solidFill>
        <a:latin typeface="Century Gothic" panose="020B0502020202020204" pitchFamily="34" charset="0"/>
        <a:ea typeface="+mn-ea"/>
        <a:cs typeface="+mn-cs"/>
      </a:defRPr>
    </a:lvl3pPr>
    <a:lvl4pPr marL="1371600" algn="l" defTabSz="914400" rtl="0" eaLnBrk="1" latinLnBrk="0" hangingPunct="1">
      <a:defRPr sz="1200" b="0" i="0" kern="1200">
        <a:solidFill>
          <a:schemeClr val="tx1"/>
        </a:solidFill>
        <a:latin typeface="Century Gothic" panose="020B0502020202020204" pitchFamily="34" charset="0"/>
        <a:ea typeface="+mn-ea"/>
        <a:cs typeface="+mn-cs"/>
      </a:defRPr>
    </a:lvl4pPr>
    <a:lvl5pPr marL="1828800" algn="l" defTabSz="914400" rtl="0" eaLnBrk="1" latinLnBrk="0" hangingPunct="1">
      <a:defRPr sz="1200" b="0" i="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clipart-library.com/"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clker.com/"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clipart-library.com/"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br>
              <a:rPr lang="en-GB" dirty="0"/>
            </a:br>
            <a:br>
              <a:rPr lang="en-GB" dirty="0"/>
            </a:br>
            <a:endParaRPr dirty="0"/>
          </a:p>
        </p:txBody>
      </p:sp>
      <p:sp>
        <p:nvSpPr>
          <p:cNvPr id="147" name="Google Shape;14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u="none" strike="noStrike" kern="1200" cap="none" spc="0" normalizeH="0" baseline="0" noProof="0">
                <a:ln>
                  <a:noFill/>
                </a:ln>
                <a:solidFill>
                  <a:srgbClr val="000000"/>
                </a:solidFill>
                <a:effectLst/>
                <a:uLnTx/>
                <a:uFillTx/>
                <a:latin typeface="Century Gothic" panose="020B0502020202020204" pitchFamily="34" charset="0"/>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a:t>
            </a:fld>
            <a:endParaRPr kumimoji="0" sz="1200" u="none" strike="noStrike" kern="1200" cap="none" spc="0" normalizeH="0" baseline="0" noProof="0" dirty="0">
              <a:ln>
                <a:noFill/>
              </a:ln>
              <a:solidFill>
                <a:srgbClr val="000000"/>
              </a:solidFill>
              <a:effectLst/>
              <a:uLnTx/>
              <a:uFillTx/>
              <a:latin typeface="Century Gothic" panose="020B0502020202020204" pitchFamily="34" charset="0"/>
              <a:ea typeface="Arial"/>
              <a:cs typeface="Arial"/>
              <a:sym typeface="Arial"/>
            </a:endParaRPr>
          </a:p>
        </p:txBody>
      </p:sp>
    </p:spTree>
    <p:extLst>
      <p:ext uri="{BB962C8B-B14F-4D97-AF65-F5344CB8AC3E}">
        <p14:creationId xmlns:p14="http://schemas.microsoft.com/office/powerpoint/2010/main" val="1735784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DO NOT DISPLAY DURING ACTIVITY</a:t>
            </a:r>
            <a:r>
              <a:rPr lang="en-GB" b="1"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Refer to the Word</a:t>
            </a:r>
            <a:r>
              <a:rPr lang="en-GB" b="0" baseline="0" dirty="0"/>
              <a:t> doc uploaded with this resource</a:t>
            </a:r>
            <a:r>
              <a:rPr lang="en-GB" b="0" dirty="0"/>
              <a:t> for printable </a:t>
            </a:r>
            <a:r>
              <a:rPr lang="en-GB" b="0" baseline="0" dirty="0"/>
              <a:t>speaking cards and listening grids.</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Partner B will choose</a:t>
            </a:r>
            <a:r>
              <a:rPr lang="en-GB" baseline="0" dirty="0"/>
              <a:t> either </a:t>
            </a:r>
            <a:r>
              <a:rPr lang="en-GB" i="1" baseline="0" dirty="0"/>
              <a:t>es</a:t>
            </a:r>
            <a:r>
              <a:rPr lang="en-GB" baseline="0" dirty="0"/>
              <a:t> or </a:t>
            </a:r>
            <a:r>
              <a:rPr lang="en-GB" i="1" baseline="0" dirty="0"/>
              <a:t>son</a:t>
            </a:r>
            <a:r>
              <a:rPr lang="en-GB" baseline="0" dirty="0"/>
              <a:t> to start his/her sentence (depending on the adjective given).  Partner A will listen carefully to the adjective ending to ascertain the noun, write down the English underneath the correct picture.</a:t>
            </a:r>
          </a:p>
          <a:p>
            <a:r>
              <a:rPr lang="en-GB" baseline="0" dirty="0"/>
              <a:t>Answers:</a:t>
            </a:r>
          </a:p>
          <a:p>
            <a:r>
              <a:rPr lang="en-GB" baseline="0" dirty="0"/>
              <a:t>son </a:t>
            </a:r>
            <a:r>
              <a:rPr lang="en-GB" baseline="0" dirty="0" err="1"/>
              <a:t>baratos</a:t>
            </a:r>
            <a:r>
              <a:rPr lang="en-GB" baseline="0" dirty="0"/>
              <a:t> [Los </a:t>
            </a:r>
            <a:r>
              <a:rPr lang="en-GB" baseline="0" dirty="0" err="1"/>
              <a:t>platos</a:t>
            </a:r>
            <a:r>
              <a:rPr lang="en-GB" baseline="0" dirty="0"/>
              <a:t>] </a:t>
            </a:r>
          </a:p>
          <a:p>
            <a:r>
              <a:rPr lang="en-GB" baseline="0" dirty="0"/>
              <a:t>son </a:t>
            </a:r>
            <a:r>
              <a:rPr lang="en-GB" baseline="0" dirty="0" err="1"/>
              <a:t>famosas</a:t>
            </a:r>
            <a:r>
              <a:rPr lang="en-GB" baseline="0" dirty="0"/>
              <a:t> [Las </a:t>
            </a:r>
            <a:r>
              <a:rPr lang="en-GB" baseline="0" dirty="0" err="1"/>
              <a:t>islas</a:t>
            </a:r>
            <a:r>
              <a:rPr lang="en-GB" baseline="0" dirty="0"/>
              <a:t>]</a:t>
            </a:r>
          </a:p>
          <a:p>
            <a:r>
              <a:rPr lang="en-GB" baseline="0" dirty="0"/>
              <a:t>es </a:t>
            </a:r>
            <a:r>
              <a:rPr lang="en-GB" baseline="0" dirty="0" err="1"/>
              <a:t>antigua</a:t>
            </a:r>
            <a:r>
              <a:rPr lang="en-GB" baseline="0" dirty="0"/>
              <a:t> [La </a:t>
            </a:r>
            <a:r>
              <a:rPr lang="en-GB" baseline="0" dirty="0" err="1"/>
              <a:t>película</a:t>
            </a:r>
            <a:r>
              <a:rPr lang="en-GB" baseline="0" dirty="0"/>
              <a:t> ]</a:t>
            </a:r>
          </a:p>
          <a:p>
            <a:r>
              <a:rPr lang="en-GB" baseline="0" dirty="0"/>
              <a:t>es </a:t>
            </a:r>
            <a:r>
              <a:rPr lang="en-GB" baseline="0" dirty="0" err="1"/>
              <a:t>tranquilo</a:t>
            </a:r>
            <a:r>
              <a:rPr lang="en-GB" baseline="0" dirty="0"/>
              <a:t> [El pueblo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61415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7.2.2.1</a:t>
            </a:r>
          </a:p>
          <a:p>
            <a:r>
              <a:rPr lang="en-GB" b="1" dirty="0"/>
              <a:t>Timing: </a:t>
            </a:r>
            <a:r>
              <a:rPr lang="en-GB" b="0" dirty="0"/>
              <a:t>6 minutes (for slides 32-34)</a:t>
            </a:r>
            <a:endParaRPr lang="en-GB" b="1" dirty="0"/>
          </a:p>
          <a:p>
            <a:endParaRPr lang="en-GB" b="1" dirty="0"/>
          </a:p>
          <a:p>
            <a:r>
              <a:rPr lang="en-GB" b="1" dirty="0"/>
              <a:t>Aim: </a:t>
            </a:r>
            <a:r>
              <a:rPr lang="en-GB" dirty="0"/>
              <a:t>This is a two-part speaking/listening</a:t>
            </a:r>
            <a:r>
              <a:rPr lang="en-GB" baseline="0" dirty="0"/>
              <a:t> activity to practise spoken production of DAR and QUERER in 1</a:t>
            </a:r>
            <a:r>
              <a:rPr lang="en-GB" baseline="30000" dirty="0"/>
              <a:t>st</a:t>
            </a:r>
            <a:r>
              <a:rPr lang="en-GB" baseline="0" dirty="0"/>
              <a:t> and 3</a:t>
            </a:r>
            <a:r>
              <a:rPr lang="en-GB" baseline="30000" dirty="0"/>
              <a:t>rd</a:t>
            </a:r>
            <a:r>
              <a:rPr lang="en-GB" baseline="0" dirty="0"/>
              <a:t> person singular.</a:t>
            </a:r>
            <a:endParaRPr lang="en-GB" b="1" dirty="0"/>
          </a:p>
          <a:p>
            <a:endParaRPr lang="en-GB" b="1" dirty="0"/>
          </a:p>
          <a:p>
            <a:r>
              <a:rPr lang="en-GB" b="1" dirty="0"/>
              <a:t>Procedure</a:t>
            </a:r>
          </a:p>
          <a:p>
            <a:pPr marL="228600" indent="-228600">
              <a:buAutoNum type="arabicPeriod"/>
            </a:pPr>
            <a:r>
              <a:rPr lang="en-GB" b="0" baseline="0" dirty="0"/>
              <a:t>Teachers click to go through the instructions. Teachers should e</a:t>
            </a:r>
            <a:r>
              <a:rPr lang="en-GB" dirty="0"/>
              <a:t>licit the meaning of ‘eres’ in the instructions.</a:t>
            </a:r>
          </a:p>
          <a:p>
            <a:pPr marL="228600" indent="-228600">
              <a:buAutoNum type="arabicPeriod"/>
            </a:pPr>
            <a:r>
              <a:rPr lang="en-GB" baseline="0" dirty="0"/>
              <a:t>One student uses the speaking cards to say sentences, while the other completes the grid. Students will swap roles half-way through.</a:t>
            </a:r>
          </a:p>
          <a:p>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Picture source: </a:t>
            </a:r>
            <a:r>
              <a:rPr lang="en-GB" dirty="0">
                <a:hlinkClick r:id="rId3"/>
              </a:rPr>
              <a:t>http://clipart-library.com/</a:t>
            </a:r>
            <a:r>
              <a:rPr lang="en-GB" dirty="0"/>
              <a:t> (free</a:t>
            </a:r>
            <a:r>
              <a:rPr lang="en-GB" baseline="0" dirty="0"/>
              <a:t> to use)</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1052866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a:t>
            </a:r>
            <a:r>
              <a:rPr lang="en-GB" b="1" baseline="0" dirty="0"/>
              <a:t> SHOW DURING THE ACTIVITY</a:t>
            </a:r>
          </a:p>
          <a:p>
            <a:endParaRPr lang="en-GB" b="1" dirty="0"/>
          </a:p>
          <a:p>
            <a:r>
              <a:rPr lang="en-GB" b="1" dirty="0"/>
              <a:t>Student</a:t>
            </a:r>
            <a:r>
              <a:rPr lang="en-GB" b="1" baseline="0" dirty="0"/>
              <a:t> A speaking card</a:t>
            </a:r>
          </a:p>
          <a:p>
            <a:endParaRPr lang="en-GB" b="1" dirty="0"/>
          </a:p>
          <a:p>
            <a:r>
              <a:rPr lang="en-GB" dirty="0"/>
              <a:t>‘Vaso’, ‘camisa’, ‘</a:t>
            </a:r>
            <a:r>
              <a:rPr lang="en-GB" dirty="0" err="1"/>
              <a:t>zapato</a:t>
            </a:r>
            <a:r>
              <a:rPr lang="en-GB" dirty="0"/>
              <a:t>’, ‘producto’ are words from the</a:t>
            </a:r>
            <a:r>
              <a:rPr lang="en-GB" baseline="0" dirty="0"/>
              <a:t> Term 1.1, Week 7 vocabulary set, which is revisited this week.</a:t>
            </a:r>
            <a:r>
              <a:rPr lang="en-GB" dirty="0"/>
              <a:t> </a:t>
            </a:r>
          </a:p>
        </p:txBody>
      </p:sp>
      <p:sp>
        <p:nvSpPr>
          <p:cNvPr id="4" name="Slide Number Placeholder 3"/>
          <p:cNvSpPr>
            <a:spLocks noGrp="1"/>
          </p:cNvSpPr>
          <p:nvPr>
            <p:ph type="sldNum" sz="quarter" idx="10"/>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476601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can copy</a:t>
            </a:r>
            <a:r>
              <a:rPr lang="en-GB" baseline="0" dirty="0"/>
              <a:t> the grid into their books.</a:t>
            </a:r>
          </a:p>
          <a:p>
            <a:endParaRPr lang="en-GB" baseline="0" dirty="0"/>
          </a:p>
          <a:p>
            <a:r>
              <a:rPr lang="en-GB" baseline="0" dirty="0"/>
              <a:t>Ask students if it’s normal for a horse to want those things (!)</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9899610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6 minutes (slides</a:t>
            </a:r>
            <a:r>
              <a:rPr lang="en-GB" b="0" baseline="0" dirty="0"/>
              <a:t> 35-37)</a:t>
            </a:r>
            <a:endParaRPr lang="en-GB" b="0" dirty="0"/>
          </a:p>
          <a:p>
            <a:endParaRPr lang="en-GB" b="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This is a two-part speaking/listening</a:t>
            </a:r>
            <a:r>
              <a:rPr lang="en-GB" baseline="0" dirty="0"/>
              <a:t> activity to practice spoken production of </a:t>
            </a:r>
            <a:r>
              <a:rPr lang="en-GB" baseline="0" dirty="0" err="1"/>
              <a:t>dar</a:t>
            </a:r>
            <a:r>
              <a:rPr lang="en-GB" baseline="0" dirty="0"/>
              <a:t> and </a:t>
            </a:r>
            <a:r>
              <a:rPr lang="en-GB" baseline="0" dirty="0" err="1"/>
              <a:t>querer</a:t>
            </a:r>
            <a:r>
              <a:rPr lang="en-GB" baseline="0" dirty="0"/>
              <a:t> in 1</a:t>
            </a:r>
            <a:r>
              <a:rPr lang="en-GB" baseline="30000" dirty="0"/>
              <a:t>st</a:t>
            </a:r>
            <a:r>
              <a:rPr lang="en-GB" baseline="0" dirty="0"/>
              <a:t> and 3</a:t>
            </a:r>
            <a:r>
              <a:rPr lang="en-GB" baseline="30000" dirty="0"/>
              <a:t>rd</a:t>
            </a:r>
            <a:r>
              <a:rPr lang="en-GB" baseline="0" dirty="0"/>
              <a:t> person singular.</a:t>
            </a:r>
            <a:endParaRPr lang="en-GB" b="1" dirty="0"/>
          </a:p>
          <a:p>
            <a:endParaRPr lang="en-GB" b="1" dirty="0"/>
          </a:p>
          <a:p>
            <a:r>
              <a:rPr lang="en-GB" b="1" dirty="0"/>
              <a:t>Procedure:</a:t>
            </a:r>
          </a:p>
          <a:p>
            <a:r>
              <a:rPr lang="en-GB" dirty="0"/>
              <a:t>1. Students B and A now swap roles.</a:t>
            </a:r>
            <a:r>
              <a:rPr lang="en-GB" baseline="0" dirty="0"/>
              <a:t> Student B speaks, while Student A listens and completes the grid. </a:t>
            </a:r>
          </a:p>
          <a:p>
            <a:endParaRPr lang="en-GB" baseline="0" dirty="0"/>
          </a:p>
          <a:p>
            <a:r>
              <a:rPr lang="en-GB" baseline="0" dirty="0"/>
              <a:t>Image attribution: </a:t>
            </a:r>
            <a:r>
              <a:rPr lang="en-GB" dirty="0">
                <a:hlinkClick r:id="rId3"/>
              </a:rPr>
              <a:t>http://www.clker.com/</a:t>
            </a:r>
            <a:r>
              <a:rPr lang="en-GB" baseline="0" dirty="0"/>
              <a:t>and </a:t>
            </a:r>
            <a:r>
              <a:rPr lang="en-GB" dirty="0">
                <a:hlinkClick r:id="rId4"/>
              </a:rPr>
              <a:t>http://clipart-library.com/</a:t>
            </a:r>
            <a:r>
              <a:rPr lang="en-GB" dirty="0"/>
              <a:t> </a:t>
            </a:r>
          </a:p>
        </p:txBody>
      </p:sp>
      <p:sp>
        <p:nvSpPr>
          <p:cNvPr id="4" name="Slide Number Placeholder 3"/>
          <p:cNvSpPr>
            <a:spLocks noGrp="1"/>
          </p:cNvSpPr>
          <p:nvPr>
            <p:ph type="sldNum" sz="quarter" idx="10"/>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1302059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SHOW DURING</a:t>
            </a:r>
            <a:r>
              <a:rPr lang="en-GB" b="1" baseline="0" dirty="0"/>
              <a:t> THE ACTIVITY</a:t>
            </a:r>
          </a:p>
          <a:p>
            <a:endParaRPr lang="en-GB" b="1" dirty="0"/>
          </a:p>
          <a:p>
            <a:r>
              <a:rPr lang="en-GB" b="1" dirty="0"/>
              <a:t>Student B speaking</a:t>
            </a:r>
            <a:r>
              <a:rPr lang="en-GB" b="1" baseline="0" dirty="0"/>
              <a:t> cards</a:t>
            </a:r>
          </a:p>
          <a:p>
            <a:endParaRPr lang="en-GB" b="1" dirty="0"/>
          </a:p>
          <a:p>
            <a:r>
              <a:rPr lang="en-GB" dirty="0"/>
              <a:t>‘Vaso’, ‘camisa’, ‘</a:t>
            </a:r>
            <a:r>
              <a:rPr lang="en-GB" dirty="0" err="1"/>
              <a:t>zapato</a:t>
            </a:r>
            <a:r>
              <a:rPr lang="en-GB" dirty="0"/>
              <a:t>’, ‘producto’ are words from the</a:t>
            </a:r>
            <a:r>
              <a:rPr lang="en-GB" baseline="0" dirty="0"/>
              <a:t> Term 1.1, Week 7 vocabulary set, which is revisited this week.</a:t>
            </a:r>
            <a:r>
              <a:rPr lang="en-GB" dirty="0"/>
              <a:t> </a:t>
            </a:r>
          </a:p>
        </p:txBody>
      </p:sp>
      <p:sp>
        <p:nvSpPr>
          <p:cNvPr id="4" name="Slide Number Placeholder 3"/>
          <p:cNvSpPr>
            <a:spLocks noGrp="1"/>
          </p:cNvSpPr>
          <p:nvPr>
            <p:ph type="sldNum" sz="quarter" idx="10"/>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3677060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can copy</a:t>
            </a:r>
            <a:r>
              <a:rPr lang="en-GB" baseline="0" dirty="0"/>
              <a:t> the grid into their books.</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35330481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https://www.youtube.com/watch?v=VpvQxBlKDRc</a:t>
            </a:r>
            <a:endParaRPr lang="en-GB" dirty="0"/>
          </a:p>
          <a:p>
            <a:r>
              <a:rPr lang="en-GB" dirty="0"/>
              <a:t>Additional material that</a:t>
            </a:r>
            <a:r>
              <a:rPr lang="en-GB" baseline="0" dirty="0"/>
              <a:t> teachers could exploit to work with ‘La plaza tiene una torre’.</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727167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Two more ideas for production activities </a:t>
            </a:r>
            <a:r>
              <a:rPr lang="en-GB" baseline="0" dirty="0"/>
              <a:t>based on ‘La plaza tiene una torre’.</a:t>
            </a:r>
            <a:endParaRPr lang="en-GB"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18</a:t>
            </a:fld>
            <a:endParaRPr lang="en-GB"/>
          </a:p>
        </p:txBody>
      </p:sp>
    </p:spTree>
    <p:extLst>
      <p:ext uri="{BB962C8B-B14F-4D97-AF65-F5344CB8AC3E}">
        <p14:creationId xmlns:p14="http://schemas.microsoft.com/office/powerpoint/2010/main" val="2661305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7.2.1.4</a:t>
            </a:r>
          </a:p>
          <a:p>
            <a:r>
              <a:rPr lang="en-GB" b="1" dirty="0"/>
              <a:t>DO NOT</a:t>
            </a:r>
            <a:r>
              <a:rPr lang="en-GB" b="1" baseline="0" dirty="0"/>
              <a:t> SHOW THIS SLIDE IN CLASS </a:t>
            </a:r>
          </a:p>
          <a:p>
            <a:r>
              <a:rPr lang="en-GB" b="0" baseline="0" dirty="0"/>
              <a:t>This is the card for person A</a:t>
            </a:r>
          </a:p>
          <a:p>
            <a:endParaRPr lang="en-GB" b="0" dirty="0"/>
          </a:p>
          <a:p>
            <a:r>
              <a:rPr lang="en-GB" b="1" dirty="0"/>
              <a:t>Timing:</a:t>
            </a:r>
            <a:r>
              <a:rPr lang="en-GB" b="1" baseline="0" dirty="0"/>
              <a:t> </a:t>
            </a:r>
            <a:r>
              <a:rPr lang="en-GB" b="0" baseline="0" dirty="0"/>
              <a:t>10 minutes</a:t>
            </a:r>
          </a:p>
          <a:p>
            <a:endParaRPr lang="en-GB" b="0" baseline="0" dirty="0"/>
          </a:p>
          <a:p>
            <a:r>
              <a:rPr lang="en-GB" b="1" baseline="0" dirty="0"/>
              <a:t>Aim: </a:t>
            </a:r>
            <a:r>
              <a:rPr lang="en-GB" b="0" baseline="0" dirty="0"/>
              <a:t>Speaking and listening practice using and understanding the question words</a:t>
            </a:r>
          </a:p>
          <a:p>
            <a:endParaRPr lang="en-GB" b="0" baseline="0" dirty="0"/>
          </a:p>
          <a:p>
            <a:r>
              <a:rPr lang="en-GB" b="1" baseline="0" dirty="0"/>
              <a:t>Procedure:</a:t>
            </a:r>
          </a:p>
          <a:p>
            <a:pPr marL="228600" indent="-228600">
              <a:buAutoNum type="arabicPeriod"/>
            </a:pPr>
            <a:r>
              <a:rPr lang="en-GB" b="0" baseline="0" dirty="0"/>
              <a:t>Hand out the question and answer cards to the pairs of students</a:t>
            </a:r>
            <a:endParaRPr lang="en-GB" b="0" dirty="0"/>
          </a:p>
          <a:p>
            <a:pPr marL="228600" indent="-228600">
              <a:buAutoNum type="arabicPeriod"/>
            </a:pPr>
            <a:r>
              <a:rPr lang="en-GB" dirty="0"/>
              <a:t>Person A asks person B the questions,</a:t>
            </a:r>
            <a:r>
              <a:rPr lang="en-GB" baseline="0" dirty="0"/>
              <a:t> person B listens and selects the correct answer to give (see next slide) from their list. Person A then writes down the answer in Spanish.</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Teachers should explain to students that the answers on their sheet are the ones that they will say to their partner – not the answer to their own questions</a:t>
            </a:r>
            <a:r>
              <a:rPr lang="en-GB" b="1" baseline="0" dirty="0"/>
              <a:t>.  </a:t>
            </a:r>
            <a:r>
              <a:rPr lang="en-GB" baseline="0" dirty="0"/>
              <a:t>This is a speaking and listening task, not a reading.</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 teacher shows the correct versions at the end of the activity for checking (slide 41)</a:t>
            </a:r>
          </a:p>
        </p:txBody>
      </p:sp>
      <p:sp>
        <p:nvSpPr>
          <p:cNvPr id="4" name="Slide Number Placeholder 3"/>
          <p:cNvSpPr>
            <a:spLocks noGrp="1"/>
          </p:cNvSpPr>
          <p:nvPr>
            <p:ph type="sldNum" sz="quarter" idx="10"/>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3062637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7.1.1.1</a:t>
            </a:r>
          </a:p>
          <a:p>
            <a:r>
              <a:rPr lang="en-US" b="1" dirty="0"/>
              <a:t>Speaking activity</a:t>
            </a:r>
          </a:p>
          <a:p>
            <a:endParaRPr lang="en-US" b="1" dirty="0"/>
          </a:p>
          <a:p>
            <a:r>
              <a:rPr lang="en-US" b="1" dirty="0"/>
              <a:t>Timing: </a:t>
            </a:r>
            <a:r>
              <a:rPr lang="en-US" b="0" dirty="0"/>
              <a:t>10 minutes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a:t>
            </a:r>
            <a:r>
              <a:rPr lang="en-US" b="0" baseline="0" dirty="0"/>
              <a:t> use sentences with ‘estoy’ and ‘está’ in oral production</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See separate set of cards (word doc)</a:t>
            </a:r>
            <a:br>
              <a:rPr lang="en-GB" baseline="0" dirty="0"/>
            </a:br>
            <a:br>
              <a:rPr lang="en-GB" baseline="0" dirty="0"/>
            </a:br>
            <a:r>
              <a:rPr lang="en-GB" baseline="0" dirty="0"/>
              <a:t>Students play the game as described below:</a:t>
            </a:r>
          </a:p>
          <a:p>
            <a:pPr marL="0" indent="0">
              <a:buNone/>
            </a:pPr>
            <a:r>
              <a:rPr lang="en-GB" baseline="0" dirty="0"/>
              <a:t>1 Separate the cards into two piles – verbs and cities.</a:t>
            </a:r>
          </a:p>
          <a:p>
            <a:pPr marL="0" indent="0">
              <a:buNone/>
            </a:pPr>
            <a:r>
              <a:rPr lang="en-GB" baseline="0" dirty="0"/>
              <a:t>2 Partner A picks a verb and then a city, says the Spanish sentence.</a:t>
            </a:r>
            <a:br>
              <a:rPr lang="en-GB" baseline="0" dirty="0"/>
            </a:br>
            <a:r>
              <a:rPr lang="en-GB" baseline="0" dirty="0"/>
              <a:t>3 Partner B translates into English.  </a:t>
            </a:r>
            <a:br>
              <a:rPr lang="en-GB" baseline="0" dirty="0"/>
            </a:br>
            <a:r>
              <a:rPr lang="en-GB" baseline="0" dirty="0"/>
              <a:t>4 Players then swap roles.  </a:t>
            </a:r>
            <a:br>
              <a:rPr lang="en-GB" baseline="0" dirty="0"/>
            </a:br>
            <a:r>
              <a:rPr lang="en-GB" baseline="0" dirty="0"/>
              <a:t>If pairs time themselves, they can then repeat the activity to see how quickly they can complete all the sentences and translations.  With each new game, different sentences will be generated.</a:t>
            </a:r>
          </a:p>
          <a:p>
            <a:pPr marL="0" indent="0">
              <a:buNone/>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aseline="0" dirty="0"/>
              <a:t>Students could make these cards themselves i.e. fold A4 paper so it makes 12 rectangles - write 'I' x 3, he/she x 3, </a:t>
            </a:r>
            <a:r>
              <a:rPr lang="en-GB" sz="1200" kern="1200" dirty="0">
                <a:solidFill>
                  <a:schemeClr val="tx1"/>
                </a:solidFill>
                <a:effectLst/>
                <a:ea typeface="+mn-ea"/>
                <a:cs typeface="+mn-cs"/>
              </a:rPr>
              <a:t>(this will be a cue/prompt to recall the correct verb in Spanish), </a:t>
            </a:r>
            <a:r>
              <a:rPr lang="en-GB" baseline="0" dirty="0"/>
              <a:t>then 6 cities that they remember.  </a:t>
            </a:r>
            <a:br>
              <a:rPr lang="en-GB" baseline="0" dirty="0"/>
            </a:br>
            <a:r>
              <a:rPr lang="en-GB" baseline="0" dirty="0"/>
              <a:t>They could all do this so that they have 24 playing cards in total, when put together. This is good practice for spelling / memory / sounding out city names as they write them.</a:t>
            </a:r>
            <a:br>
              <a:rPr lang="en-GB" baseline="0" dirty="0"/>
            </a:br>
            <a:endParaRPr lang="en-GB" baseline="0"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a:t>
            </a:r>
            <a:r>
              <a:rPr lang="en-GB" b="1" baseline="0" dirty="0"/>
              <a:t> SHOW THIS SLIDE IN CLASS </a:t>
            </a:r>
          </a:p>
          <a:p>
            <a:r>
              <a:rPr lang="en-GB" b="0" baseline="0" dirty="0"/>
              <a:t>This is the card for person B</a:t>
            </a:r>
          </a:p>
        </p:txBody>
      </p:sp>
      <p:sp>
        <p:nvSpPr>
          <p:cNvPr id="4" name="Slide Number Placeholder 3"/>
          <p:cNvSpPr>
            <a:spLocks noGrp="1"/>
          </p:cNvSpPr>
          <p:nvPr>
            <p:ph type="sldNum" sz="quarter" idx="10"/>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29029758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Answer slide for speaking/listening activity</a:t>
            </a:r>
          </a:p>
          <a:p>
            <a:endParaRPr lang="en-GB" baseline="0" dirty="0"/>
          </a:p>
          <a:p>
            <a:r>
              <a:rPr lang="en-GB" b="1" baseline="0" dirty="0"/>
              <a:t>Procedure:</a:t>
            </a:r>
          </a:p>
          <a:p>
            <a:r>
              <a:rPr lang="en-GB" b="0" baseline="0" dirty="0"/>
              <a:t>1. </a:t>
            </a:r>
            <a:r>
              <a:rPr lang="en-GB" baseline="0" dirty="0"/>
              <a:t>Teachers can use this slide to clarify students’ answers following the </a:t>
            </a:r>
            <a:r>
              <a:rPr lang="en-GB" baseline="0" dirty="0" err="1"/>
              <a:t>pairwork</a:t>
            </a:r>
            <a:r>
              <a:rPr lang="en-GB" baseline="0" dirty="0"/>
              <a:t>, by clicking through the answers, first for persona A, then for persona B.</a:t>
            </a:r>
          </a:p>
        </p:txBody>
      </p:sp>
      <p:sp>
        <p:nvSpPr>
          <p:cNvPr id="4" name="Slide Number Placeholder 3"/>
          <p:cNvSpPr>
            <a:spLocks noGrp="1"/>
          </p:cNvSpPr>
          <p:nvPr>
            <p:ph type="sldNum" sz="quarter" idx="10"/>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35214632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p>
          <a:p>
            <a:endParaRPr lang="en-GB" b="0" dirty="0"/>
          </a:p>
          <a:p>
            <a:r>
              <a:rPr lang="en-GB" b="1" dirty="0"/>
              <a:t>Aim: </a:t>
            </a:r>
            <a:r>
              <a:rPr lang="en-GB" b="0" dirty="0"/>
              <a:t>Writing</a:t>
            </a:r>
            <a:r>
              <a:rPr lang="en-GB" b="0" baseline="0" dirty="0"/>
              <a:t> exercise practising question words</a:t>
            </a:r>
          </a:p>
          <a:p>
            <a:endParaRPr lang="en-GB" b="0" baseline="0" dirty="0"/>
          </a:p>
          <a:p>
            <a:r>
              <a:rPr lang="en-GB" b="1" baseline="0" dirty="0"/>
              <a:t>Procedure:</a:t>
            </a:r>
          </a:p>
          <a:p>
            <a:pPr marL="228600" indent="-228600">
              <a:buAutoNum type="arabicPeriod"/>
            </a:pPr>
            <a:r>
              <a:rPr lang="en-GB" b="0" baseline="0" dirty="0"/>
              <a:t>Students should write the correct question word in Spanish that is missing, and then translate the sentence into English.</a:t>
            </a:r>
          </a:p>
          <a:p>
            <a:pPr marL="228600" indent="-228600">
              <a:buAutoNum type="arabicPeriod"/>
            </a:pPr>
            <a:r>
              <a:rPr lang="en-GB" b="0" baseline="0" dirty="0"/>
              <a:t>Answers are shown individually by clicking. Ensure students have remembered the accent.</a:t>
            </a:r>
          </a:p>
          <a:p>
            <a:pPr marL="228600" indent="-228600">
              <a:buAutoNum type="arabicPeriod"/>
            </a:pPr>
            <a:r>
              <a:rPr lang="en-GB" b="0" baseline="0" dirty="0"/>
              <a:t> Teachers can a</a:t>
            </a:r>
            <a:r>
              <a:rPr lang="en-GB" dirty="0"/>
              <a:t>sk</a:t>
            </a:r>
            <a:r>
              <a:rPr lang="en-GB" baseline="0" dirty="0"/>
              <a:t> students why in 5), ‘</a:t>
            </a:r>
            <a:r>
              <a:rPr lang="en-GB" baseline="0" dirty="0" err="1"/>
              <a:t>está</a:t>
            </a:r>
            <a:r>
              <a:rPr lang="en-GB" baseline="0" dirty="0"/>
              <a:t>’ is used, rather than ‘</a:t>
            </a:r>
            <a:r>
              <a:rPr lang="en-GB" baseline="0" dirty="0" err="1"/>
              <a:t>es</a:t>
            </a:r>
            <a:r>
              <a:rPr lang="en-GB" baseline="0" dirty="0"/>
              <a:t>’. (In the context of an event, we’re referring to a state, rather than a trait.)</a:t>
            </a:r>
          </a:p>
          <a:p>
            <a:pPr marL="0" indent="0">
              <a:buNone/>
            </a:pPr>
            <a:endParaRPr lang="en-GB" baseline="0" dirty="0"/>
          </a:p>
          <a:p>
            <a:pPr marL="0" indent="0">
              <a:buNone/>
            </a:pPr>
            <a:r>
              <a:rPr lang="en-GB" b="1" baseline="0" dirty="0"/>
              <a:t>Notes:</a:t>
            </a:r>
          </a:p>
          <a:p>
            <a:r>
              <a:rPr lang="en-GB" baseline="0" dirty="0"/>
              <a:t>The meaning of ‘</a:t>
            </a:r>
            <a:r>
              <a:rPr lang="en-GB" baseline="0" dirty="0" err="1"/>
              <a:t>su</a:t>
            </a:r>
            <a:r>
              <a:rPr lang="en-GB" baseline="0" dirty="0"/>
              <a:t>’ is provided as a gloss as this hasn’t yet been taught.</a:t>
            </a:r>
          </a:p>
        </p:txBody>
      </p:sp>
      <p:sp>
        <p:nvSpPr>
          <p:cNvPr id="4" name="Slide Number Placeholder 3"/>
          <p:cNvSpPr>
            <a:spLocks noGrp="1"/>
          </p:cNvSpPr>
          <p:nvPr>
            <p:ph type="sldNum" sz="quarter" idx="10"/>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33976623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7.2.1.5</a:t>
            </a:r>
          </a:p>
          <a:p>
            <a:endParaRPr lang="en-US" b="1" dirty="0"/>
          </a:p>
          <a:p>
            <a:r>
              <a:rPr lang="en-US" b="1" dirty="0"/>
              <a:t>Timing: </a:t>
            </a:r>
            <a:r>
              <a:rPr lang="en-US" b="0" dirty="0"/>
              <a:t>10 min.</a:t>
            </a:r>
          </a:p>
          <a:p>
            <a:endParaRPr lang="en-US" b="1" dirty="0"/>
          </a:p>
          <a:p>
            <a:r>
              <a:rPr lang="en-US" b="1" dirty="0"/>
              <a:t>Aim: </a:t>
            </a:r>
            <a:r>
              <a:rPr lang="en-US" b="0" dirty="0"/>
              <a:t>to develop understanding of the differences between ‘ser’ and ‘</a:t>
            </a:r>
            <a:r>
              <a:rPr lang="en-US" b="0" dirty="0" err="1"/>
              <a:t>estar</a:t>
            </a:r>
            <a:r>
              <a:rPr lang="en-US" b="0" dirty="0"/>
              <a:t>’</a:t>
            </a:r>
            <a:r>
              <a:rPr lang="en-US" b="0" baseline="0" dirty="0"/>
              <a:t> in 1</a:t>
            </a:r>
            <a:r>
              <a:rPr lang="en-US" b="0" baseline="30000" dirty="0"/>
              <a:t>st</a:t>
            </a:r>
            <a:r>
              <a:rPr lang="en-US" b="0" baseline="0" dirty="0"/>
              <a:t> and 2</a:t>
            </a:r>
            <a:r>
              <a:rPr lang="en-US" b="0" baseline="30000" dirty="0"/>
              <a:t>nd</a:t>
            </a:r>
            <a:r>
              <a:rPr lang="en-US" b="0" baseline="0" dirty="0"/>
              <a:t> person singular. To </a:t>
            </a:r>
            <a:r>
              <a:rPr lang="en-US" b="0" baseline="0" dirty="0" err="1"/>
              <a:t>practise</a:t>
            </a:r>
            <a:r>
              <a:rPr lang="en-US" b="0" baseline="0" dirty="0"/>
              <a:t> retrieving these verbs from memory from in oral production.</a:t>
            </a:r>
            <a:endParaRPr lang="en-US" b="1" dirty="0"/>
          </a:p>
          <a:p>
            <a:endParaRPr lang="en-US" b="1" dirty="0"/>
          </a:p>
          <a:p>
            <a:r>
              <a:rPr lang="en-US" b="1" dirty="0"/>
              <a:t>Procedure:</a:t>
            </a:r>
          </a:p>
          <a:p>
            <a:r>
              <a:rPr lang="en-US" b="0" dirty="0"/>
              <a:t>1.</a:t>
            </a:r>
            <a:r>
              <a:rPr lang="en-US" b="0" baseline="0" dirty="0"/>
              <a:t> Teachers should give the cards (shown on the next two slides) to the students before the activity to help with the explanation.</a:t>
            </a:r>
          </a:p>
          <a:p>
            <a:r>
              <a:rPr lang="en-US" b="0" baseline="0" dirty="0"/>
              <a:t>2. </a:t>
            </a:r>
            <a:r>
              <a:rPr lang="en-US" b="0" dirty="0"/>
              <a:t>Person A looks at their prompt card</a:t>
            </a:r>
            <a:r>
              <a:rPr lang="en-US" b="0" baseline="0" dirty="0"/>
              <a:t> and</a:t>
            </a:r>
            <a:r>
              <a:rPr lang="en-US" b="0" dirty="0"/>
              <a:t> asks</a:t>
            </a:r>
            <a:r>
              <a:rPr lang="en-US" b="0" baseline="0" dirty="0"/>
              <a:t> the question (</a:t>
            </a:r>
            <a:r>
              <a:rPr lang="en-US" b="0" dirty="0"/>
              <a:t>‘</a:t>
            </a:r>
            <a:r>
              <a:rPr lang="en-US" sz="1200" dirty="0">
                <a:solidFill>
                  <a:schemeClr val="accent5">
                    <a:lumMod val="50000"/>
                  </a:schemeClr>
                </a:solidFill>
              </a:rPr>
              <a:t>¿Cómo eres?’ or ‘¿Cómo estás?’)</a:t>
            </a:r>
            <a:endParaRPr lang="en-US" sz="1200" b="0" dirty="0">
              <a:solidFill>
                <a:schemeClr val="tx1"/>
              </a:solidFill>
            </a:endParaRPr>
          </a:p>
          <a:p>
            <a:r>
              <a:rPr lang="en-US" sz="1200" b="0" dirty="0">
                <a:solidFill>
                  <a:schemeClr val="tx1"/>
                </a:solidFill>
              </a:rPr>
              <a:t>3.</a:t>
            </a:r>
            <a:r>
              <a:rPr lang="en-US" sz="1200" b="0" baseline="0" dirty="0">
                <a:solidFill>
                  <a:schemeClr val="tx1"/>
                </a:solidFill>
              </a:rPr>
              <a:t> </a:t>
            </a:r>
            <a:r>
              <a:rPr lang="en-US" b="0" dirty="0"/>
              <a:t>Person B listens.</a:t>
            </a:r>
            <a:r>
              <a:rPr lang="en-US" b="0" baseline="0" dirty="0"/>
              <a:t> Is it ‘how you are today’ (estás) or ‘what you’re like in general’ (eres)? They write the adjective on their card.</a:t>
            </a:r>
          </a:p>
          <a:p>
            <a:r>
              <a:rPr lang="en-US" b="0" baseline="0" dirty="0"/>
              <a:t>4. Person A finally writes the adjective that they hear (in Spanish)</a:t>
            </a:r>
            <a:endParaRPr lang="en-US" b="0" dirty="0"/>
          </a:p>
          <a:p>
            <a:pPr marL="0" indent="0">
              <a:buNone/>
            </a:pPr>
            <a:endParaRPr lang="en-US" b="0" dirty="0"/>
          </a:p>
          <a:p>
            <a:pPr marL="0" indent="0">
              <a:buNone/>
            </a:pPr>
            <a:r>
              <a:rPr lang="en-US" b="1" dirty="0"/>
              <a:t>Notes:</a:t>
            </a:r>
          </a:p>
          <a:p>
            <a:pPr marL="0" indent="0">
              <a:buNone/>
            </a:pPr>
            <a:r>
              <a:rPr lang="en-US" b="0" dirty="0"/>
              <a:t>Teachers</a:t>
            </a:r>
            <a:r>
              <a:rPr lang="en-US" b="0" baseline="0" dirty="0"/>
              <a:t> should</a:t>
            </a:r>
            <a:r>
              <a:rPr lang="en-US" b="0" dirty="0"/>
              <a:t> make sure that the</a:t>
            </a:r>
            <a:r>
              <a:rPr lang="en-US" b="0" baseline="0" dirty="0"/>
              <a:t> students</a:t>
            </a:r>
            <a:r>
              <a:rPr lang="en-US" b="0" dirty="0"/>
              <a:t> do the activity in order,</a:t>
            </a:r>
            <a:r>
              <a:rPr lang="en-US" b="0" baseline="0" dirty="0"/>
              <a:t> from 1 to 8. Students could say the number aloud in Spanish beforehand to ensure that they are looking at the same item.</a:t>
            </a:r>
            <a:endParaRPr lang="en-US" b="0" dirty="0"/>
          </a:p>
          <a:p>
            <a:pPr marL="0" indent="0">
              <a:buNone/>
            </a:pPr>
            <a:endParaRPr lang="en-US" b="0"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DO</a:t>
            </a:r>
            <a:r>
              <a:rPr lang="en-GB" b="1" baseline="0" dirty="0"/>
              <a:t> NOT SHOW IN CLASS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 printable version of these cards is available with</a:t>
            </a:r>
            <a:r>
              <a:rPr lang="en-GB" b="0" baseline="0" dirty="0"/>
              <a:t> the resource.</a:t>
            </a:r>
            <a:endParaRPr lang="en-GB" b="1" dirty="0"/>
          </a:p>
          <a:p>
            <a:r>
              <a:rPr lang="en-GB" b="1" dirty="0"/>
              <a:t>Person A question</a:t>
            </a:r>
            <a:r>
              <a:rPr lang="en-GB" b="1" baseline="0" dirty="0"/>
              <a:t> cards, with space to write their partner’s answer below</a:t>
            </a:r>
          </a:p>
          <a:p>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2806644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DO</a:t>
            </a:r>
            <a:r>
              <a:rPr lang="en-GB" b="1" baseline="0" dirty="0"/>
              <a:t> NOT SHOW IN CLASS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 printable version of these cards is available with</a:t>
            </a:r>
            <a:r>
              <a:rPr lang="en-GB" b="0" baseline="0" dirty="0"/>
              <a:t> the resource.</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Person B question</a:t>
            </a:r>
            <a:r>
              <a:rPr lang="en-GB" b="1" baseline="0" dirty="0"/>
              <a:t> cards, with space to write their partner’s answer below</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Answers are on slide 13.</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023593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A printable version of these cards is available with</a:t>
            </a:r>
            <a:r>
              <a:rPr lang="en-GB" b="1" baseline="0" dirty="0"/>
              <a:t> the resource.</a:t>
            </a:r>
          </a:p>
          <a:p>
            <a:endParaRPr lang="en-GB" b="1" dirty="0"/>
          </a:p>
          <a:p>
            <a:r>
              <a:rPr lang="en-GB" b="1" dirty="0"/>
              <a:t>Students A</a:t>
            </a:r>
            <a:r>
              <a:rPr lang="en-GB" b="1" baseline="0" dirty="0"/>
              <a:t> and B use the same set of response cards (to reduce printing)</a:t>
            </a:r>
          </a:p>
          <a:p>
            <a:r>
              <a:rPr lang="en-GB" b="0" baseline="0" dirty="0"/>
              <a:t>Their responses will be different because the partner is prompted to ask a different questions.</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4694825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 SLIDE – DO NOT DISPLAY UNTIL</a:t>
            </a:r>
            <a:r>
              <a:rPr lang="en-GB" b="1" baseline="0" dirty="0"/>
              <a:t> AFTER ACTIVITY</a:t>
            </a:r>
          </a:p>
          <a:p>
            <a:endParaRPr lang="en-GB" b="1" baseline="0" dirty="0"/>
          </a:p>
          <a:p>
            <a:r>
              <a:rPr lang="en-GB" b="1" baseline="0" dirty="0"/>
              <a:t>Procedure:</a:t>
            </a:r>
          </a:p>
          <a:p>
            <a:pPr marL="228600" indent="-228600">
              <a:buAutoNum type="arabicPeriod"/>
            </a:pPr>
            <a:r>
              <a:rPr lang="en-GB" b="0" baseline="0" dirty="0"/>
              <a:t>Teachers click to show each answer in turn</a:t>
            </a:r>
          </a:p>
          <a:p>
            <a:pPr marL="228600" indent="-228600">
              <a:buAutoNum type="arabicPeriod"/>
            </a:pPr>
            <a:r>
              <a:rPr lang="en-GB" b="0" baseline="0" dirty="0"/>
              <a:t>The next slide is the same for the other partner’s answers.</a:t>
            </a: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27</a:t>
            </a:fld>
            <a:endParaRPr lang="en-GB"/>
          </a:p>
        </p:txBody>
      </p:sp>
    </p:spTree>
    <p:extLst>
      <p:ext uri="{BB962C8B-B14F-4D97-AF65-F5344CB8AC3E}">
        <p14:creationId xmlns:p14="http://schemas.microsoft.com/office/powerpoint/2010/main" val="32928896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 SLIDE – DO NOT DISPLAY UNTIL</a:t>
            </a:r>
            <a:r>
              <a:rPr lang="en-GB" b="1" baseline="0" dirty="0"/>
              <a:t> AFTER ACTIVITY</a:t>
            </a:r>
            <a:endParaRPr lang="en-GB" b="1" dirty="0"/>
          </a:p>
        </p:txBody>
      </p:sp>
      <p:sp>
        <p:nvSpPr>
          <p:cNvPr id="4" name="Slide Number Placeholder 3"/>
          <p:cNvSpPr>
            <a:spLocks noGrp="1"/>
          </p:cNvSpPr>
          <p:nvPr>
            <p:ph type="sldNum" sz="quarter" idx="10"/>
          </p:nvPr>
        </p:nvSpPr>
        <p:spPr/>
        <p:txBody>
          <a:bodyPr/>
          <a:lstStyle/>
          <a:p>
            <a:fld id="{051212F4-EB5A-464B-92EC-DACFCB1CC2CD}" type="slidenum">
              <a:rPr lang="en-GB" smtClean="0"/>
              <a:t>28</a:t>
            </a:fld>
            <a:endParaRPr lang="en-GB"/>
          </a:p>
        </p:txBody>
      </p:sp>
    </p:spTree>
    <p:extLst>
      <p:ext uri="{BB962C8B-B14F-4D97-AF65-F5344CB8AC3E}">
        <p14:creationId xmlns:p14="http://schemas.microsoft.com/office/powerpoint/2010/main" val="41553320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b="1" baseline="0" dirty="0"/>
              <a:t>7.2.2.2</a:t>
            </a:r>
          </a:p>
          <a:p>
            <a:pPr marL="0" indent="0">
              <a:buFontTx/>
              <a:buNone/>
            </a:pPr>
            <a:r>
              <a:rPr lang="en-GB" b="1" baseline="0" dirty="0"/>
              <a:t>Timing</a:t>
            </a:r>
            <a:r>
              <a:rPr lang="en-GB" baseline="0" dirty="0"/>
              <a:t>: 12 minutes</a:t>
            </a:r>
          </a:p>
          <a:p>
            <a:pPr marL="0" indent="0">
              <a:buFontTx/>
              <a:buNone/>
            </a:pPr>
            <a:endParaRPr lang="en-GB" baseline="0" dirty="0"/>
          </a:p>
          <a:p>
            <a:pPr marL="0" indent="0">
              <a:buFontTx/>
              <a:buNone/>
            </a:pPr>
            <a:r>
              <a:rPr lang="en-GB" b="1" baseline="0" dirty="0"/>
              <a:t>Aim</a:t>
            </a:r>
            <a:r>
              <a:rPr lang="en-GB" baseline="0" dirty="0"/>
              <a:t>: to practise understanding ‘puedes’ and ‘puede’ + infinitive and revisited vocabulary in the oral modality</a:t>
            </a:r>
          </a:p>
          <a:p>
            <a:pPr marL="0" indent="0">
              <a:buFontTx/>
              <a:buNone/>
            </a:pPr>
            <a:endParaRPr lang="en-GB" baseline="0" dirty="0"/>
          </a:p>
          <a:p>
            <a:pPr marL="0" indent="0">
              <a:buFontTx/>
              <a:buNone/>
            </a:pPr>
            <a:r>
              <a:rPr lang="en-GB" b="1" baseline="0" dirty="0"/>
              <a:t>Procedure</a:t>
            </a:r>
            <a:r>
              <a:rPr lang="en-GB" baseline="0" dirty="0"/>
              <a:t>:</a:t>
            </a:r>
          </a:p>
          <a:p>
            <a:pPr marL="228600" indent="-228600">
              <a:buFontTx/>
              <a:buAutoNum type="arabicPeriod"/>
            </a:pPr>
            <a:r>
              <a:rPr lang="en-GB" baseline="0" dirty="0"/>
              <a:t>Student A reads their sentences to their partners.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 B ticks the corresponding column (‘you can’ or ‘s/he can’ and also writes the meaning in English in the last column).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Students swap roles.</a:t>
            </a:r>
          </a:p>
          <a:p>
            <a:pPr marL="228600" indent="-228600">
              <a:buFontTx/>
              <a:buAutoNum type="arabicPeriod"/>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a:t>
            </a:r>
            <a:r>
              <a:rPr lang="en-GB" baseline="0" dirty="0"/>
              <a:t>: The objective for the speaker is to gain confidence by reading out sentences aloud in Spanish. If teachers wish to challenge students more, prompts could be given in English so that students have to produce the Spanish themselves.</a:t>
            </a:r>
          </a:p>
        </p:txBody>
      </p:sp>
      <p:sp>
        <p:nvSpPr>
          <p:cNvPr id="4" name="Slide Number Placeholder 3"/>
          <p:cNvSpPr>
            <a:spLocks noGrp="1"/>
          </p:cNvSpPr>
          <p:nvPr>
            <p:ph type="sldNum" sz="quarter" idx="5"/>
          </p:nvPr>
        </p:nvSpPr>
        <p:spPr/>
        <p:txBody>
          <a:bodyPr/>
          <a:lstStyle/>
          <a:p>
            <a:fld id="{AFB90784-656C-4BA6-90F8-11FF7804BF12}" type="slidenum">
              <a:rPr lang="en-GB" smtClean="0"/>
              <a:t>29</a:t>
            </a:fld>
            <a:endParaRPr lang="en-GB"/>
          </a:p>
        </p:txBody>
      </p:sp>
    </p:spTree>
    <p:extLst>
      <p:ext uri="{BB962C8B-B14F-4D97-AF65-F5344CB8AC3E}">
        <p14:creationId xmlns:p14="http://schemas.microsoft.com/office/powerpoint/2010/main" val="2851404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OPTIONAL - alternative speaking</a:t>
            </a:r>
            <a:r>
              <a:rPr lang="en-US" b="1" baseline="0" dirty="0"/>
              <a:t> activity</a:t>
            </a:r>
            <a:endParaRPr lang="en-US" b="1" dirty="0"/>
          </a:p>
          <a:p>
            <a:endParaRPr lang="en-US" b="1" dirty="0"/>
          </a:p>
          <a:p>
            <a:r>
              <a:rPr lang="en-US" b="1" dirty="0"/>
              <a:t>Timing: </a:t>
            </a:r>
            <a:r>
              <a:rPr lang="en-US" b="0" dirty="0"/>
              <a:t>5</a:t>
            </a:r>
            <a:r>
              <a:rPr lang="en-US" b="0" baseline="0" dirty="0"/>
              <a:t> minutes</a:t>
            </a:r>
            <a:endParaRPr lang="en-US" b="0" dirty="0"/>
          </a:p>
          <a:p>
            <a:endParaRPr lang="en-US" b="1" dirty="0"/>
          </a:p>
          <a:p>
            <a:r>
              <a:rPr lang="en-US" b="1" dirty="0"/>
              <a:t>Aim: </a:t>
            </a:r>
            <a:r>
              <a:rPr lang="en-US" b="0" dirty="0"/>
              <a:t>to</a:t>
            </a:r>
            <a:r>
              <a:rPr lang="en-US" b="0" baseline="0" dirty="0"/>
              <a:t> correctly use the verbs ‘estoy’ and ‘está’ in oral production and further practise SSC [a]</a:t>
            </a:r>
            <a:endParaRPr lang="en-US" b="1" dirty="0"/>
          </a:p>
          <a:p>
            <a:endParaRPr lang="en-US" b="1" dirty="0"/>
          </a:p>
          <a:p>
            <a:r>
              <a:rPr lang="en-US" b="1" dirty="0"/>
              <a:t>Procedure:</a:t>
            </a:r>
          </a:p>
          <a:p>
            <a:pPr marL="228600" indent="-228600">
              <a:buAutoNum type="arabicPeriod"/>
            </a:pPr>
            <a:r>
              <a:rPr lang="en-US" b="0" dirty="0"/>
              <a:t>Each click brings up a combination of prompts (one for the verb, one for the city)</a:t>
            </a:r>
          </a:p>
          <a:p>
            <a:pPr marL="228600" indent="-228600">
              <a:buAutoNum type="arabicPeriod"/>
            </a:pPr>
            <a:r>
              <a:rPr lang="en-US" b="0" dirty="0"/>
              <a:t>Elicit</a:t>
            </a:r>
            <a:r>
              <a:rPr lang="en-US" b="0" baseline="0" dirty="0"/>
              <a:t> the correct sentence from students.</a:t>
            </a:r>
          </a:p>
          <a:p>
            <a:pPr marL="228600" indent="-228600">
              <a:buAutoNum type="arabicPeriod"/>
            </a:pPr>
            <a:r>
              <a:rPr lang="en-US" b="0" baseline="0" dirty="0"/>
              <a:t>In total, there are six sentences to produce.</a:t>
            </a:r>
          </a:p>
          <a:p>
            <a:pPr marL="228600" indent="-228600">
              <a:buAutoNum type="arabicPeriod"/>
            </a:pPr>
            <a:endParaRPr lang="en-US" b="0" baseline="0" dirty="0"/>
          </a:p>
          <a:p>
            <a:pPr marL="0" indent="0">
              <a:buNone/>
            </a:pPr>
            <a:r>
              <a:rPr lang="en-US" b="1" baseline="0" dirty="0"/>
              <a:t>Notes: </a:t>
            </a:r>
          </a:p>
          <a:p>
            <a:pPr marL="0" indent="0">
              <a:buNone/>
            </a:pPr>
            <a:r>
              <a:rPr lang="en-US" b="0" baseline="0" dirty="0"/>
              <a:t>1. This may be more suitable for more remote learning than the previous activity as it does not require printing or a partner.</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8984285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DO NOT DISPLAY DURING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Person A</a:t>
            </a:r>
            <a:r>
              <a:rPr lang="en-GB" b="0" baseline="0" dirty="0"/>
              <a:t> speaking </a:t>
            </a:r>
            <a:r>
              <a:rPr lang="en-GB" b="0" dirty="0"/>
              <a:t>cards/listening grid</a:t>
            </a:r>
            <a:endParaRPr lang="en-GB" b="1" dirty="0"/>
          </a:p>
          <a:p>
            <a:endParaRPr lang="en-GB" dirty="0"/>
          </a:p>
          <a:p>
            <a:r>
              <a:rPr lang="en-GB" dirty="0"/>
              <a:t>Student A:</a:t>
            </a:r>
          </a:p>
          <a:p>
            <a:endParaRPr lang="en-GB" dirty="0"/>
          </a:p>
          <a:p>
            <a:pPr marL="228600" indent="-228600">
              <a:buFont typeface="+mj-lt"/>
              <a:buAutoNum type="arabicPeriod"/>
            </a:pPr>
            <a:r>
              <a:rPr lang="en-GB" dirty="0"/>
              <a:t>Puedes </a:t>
            </a:r>
            <a:r>
              <a:rPr lang="en-GB" dirty="0" err="1"/>
              <a:t>preparar</a:t>
            </a:r>
            <a:r>
              <a:rPr lang="en-GB" dirty="0"/>
              <a:t> la comida.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Puede </a:t>
            </a:r>
            <a:r>
              <a:rPr lang="en-GB" dirty="0" err="1"/>
              <a:t>comprar</a:t>
            </a:r>
            <a:r>
              <a:rPr lang="en-GB" dirty="0"/>
              <a:t> </a:t>
            </a:r>
            <a:r>
              <a:rPr lang="en-GB" dirty="0" err="1"/>
              <a:t>cosas</a:t>
            </a:r>
            <a:r>
              <a:rPr lang="en-GB" dirty="0"/>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Puedes </a:t>
            </a:r>
            <a:r>
              <a:rPr lang="en-GB" dirty="0" err="1"/>
              <a:t>usar</a:t>
            </a:r>
            <a:r>
              <a:rPr lang="en-GB" dirty="0"/>
              <a:t> la </a:t>
            </a:r>
            <a:r>
              <a:rPr lang="en-GB" dirty="0" err="1"/>
              <a:t>cámara</a:t>
            </a:r>
            <a:r>
              <a:rPr lang="en-GB" dirty="0"/>
              <a:t>.</a:t>
            </a:r>
          </a:p>
          <a:p>
            <a:pPr marL="228600" indent="-228600">
              <a:buFont typeface="+mj-lt"/>
              <a:buAutoNum type="arabicPeriod"/>
            </a:pPr>
            <a:r>
              <a:rPr lang="en-GB" dirty="0"/>
              <a:t>Puedes </a:t>
            </a:r>
            <a:r>
              <a:rPr lang="en-GB" dirty="0" err="1"/>
              <a:t>buscar</a:t>
            </a:r>
            <a:r>
              <a:rPr lang="en-GB" dirty="0"/>
              <a:t> el </a:t>
            </a:r>
            <a:r>
              <a:rPr lang="en-GB" dirty="0" err="1"/>
              <a:t>río</a:t>
            </a:r>
            <a:r>
              <a:rPr lang="en-GB" dirty="0"/>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Puede </a:t>
            </a:r>
            <a:r>
              <a:rPr lang="en-GB" dirty="0" err="1"/>
              <a:t>jugar</a:t>
            </a:r>
            <a:r>
              <a:rPr lang="en-GB" dirty="0"/>
              <a:t> con el caballo.</a:t>
            </a:r>
          </a:p>
          <a:p>
            <a:pPr marL="0" indent="0">
              <a:buFont typeface="+mj-lt"/>
              <a:buNone/>
            </a:pPr>
            <a:endParaRPr lang="en-GB" dirty="0"/>
          </a:p>
          <a:p>
            <a:endParaRPr lang="en-GB" dirty="0"/>
          </a:p>
          <a:p>
            <a:r>
              <a:rPr lang="en-GB" dirty="0"/>
              <a:t>Student B:</a:t>
            </a:r>
          </a:p>
          <a:p>
            <a:endParaRPr lang="en-GB" dirty="0"/>
          </a:p>
          <a:p>
            <a:pPr marL="228600" indent="-228600">
              <a:buFont typeface="+mj-lt"/>
              <a:buAutoNum type="arabicPeriod"/>
            </a:pPr>
            <a:r>
              <a:rPr lang="en-GB" dirty="0"/>
              <a:t>Puede hacer un plan.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Puede </a:t>
            </a:r>
            <a:r>
              <a:rPr lang="en-GB" dirty="0" err="1"/>
              <a:t>pedir</a:t>
            </a:r>
            <a:r>
              <a:rPr lang="en-GB" dirty="0"/>
              <a:t> </a:t>
            </a:r>
            <a:r>
              <a:rPr lang="en-GB" dirty="0" err="1"/>
              <a:t>ayuda</a:t>
            </a:r>
            <a:r>
              <a:rPr lang="en-GB" dirty="0"/>
              <a:t>.</a:t>
            </a:r>
          </a:p>
          <a:p>
            <a:pPr marL="228600" indent="-228600">
              <a:buFont typeface="+mj-lt"/>
              <a:buAutoNum type="arabicPeriod"/>
            </a:pPr>
            <a:r>
              <a:rPr lang="en-GB" dirty="0"/>
              <a:t>Puedes </a:t>
            </a:r>
            <a:r>
              <a:rPr lang="en-GB" dirty="0" err="1"/>
              <a:t>llevar</a:t>
            </a:r>
            <a:r>
              <a:rPr lang="en-GB" dirty="0"/>
              <a:t> dos </a:t>
            </a:r>
            <a:r>
              <a:rPr lang="en-GB" dirty="0" err="1"/>
              <a:t>bicicletas</a:t>
            </a:r>
            <a:r>
              <a:rPr lang="en-GB" dirty="0"/>
              <a:t>.</a:t>
            </a:r>
          </a:p>
          <a:p>
            <a:pPr marL="228600" indent="-228600">
              <a:buFont typeface="+mj-lt"/>
              <a:buAutoNum type="arabicPeriod"/>
            </a:pPr>
            <a:r>
              <a:rPr lang="en-GB" dirty="0"/>
              <a:t>Puede </a:t>
            </a:r>
            <a:r>
              <a:rPr lang="en-GB" dirty="0" err="1"/>
              <a:t>preguntar</a:t>
            </a:r>
            <a:r>
              <a:rPr lang="en-GB" dirty="0"/>
              <a:t> </a:t>
            </a:r>
            <a:r>
              <a:rPr lang="en-GB" dirty="0" err="1"/>
              <a:t>dónde</a:t>
            </a:r>
            <a:r>
              <a:rPr lang="en-GB" dirty="0"/>
              <a:t> </a:t>
            </a:r>
            <a:r>
              <a:rPr lang="en-GB" dirty="0" err="1"/>
              <a:t>está</a:t>
            </a:r>
            <a:r>
              <a:rPr lang="en-GB" dirty="0"/>
              <a:t> el </a:t>
            </a:r>
            <a:r>
              <a:rPr lang="en-GB" dirty="0" err="1"/>
              <a:t>norte</a:t>
            </a:r>
            <a:r>
              <a:rPr lang="en-GB" dirty="0"/>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Puedes </a:t>
            </a:r>
            <a:r>
              <a:rPr lang="en-GB" dirty="0" err="1"/>
              <a:t>buscar</a:t>
            </a:r>
            <a:r>
              <a:rPr lang="en-GB" dirty="0"/>
              <a:t> una vista </a:t>
            </a:r>
            <a:r>
              <a:rPr lang="en-GB" dirty="0" err="1"/>
              <a:t>bonita</a:t>
            </a:r>
            <a:r>
              <a:rPr lang="en-GB" dirty="0"/>
              <a:t>.</a:t>
            </a:r>
          </a:p>
          <a:p>
            <a:pPr marL="228600" indent="-228600">
              <a:buFont typeface="+mj-lt"/>
              <a:buAutoNum type="arabicPeriod"/>
            </a:pPr>
            <a:endParaRPr lang="en-GB" dirty="0"/>
          </a:p>
        </p:txBody>
      </p:sp>
      <p:sp>
        <p:nvSpPr>
          <p:cNvPr id="4" name="Slide Number Placeholder 3"/>
          <p:cNvSpPr>
            <a:spLocks noGrp="1"/>
          </p:cNvSpPr>
          <p:nvPr>
            <p:ph type="sldNum" sz="quarter" idx="5"/>
          </p:nvPr>
        </p:nvSpPr>
        <p:spPr/>
        <p:txBody>
          <a:bodyPr/>
          <a:lstStyle/>
          <a:p>
            <a:fld id="{AFB90784-656C-4BA6-90F8-11FF7804BF12}" type="slidenum">
              <a:rPr lang="en-GB" smtClean="0"/>
              <a:t>30</a:t>
            </a:fld>
            <a:endParaRPr lang="en-GB"/>
          </a:p>
        </p:txBody>
      </p:sp>
    </p:spTree>
    <p:extLst>
      <p:ext uri="{BB962C8B-B14F-4D97-AF65-F5344CB8AC3E}">
        <p14:creationId xmlns:p14="http://schemas.microsoft.com/office/powerpoint/2010/main" val="29420975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DO NOT DISPLAY DURING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Person B</a:t>
            </a:r>
            <a:r>
              <a:rPr lang="en-GB" b="0" baseline="0" dirty="0"/>
              <a:t> speaking </a:t>
            </a:r>
            <a:r>
              <a:rPr lang="en-GB" b="0" dirty="0"/>
              <a:t>cards/listening grid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dirty="0"/>
              <a:t>Student A:</a:t>
            </a:r>
          </a:p>
          <a:p>
            <a:endParaRPr lang="en-GB" dirty="0"/>
          </a:p>
          <a:p>
            <a:pPr marL="228600" indent="-228600">
              <a:buFont typeface="+mj-lt"/>
              <a:buAutoNum type="arabicPeriod"/>
            </a:pPr>
            <a:r>
              <a:rPr lang="en-GB" dirty="0"/>
              <a:t>Puedes </a:t>
            </a:r>
            <a:r>
              <a:rPr lang="en-GB" dirty="0" err="1"/>
              <a:t>preparar</a:t>
            </a:r>
            <a:r>
              <a:rPr lang="en-GB" dirty="0"/>
              <a:t> la comida.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Puede </a:t>
            </a:r>
            <a:r>
              <a:rPr lang="en-GB" dirty="0" err="1"/>
              <a:t>comprar</a:t>
            </a:r>
            <a:r>
              <a:rPr lang="en-GB" dirty="0"/>
              <a:t> </a:t>
            </a:r>
            <a:r>
              <a:rPr lang="en-GB" dirty="0" err="1"/>
              <a:t>cosas</a:t>
            </a:r>
            <a:r>
              <a:rPr lang="en-GB" dirty="0"/>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Puedes </a:t>
            </a:r>
            <a:r>
              <a:rPr lang="en-GB" dirty="0" err="1"/>
              <a:t>usar</a:t>
            </a:r>
            <a:r>
              <a:rPr lang="en-GB" dirty="0"/>
              <a:t> la </a:t>
            </a:r>
            <a:r>
              <a:rPr lang="en-GB" dirty="0" err="1"/>
              <a:t>cámara</a:t>
            </a:r>
            <a:r>
              <a:rPr lang="en-GB" dirty="0"/>
              <a:t>.</a:t>
            </a:r>
          </a:p>
          <a:p>
            <a:pPr marL="228600" indent="-228600">
              <a:buFont typeface="+mj-lt"/>
              <a:buAutoNum type="arabicPeriod"/>
            </a:pPr>
            <a:r>
              <a:rPr lang="en-GB" dirty="0"/>
              <a:t>Puedes </a:t>
            </a:r>
            <a:r>
              <a:rPr lang="en-GB" dirty="0" err="1"/>
              <a:t>buscar</a:t>
            </a:r>
            <a:r>
              <a:rPr lang="en-GB" dirty="0"/>
              <a:t> el </a:t>
            </a:r>
            <a:r>
              <a:rPr lang="en-GB" dirty="0" err="1"/>
              <a:t>río</a:t>
            </a:r>
            <a:r>
              <a:rPr lang="en-GB" dirty="0"/>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Puede </a:t>
            </a:r>
            <a:r>
              <a:rPr lang="en-GB" dirty="0" err="1"/>
              <a:t>jugar</a:t>
            </a:r>
            <a:r>
              <a:rPr lang="en-GB" dirty="0"/>
              <a:t> con el caballo.</a:t>
            </a:r>
          </a:p>
          <a:p>
            <a:pPr marL="0" indent="0">
              <a:buFont typeface="+mj-lt"/>
              <a:buNone/>
            </a:pPr>
            <a:endParaRPr lang="en-GB" dirty="0"/>
          </a:p>
          <a:p>
            <a:endParaRPr lang="en-GB" dirty="0"/>
          </a:p>
          <a:p>
            <a:r>
              <a:rPr lang="en-GB" dirty="0"/>
              <a:t>Student B:</a:t>
            </a:r>
          </a:p>
          <a:p>
            <a:endParaRPr lang="en-GB" dirty="0"/>
          </a:p>
          <a:p>
            <a:pPr marL="228600" indent="-228600">
              <a:buFont typeface="+mj-lt"/>
              <a:buAutoNum type="arabicPeriod"/>
            </a:pPr>
            <a:r>
              <a:rPr lang="en-GB" dirty="0"/>
              <a:t>Puede hacer un plan.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Puede </a:t>
            </a:r>
            <a:r>
              <a:rPr lang="en-GB" dirty="0" err="1"/>
              <a:t>pedir</a:t>
            </a:r>
            <a:r>
              <a:rPr lang="en-GB" dirty="0"/>
              <a:t> </a:t>
            </a:r>
            <a:r>
              <a:rPr lang="en-GB" dirty="0" err="1"/>
              <a:t>ayuda</a:t>
            </a:r>
            <a:r>
              <a:rPr lang="en-GB" dirty="0"/>
              <a:t>.</a:t>
            </a:r>
          </a:p>
          <a:p>
            <a:pPr marL="228600" indent="-228600">
              <a:buFont typeface="+mj-lt"/>
              <a:buAutoNum type="arabicPeriod"/>
            </a:pPr>
            <a:r>
              <a:rPr lang="en-GB" dirty="0"/>
              <a:t>Puedes </a:t>
            </a:r>
            <a:r>
              <a:rPr lang="en-GB" dirty="0" err="1"/>
              <a:t>llevar</a:t>
            </a:r>
            <a:r>
              <a:rPr lang="en-GB" dirty="0"/>
              <a:t> dos </a:t>
            </a:r>
            <a:r>
              <a:rPr lang="en-GB" dirty="0" err="1"/>
              <a:t>bicicletas</a:t>
            </a:r>
            <a:r>
              <a:rPr lang="en-GB" dirty="0"/>
              <a:t>.</a:t>
            </a:r>
          </a:p>
          <a:p>
            <a:pPr marL="228600" indent="-228600">
              <a:buFont typeface="+mj-lt"/>
              <a:buAutoNum type="arabicPeriod"/>
            </a:pPr>
            <a:r>
              <a:rPr lang="en-GB" dirty="0"/>
              <a:t>Puede </a:t>
            </a:r>
            <a:r>
              <a:rPr lang="en-GB" dirty="0" err="1"/>
              <a:t>preguntar</a:t>
            </a:r>
            <a:r>
              <a:rPr lang="en-GB" dirty="0"/>
              <a:t> </a:t>
            </a:r>
            <a:r>
              <a:rPr lang="en-GB" dirty="0" err="1"/>
              <a:t>dónde</a:t>
            </a:r>
            <a:r>
              <a:rPr lang="en-GB" dirty="0"/>
              <a:t> </a:t>
            </a:r>
            <a:r>
              <a:rPr lang="en-GB" dirty="0" err="1"/>
              <a:t>está</a:t>
            </a:r>
            <a:r>
              <a:rPr lang="en-GB" dirty="0"/>
              <a:t> el </a:t>
            </a:r>
            <a:r>
              <a:rPr lang="en-GB" dirty="0" err="1"/>
              <a:t>norte</a:t>
            </a:r>
            <a:r>
              <a:rPr lang="en-GB" dirty="0"/>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Puedes </a:t>
            </a:r>
            <a:r>
              <a:rPr lang="en-GB" dirty="0" err="1"/>
              <a:t>buscar</a:t>
            </a:r>
            <a:r>
              <a:rPr lang="en-GB" dirty="0"/>
              <a:t> una vista </a:t>
            </a:r>
            <a:r>
              <a:rPr lang="en-GB" dirty="0" err="1"/>
              <a:t>bonita</a:t>
            </a:r>
            <a:r>
              <a:rPr lang="en-GB" dirty="0"/>
              <a:t>.</a:t>
            </a:r>
          </a:p>
          <a:p>
            <a:pPr marL="228600" indent="-228600">
              <a:buFont typeface="+mj-lt"/>
              <a:buAutoNum type="arabicPeriod"/>
            </a:pPr>
            <a:endParaRPr lang="en-GB" dirty="0"/>
          </a:p>
        </p:txBody>
      </p:sp>
      <p:sp>
        <p:nvSpPr>
          <p:cNvPr id="4" name="Slide Number Placeholder 3"/>
          <p:cNvSpPr>
            <a:spLocks noGrp="1"/>
          </p:cNvSpPr>
          <p:nvPr>
            <p:ph type="sldNum" sz="quarter" idx="5"/>
          </p:nvPr>
        </p:nvSpPr>
        <p:spPr/>
        <p:txBody>
          <a:bodyPr/>
          <a:lstStyle/>
          <a:p>
            <a:fld id="{AFB90784-656C-4BA6-90F8-11FF7804BF12}" type="slidenum">
              <a:rPr lang="en-GB" smtClean="0"/>
              <a:t>31</a:t>
            </a:fld>
            <a:endParaRPr lang="en-GB"/>
          </a:p>
        </p:txBody>
      </p:sp>
    </p:spTree>
    <p:extLst>
      <p:ext uri="{BB962C8B-B14F-4D97-AF65-F5344CB8AC3E}">
        <p14:creationId xmlns:p14="http://schemas.microsoft.com/office/powerpoint/2010/main" val="6782461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ANSWERS</a:t>
            </a:r>
            <a:r>
              <a:rPr lang="en-GB" b="1" baseline="0" dirty="0"/>
              <a:t> - </a:t>
            </a:r>
            <a:r>
              <a:rPr lang="en-GB" b="1" dirty="0"/>
              <a:t>DO NOT DISPLAY DURING ACTIVITY</a:t>
            </a:r>
          </a:p>
          <a:p>
            <a:endParaRPr lang="en-GB" dirty="0"/>
          </a:p>
          <a:p>
            <a:r>
              <a:rPr lang="en-GB" dirty="0"/>
              <a:t>Student A:</a:t>
            </a:r>
          </a:p>
          <a:p>
            <a:endParaRPr lang="en-GB" dirty="0"/>
          </a:p>
          <a:p>
            <a:pPr marL="228600" indent="-228600">
              <a:buFont typeface="+mj-lt"/>
              <a:buAutoNum type="arabicPeriod"/>
            </a:pPr>
            <a:r>
              <a:rPr lang="en-GB" dirty="0"/>
              <a:t>Puedes </a:t>
            </a:r>
            <a:r>
              <a:rPr lang="en-GB" dirty="0" err="1"/>
              <a:t>preparar</a:t>
            </a:r>
            <a:r>
              <a:rPr lang="en-GB" dirty="0"/>
              <a:t> la comida.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Puede </a:t>
            </a:r>
            <a:r>
              <a:rPr lang="en-GB" dirty="0" err="1"/>
              <a:t>comprar</a:t>
            </a:r>
            <a:r>
              <a:rPr lang="en-GB" dirty="0"/>
              <a:t> </a:t>
            </a:r>
            <a:r>
              <a:rPr lang="en-GB" dirty="0" err="1"/>
              <a:t>cosas</a:t>
            </a:r>
            <a:r>
              <a:rPr lang="en-GB" dirty="0"/>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Puedes </a:t>
            </a:r>
            <a:r>
              <a:rPr lang="en-GB" dirty="0" err="1"/>
              <a:t>usar</a:t>
            </a:r>
            <a:r>
              <a:rPr lang="en-GB" dirty="0"/>
              <a:t> la </a:t>
            </a:r>
            <a:r>
              <a:rPr lang="en-GB" dirty="0" err="1"/>
              <a:t>cámara</a:t>
            </a:r>
            <a:r>
              <a:rPr lang="en-GB" dirty="0"/>
              <a:t>.</a:t>
            </a:r>
          </a:p>
          <a:p>
            <a:pPr marL="228600" indent="-228600">
              <a:buFont typeface="+mj-lt"/>
              <a:buAutoNum type="arabicPeriod"/>
            </a:pPr>
            <a:r>
              <a:rPr lang="en-GB" dirty="0"/>
              <a:t>Puedes </a:t>
            </a:r>
            <a:r>
              <a:rPr lang="en-GB" dirty="0" err="1"/>
              <a:t>buscar</a:t>
            </a:r>
            <a:r>
              <a:rPr lang="en-GB" dirty="0"/>
              <a:t> el </a:t>
            </a:r>
            <a:r>
              <a:rPr lang="en-GB" dirty="0" err="1"/>
              <a:t>río</a:t>
            </a:r>
            <a:r>
              <a:rPr lang="en-GB" dirty="0"/>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Puede </a:t>
            </a:r>
            <a:r>
              <a:rPr lang="en-GB" dirty="0" err="1"/>
              <a:t>jugar</a:t>
            </a:r>
            <a:r>
              <a:rPr lang="en-GB" dirty="0"/>
              <a:t> con el caballo.</a:t>
            </a:r>
          </a:p>
          <a:p>
            <a:pPr marL="0" indent="0">
              <a:buFont typeface="+mj-lt"/>
              <a:buNone/>
            </a:pPr>
            <a:endParaRPr lang="en-GB" dirty="0"/>
          </a:p>
          <a:p>
            <a:endParaRPr lang="en-GB" dirty="0"/>
          </a:p>
          <a:p>
            <a:r>
              <a:rPr lang="en-GB" dirty="0"/>
              <a:t>Student B:</a:t>
            </a:r>
          </a:p>
          <a:p>
            <a:endParaRPr lang="en-GB" dirty="0"/>
          </a:p>
          <a:p>
            <a:pPr marL="228600" indent="-228600">
              <a:buFont typeface="+mj-lt"/>
              <a:buAutoNum type="arabicPeriod"/>
            </a:pPr>
            <a:r>
              <a:rPr lang="en-GB" dirty="0"/>
              <a:t>Puede hacer un plan.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Puede </a:t>
            </a:r>
            <a:r>
              <a:rPr lang="en-GB" dirty="0" err="1"/>
              <a:t>pedir</a:t>
            </a:r>
            <a:r>
              <a:rPr lang="en-GB" dirty="0"/>
              <a:t> </a:t>
            </a:r>
            <a:r>
              <a:rPr lang="en-GB" dirty="0" err="1"/>
              <a:t>ayuda</a:t>
            </a:r>
            <a:r>
              <a:rPr lang="en-GB" dirty="0"/>
              <a:t>.</a:t>
            </a:r>
          </a:p>
          <a:p>
            <a:pPr marL="228600" indent="-228600">
              <a:buFont typeface="+mj-lt"/>
              <a:buAutoNum type="arabicPeriod"/>
            </a:pPr>
            <a:r>
              <a:rPr lang="en-GB" dirty="0"/>
              <a:t>Puedes </a:t>
            </a:r>
            <a:r>
              <a:rPr lang="en-GB" dirty="0" err="1"/>
              <a:t>llevar</a:t>
            </a:r>
            <a:r>
              <a:rPr lang="en-GB" dirty="0"/>
              <a:t> dos </a:t>
            </a:r>
            <a:r>
              <a:rPr lang="en-GB" dirty="0" err="1"/>
              <a:t>bicicletas</a:t>
            </a:r>
            <a:r>
              <a:rPr lang="en-GB" dirty="0"/>
              <a:t>.</a:t>
            </a:r>
          </a:p>
          <a:p>
            <a:pPr marL="228600" indent="-228600">
              <a:buFont typeface="+mj-lt"/>
              <a:buAutoNum type="arabicPeriod"/>
            </a:pPr>
            <a:r>
              <a:rPr lang="en-GB" dirty="0"/>
              <a:t>Puede </a:t>
            </a:r>
            <a:r>
              <a:rPr lang="en-GB" dirty="0" err="1"/>
              <a:t>preguntar</a:t>
            </a:r>
            <a:r>
              <a:rPr lang="en-GB" dirty="0"/>
              <a:t> </a:t>
            </a:r>
            <a:r>
              <a:rPr lang="en-GB" dirty="0" err="1"/>
              <a:t>dónde</a:t>
            </a:r>
            <a:r>
              <a:rPr lang="en-GB" dirty="0"/>
              <a:t> </a:t>
            </a:r>
            <a:r>
              <a:rPr lang="en-GB" dirty="0" err="1"/>
              <a:t>está</a:t>
            </a:r>
            <a:r>
              <a:rPr lang="en-GB" dirty="0"/>
              <a:t> el </a:t>
            </a:r>
            <a:r>
              <a:rPr lang="en-GB" dirty="0" err="1"/>
              <a:t>norte</a:t>
            </a:r>
            <a:r>
              <a:rPr lang="en-GB" dirty="0"/>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Puedes </a:t>
            </a:r>
            <a:r>
              <a:rPr lang="en-GB" dirty="0" err="1"/>
              <a:t>buscar</a:t>
            </a:r>
            <a:r>
              <a:rPr lang="en-GB" dirty="0"/>
              <a:t> una vista </a:t>
            </a:r>
            <a:r>
              <a:rPr lang="en-GB" dirty="0" err="1"/>
              <a:t>bonita</a:t>
            </a:r>
            <a:r>
              <a:rPr lang="en-GB" dirty="0"/>
              <a:t>.</a:t>
            </a:r>
          </a:p>
          <a:p>
            <a:pPr marL="228600" indent="-228600">
              <a:buFont typeface="+mj-lt"/>
              <a:buAutoNum type="arabicPeriod"/>
            </a:pPr>
            <a:endParaRPr lang="en-GB" dirty="0"/>
          </a:p>
        </p:txBody>
      </p:sp>
      <p:sp>
        <p:nvSpPr>
          <p:cNvPr id="4" name="Slide Number Placeholder 3"/>
          <p:cNvSpPr>
            <a:spLocks noGrp="1"/>
          </p:cNvSpPr>
          <p:nvPr>
            <p:ph type="sldNum" sz="quarter" idx="5"/>
          </p:nvPr>
        </p:nvSpPr>
        <p:spPr/>
        <p:txBody>
          <a:bodyPr/>
          <a:lstStyle/>
          <a:p>
            <a:fld id="{AFB90784-656C-4BA6-90F8-11FF7804BF12}" type="slidenum">
              <a:rPr lang="en-GB" smtClean="0"/>
              <a:t>32</a:t>
            </a:fld>
            <a:endParaRPr lang="en-GB"/>
          </a:p>
        </p:txBody>
      </p:sp>
    </p:spTree>
    <p:extLst>
      <p:ext uri="{BB962C8B-B14F-4D97-AF65-F5344CB8AC3E}">
        <p14:creationId xmlns:p14="http://schemas.microsoft.com/office/powerpoint/2010/main" val="42043181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ANSWERS -</a:t>
            </a:r>
            <a:r>
              <a:rPr lang="en-GB" b="1" baseline="0" dirty="0"/>
              <a:t> </a:t>
            </a:r>
            <a:r>
              <a:rPr lang="en-GB" b="1" dirty="0"/>
              <a:t>DO NOT DISPLAY DURING ACTIVITY</a:t>
            </a:r>
          </a:p>
          <a:p>
            <a:endParaRPr lang="en-GB" dirty="0"/>
          </a:p>
          <a:p>
            <a:r>
              <a:rPr lang="en-GB" dirty="0"/>
              <a:t>Student A:</a:t>
            </a:r>
          </a:p>
          <a:p>
            <a:endParaRPr lang="en-GB" dirty="0"/>
          </a:p>
          <a:p>
            <a:pPr marL="228600" indent="-228600">
              <a:buFont typeface="+mj-lt"/>
              <a:buAutoNum type="arabicPeriod"/>
            </a:pPr>
            <a:r>
              <a:rPr lang="en-GB" dirty="0"/>
              <a:t>Puedes </a:t>
            </a:r>
            <a:r>
              <a:rPr lang="en-GB" dirty="0" err="1"/>
              <a:t>preparar</a:t>
            </a:r>
            <a:r>
              <a:rPr lang="en-GB" dirty="0"/>
              <a:t> la comida.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Puede </a:t>
            </a:r>
            <a:r>
              <a:rPr lang="en-GB" dirty="0" err="1"/>
              <a:t>comprar</a:t>
            </a:r>
            <a:r>
              <a:rPr lang="en-GB" dirty="0"/>
              <a:t> </a:t>
            </a:r>
            <a:r>
              <a:rPr lang="en-GB" dirty="0" err="1"/>
              <a:t>cosas</a:t>
            </a:r>
            <a:r>
              <a:rPr lang="en-GB" dirty="0"/>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Puedes </a:t>
            </a:r>
            <a:r>
              <a:rPr lang="en-GB" dirty="0" err="1"/>
              <a:t>usar</a:t>
            </a:r>
            <a:r>
              <a:rPr lang="en-GB" dirty="0"/>
              <a:t> la </a:t>
            </a:r>
            <a:r>
              <a:rPr lang="en-GB" dirty="0" err="1"/>
              <a:t>cámara</a:t>
            </a:r>
            <a:r>
              <a:rPr lang="en-GB" dirty="0"/>
              <a:t>.</a:t>
            </a:r>
          </a:p>
          <a:p>
            <a:pPr marL="228600" indent="-228600">
              <a:buFont typeface="+mj-lt"/>
              <a:buAutoNum type="arabicPeriod"/>
            </a:pPr>
            <a:r>
              <a:rPr lang="en-GB" dirty="0"/>
              <a:t>Puedes </a:t>
            </a:r>
            <a:r>
              <a:rPr lang="en-GB" dirty="0" err="1"/>
              <a:t>buscar</a:t>
            </a:r>
            <a:r>
              <a:rPr lang="en-GB" dirty="0"/>
              <a:t> el </a:t>
            </a:r>
            <a:r>
              <a:rPr lang="en-GB" dirty="0" err="1"/>
              <a:t>río</a:t>
            </a:r>
            <a:r>
              <a:rPr lang="en-GB" dirty="0"/>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Puede </a:t>
            </a:r>
            <a:r>
              <a:rPr lang="en-GB" dirty="0" err="1"/>
              <a:t>jugar</a:t>
            </a:r>
            <a:r>
              <a:rPr lang="en-GB" dirty="0"/>
              <a:t> con el caballo.</a:t>
            </a:r>
          </a:p>
          <a:p>
            <a:pPr marL="0" indent="0">
              <a:buFont typeface="+mj-lt"/>
              <a:buNone/>
            </a:pPr>
            <a:endParaRPr lang="en-GB" dirty="0"/>
          </a:p>
          <a:p>
            <a:endParaRPr lang="en-GB" dirty="0"/>
          </a:p>
          <a:p>
            <a:r>
              <a:rPr lang="en-GB" dirty="0"/>
              <a:t>Student B:</a:t>
            </a:r>
          </a:p>
          <a:p>
            <a:endParaRPr lang="en-GB" dirty="0"/>
          </a:p>
          <a:p>
            <a:pPr marL="228600" indent="-228600">
              <a:buFont typeface="+mj-lt"/>
              <a:buAutoNum type="arabicPeriod"/>
            </a:pPr>
            <a:r>
              <a:rPr lang="en-GB" dirty="0"/>
              <a:t>Puede hacer un plan.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Puede </a:t>
            </a:r>
            <a:r>
              <a:rPr lang="en-GB" dirty="0" err="1"/>
              <a:t>pedir</a:t>
            </a:r>
            <a:r>
              <a:rPr lang="en-GB" dirty="0"/>
              <a:t> </a:t>
            </a:r>
            <a:r>
              <a:rPr lang="en-GB" dirty="0" err="1"/>
              <a:t>ayuda</a:t>
            </a:r>
            <a:r>
              <a:rPr lang="en-GB" dirty="0"/>
              <a:t>.</a:t>
            </a:r>
          </a:p>
          <a:p>
            <a:pPr marL="228600" indent="-228600">
              <a:buFont typeface="+mj-lt"/>
              <a:buAutoNum type="arabicPeriod"/>
            </a:pPr>
            <a:r>
              <a:rPr lang="en-GB" dirty="0"/>
              <a:t>Puedes </a:t>
            </a:r>
            <a:r>
              <a:rPr lang="en-GB" dirty="0" err="1"/>
              <a:t>llevar</a:t>
            </a:r>
            <a:r>
              <a:rPr lang="en-GB" dirty="0"/>
              <a:t> dos </a:t>
            </a:r>
            <a:r>
              <a:rPr lang="en-GB" dirty="0" err="1"/>
              <a:t>bicicletas</a:t>
            </a:r>
            <a:r>
              <a:rPr lang="en-GB" dirty="0"/>
              <a:t>.</a:t>
            </a:r>
          </a:p>
          <a:p>
            <a:pPr marL="228600" indent="-228600">
              <a:buFont typeface="+mj-lt"/>
              <a:buAutoNum type="arabicPeriod"/>
            </a:pPr>
            <a:r>
              <a:rPr lang="en-GB" dirty="0"/>
              <a:t>Puede </a:t>
            </a:r>
            <a:r>
              <a:rPr lang="en-GB" dirty="0" err="1"/>
              <a:t>preguntar</a:t>
            </a:r>
            <a:r>
              <a:rPr lang="en-GB" dirty="0"/>
              <a:t> </a:t>
            </a:r>
            <a:r>
              <a:rPr lang="en-GB" dirty="0" err="1"/>
              <a:t>dónde</a:t>
            </a:r>
            <a:r>
              <a:rPr lang="en-GB" dirty="0"/>
              <a:t> </a:t>
            </a:r>
            <a:r>
              <a:rPr lang="en-GB" dirty="0" err="1"/>
              <a:t>está</a:t>
            </a:r>
            <a:r>
              <a:rPr lang="en-GB" dirty="0"/>
              <a:t> el </a:t>
            </a:r>
            <a:r>
              <a:rPr lang="en-GB" dirty="0" err="1"/>
              <a:t>norte</a:t>
            </a:r>
            <a:r>
              <a:rPr lang="en-GB" dirty="0"/>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Puedes </a:t>
            </a:r>
            <a:r>
              <a:rPr lang="en-GB" dirty="0" err="1"/>
              <a:t>buscar</a:t>
            </a:r>
            <a:r>
              <a:rPr lang="en-GB" dirty="0"/>
              <a:t> una vista </a:t>
            </a:r>
            <a:r>
              <a:rPr lang="en-GB" dirty="0" err="1"/>
              <a:t>bonita</a:t>
            </a:r>
            <a:r>
              <a:rPr lang="en-GB" dirty="0"/>
              <a:t>.</a:t>
            </a:r>
          </a:p>
          <a:p>
            <a:pPr marL="228600" indent="-228600">
              <a:buFont typeface="+mj-lt"/>
              <a:buAutoNum type="arabicPeriod"/>
            </a:pPr>
            <a:endParaRPr lang="en-GB" dirty="0"/>
          </a:p>
        </p:txBody>
      </p:sp>
      <p:sp>
        <p:nvSpPr>
          <p:cNvPr id="4" name="Slide Number Placeholder 3"/>
          <p:cNvSpPr>
            <a:spLocks noGrp="1"/>
          </p:cNvSpPr>
          <p:nvPr>
            <p:ph type="sldNum" sz="quarter" idx="5"/>
          </p:nvPr>
        </p:nvSpPr>
        <p:spPr/>
        <p:txBody>
          <a:bodyPr/>
          <a:lstStyle/>
          <a:p>
            <a:fld id="{AFB90784-656C-4BA6-90F8-11FF7804BF12}" type="slidenum">
              <a:rPr lang="en-GB" smtClean="0"/>
              <a:t>33</a:t>
            </a:fld>
            <a:endParaRPr lang="en-GB"/>
          </a:p>
        </p:txBody>
      </p:sp>
    </p:spTree>
    <p:extLst>
      <p:ext uri="{BB962C8B-B14F-4D97-AF65-F5344CB8AC3E}">
        <p14:creationId xmlns:p14="http://schemas.microsoft.com/office/powerpoint/2010/main" val="37571313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7.2.2.3</a:t>
            </a:r>
          </a:p>
          <a:p>
            <a:r>
              <a:rPr lang="en-GB" b="1" baseline="0" dirty="0"/>
              <a:t>Timing</a:t>
            </a:r>
            <a:r>
              <a:rPr lang="en-GB" baseline="0" dirty="0"/>
              <a:t>: 10 minutes</a:t>
            </a:r>
          </a:p>
          <a:p>
            <a:endParaRPr lang="en-GB" baseline="0" dirty="0"/>
          </a:p>
          <a:p>
            <a:r>
              <a:rPr lang="en-GB" b="1" baseline="0" dirty="0"/>
              <a:t>Aim</a:t>
            </a:r>
            <a:r>
              <a:rPr lang="en-GB" baseline="0" dirty="0"/>
              <a:t>: to correctly produce the verb forms ‘</a:t>
            </a:r>
            <a:r>
              <a:rPr lang="en-GB" baseline="0" dirty="0" err="1"/>
              <a:t>debes</a:t>
            </a:r>
            <a:r>
              <a:rPr lang="en-GB" baseline="0" dirty="0"/>
              <a:t>’ and ‘</a:t>
            </a:r>
            <a:r>
              <a:rPr lang="en-GB" baseline="0" dirty="0" err="1"/>
              <a:t>debe</a:t>
            </a:r>
            <a:r>
              <a:rPr lang="en-GB" baseline="0" dirty="0"/>
              <a:t>’ in speaking and understand them in listening; to also produce and understand days of the week</a:t>
            </a:r>
          </a:p>
          <a:p>
            <a:endParaRPr lang="en-GB" baseline="0" dirty="0"/>
          </a:p>
          <a:p>
            <a:r>
              <a:rPr lang="en-GB" b="1" baseline="0" dirty="0"/>
              <a:t>Procedure</a:t>
            </a:r>
            <a:r>
              <a:rPr lang="en-GB" baseline="0" dirty="0"/>
              <a:t>:</a:t>
            </a:r>
          </a:p>
          <a:p>
            <a:r>
              <a:rPr lang="en-GB" baseline="0" dirty="0"/>
              <a:t>1. Student A starts by reading the prompt in English and delivering the message in Spanish to student B.</a:t>
            </a:r>
          </a:p>
          <a:p>
            <a:r>
              <a:rPr lang="en-GB" baseline="0" dirty="0"/>
              <a:t>2. Student B circles the correct activity in their worksheet.</a:t>
            </a:r>
          </a:p>
          <a:p>
            <a:r>
              <a:rPr lang="en-GB" baseline="0" dirty="0"/>
              <a:t>3. Students swap roles.</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r>
              <a:rPr lang="en-GB" b="0" baseline="0"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can go in order from Monday to Sunday, however they can also make it more challenging by not following a specific order.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Higher-achieving students could write the task in English, rather than choosing between two options. The speaking cards could be adapted to facilitate this.</a:t>
            </a:r>
          </a:p>
          <a:p>
            <a:endParaRPr lang="en-GB" baseline="0" dirty="0"/>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34</a:t>
            </a:fld>
            <a:endParaRPr lang="en-GB"/>
          </a:p>
        </p:txBody>
      </p:sp>
    </p:spTree>
    <p:extLst>
      <p:ext uri="{BB962C8B-B14F-4D97-AF65-F5344CB8AC3E}">
        <p14:creationId xmlns:p14="http://schemas.microsoft.com/office/powerpoint/2010/main" val="35414747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Student A prompt cards - Do not display</a:t>
            </a:r>
            <a:r>
              <a:rPr lang="en-CA" b="1" baseline="0" dirty="0"/>
              <a:t> during the activity</a:t>
            </a:r>
            <a:endParaRPr lang="en-CA" b="1" dirty="0"/>
          </a:p>
        </p:txBody>
      </p:sp>
      <p:sp>
        <p:nvSpPr>
          <p:cNvPr id="4" name="Slide Number Placeholder 3"/>
          <p:cNvSpPr>
            <a:spLocks noGrp="1"/>
          </p:cNvSpPr>
          <p:nvPr>
            <p:ph type="sldNum" sz="quarter" idx="10"/>
          </p:nvPr>
        </p:nvSpPr>
        <p:spPr/>
        <p:txBody>
          <a:bodyPr/>
          <a:lstStyle/>
          <a:p>
            <a:fld id="{051212F4-EB5A-464B-92EC-DACFCB1CC2CD}" type="slidenum">
              <a:rPr lang="en-GB" smtClean="0"/>
              <a:t>35</a:t>
            </a:fld>
            <a:endParaRPr lang="en-GB"/>
          </a:p>
        </p:txBody>
      </p:sp>
    </p:spTree>
    <p:extLst>
      <p:ext uri="{BB962C8B-B14F-4D97-AF65-F5344CB8AC3E}">
        <p14:creationId xmlns:p14="http://schemas.microsoft.com/office/powerpoint/2010/main" val="35649282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Student B prompt cards - Do not display</a:t>
            </a:r>
            <a:r>
              <a:rPr lang="en-CA" b="1" baseline="0" dirty="0"/>
              <a:t> during the activity</a:t>
            </a:r>
            <a:endParaRPr lang="en-CA" b="1" dirty="0"/>
          </a:p>
        </p:txBody>
      </p:sp>
      <p:sp>
        <p:nvSpPr>
          <p:cNvPr id="4" name="Slide Number Placeholder 3"/>
          <p:cNvSpPr>
            <a:spLocks noGrp="1"/>
          </p:cNvSpPr>
          <p:nvPr>
            <p:ph type="sldNum" sz="quarter" idx="10"/>
          </p:nvPr>
        </p:nvSpPr>
        <p:spPr/>
        <p:txBody>
          <a:bodyPr/>
          <a:lstStyle/>
          <a:p>
            <a:fld id="{051212F4-EB5A-464B-92EC-DACFCB1CC2CD}" type="slidenum">
              <a:rPr lang="en-GB" smtClean="0"/>
              <a:t>36</a:t>
            </a:fld>
            <a:endParaRPr lang="en-GB"/>
          </a:p>
        </p:txBody>
      </p:sp>
    </p:spTree>
    <p:extLst>
      <p:ext uri="{BB962C8B-B14F-4D97-AF65-F5344CB8AC3E}">
        <p14:creationId xmlns:p14="http://schemas.microsoft.com/office/powerpoint/2010/main" val="35819269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ANSWER KEY - Student A prompt cards - Do not display</a:t>
            </a:r>
            <a:r>
              <a:rPr lang="en-CA" b="1" baseline="0" dirty="0"/>
              <a:t> during the activity</a:t>
            </a:r>
          </a:p>
          <a:p>
            <a:endParaRPr lang="en-CA" b="1" baseline="0" dirty="0"/>
          </a:p>
          <a:p>
            <a:r>
              <a:rPr lang="en-CA" b="1" baseline="0" dirty="0"/>
              <a:t>Transcript – Persona A says:</a:t>
            </a:r>
          </a:p>
          <a:p>
            <a:endParaRPr lang="en-CA" b="1" baseline="0" dirty="0"/>
          </a:p>
          <a:p>
            <a:r>
              <a:rPr lang="en-CA" b="0" baseline="0" dirty="0"/>
              <a:t>el lunes: </a:t>
            </a:r>
            <a:r>
              <a:rPr lang="en-CA" b="0" baseline="0" dirty="0" err="1"/>
              <a:t>debes</a:t>
            </a:r>
            <a:r>
              <a:rPr lang="en-CA" b="0" baseline="0" dirty="0"/>
              <a:t> </a:t>
            </a:r>
            <a:r>
              <a:rPr lang="en-CA" b="0" baseline="0" dirty="0" err="1"/>
              <a:t>comprar</a:t>
            </a:r>
            <a:r>
              <a:rPr lang="en-CA" b="0" baseline="0" dirty="0"/>
              <a:t> el </a:t>
            </a:r>
            <a:r>
              <a:rPr lang="en-CA" b="0" baseline="0" dirty="0" err="1"/>
              <a:t>periódico</a:t>
            </a:r>
            <a:endParaRPr lang="en-CA" b="0" baseline="0" dirty="0"/>
          </a:p>
          <a:p>
            <a:r>
              <a:rPr lang="en-CA" b="0" baseline="0" dirty="0"/>
              <a:t>el martes: debe </a:t>
            </a:r>
            <a:r>
              <a:rPr lang="en-CA" b="0" baseline="0" dirty="0" err="1"/>
              <a:t>organizar</a:t>
            </a:r>
            <a:r>
              <a:rPr lang="en-CA" b="0" baseline="0" dirty="0"/>
              <a:t> los </a:t>
            </a:r>
            <a:r>
              <a:rPr lang="en-CA" b="0" baseline="0" dirty="0" err="1"/>
              <a:t>libros</a:t>
            </a:r>
            <a:endParaRPr lang="en-CA" b="0" baseline="0" dirty="0"/>
          </a:p>
          <a:p>
            <a:r>
              <a:rPr lang="en-CA" b="0" baseline="0" dirty="0"/>
              <a:t>el </a:t>
            </a:r>
            <a:r>
              <a:rPr lang="en-CA" b="0" baseline="0" dirty="0" err="1"/>
              <a:t>miércoles</a:t>
            </a:r>
            <a:r>
              <a:rPr lang="en-CA" b="0" baseline="0" dirty="0"/>
              <a:t>: debe </a:t>
            </a:r>
            <a:r>
              <a:rPr lang="en-CA" b="0" baseline="0" dirty="0" err="1"/>
              <a:t>buscar</a:t>
            </a:r>
            <a:r>
              <a:rPr lang="en-CA" b="0" baseline="0" dirty="0"/>
              <a:t> una camisa </a:t>
            </a:r>
            <a:r>
              <a:rPr lang="en-CA" b="0" baseline="0" dirty="0" err="1"/>
              <a:t>nueva</a:t>
            </a:r>
            <a:endParaRPr lang="en-CA" b="0" baseline="0" dirty="0"/>
          </a:p>
          <a:p>
            <a:r>
              <a:rPr lang="en-CA" b="0" baseline="0" dirty="0"/>
              <a:t>el </a:t>
            </a:r>
            <a:r>
              <a:rPr lang="en-CA" b="0" baseline="0" dirty="0" err="1"/>
              <a:t>jueves</a:t>
            </a:r>
            <a:r>
              <a:rPr lang="en-CA" b="0" baseline="0" dirty="0"/>
              <a:t>: </a:t>
            </a:r>
            <a:r>
              <a:rPr lang="en-CA" b="0" baseline="0" dirty="0" err="1"/>
              <a:t>debes</a:t>
            </a:r>
            <a:r>
              <a:rPr lang="en-CA" b="0" baseline="0" dirty="0"/>
              <a:t> </a:t>
            </a:r>
            <a:r>
              <a:rPr lang="en-CA" b="0" baseline="0" dirty="0" err="1"/>
              <a:t>caminar</a:t>
            </a:r>
            <a:r>
              <a:rPr lang="en-CA" b="0" baseline="0" dirty="0"/>
              <a:t> a la </a:t>
            </a:r>
            <a:r>
              <a:rPr lang="en-CA" b="0" baseline="0" dirty="0" err="1"/>
              <a:t>escuela</a:t>
            </a:r>
            <a:endParaRPr lang="en-CA" b="0" baseline="0" dirty="0"/>
          </a:p>
          <a:p>
            <a:r>
              <a:rPr lang="en-CA" b="0" baseline="0" dirty="0"/>
              <a:t>el </a:t>
            </a:r>
            <a:r>
              <a:rPr lang="en-CA" b="0" baseline="0" dirty="0" err="1"/>
              <a:t>viernes</a:t>
            </a:r>
            <a:r>
              <a:rPr lang="en-CA" b="0" baseline="0" dirty="0"/>
              <a:t>: debe </a:t>
            </a:r>
            <a:r>
              <a:rPr lang="en-CA" b="0" baseline="0" dirty="0" err="1"/>
              <a:t>hacer</a:t>
            </a:r>
            <a:r>
              <a:rPr lang="en-CA" b="0" baseline="0" dirty="0"/>
              <a:t> las camas</a:t>
            </a:r>
          </a:p>
          <a:p>
            <a:r>
              <a:rPr lang="en-CA" b="0" baseline="0" dirty="0"/>
              <a:t>el </a:t>
            </a:r>
            <a:r>
              <a:rPr lang="en-CA" b="0" baseline="0" dirty="0" err="1"/>
              <a:t>sábado</a:t>
            </a:r>
            <a:r>
              <a:rPr lang="en-CA" b="0" baseline="0" dirty="0"/>
              <a:t>: </a:t>
            </a:r>
            <a:r>
              <a:rPr lang="en-CA" b="0" baseline="0" dirty="0" err="1"/>
              <a:t>debes</a:t>
            </a:r>
            <a:r>
              <a:rPr lang="en-CA" b="0" baseline="0" dirty="0"/>
              <a:t> </a:t>
            </a:r>
            <a:r>
              <a:rPr lang="en-CA" b="0" baseline="0" dirty="0" err="1"/>
              <a:t>cambiar</a:t>
            </a:r>
            <a:r>
              <a:rPr lang="en-CA" b="0" baseline="0" dirty="0"/>
              <a:t> el regalo</a:t>
            </a:r>
          </a:p>
          <a:p>
            <a:r>
              <a:rPr lang="en-CA" b="0" baseline="0" dirty="0"/>
              <a:t>el </a:t>
            </a:r>
            <a:r>
              <a:rPr lang="en-CA" b="0" baseline="0" dirty="0" err="1"/>
              <a:t>domingo</a:t>
            </a:r>
            <a:r>
              <a:rPr lang="en-CA" b="0" baseline="0" dirty="0"/>
              <a:t>: </a:t>
            </a:r>
            <a:r>
              <a:rPr lang="en-CA" b="0" baseline="0" dirty="0" err="1"/>
              <a:t>debes</a:t>
            </a:r>
            <a:r>
              <a:rPr lang="en-CA" b="0" baseline="0" dirty="0"/>
              <a:t> </a:t>
            </a:r>
            <a:r>
              <a:rPr lang="en-CA" b="0" baseline="0" dirty="0" err="1"/>
              <a:t>trabajar</a:t>
            </a:r>
            <a:r>
              <a:rPr lang="en-CA" b="0" baseline="0" dirty="0"/>
              <a:t> </a:t>
            </a:r>
            <a:r>
              <a:rPr lang="en-CA" b="0" baseline="0" dirty="0" err="1"/>
              <a:t>en</a:t>
            </a:r>
            <a:r>
              <a:rPr lang="en-CA" b="0" baseline="0" dirty="0"/>
              <a:t> la tienda</a:t>
            </a:r>
            <a:endParaRPr lang="en-CA" b="0" dirty="0"/>
          </a:p>
        </p:txBody>
      </p:sp>
      <p:sp>
        <p:nvSpPr>
          <p:cNvPr id="4" name="Slide Number Placeholder 3"/>
          <p:cNvSpPr>
            <a:spLocks noGrp="1"/>
          </p:cNvSpPr>
          <p:nvPr>
            <p:ph type="sldNum" sz="quarter" idx="10"/>
          </p:nvPr>
        </p:nvSpPr>
        <p:spPr/>
        <p:txBody>
          <a:bodyPr/>
          <a:lstStyle/>
          <a:p>
            <a:fld id="{051212F4-EB5A-464B-92EC-DACFCB1CC2CD}" type="slidenum">
              <a:rPr lang="en-GB" smtClean="0"/>
              <a:t>37</a:t>
            </a:fld>
            <a:endParaRPr lang="en-GB"/>
          </a:p>
        </p:txBody>
      </p:sp>
    </p:spTree>
    <p:extLst>
      <p:ext uri="{BB962C8B-B14F-4D97-AF65-F5344CB8AC3E}">
        <p14:creationId xmlns:p14="http://schemas.microsoft.com/office/powerpoint/2010/main" val="39920291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ANSWER</a:t>
            </a:r>
            <a:r>
              <a:rPr lang="en-CA" b="1" baseline="0" dirty="0"/>
              <a:t> KEY</a:t>
            </a:r>
            <a:r>
              <a:rPr lang="en-CA" b="1" dirty="0"/>
              <a:t> – Student B prompt cards - Do not display</a:t>
            </a:r>
            <a:r>
              <a:rPr lang="en-CA" b="1" baseline="0" dirty="0"/>
              <a:t> during the activity</a:t>
            </a:r>
          </a:p>
          <a:p>
            <a:endParaRPr lang="en-CA" b="1" baseline="0" dirty="0"/>
          </a:p>
          <a:p>
            <a:r>
              <a:rPr lang="en-CA" b="1" baseline="0" dirty="0"/>
              <a:t>Transcript – Persona B says:</a:t>
            </a:r>
          </a:p>
          <a:p>
            <a:endParaRPr lang="en-CA" b="1" baseline="0" dirty="0"/>
          </a:p>
          <a:p>
            <a:r>
              <a:rPr lang="en-CA" b="0" baseline="0" dirty="0"/>
              <a:t>el lunes: debe </a:t>
            </a:r>
            <a:r>
              <a:rPr lang="en-CA" b="0" baseline="0" dirty="0" err="1"/>
              <a:t>comprar</a:t>
            </a:r>
            <a:r>
              <a:rPr lang="en-CA" b="0" baseline="0" dirty="0"/>
              <a:t> un regalo</a:t>
            </a:r>
          </a:p>
          <a:p>
            <a:r>
              <a:rPr lang="en-CA" b="0" baseline="0" dirty="0"/>
              <a:t>el martes: </a:t>
            </a:r>
            <a:r>
              <a:rPr lang="en-CA" b="0" baseline="0" dirty="0" err="1"/>
              <a:t>debes</a:t>
            </a:r>
            <a:r>
              <a:rPr lang="en-CA" b="0" baseline="0" dirty="0"/>
              <a:t> </a:t>
            </a:r>
            <a:r>
              <a:rPr lang="en-CA" b="0" baseline="0" dirty="0" err="1"/>
              <a:t>caminar</a:t>
            </a:r>
            <a:r>
              <a:rPr lang="en-CA" b="0" baseline="0" dirty="0"/>
              <a:t> a la tienda</a:t>
            </a:r>
          </a:p>
          <a:p>
            <a:r>
              <a:rPr lang="en-CA" b="0" baseline="0" dirty="0"/>
              <a:t>el </a:t>
            </a:r>
            <a:r>
              <a:rPr lang="en-CA" b="0" baseline="0" dirty="0" err="1"/>
              <a:t>miércoles</a:t>
            </a:r>
            <a:r>
              <a:rPr lang="en-CA" b="0" baseline="0" dirty="0"/>
              <a:t>: </a:t>
            </a:r>
            <a:r>
              <a:rPr lang="en-CA" b="0" baseline="0" dirty="0" err="1"/>
              <a:t>debes</a:t>
            </a:r>
            <a:r>
              <a:rPr lang="en-CA" b="0" baseline="0" dirty="0"/>
              <a:t> </a:t>
            </a:r>
            <a:r>
              <a:rPr lang="en-CA" b="0" baseline="0" dirty="0" err="1"/>
              <a:t>lavar</a:t>
            </a:r>
            <a:r>
              <a:rPr lang="en-CA" b="0" baseline="0" dirty="0"/>
              <a:t> los </a:t>
            </a:r>
            <a:r>
              <a:rPr lang="en-CA" b="0" baseline="0" dirty="0" err="1"/>
              <a:t>platos</a:t>
            </a:r>
            <a:endParaRPr lang="en-CA" b="0" baseline="0" dirty="0"/>
          </a:p>
          <a:p>
            <a:r>
              <a:rPr lang="en-CA" b="0" baseline="0" dirty="0"/>
              <a:t>el </a:t>
            </a:r>
            <a:r>
              <a:rPr lang="en-CA" b="0" baseline="0" dirty="0" err="1"/>
              <a:t>jueves</a:t>
            </a:r>
            <a:r>
              <a:rPr lang="en-CA" b="0" baseline="0" dirty="0"/>
              <a:t>: debe </a:t>
            </a:r>
            <a:r>
              <a:rPr lang="en-CA" b="0" baseline="0" dirty="0" err="1"/>
              <a:t>estudiar</a:t>
            </a:r>
            <a:r>
              <a:rPr lang="en-CA" b="0" baseline="0" dirty="0"/>
              <a:t> </a:t>
            </a:r>
            <a:r>
              <a:rPr lang="en-CA" b="0" baseline="0" dirty="0" err="1"/>
              <a:t>español</a:t>
            </a:r>
            <a:endParaRPr lang="en-CA" b="0" baseline="0" dirty="0"/>
          </a:p>
          <a:p>
            <a:r>
              <a:rPr lang="en-CA" b="0" baseline="0" dirty="0"/>
              <a:t>el </a:t>
            </a:r>
            <a:r>
              <a:rPr lang="en-CA" b="0" baseline="0" dirty="0" err="1"/>
              <a:t>viernes</a:t>
            </a:r>
            <a:r>
              <a:rPr lang="en-CA" b="0" baseline="0" dirty="0"/>
              <a:t>: </a:t>
            </a:r>
            <a:r>
              <a:rPr lang="en-CA" b="0" baseline="0" dirty="0" err="1"/>
              <a:t>debes</a:t>
            </a:r>
            <a:r>
              <a:rPr lang="en-CA" b="0" baseline="0" dirty="0"/>
              <a:t> </a:t>
            </a:r>
            <a:r>
              <a:rPr lang="en-CA" b="0" baseline="0" dirty="0" err="1"/>
              <a:t>hacer</a:t>
            </a:r>
            <a:r>
              <a:rPr lang="en-CA" b="0" baseline="0" dirty="0"/>
              <a:t> los </a:t>
            </a:r>
            <a:r>
              <a:rPr lang="en-CA" b="0" baseline="0" dirty="0" err="1"/>
              <a:t>deberes</a:t>
            </a:r>
            <a:endParaRPr lang="en-CA" b="0" baseline="0" dirty="0"/>
          </a:p>
          <a:p>
            <a:r>
              <a:rPr lang="en-CA" b="0" baseline="0" dirty="0"/>
              <a:t>el </a:t>
            </a:r>
            <a:r>
              <a:rPr lang="en-CA" b="0" baseline="0" dirty="0" err="1"/>
              <a:t>sábado</a:t>
            </a:r>
            <a:r>
              <a:rPr lang="en-CA" b="0" baseline="0" dirty="0"/>
              <a:t>: debe </a:t>
            </a:r>
            <a:r>
              <a:rPr lang="en-CA" b="0" baseline="0" dirty="0" err="1"/>
              <a:t>limpiar</a:t>
            </a:r>
            <a:r>
              <a:rPr lang="en-CA" b="0" baseline="0" dirty="0"/>
              <a:t> la casa</a:t>
            </a:r>
          </a:p>
          <a:p>
            <a:r>
              <a:rPr lang="en-CA" b="0" baseline="0" dirty="0"/>
              <a:t>el </a:t>
            </a:r>
            <a:r>
              <a:rPr lang="en-CA" b="0" baseline="0" dirty="0" err="1"/>
              <a:t>domingo</a:t>
            </a:r>
            <a:r>
              <a:rPr lang="en-CA" b="0" baseline="0" dirty="0"/>
              <a:t>: debe </a:t>
            </a:r>
            <a:r>
              <a:rPr lang="en-CA" b="0" baseline="0" dirty="0" err="1"/>
              <a:t>descansar</a:t>
            </a:r>
            <a:r>
              <a:rPr lang="en-CA" b="0" baseline="0" dirty="0"/>
              <a:t> </a:t>
            </a:r>
            <a:r>
              <a:rPr lang="en-CA" b="0" baseline="0" dirty="0" err="1"/>
              <a:t>en</a:t>
            </a:r>
            <a:r>
              <a:rPr lang="en-CA" b="0" baseline="0" dirty="0"/>
              <a:t> el campo</a:t>
            </a:r>
            <a:endParaRPr lang="en-CA" b="0" dirty="0"/>
          </a:p>
          <a:p>
            <a:endParaRPr lang="en-CA" b="1" dirty="0"/>
          </a:p>
        </p:txBody>
      </p:sp>
      <p:sp>
        <p:nvSpPr>
          <p:cNvPr id="4" name="Slide Number Placeholder 3"/>
          <p:cNvSpPr>
            <a:spLocks noGrp="1"/>
          </p:cNvSpPr>
          <p:nvPr>
            <p:ph type="sldNum" sz="quarter" idx="10"/>
          </p:nvPr>
        </p:nvSpPr>
        <p:spPr/>
        <p:txBody>
          <a:bodyPr/>
          <a:lstStyle/>
          <a:p>
            <a:fld id="{051212F4-EB5A-464B-92EC-DACFCB1CC2CD}" type="slidenum">
              <a:rPr lang="en-GB" smtClean="0"/>
              <a:t>38</a:t>
            </a:fld>
            <a:endParaRPr lang="en-GB"/>
          </a:p>
        </p:txBody>
      </p:sp>
    </p:spTree>
    <p:extLst>
      <p:ext uri="{BB962C8B-B14F-4D97-AF65-F5344CB8AC3E}">
        <p14:creationId xmlns:p14="http://schemas.microsoft.com/office/powerpoint/2010/main" val="9791981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7.3.1.4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qTiming</a:t>
            </a:r>
            <a:r>
              <a:rPr lang="en-GB" b="1" baseline="0" dirty="0"/>
              <a:t>: </a:t>
            </a:r>
            <a:r>
              <a:rPr lang="en-GB" b="0" baseline="0" dirty="0"/>
              <a:t>10-12 minutes (for slides 58-62)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speaking / listening activity to consolidate the use of the infinitive and 3</a:t>
            </a:r>
            <a:r>
              <a:rPr lang="en-GB" b="0" baseline="30000" dirty="0"/>
              <a:t>rd</a:t>
            </a:r>
            <a:r>
              <a:rPr lang="en-GB" b="0" baseline="0" dirty="0"/>
              <a:t> person singular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Print out the speaking cards downloadable with this </a:t>
            </a:r>
            <a:r>
              <a:rPr lang="en-GB" b="0" baseline="0" dirty="0" err="1"/>
              <a:t>powerpoint</a:t>
            </a:r>
            <a:r>
              <a:rPr lang="en-GB" b="0" baseline="0" dirty="0"/>
              <a:t> (these cards are shown on slides 59 and 60, which should not be shown during the activity)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Click through this explanation slide to explain how the activity works. Students use their cards to say what Daniel does (using 3</a:t>
            </a:r>
            <a:r>
              <a:rPr lang="en-GB" b="0" baseline="30000" dirty="0"/>
              <a:t>rd</a:t>
            </a:r>
            <a:r>
              <a:rPr lang="en-GB" b="0" baseline="0" dirty="0"/>
              <a:t> person singular), and what is good for him to do (using the infinitive). Student B writes these in English, and then the roles are swapped.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The answers to this activity are shown on slides 61 and 62</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Since it is not essential to correctly use the infinitive and 3</a:t>
            </a:r>
            <a:r>
              <a:rPr lang="en-GB" baseline="30000" dirty="0"/>
              <a:t>rd</a:t>
            </a:r>
            <a:r>
              <a:rPr lang="en-GB" baseline="0" dirty="0"/>
              <a:t> person singular to complete the task, the listener should be encouraged to correct the speaker if s/he notices mistakes in use of –er/ –ir infinitive vs –e ending for 3</a:t>
            </a:r>
            <a:r>
              <a:rPr lang="en-GB" baseline="30000" dirty="0"/>
              <a:t>rd</a:t>
            </a:r>
            <a:r>
              <a:rPr lang="en-GB" baseline="0" dirty="0"/>
              <a:t> person singular.</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047349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7.1.1.7</a:t>
            </a:r>
          </a:p>
          <a:p>
            <a:r>
              <a:rPr lang="en-GB" b="1" dirty="0"/>
              <a:t>Text completion </a:t>
            </a:r>
            <a:r>
              <a:rPr lang="en-GB" b="1" baseline="0" dirty="0"/>
              <a:t>task [1/2]</a:t>
            </a:r>
          </a:p>
          <a:p>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7 minutes</a:t>
            </a:r>
            <a:endParaRPr lang="en-GB" b="1"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aseline="0" dirty="0"/>
              <a:t>to further practise recognising the 1</a:t>
            </a:r>
            <a:r>
              <a:rPr lang="en-GB" baseline="30000" dirty="0"/>
              <a:t>st</a:t>
            </a:r>
            <a:r>
              <a:rPr lang="en-GB" baseline="0" dirty="0"/>
              <a:t> &amp; 2</a:t>
            </a:r>
            <a:r>
              <a:rPr lang="en-GB" baseline="30000" dirty="0"/>
              <a:t>nd</a:t>
            </a:r>
            <a:r>
              <a:rPr lang="en-GB" baseline="0" dirty="0"/>
              <a:t> person singular form of verbs &amp; vocabulary items, this time within a conversation; to gain confidence in oral production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dirty="0"/>
              <a:t>Procedure:</a:t>
            </a:r>
          </a:p>
          <a:p>
            <a:pPr marL="228600" indent="-228600">
              <a:buAutoNum type="arabicPeriod"/>
            </a:pPr>
            <a:r>
              <a:rPr lang="en-GB" dirty="0"/>
              <a:t>Students</a:t>
            </a:r>
            <a:r>
              <a:rPr lang="en-GB" baseline="0" dirty="0"/>
              <a:t> read the text and complete the gaps with one of the options. </a:t>
            </a:r>
          </a:p>
          <a:p>
            <a:pPr marL="228600" indent="-228600">
              <a:buAutoNum type="arabicPeriod"/>
            </a:pPr>
            <a:r>
              <a:rPr lang="en-GB" dirty="0"/>
              <a:t>Once complete, they can practise reading this conversation in pairs. </a:t>
            </a:r>
          </a:p>
          <a:p>
            <a:pPr marL="0" indent="0">
              <a:buNone/>
            </a:pPr>
            <a:endParaRPr lang="en-GB" baseline="0" dirty="0"/>
          </a:p>
          <a:p>
            <a:pPr marL="0" indent="0">
              <a:buNone/>
            </a:pPr>
            <a:r>
              <a:rPr lang="en-GB" b="1" baseline="0" dirty="0"/>
              <a:t>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a:t>
            </a:r>
            <a:r>
              <a:rPr lang="en-GB" dirty="0"/>
              <a:t>After initial practice reading</a:t>
            </a:r>
            <a:r>
              <a:rPr lang="en-GB" baseline="0" dirty="0"/>
              <a:t> their own (completed) texts, an extra challenge could be to ask them to practise with the incomplete text displayed on the board. This will prompt speeded recall of the words that are missing!</a:t>
            </a:r>
            <a:endParaRPr lang="en-GB" dirty="0"/>
          </a:p>
          <a:p>
            <a:pPr marL="0" indent="0">
              <a:buNone/>
            </a:pPr>
            <a:endParaRPr lang="en-GB" baseline="0" dirty="0"/>
          </a:p>
          <a:p>
            <a:pPr marL="228600" indent="-228600">
              <a:buAutoNum type="arabicPeriod"/>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Student A speaking cards (these are also available in Word</a:t>
            </a:r>
            <a:r>
              <a:rPr lang="en-GB" baseline="0" dirty="0"/>
              <a:t> format)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Do not show during the activity</a:t>
            </a:r>
            <a:endParaRPr lang="en-GB"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4676966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Student B speaking cards (these are also available in Word</a:t>
            </a:r>
            <a:r>
              <a:rPr lang="en-GB" baseline="0" dirty="0"/>
              <a:t> format)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Do not show during the activity</a:t>
            </a:r>
            <a:endParaRPr lang="en-GB"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935215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4712652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0793524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9.3.1.6</a:t>
            </a:r>
          </a:p>
          <a:p>
            <a:r>
              <a:rPr lang="en-GB" b="1" baseline="0" dirty="0"/>
              <a:t>Timing: </a:t>
            </a:r>
            <a:r>
              <a:rPr lang="en-GB" baseline="0" dirty="0"/>
              <a:t>15 minutes (for slides 48-50)</a:t>
            </a:r>
          </a:p>
          <a:p>
            <a:endParaRPr lang="en-GB" baseline="0" dirty="0"/>
          </a:p>
          <a:p>
            <a:r>
              <a:rPr lang="en-GB" b="1" baseline="0" dirty="0"/>
              <a:t>Aim: </a:t>
            </a:r>
            <a:r>
              <a:rPr lang="en-GB" b="0" baseline="0" dirty="0"/>
              <a:t>to practise using 3</a:t>
            </a:r>
            <a:r>
              <a:rPr lang="en-GB" b="0" baseline="30000" dirty="0"/>
              <a:t>rd</a:t>
            </a:r>
            <a:r>
              <a:rPr lang="en-GB" b="0" baseline="0" dirty="0"/>
              <a:t> person singular and plural ‘-er’ and ‘-</a:t>
            </a:r>
            <a:r>
              <a:rPr lang="en-GB" b="0" baseline="0" dirty="0" err="1"/>
              <a:t>ir</a:t>
            </a:r>
            <a:r>
              <a:rPr lang="en-GB" b="0" baseline="0" dirty="0"/>
              <a:t>’ verbs in production.</a:t>
            </a:r>
          </a:p>
          <a:p>
            <a:endParaRPr lang="en-GB" b="0" baseline="0" dirty="0"/>
          </a:p>
          <a:p>
            <a:r>
              <a:rPr lang="en-GB" b="1" baseline="0" dirty="0"/>
              <a:t>Procedure:</a:t>
            </a:r>
          </a:p>
          <a:p>
            <a:pPr marL="228600" indent="-228600">
              <a:buAutoNum type="arabicPeriod"/>
            </a:pPr>
            <a:r>
              <a:rPr lang="en-GB" b="0" baseline="0" dirty="0"/>
              <a:t>This slide explains the activity. Click to show first what Person A does, then click again to see the role of Person B.</a:t>
            </a:r>
          </a:p>
          <a:p>
            <a:pPr marL="228600" indent="-228600">
              <a:buAutoNum type="arabicPeriod"/>
            </a:pPr>
            <a:r>
              <a:rPr lang="en-GB" b="0" baseline="0" dirty="0"/>
              <a:t>The following slide will give an example of how the activity develops.</a:t>
            </a:r>
          </a:p>
          <a:p>
            <a:pPr marL="228600" indent="-228600">
              <a:buAutoNum type="arabicPeriod"/>
            </a:pPr>
            <a:endParaRPr lang="en-GB" b="0" baseline="0" dirty="0"/>
          </a:p>
          <a:p>
            <a:endParaRPr lang="en-GB" baseline="0" dirty="0"/>
          </a:p>
        </p:txBody>
      </p:sp>
      <p:sp>
        <p:nvSpPr>
          <p:cNvPr id="4" name="Slide Number Placeholder 3"/>
          <p:cNvSpPr>
            <a:spLocks noGrp="1"/>
          </p:cNvSpPr>
          <p:nvPr>
            <p:ph type="sldNum" sz="quarter" idx="10"/>
          </p:nvPr>
        </p:nvSpPr>
        <p:spPr/>
        <p:txBody>
          <a:bodyPr/>
          <a:lstStyle/>
          <a:p>
            <a:fld id="{C1D4AA3A-6297-4A81-B074-FA71CC375327}" type="slidenum">
              <a:rPr lang="en-GB" smtClean="0"/>
              <a:t>44</a:t>
            </a:fld>
            <a:endParaRPr lang="en-GB"/>
          </a:p>
        </p:txBody>
      </p:sp>
    </p:spTree>
    <p:extLst>
      <p:ext uri="{BB962C8B-B14F-4D97-AF65-F5344CB8AC3E}">
        <p14:creationId xmlns:p14="http://schemas.microsoft.com/office/powerpoint/2010/main" val="34394005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Procedure:</a:t>
            </a:r>
          </a:p>
          <a:p>
            <a:r>
              <a:rPr lang="en-US" b="0" dirty="0"/>
              <a:t>1</a:t>
            </a:r>
            <a:r>
              <a:rPr lang="en-US" b="0"/>
              <a:t>.</a:t>
            </a:r>
            <a:r>
              <a:rPr lang="en-US" b="0" baseline="0"/>
              <a:t> Click </a:t>
            </a:r>
            <a:r>
              <a:rPr lang="en-US" b="0" baseline="0" dirty="0"/>
              <a:t>thorough this slide to explain </a:t>
            </a:r>
            <a:r>
              <a:rPr lang="en-US" b="0" baseline="0"/>
              <a:t>the activity.</a:t>
            </a:r>
            <a:endParaRPr lang="en-US" b="0" dirty="0"/>
          </a:p>
        </p:txBody>
      </p:sp>
      <p:sp>
        <p:nvSpPr>
          <p:cNvPr id="4" name="Slide Number Placeholder 3"/>
          <p:cNvSpPr>
            <a:spLocks noGrp="1"/>
          </p:cNvSpPr>
          <p:nvPr>
            <p:ph type="sldNum" sz="quarter" idx="10"/>
          </p:nvPr>
        </p:nvSpPr>
        <p:spPr/>
        <p:txBody>
          <a:bodyPr/>
          <a:lstStyle/>
          <a:p>
            <a:fld id="{C1D4AA3A-6297-4A81-B074-FA71CC375327}" type="slidenum">
              <a:rPr lang="en-GB" smtClean="0"/>
              <a:t>45</a:t>
            </a:fld>
            <a:endParaRPr lang="en-GB"/>
          </a:p>
        </p:txBody>
      </p:sp>
    </p:spTree>
    <p:extLst>
      <p:ext uri="{BB962C8B-B14F-4D97-AF65-F5344CB8AC3E}">
        <p14:creationId xmlns:p14="http://schemas.microsoft.com/office/powerpoint/2010/main" val="24618083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a:t>
            </a:r>
          </a:p>
          <a:p>
            <a:pPr marL="228600" indent="-228600">
              <a:buAutoNum type="arabicPeriod"/>
            </a:pPr>
            <a:r>
              <a:rPr lang="en-GB"/>
              <a:t>Display</a:t>
            </a:r>
            <a:r>
              <a:rPr lang="en-GB" baseline="0"/>
              <a:t> </a:t>
            </a:r>
            <a:r>
              <a:rPr lang="en-GB" baseline="0" dirty="0"/>
              <a:t>this slide to the whole class during the activity. No printing is needed for this speaking/listening activity.</a:t>
            </a:r>
          </a:p>
          <a:p>
            <a:pPr marL="228600" indent="-228600">
              <a:buAutoNum type="arabicPeriod"/>
            </a:pPr>
            <a:r>
              <a:rPr lang="en-GB" baseline="0"/>
              <a:t>Circulate </a:t>
            </a:r>
            <a:r>
              <a:rPr lang="en-GB" baseline="0" dirty="0"/>
              <a:t>around the class to ensure students are using </a:t>
            </a:r>
            <a:r>
              <a:rPr lang="en-GB" baseline="0"/>
              <a:t>full sentences.</a:t>
            </a:r>
            <a:endParaRPr lang="en-GB" baseline="0" dirty="0"/>
          </a:p>
          <a:p>
            <a:pPr marL="228600" indent="-228600">
              <a:buAutoNum type="arabicPeriod"/>
            </a:pPr>
            <a:r>
              <a:rPr lang="en-GB" baseline="0" dirty="0"/>
              <a:t>Following the completion of the activity, teachers could go </a:t>
            </a:r>
            <a:r>
              <a:rPr lang="en-GB" baseline="0"/>
              <a:t>through one or two of the cards </a:t>
            </a:r>
            <a:r>
              <a:rPr lang="en-GB" baseline="0" dirty="0"/>
              <a:t>asking students what the </a:t>
            </a:r>
            <a:r>
              <a:rPr lang="en-GB" baseline="0"/>
              <a:t>correct sentences </a:t>
            </a:r>
            <a:r>
              <a:rPr lang="en-GB" baseline="0" dirty="0"/>
              <a:t>should be in Spanish.</a:t>
            </a:r>
            <a:endParaRPr lang="en-GB" dirty="0"/>
          </a:p>
        </p:txBody>
      </p:sp>
      <p:sp>
        <p:nvSpPr>
          <p:cNvPr id="4" name="Slide Number Placeholder 3"/>
          <p:cNvSpPr>
            <a:spLocks noGrp="1"/>
          </p:cNvSpPr>
          <p:nvPr>
            <p:ph type="sldNum" sz="quarter" idx="10"/>
          </p:nvPr>
        </p:nvSpPr>
        <p:spPr/>
        <p:txBody>
          <a:bodyPr/>
          <a:lstStyle/>
          <a:p>
            <a:fld id="{C1D4AA3A-6297-4A81-B074-FA71CC375327}" type="slidenum">
              <a:rPr lang="en-GB" smtClean="0"/>
              <a:t>46</a:t>
            </a:fld>
            <a:endParaRPr lang="en-GB"/>
          </a:p>
        </p:txBody>
      </p:sp>
    </p:spTree>
    <p:extLst>
      <p:ext uri="{BB962C8B-B14F-4D97-AF65-F5344CB8AC3E}">
        <p14:creationId xmlns:p14="http://schemas.microsoft.com/office/powerpoint/2010/main" val="22303112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7.3.2.3</a:t>
            </a:r>
          </a:p>
          <a:p>
            <a:r>
              <a:rPr lang="en-GB" b="1" dirty="0" err="1"/>
              <a:t>iming</a:t>
            </a:r>
            <a:r>
              <a:rPr lang="en-GB" b="1" dirty="0"/>
              <a:t>: </a:t>
            </a:r>
            <a:r>
              <a:rPr lang="en-GB" baseline="0" dirty="0"/>
              <a:t>12 minutes</a:t>
            </a:r>
          </a:p>
          <a:p>
            <a:endParaRPr lang="en-GB" baseline="0" dirty="0"/>
          </a:p>
          <a:p>
            <a:r>
              <a:rPr lang="en-GB" b="1" baseline="0" dirty="0"/>
              <a:t>Aim: </a:t>
            </a:r>
            <a:r>
              <a:rPr lang="en-GB" baseline="0" dirty="0"/>
              <a:t>production and understanding of the grammar and vocabulary practised in this lesson (</a:t>
            </a:r>
            <a:r>
              <a:rPr lang="en-GB" dirty="0"/>
              <a:t>paired speaking/listening activity</a:t>
            </a:r>
            <a:r>
              <a:rPr lang="en-GB" baseline="0" dirty="0"/>
              <a:t>)</a:t>
            </a:r>
          </a:p>
          <a:p>
            <a:endParaRPr lang="en-GB" baseline="0" dirty="0"/>
          </a:p>
          <a:p>
            <a:r>
              <a:rPr lang="en-GB" b="1" baseline="0" dirty="0"/>
              <a:t>Procedure:</a:t>
            </a:r>
          </a:p>
          <a:p>
            <a:pPr marL="228600" indent="-228600">
              <a:buAutoNum type="arabicPeriod"/>
            </a:pPr>
            <a:r>
              <a:rPr lang="en-GB" baseline="0" dirty="0"/>
              <a:t>The speaking cards on the next slide can be displayed for all (no printing needed). Students might be able to do several rounds, choosing new cards each time.</a:t>
            </a:r>
          </a:p>
          <a:p>
            <a:pPr marL="228600" indent="-228600">
              <a:buAutoNum type="arabicPeriod"/>
            </a:pPr>
            <a:r>
              <a:rPr lang="en-GB" baseline="0" dirty="0"/>
              <a:t>This slide simply explains the activity for students.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Encourage students to pay attention to whether they are using ‘es’ or ‘</a:t>
            </a:r>
            <a:r>
              <a:rPr lang="en-GB" baseline="0" dirty="0" err="1"/>
              <a:t>está</a:t>
            </a:r>
            <a:r>
              <a:rPr lang="en-GB" baseline="0" dirty="0"/>
              <a:t>’ each time they describe something. This has been taught and revisited several times already in the scheme of work so this is a good opportunity to hone accuracy in the production of these features. Also encourage full sentences (i.e. using the verb ‘</a:t>
            </a:r>
            <a:r>
              <a:rPr lang="en-GB" baseline="0" dirty="0" err="1"/>
              <a:t>es</a:t>
            </a:r>
            <a:r>
              <a:rPr lang="en-GB" baseline="0" dirty="0"/>
              <a:t>’ or ‘</a:t>
            </a:r>
            <a:r>
              <a:rPr lang="en-GB" baseline="0" dirty="0" err="1"/>
              <a:t>está</a:t>
            </a:r>
            <a:r>
              <a:rPr lang="en-GB" baseline="0" dirty="0"/>
              <a:t>’ each time students respond). </a:t>
            </a:r>
          </a:p>
          <a:p>
            <a:r>
              <a:rPr lang="en-GB" baseline="0" dirty="0"/>
              <a:t> </a:t>
            </a:r>
          </a:p>
          <a:p>
            <a:r>
              <a:rPr lang="en-GB" b="1" baseline="0" dirty="0"/>
              <a:t>Notes</a:t>
            </a:r>
          </a:p>
          <a:p>
            <a:r>
              <a:rPr lang="en-GB" baseline="0" dirty="0"/>
              <a:t>Grammar:</a:t>
            </a:r>
          </a:p>
          <a:p>
            <a:r>
              <a:rPr lang="en-GB" baseline="0" dirty="0"/>
              <a:t>In the context of comparing objects, students can use ‘mi’ and ‘tu’ to refer to singular nouns. Because all students have the same objects, there is a communicative need to distinguish clearly between ‘my’ and your’ when referring to each noun. It is of course possible to simply ask ‘¿Y tú?’, thus avoiding the possessive adjective ‘tu’, but ‘</a:t>
            </a:r>
            <a:r>
              <a:rPr lang="en-GB" i="0" baseline="0" dirty="0"/>
              <a:t>tú’</a:t>
            </a:r>
            <a:r>
              <a:rPr lang="en-GB" i="1" baseline="0" dirty="0"/>
              <a:t> </a:t>
            </a:r>
            <a:r>
              <a:rPr lang="en-GB" i="0" baseline="0" dirty="0"/>
              <a:t>has not yet been taught in the Y7 Spanish scheme of work.</a:t>
            </a:r>
            <a:endParaRPr lang="en-GB" baseline="0" dirty="0"/>
          </a:p>
          <a:p>
            <a:endParaRPr lang="en-GB" baseline="0" dirty="0"/>
          </a:p>
          <a:p>
            <a:r>
              <a:rPr lang="en-GB" baseline="0" dirty="0"/>
              <a:t>Vocabulary:</a:t>
            </a:r>
          </a:p>
          <a:p>
            <a:r>
              <a:rPr lang="en-GB" baseline="0" dirty="0"/>
              <a:t>All items of vocabulary depicted by the pictures have appeared in at least one of the preceding input (listening / reading) activities. See notes below the next slide for the target sentences.</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47</a:t>
            </a:fld>
            <a:endParaRPr lang="en-GB"/>
          </a:p>
        </p:txBody>
      </p:sp>
    </p:spTree>
    <p:extLst>
      <p:ext uri="{BB962C8B-B14F-4D97-AF65-F5344CB8AC3E}">
        <p14:creationId xmlns:p14="http://schemas.microsoft.com/office/powerpoint/2010/main" val="5413170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none" dirty="0"/>
              <a:t>No</a:t>
            </a:r>
            <a:r>
              <a:rPr lang="en-GB" u="none" baseline="0" dirty="0"/>
              <a:t> printing required. Display this slide for all to see.</a:t>
            </a:r>
            <a:endParaRPr lang="en-GB" u="none" dirty="0"/>
          </a:p>
          <a:p>
            <a:endParaRPr lang="en-GB" u="none" dirty="0"/>
          </a:p>
          <a:p>
            <a:r>
              <a:rPr lang="en-GB" u="none" dirty="0"/>
              <a:t>Target</a:t>
            </a:r>
            <a:r>
              <a:rPr lang="en-GB" u="none" baseline="0" dirty="0"/>
              <a:t> sentences:</a:t>
            </a:r>
          </a:p>
          <a:p>
            <a:pPr marL="228600" indent="-228600">
              <a:buAutoNum type="arabicParenR"/>
            </a:pPr>
            <a:r>
              <a:rPr lang="en-GB" u="none" baseline="0" dirty="0"/>
              <a:t>Mi </a:t>
            </a:r>
            <a:r>
              <a:rPr lang="en-GB" u="none" baseline="0" dirty="0" err="1"/>
              <a:t>camisa</a:t>
            </a:r>
            <a:r>
              <a:rPr lang="en-GB" u="none" baseline="0" dirty="0"/>
              <a:t> es </a:t>
            </a:r>
            <a:r>
              <a:rPr lang="en-GB" u="none" baseline="0" dirty="0" err="1"/>
              <a:t>azul</a:t>
            </a:r>
            <a:endParaRPr lang="en-GB" u="none" baseline="0" dirty="0"/>
          </a:p>
          <a:p>
            <a:pPr marL="228600" indent="-228600">
              <a:buAutoNum type="arabicParenR"/>
            </a:pPr>
            <a:r>
              <a:rPr lang="en-GB" u="none" baseline="0" dirty="0"/>
              <a:t>Mi </a:t>
            </a:r>
            <a:r>
              <a:rPr lang="en-GB" u="none" baseline="0" dirty="0" err="1"/>
              <a:t>camisa</a:t>
            </a:r>
            <a:r>
              <a:rPr lang="en-GB" u="none" baseline="0" dirty="0"/>
              <a:t> es roja.</a:t>
            </a:r>
          </a:p>
          <a:p>
            <a:pPr marL="228600" indent="-228600">
              <a:buAutoNum type="arabicParenR"/>
            </a:pPr>
            <a:r>
              <a:rPr lang="en-GB" u="none" baseline="0" dirty="0"/>
              <a:t>Mi </a:t>
            </a:r>
            <a:r>
              <a:rPr lang="en-GB" u="none" baseline="0" dirty="0" err="1"/>
              <a:t>bicicleta</a:t>
            </a:r>
            <a:r>
              <a:rPr lang="en-GB" u="none" baseline="0" dirty="0"/>
              <a:t> está en (la) casa.</a:t>
            </a:r>
          </a:p>
          <a:p>
            <a:pPr marL="228600" indent="-228600">
              <a:buAutoNum type="arabicParenR"/>
            </a:pPr>
            <a:r>
              <a:rPr lang="en-GB" u="none" baseline="0" dirty="0"/>
              <a:t>Mi </a:t>
            </a:r>
            <a:r>
              <a:rPr lang="en-GB" u="none" baseline="0" dirty="0" err="1"/>
              <a:t>bicicleta</a:t>
            </a:r>
            <a:r>
              <a:rPr lang="en-GB" u="none" baseline="0" dirty="0"/>
              <a:t> está </a:t>
            </a:r>
            <a:r>
              <a:rPr lang="en-GB" u="none" baseline="0" dirty="0" err="1"/>
              <a:t>fuera</a:t>
            </a:r>
            <a:r>
              <a:rPr lang="en-GB" u="none" baseline="0" dirty="0"/>
              <a:t> de la casa.</a:t>
            </a:r>
          </a:p>
          <a:p>
            <a:pPr marL="228600" indent="-228600">
              <a:buAutoNum type="arabicParenR"/>
            </a:pPr>
            <a:r>
              <a:rPr lang="en-GB" u="none" baseline="0" dirty="0"/>
              <a:t>Mi </a:t>
            </a:r>
            <a:r>
              <a:rPr lang="en-GB" u="none" baseline="0" dirty="0" err="1"/>
              <a:t>libro</a:t>
            </a:r>
            <a:r>
              <a:rPr lang="en-GB" u="none" baseline="0" dirty="0"/>
              <a:t> es en chino.</a:t>
            </a:r>
          </a:p>
          <a:p>
            <a:pPr marL="228600" indent="-228600">
              <a:buAutoNum type="arabicParenR"/>
            </a:pPr>
            <a:r>
              <a:rPr lang="en-GB" u="none" baseline="0" dirty="0"/>
              <a:t>Mi </a:t>
            </a:r>
            <a:r>
              <a:rPr lang="en-GB" u="none" baseline="0" dirty="0" err="1"/>
              <a:t>libro</a:t>
            </a:r>
            <a:r>
              <a:rPr lang="en-GB" u="none" baseline="0" dirty="0"/>
              <a:t> es en inglés.</a:t>
            </a:r>
          </a:p>
          <a:p>
            <a:pPr marL="228600" indent="-228600">
              <a:buAutoNum type="arabicParenR"/>
            </a:pPr>
            <a:r>
              <a:rPr lang="en-GB" u="none" baseline="0" dirty="0"/>
              <a:t>Mi móvil / teléfono es </a:t>
            </a:r>
            <a:r>
              <a:rPr lang="en-GB" u="none" baseline="0" dirty="0" err="1"/>
              <a:t>grande</a:t>
            </a:r>
            <a:r>
              <a:rPr lang="en-GB" u="none" baseline="0" dirty="0"/>
              <a:t>.</a:t>
            </a:r>
          </a:p>
          <a:p>
            <a:pPr marL="228600" indent="-228600">
              <a:buAutoNum type="arabicParenR"/>
            </a:pPr>
            <a:r>
              <a:rPr lang="en-GB" u="none" baseline="0" dirty="0"/>
              <a:t>Mi móvil / teléfono es </a:t>
            </a:r>
            <a:r>
              <a:rPr lang="en-GB" sz="1200" dirty="0" err="1">
                <a:solidFill>
                  <a:schemeClr val="accent5">
                    <a:lumMod val="50000"/>
                  </a:schemeClr>
                </a:solidFill>
              </a:rPr>
              <a:t>pequeño</a:t>
            </a:r>
            <a:r>
              <a:rPr lang="en-GB" u="none" baseline="0" dirty="0"/>
              <a:t>. </a:t>
            </a:r>
          </a:p>
          <a:p>
            <a:pPr marL="228600" indent="-228600">
              <a:buAutoNum type="arabicParenR"/>
            </a:pPr>
            <a:r>
              <a:rPr lang="en-GB" u="none" baseline="0" dirty="0"/>
              <a:t>Mi ropa está en la mesa</a:t>
            </a:r>
          </a:p>
          <a:p>
            <a:pPr marL="228600" indent="-228600">
              <a:buAutoNum type="arabicParenR"/>
            </a:pPr>
            <a:r>
              <a:rPr lang="en-GB" u="none" baseline="0" dirty="0"/>
              <a:t>Mi ropa está </a:t>
            </a:r>
            <a:r>
              <a:rPr lang="en-GB" u="none" baseline="0" dirty="0" err="1"/>
              <a:t>debajo</a:t>
            </a:r>
            <a:r>
              <a:rPr lang="en-GB" u="none" baseline="0" dirty="0"/>
              <a:t> de la mesa.</a:t>
            </a:r>
          </a:p>
          <a:p>
            <a:pPr marL="228600" indent="-228600">
              <a:buAutoNum type="arabicParenR"/>
            </a:pPr>
            <a:r>
              <a:rPr lang="en-GB" u="none" baseline="0" dirty="0"/>
              <a:t>Mi llave está en la calle</a:t>
            </a:r>
          </a:p>
          <a:p>
            <a:pPr marL="228600" indent="-228600">
              <a:buAutoNum type="arabicParenR"/>
            </a:pPr>
            <a:r>
              <a:rPr lang="en-GB" u="none" baseline="0" dirty="0"/>
              <a:t>Mi llave está en la </a:t>
            </a:r>
            <a:r>
              <a:rPr lang="en-GB" u="none" baseline="0" dirty="0" err="1"/>
              <a:t>puerta</a:t>
            </a:r>
            <a:endParaRPr lang="en-GB" u="none" dirty="0"/>
          </a:p>
        </p:txBody>
      </p:sp>
      <p:sp>
        <p:nvSpPr>
          <p:cNvPr id="4" name="Slide Number Placeholder 3"/>
          <p:cNvSpPr>
            <a:spLocks noGrp="1"/>
          </p:cNvSpPr>
          <p:nvPr>
            <p:ph type="sldNum" sz="quarter" idx="10"/>
          </p:nvPr>
        </p:nvSpPr>
        <p:spPr/>
        <p:txBody>
          <a:bodyPr/>
          <a:lstStyle/>
          <a:p>
            <a:fld id="{051212F4-EB5A-464B-92EC-DACFCB1CC2CD}" type="slidenum">
              <a:rPr lang="en-GB" smtClean="0"/>
              <a:t>48</a:t>
            </a:fld>
            <a:endParaRPr lang="en-GB"/>
          </a:p>
        </p:txBody>
      </p:sp>
    </p:spTree>
    <p:extLst>
      <p:ext uri="{BB962C8B-B14F-4D97-AF65-F5344CB8AC3E}">
        <p14:creationId xmlns:p14="http://schemas.microsoft.com/office/powerpoint/2010/main" val="531500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7.3.2.4</a:t>
            </a:r>
          </a:p>
          <a:p>
            <a:r>
              <a:rPr lang="en-GB" b="1" dirty="0"/>
              <a:t>Timing:</a:t>
            </a:r>
            <a:r>
              <a:rPr lang="en-GB" dirty="0"/>
              <a:t> 12</a:t>
            </a:r>
            <a:r>
              <a:rPr lang="en-GB" baseline="0" dirty="0"/>
              <a:t> minutes (for slides 58-561)</a:t>
            </a:r>
          </a:p>
          <a:p>
            <a:endParaRPr lang="en-GB" baseline="0" dirty="0"/>
          </a:p>
          <a:p>
            <a:r>
              <a:rPr lang="en-GB" b="1" baseline="0" dirty="0"/>
              <a:t>Aim: </a:t>
            </a:r>
            <a:r>
              <a:rPr lang="en-GB" b="0" baseline="0" dirty="0"/>
              <a:t>to practise using ‘</a:t>
            </a:r>
            <a:r>
              <a:rPr lang="en-GB" b="0" baseline="0" dirty="0" err="1"/>
              <a:t>voy</a:t>
            </a:r>
            <a:r>
              <a:rPr lang="en-GB" b="0" baseline="0" dirty="0"/>
              <a:t>’ and ‘vas’ in questions and statements.</a:t>
            </a:r>
            <a:r>
              <a:rPr lang="en-GB" b="1" baseline="0" dirty="0"/>
              <a:t> </a:t>
            </a:r>
            <a:r>
              <a:rPr lang="en-GB" baseline="0" dirty="0"/>
              <a:t>An active choice will be needed between these two verb forms in each interaction, both by the speaker and listener. This makes the choice of verb essential to completion of the task. </a:t>
            </a:r>
          </a:p>
          <a:p>
            <a:r>
              <a:rPr lang="en-GB" baseline="0" dirty="0"/>
              <a:t>Other features practised here include: al vs a la (monitor to check accuracy), question intonation, negative ‘no’ and vocabulary drawn from previous weeks</a:t>
            </a:r>
          </a:p>
          <a:p>
            <a:pPr marL="171450" indent="-171450">
              <a:buFontTx/>
              <a:buChar char="-"/>
            </a:pPr>
            <a:endParaRPr lang="en-GB" b="1" baseline="0" dirty="0"/>
          </a:p>
          <a:p>
            <a:pPr marL="0" indent="0">
              <a:buFontTx/>
              <a:buNone/>
            </a:pPr>
            <a:r>
              <a:rPr lang="en-GB" b="1" baseline="0" dirty="0"/>
              <a:t>Procedure: </a:t>
            </a:r>
          </a:p>
          <a:p>
            <a:pPr marL="228600" indent="-228600">
              <a:buFontTx/>
              <a:buAutoNum type="arabicPeriod"/>
            </a:pPr>
            <a:r>
              <a:rPr lang="en-GB" baseline="0" dirty="0"/>
              <a:t>Person A uses their prompt cards to ask a question that either starts with ‘does she’ or ‘do you’. Student B listens and say ‘sí voy / sí va’ if the question is represented in their card and ‘no, no voy’ / ‘no, no va’ if the person referenced does not do the action.</a:t>
            </a:r>
          </a:p>
          <a:p>
            <a:pPr marL="228600" indent="-228600">
              <a:buFontTx/>
              <a:buAutoNum type="arabicPeriod"/>
            </a:pPr>
            <a:r>
              <a:rPr lang="en-GB" baseline="0" dirty="0"/>
              <a:t>Click to go through this slide, explaining the activity and working through the example. It may be useful to give out the student cards before this to help with the explanation of the activity. These cards are shown on the next two slides which should not be shown during the activity.</a:t>
            </a:r>
          </a:p>
          <a:p>
            <a:pPr marL="228600" indent="-228600">
              <a:buFontTx/>
              <a:buAutoNum type="arabicPeriod"/>
            </a:pPr>
            <a:r>
              <a:rPr lang="en-GB" baseline="0" dirty="0"/>
              <a:t>Encourage full sentences in responses, if possible. Student A then completes their card accordingly, adding a tick or cross after each question. </a:t>
            </a:r>
          </a:p>
          <a:p>
            <a:pPr marL="228600" indent="-228600">
              <a:buFontTx/>
              <a:buAutoNum type="arabicPeriod"/>
            </a:pPr>
            <a:r>
              <a:rPr lang="en-GB" baseline="0" dirty="0"/>
              <a:t>Slide 54 shows the answers to the activity for both cards.</a:t>
            </a:r>
          </a:p>
        </p:txBody>
      </p:sp>
      <p:sp>
        <p:nvSpPr>
          <p:cNvPr id="4" name="Slide Number Placeholder 3"/>
          <p:cNvSpPr>
            <a:spLocks noGrp="1"/>
          </p:cNvSpPr>
          <p:nvPr>
            <p:ph type="sldNum" sz="quarter" idx="10"/>
          </p:nvPr>
        </p:nvSpPr>
        <p:spPr/>
        <p:txBody>
          <a:bodyPr/>
          <a:lstStyle/>
          <a:p>
            <a:fld id="{051212F4-EB5A-464B-92EC-DACFCB1CC2CD}" type="slidenum">
              <a:rPr lang="en-GB" smtClean="0"/>
              <a:t>49</a:t>
            </a:fld>
            <a:endParaRPr lang="en-GB"/>
          </a:p>
        </p:txBody>
      </p:sp>
    </p:spTree>
    <p:extLst>
      <p:ext uri="{BB962C8B-B14F-4D97-AF65-F5344CB8AC3E}">
        <p14:creationId xmlns:p14="http://schemas.microsoft.com/office/powerpoint/2010/main" val="3744742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Text completion </a:t>
            </a:r>
            <a:r>
              <a:rPr lang="en-GB" b="1" baseline="0" dirty="0"/>
              <a:t>task [2/2]</a:t>
            </a:r>
          </a:p>
          <a:p>
            <a:endParaRPr lang="en-GB" b="1" baseline="0" dirty="0"/>
          </a:p>
          <a:p>
            <a:r>
              <a:rPr lang="en-GB" b="1" baseline="0" dirty="0"/>
              <a:t>Timing: </a:t>
            </a:r>
            <a:r>
              <a:rPr lang="en-GB" b="0" baseline="0" dirty="0"/>
              <a:t>7 minutes</a:t>
            </a:r>
            <a:endParaRPr lang="en-GB" b="0"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aseline="0" dirty="0"/>
              <a:t>to further practise recognising the 1</a:t>
            </a:r>
            <a:r>
              <a:rPr lang="en-GB" baseline="30000" dirty="0"/>
              <a:t>st</a:t>
            </a:r>
            <a:r>
              <a:rPr lang="en-GB" baseline="0" dirty="0"/>
              <a:t> &amp; 2</a:t>
            </a:r>
            <a:r>
              <a:rPr lang="en-GB" baseline="30000" dirty="0"/>
              <a:t>nd</a:t>
            </a:r>
            <a:r>
              <a:rPr lang="en-GB" baseline="0" dirty="0"/>
              <a:t> person singular form of verbs &amp; vocabulary items, this time within a conversation; to gain confidence in oral production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dirty="0"/>
              <a:t>Procedure:</a:t>
            </a:r>
          </a:p>
          <a:p>
            <a:pPr marL="228600" indent="-228600">
              <a:buAutoNum type="arabicPeriod"/>
            </a:pPr>
            <a:r>
              <a:rPr lang="en-GB" dirty="0"/>
              <a:t>Students</a:t>
            </a:r>
            <a:r>
              <a:rPr lang="en-GB" baseline="0" dirty="0"/>
              <a:t> read the text and complete the gaps with one of the options. </a:t>
            </a:r>
          </a:p>
          <a:p>
            <a:pPr marL="228600" indent="-228600">
              <a:buAutoNum type="arabicPeriod"/>
            </a:pPr>
            <a:r>
              <a:rPr lang="en-GB" dirty="0"/>
              <a:t>Once complete, they can practise reading this conversation in pairs. </a:t>
            </a:r>
          </a:p>
          <a:p>
            <a:pPr marL="0" indent="0">
              <a:buNone/>
            </a:pPr>
            <a:endParaRPr lang="en-GB" baseline="0" dirty="0"/>
          </a:p>
          <a:p>
            <a:pPr marL="0" indent="0">
              <a:buNone/>
            </a:pPr>
            <a:r>
              <a:rPr lang="en-GB" b="1" baseline="0" dirty="0"/>
              <a:t>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a:t>
            </a:r>
            <a:r>
              <a:rPr lang="en-GB" dirty="0"/>
              <a:t>After initial practice reading</a:t>
            </a:r>
            <a:r>
              <a:rPr lang="en-GB" baseline="0" dirty="0"/>
              <a:t> their own (completed) texts, an extra challenge could be to ask them to practise with the incomplete text displayed on the board. This will prompt speeded recall of the words that are missing!</a:t>
            </a:r>
            <a:endParaRPr lang="en-GB" dirty="0"/>
          </a:p>
          <a:p>
            <a:pPr marL="0" indent="0">
              <a:buNone/>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r>
              <a:rPr lang="en-GB" b="0" dirty="0"/>
              <a:t>See accompanying Word doc for printable version.</a:t>
            </a:r>
          </a:p>
          <a:p>
            <a:endParaRPr lang="en-GB" b="1" dirty="0"/>
          </a:p>
          <a:p>
            <a:r>
              <a:rPr lang="en-GB" b="0" baseline="0" dirty="0"/>
              <a:t>Target answers for Person A during speaking, based on Person B’s questions:</a:t>
            </a:r>
          </a:p>
          <a:p>
            <a:pPr marL="228600" indent="-228600">
              <a:buAutoNum type="arabicParenR"/>
            </a:pPr>
            <a:r>
              <a:rPr lang="en-GB" b="1" baseline="0" dirty="0"/>
              <a:t>Sí, va a la plaza </a:t>
            </a:r>
            <a:r>
              <a:rPr lang="en-GB" b="0" baseline="0" dirty="0"/>
              <a:t>todas las noches.</a:t>
            </a:r>
          </a:p>
          <a:p>
            <a:pPr marL="228600" indent="-228600">
              <a:buAutoNum type="arabicParenR"/>
            </a:pPr>
            <a:r>
              <a:rPr lang="en-GB" b="1" baseline="0" dirty="0"/>
              <a:t>No, no va al campo </a:t>
            </a:r>
            <a:r>
              <a:rPr lang="en-GB" b="0" baseline="0" dirty="0"/>
              <a:t>después de la escuela.</a:t>
            </a:r>
          </a:p>
          <a:p>
            <a:pPr marL="228600" indent="-228600">
              <a:buAutoNum type="arabicParenR"/>
            </a:pPr>
            <a:r>
              <a:rPr lang="en-GB" b="1" baseline="0" dirty="0"/>
              <a:t>Sí, voy a la escuela </a:t>
            </a:r>
            <a:r>
              <a:rPr lang="en-GB" b="0" baseline="0" dirty="0"/>
              <a:t>todos los días.</a:t>
            </a:r>
          </a:p>
          <a:p>
            <a:pPr marL="228600" indent="-228600">
              <a:buAutoNum type="arabicParenR"/>
            </a:pPr>
            <a:r>
              <a:rPr lang="en-GB" b="1" baseline="0" dirty="0"/>
              <a:t>No, no va a la isla </a:t>
            </a:r>
            <a:r>
              <a:rPr lang="en-GB" b="0" baseline="0" dirty="0"/>
              <a:t>en agosto</a:t>
            </a:r>
          </a:p>
          <a:p>
            <a:pPr marL="228600" indent="-228600">
              <a:buAutoNum type="arabicParenR"/>
            </a:pPr>
            <a:r>
              <a:rPr lang="en-GB" b="1" baseline="0" dirty="0"/>
              <a:t>No, no voy al mercado </a:t>
            </a:r>
            <a:r>
              <a:rPr lang="en-GB" b="0" baseline="0" dirty="0"/>
              <a:t>por la mañana.</a:t>
            </a:r>
          </a:p>
          <a:p>
            <a:pPr marL="228600" indent="-228600">
              <a:buAutoNum type="arabicParenR"/>
            </a:pPr>
            <a:r>
              <a:rPr lang="en-GB" b="1" baseline="0" dirty="0"/>
              <a:t>Sí, voy a las montañas</a:t>
            </a:r>
            <a:r>
              <a:rPr lang="en-GB" b="0" baseline="0" dirty="0"/>
              <a:t> los domingos.</a:t>
            </a:r>
          </a:p>
        </p:txBody>
      </p:sp>
      <p:sp>
        <p:nvSpPr>
          <p:cNvPr id="4" name="Slide Number Placeholder 3"/>
          <p:cNvSpPr>
            <a:spLocks noGrp="1"/>
          </p:cNvSpPr>
          <p:nvPr>
            <p:ph type="sldNum" sz="quarter" idx="10"/>
          </p:nvPr>
        </p:nvSpPr>
        <p:spPr/>
        <p:txBody>
          <a:bodyPr/>
          <a:lstStyle/>
          <a:p>
            <a:fld id="{051212F4-EB5A-464B-92EC-DACFCB1CC2CD}" type="slidenum">
              <a:rPr lang="en-GB" smtClean="0"/>
              <a:t>50</a:t>
            </a:fld>
            <a:endParaRPr lang="en-GB"/>
          </a:p>
        </p:txBody>
      </p:sp>
    </p:spTree>
    <p:extLst>
      <p:ext uri="{BB962C8B-B14F-4D97-AF65-F5344CB8AC3E}">
        <p14:creationId xmlns:p14="http://schemas.microsoft.com/office/powerpoint/2010/main" val="31623113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See accompanying Word doc for printable version.</a:t>
            </a:r>
          </a:p>
          <a:p>
            <a:endParaRPr lang="en-GB" b="0" baseline="0" dirty="0"/>
          </a:p>
          <a:p>
            <a:r>
              <a:rPr lang="en-GB" b="0" baseline="0" dirty="0"/>
              <a:t>Target answers for Person B during speaking, based on Person A’s questions:</a:t>
            </a:r>
          </a:p>
          <a:p>
            <a:pPr marL="228600" indent="-228600">
              <a:buAutoNum type="arabicPeriod"/>
            </a:pPr>
            <a:r>
              <a:rPr lang="en-GB" b="1" baseline="0" dirty="0"/>
              <a:t>Sí, voy al parque</a:t>
            </a:r>
            <a:r>
              <a:rPr lang="en-GB" b="0" baseline="0" dirty="0"/>
              <a:t> por la tarde.</a:t>
            </a:r>
          </a:p>
          <a:p>
            <a:pPr marL="228600" indent="-228600">
              <a:buAutoNum type="arabicPeriod"/>
            </a:pPr>
            <a:r>
              <a:rPr lang="en-GB" b="1" baseline="0" dirty="0"/>
              <a:t>Sí, va a la playa </a:t>
            </a:r>
            <a:r>
              <a:rPr lang="en-GB" b="0" baseline="0" dirty="0"/>
              <a:t>durante las vacaciones.</a:t>
            </a:r>
          </a:p>
          <a:p>
            <a:pPr marL="228600" indent="-228600">
              <a:buAutoNum type="arabicPeriod"/>
            </a:pPr>
            <a:r>
              <a:rPr lang="en-GB" b="1" baseline="0" dirty="0"/>
              <a:t>No, no va las tiendas </a:t>
            </a:r>
            <a:r>
              <a:rPr lang="en-GB" b="0" baseline="0" dirty="0"/>
              <a:t>los domingos.</a:t>
            </a:r>
          </a:p>
          <a:p>
            <a:pPr marL="228600" indent="-228600">
              <a:buAutoNum type="arabicPeriod"/>
            </a:pPr>
            <a:r>
              <a:rPr lang="en-GB" b="1" baseline="0" dirty="0"/>
              <a:t>Sí, voy al teatro </a:t>
            </a:r>
            <a:r>
              <a:rPr lang="en-GB" b="0" baseline="0" dirty="0"/>
              <a:t>a veces.</a:t>
            </a:r>
          </a:p>
          <a:p>
            <a:pPr marL="228600" indent="-228600">
              <a:buAutoNum type="arabicPeriod"/>
            </a:pPr>
            <a:r>
              <a:rPr lang="en-GB" b="1" baseline="0" dirty="0"/>
              <a:t>No, no va a la estación </a:t>
            </a:r>
            <a:r>
              <a:rPr lang="en-GB" b="0" baseline="0" dirty="0"/>
              <a:t>normalmente.</a:t>
            </a:r>
          </a:p>
          <a:p>
            <a:pPr marL="228600" indent="-228600">
              <a:buAutoNum type="arabicPeriod"/>
            </a:pPr>
            <a:r>
              <a:rPr lang="en-GB" b="1" baseline="0" dirty="0"/>
              <a:t>No, no voy al mar </a:t>
            </a:r>
            <a:r>
              <a:rPr lang="en-GB" b="0" baseline="0" dirty="0"/>
              <a:t>en enero.</a:t>
            </a:r>
          </a:p>
        </p:txBody>
      </p:sp>
      <p:sp>
        <p:nvSpPr>
          <p:cNvPr id="4" name="Slide Number Placeholder 3"/>
          <p:cNvSpPr>
            <a:spLocks noGrp="1"/>
          </p:cNvSpPr>
          <p:nvPr>
            <p:ph type="sldNum" sz="quarter" idx="10"/>
          </p:nvPr>
        </p:nvSpPr>
        <p:spPr/>
        <p:txBody>
          <a:bodyPr/>
          <a:lstStyle/>
          <a:p>
            <a:fld id="{051212F4-EB5A-464B-92EC-DACFCB1CC2CD}" type="slidenum">
              <a:rPr lang="en-GB" smtClean="0"/>
              <a:t>51</a:t>
            </a:fld>
            <a:endParaRPr lang="en-GB"/>
          </a:p>
        </p:txBody>
      </p:sp>
    </p:spTree>
    <p:extLst>
      <p:ext uri="{BB962C8B-B14F-4D97-AF65-F5344CB8AC3E}">
        <p14:creationId xmlns:p14="http://schemas.microsoft.com/office/powerpoint/2010/main" val="40048741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endParaRPr lang="en-GB" b="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52</a:t>
            </a:fld>
            <a:endParaRPr lang="en-GB"/>
          </a:p>
        </p:txBody>
      </p:sp>
    </p:spTree>
    <p:extLst>
      <p:ext uri="{BB962C8B-B14F-4D97-AF65-F5344CB8AC3E}">
        <p14:creationId xmlns:p14="http://schemas.microsoft.com/office/powerpoint/2010/main" val="7963469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ea typeface="+mn-ea"/>
                <a:cs typeface="+mn-cs"/>
              </a:rPr>
              <a:t>7.3.2.5</a:t>
            </a:r>
          </a:p>
          <a:p>
            <a:r>
              <a:rPr lang="en-GB" sz="1200" kern="1200" dirty="0">
                <a:solidFill>
                  <a:schemeClr val="tx1"/>
                </a:solidFill>
                <a:effectLst/>
                <a:ea typeface="+mn-ea"/>
                <a:cs typeface="+mn-cs"/>
              </a:rPr>
              <a:t>Timing: 12 minutes</a:t>
            </a:r>
          </a:p>
          <a:p>
            <a:endParaRPr lang="en-GB" sz="1200" kern="1200" dirty="0">
              <a:solidFill>
                <a:schemeClr val="tx1"/>
              </a:solidFill>
              <a:effectLst/>
              <a:ea typeface="+mn-ea"/>
              <a:cs typeface="+mn-cs"/>
            </a:endParaRPr>
          </a:p>
          <a:p>
            <a:r>
              <a:rPr lang="en-GB" sz="1200" kern="1200" dirty="0">
                <a:solidFill>
                  <a:schemeClr val="tx1"/>
                </a:solidFill>
                <a:effectLst/>
                <a:ea typeface="+mn-ea"/>
                <a:cs typeface="+mn-cs"/>
              </a:rPr>
              <a:t>Aim:</a:t>
            </a:r>
            <a:r>
              <a:rPr lang="en-GB" sz="1200" kern="1200" baseline="0" dirty="0">
                <a:solidFill>
                  <a:schemeClr val="tx1"/>
                </a:solidFill>
                <a:effectLst/>
                <a:ea typeface="+mn-ea"/>
                <a:cs typeface="+mn-cs"/>
              </a:rPr>
              <a:t> </a:t>
            </a:r>
            <a:r>
              <a:rPr lang="en-GB" sz="1200" kern="1200" dirty="0">
                <a:solidFill>
                  <a:schemeClr val="tx1"/>
                </a:solidFill>
                <a:effectLst/>
                <a:ea typeface="+mn-ea"/>
                <a:cs typeface="+mn-cs"/>
              </a:rPr>
              <a:t>to practise using question words in the context of future plans (por qué, qué, </a:t>
            </a:r>
            <a:r>
              <a:rPr lang="en-GB" sz="1200" kern="1200" dirty="0" err="1">
                <a:solidFill>
                  <a:schemeClr val="tx1"/>
                </a:solidFill>
                <a:effectLst/>
                <a:ea typeface="+mn-ea"/>
                <a:cs typeface="+mn-cs"/>
              </a:rPr>
              <a:t>cuál</a:t>
            </a:r>
            <a:r>
              <a:rPr lang="en-GB" sz="1200" kern="1200" dirty="0">
                <a:solidFill>
                  <a:schemeClr val="tx1"/>
                </a:solidFill>
                <a:effectLst/>
                <a:ea typeface="+mn-ea"/>
                <a:cs typeface="+mn-cs"/>
              </a:rPr>
              <a:t>(es), </a:t>
            </a:r>
            <a:r>
              <a:rPr lang="en-GB" sz="1200" kern="1200" dirty="0" err="1">
                <a:solidFill>
                  <a:schemeClr val="tx1"/>
                </a:solidFill>
                <a:effectLst/>
                <a:ea typeface="+mn-ea"/>
                <a:cs typeface="+mn-cs"/>
              </a:rPr>
              <a:t>dónde</a:t>
            </a:r>
            <a:r>
              <a:rPr lang="en-GB" sz="1200" kern="1200" dirty="0">
                <a:solidFill>
                  <a:schemeClr val="tx1"/>
                </a:solidFill>
                <a:effectLst/>
                <a:ea typeface="+mn-ea"/>
                <a:cs typeface="+mn-cs"/>
              </a:rPr>
              <a:t>, </a:t>
            </a:r>
            <a:r>
              <a:rPr lang="en-GB" sz="1200" kern="1200" dirty="0" err="1">
                <a:solidFill>
                  <a:schemeClr val="tx1"/>
                </a:solidFill>
                <a:effectLst/>
                <a:ea typeface="+mn-ea"/>
                <a:cs typeface="+mn-cs"/>
              </a:rPr>
              <a:t>cuánto</a:t>
            </a:r>
            <a:r>
              <a:rPr lang="en-GB" sz="1200" kern="1200" dirty="0">
                <a:solidFill>
                  <a:schemeClr val="tx1"/>
                </a:solidFill>
                <a:effectLst/>
                <a:ea typeface="+mn-ea"/>
                <a:cs typeface="+mn-cs"/>
              </a:rPr>
              <a:t>(s), </a:t>
            </a:r>
            <a:r>
              <a:rPr lang="en-GB" sz="1200" kern="1200" dirty="0" err="1">
                <a:solidFill>
                  <a:schemeClr val="tx1"/>
                </a:solidFill>
                <a:effectLst/>
                <a:ea typeface="+mn-ea"/>
                <a:cs typeface="+mn-cs"/>
              </a:rPr>
              <a:t>cuándo</a:t>
            </a:r>
            <a:r>
              <a:rPr lang="en-GB" sz="1200" kern="1200" dirty="0">
                <a:solidFill>
                  <a:schemeClr val="tx1"/>
                </a:solidFill>
                <a:effectLst/>
                <a:ea typeface="+mn-ea"/>
                <a:cs typeface="+mn-cs"/>
              </a:rPr>
              <a:t>, </a:t>
            </a:r>
            <a:r>
              <a:rPr lang="en-GB" sz="1200" kern="1200" dirty="0" err="1">
                <a:solidFill>
                  <a:schemeClr val="tx1"/>
                </a:solidFill>
                <a:effectLst/>
                <a:ea typeface="+mn-ea"/>
                <a:cs typeface="+mn-cs"/>
              </a:rPr>
              <a:t>cómo</a:t>
            </a:r>
            <a:r>
              <a:rPr lang="en-GB" sz="1200" kern="1200" dirty="0">
                <a:solidFill>
                  <a:schemeClr val="tx1"/>
                </a:solidFill>
                <a:effectLst/>
                <a:ea typeface="+mn-ea"/>
                <a:cs typeface="+mn-cs"/>
              </a:rPr>
              <a:t>). All words have been previously taught</a:t>
            </a:r>
            <a:r>
              <a:rPr lang="en-GB" sz="1200" kern="1200" baseline="0" dirty="0">
                <a:solidFill>
                  <a:schemeClr val="tx1"/>
                </a:solidFill>
                <a:effectLst/>
                <a:ea typeface="+mn-ea"/>
                <a:cs typeface="+mn-cs"/>
              </a:rPr>
              <a:t> and practised in Y7 (introduced between 1.1.1 and 2.1.4).</a:t>
            </a:r>
            <a:r>
              <a:rPr lang="en-GB" sz="1200" kern="1200" dirty="0">
                <a:solidFill>
                  <a:schemeClr val="tx1"/>
                </a:solidFill>
                <a:effectLst/>
                <a:ea typeface="+mn-ea"/>
                <a:cs typeface="+mn-cs"/>
              </a:rPr>
              <a:t>  </a:t>
            </a:r>
          </a:p>
          <a:p>
            <a:endParaRPr lang="en-GB" sz="1200" kern="1200" baseline="0" dirty="0">
              <a:solidFill>
                <a:schemeClr val="tx1"/>
              </a:solidFill>
              <a:effectLst/>
              <a:ea typeface="+mn-ea"/>
              <a:cs typeface="+mn-cs"/>
            </a:endParaRPr>
          </a:p>
          <a:p>
            <a:r>
              <a:rPr lang="en-GB" sz="1200" kern="1200" baseline="0" dirty="0">
                <a:solidFill>
                  <a:schemeClr val="tx1"/>
                </a:solidFill>
                <a:effectLst/>
                <a:ea typeface="+mn-ea"/>
                <a:cs typeface="+mn-cs"/>
              </a:rPr>
              <a:t>Procedure: </a:t>
            </a:r>
          </a:p>
          <a:p>
            <a:r>
              <a:rPr lang="en-GB" dirty="0"/>
              <a:t>1. Explanation slide for the speaking</a:t>
            </a:r>
            <a:r>
              <a:rPr lang="en-GB" baseline="0" dirty="0"/>
              <a:t> / listening / writing activity. Teachers click to go through the instructions. It may be useful to give out the speaking cards for each pair before going through the explanation. The cards are shown on the next two slides, and should not be shown during the activity.</a:t>
            </a:r>
          </a:p>
          <a:p>
            <a:r>
              <a:rPr lang="en-GB" baseline="0" dirty="0"/>
              <a:t>2. </a:t>
            </a:r>
            <a:r>
              <a:rPr lang="en-GB" dirty="0"/>
              <a:t>Person A asks person B the question in Spanish. P</a:t>
            </a:r>
            <a:r>
              <a:rPr lang="en-GB" baseline="0" dirty="0"/>
              <a:t>erson B listens and selects the correct answer to give from their list.</a:t>
            </a:r>
          </a:p>
          <a:p>
            <a:r>
              <a:rPr lang="en-GB" baseline="0" dirty="0"/>
              <a:t>3. Person A then writes down the answer in Spanish.</a:t>
            </a:r>
          </a:p>
          <a:p>
            <a:r>
              <a:rPr lang="en-GB" baseline="0" dirty="0"/>
              <a:t>4. Show correct versions at the end for checking.</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ea typeface="+mn-ea"/>
                <a:cs typeface="+mn-cs"/>
              </a:rPr>
              <a:t>Note: to help students to formulate the questions, vocabulary</a:t>
            </a:r>
            <a:r>
              <a:rPr lang="en-GB" sz="1200" kern="1200" baseline="0" dirty="0">
                <a:solidFill>
                  <a:schemeClr val="tx1"/>
                </a:solidFill>
                <a:effectLst/>
                <a:ea typeface="+mn-ea"/>
                <a:cs typeface="+mn-cs"/>
              </a:rPr>
              <a:t> is provided for items 1-3, except for the question word itself. Items 4-6 require full sentence oral translation. P</a:t>
            </a:r>
            <a:r>
              <a:rPr lang="en-GB" sz="1200" kern="1200" dirty="0">
                <a:solidFill>
                  <a:schemeClr val="tx1"/>
                </a:solidFill>
                <a:effectLst/>
                <a:ea typeface="+mn-ea"/>
                <a:cs typeface="+mn-cs"/>
              </a:rPr>
              <a:t>rompt students to look</a:t>
            </a:r>
            <a:r>
              <a:rPr lang="en-GB" sz="1200" kern="1200" baseline="0" dirty="0">
                <a:solidFill>
                  <a:schemeClr val="tx1"/>
                </a:solidFill>
                <a:effectLst/>
                <a:ea typeface="+mn-ea"/>
                <a:cs typeface="+mn-cs"/>
              </a:rPr>
              <a:t> back in their exercise books to find the Spanish if they cannot readily recall the words.  </a:t>
            </a:r>
          </a:p>
          <a:p>
            <a:endParaRPr lang="en-GB" baseline="0" dirty="0"/>
          </a:p>
          <a:p>
            <a:r>
              <a:rPr lang="en-GB" b="1" baseline="0" dirty="0"/>
              <a:t>Notes:</a:t>
            </a:r>
          </a:p>
          <a:p>
            <a:r>
              <a:rPr lang="en-GB" baseline="0" dirty="0"/>
              <a:t>If this is being done as a screencast for remote learning, the teacher can play the part of Person A, first asking the questions that the student (Person B) will listen and respond to. </a:t>
            </a:r>
          </a:p>
          <a:p>
            <a:r>
              <a:rPr lang="en-GB" sz="1200" kern="1200" baseline="0" dirty="0">
                <a:solidFill>
                  <a:schemeClr val="tx1"/>
                </a:solidFill>
                <a:effectLst/>
                <a:ea typeface="+mn-ea"/>
                <a:cs typeface="+mn-cs"/>
              </a:rPr>
              <a:t>Teachers should encourage students to correctly use ‘</a:t>
            </a:r>
            <a:r>
              <a:rPr lang="en-GB" sz="1200" kern="1200" baseline="0" dirty="0" err="1">
                <a:solidFill>
                  <a:schemeClr val="tx1"/>
                </a:solidFill>
                <a:effectLst/>
                <a:ea typeface="+mn-ea"/>
                <a:cs typeface="+mn-cs"/>
              </a:rPr>
              <a:t>cuánto</a:t>
            </a:r>
            <a:r>
              <a:rPr lang="en-GB" sz="1200" kern="1200" baseline="0" dirty="0">
                <a:solidFill>
                  <a:schemeClr val="tx1"/>
                </a:solidFill>
                <a:effectLst/>
                <a:ea typeface="+mn-ea"/>
                <a:cs typeface="+mn-cs"/>
              </a:rPr>
              <a:t>’ (with gender and number agreement) and ‘</a:t>
            </a:r>
            <a:r>
              <a:rPr lang="en-GB" sz="1200" kern="1200" baseline="0" dirty="0" err="1">
                <a:solidFill>
                  <a:schemeClr val="tx1"/>
                </a:solidFill>
                <a:effectLst/>
                <a:ea typeface="+mn-ea"/>
                <a:cs typeface="+mn-cs"/>
              </a:rPr>
              <a:t>cuál</a:t>
            </a:r>
            <a:r>
              <a:rPr lang="en-GB" sz="1200" kern="1200" baseline="0" dirty="0">
                <a:solidFill>
                  <a:schemeClr val="tx1"/>
                </a:solidFill>
                <a:effectLst/>
                <a:ea typeface="+mn-ea"/>
                <a:cs typeface="+mn-cs"/>
              </a:rPr>
              <a:t>’ (with number agreement), though this is not the main focus of the activity.</a:t>
            </a:r>
          </a:p>
          <a:p>
            <a:r>
              <a:rPr lang="en-GB" sz="1200" kern="1200" baseline="0" dirty="0">
                <a:solidFill>
                  <a:schemeClr val="tx1"/>
                </a:solidFill>
                <a:effectLst/>
                <a:ea typeface="+mn-ea"/>
                <a:cs typeface="+mn-cs"/>
              </a:rPr>
              <a:t>Teachers should ensure that ‘</a:t>
            </a:r>
            <a:r>
              <a:rPr lang="en-GB" sz="1200" kern="1200" baseline="0" dirty="0" err="1">
                <a:solidFill>
                  <a:schemeClr val="tx1"/>
                </a:solidFill>
                <a:effectLst/>
                <a:ea typeface="+mn-ea"/>
                <a:cs typeface="+mn-cs"/>
              </a:rPr>
              <a:t>vez</a:t>
            </a:r>
            <a:r>
              <a:rPr lang="en-GB" sz="1200" kern="1200" baseline="0" dirty="0">
                <a:solidFill>
                  <a:schemeClr val="tx1"/>
                </a:solidFill>
                <a:effectLst/>
                <a:ea typeface="+mn-ea"/>
                <a:cs typeface="+mn-cs"/>
              </a:rPr>
              <a:t>’ is understood in the instructions. Although this hasn’t been taught as part of SoW vocabulary, the word has been seen multiple times in the instructions for phonics activities, e.g., ‘¿</a:t>
            </a:r>
            <a:r>
              <a:rPr lang="en-GB" sz="1200" kern="1200" baseline="0" dirty="0" err="1">
                <a:solidFill>
                  <a:schemeClr val="tx1"/>
                </a:solidFill>
                <a:effectLst/>
                <a:ea typeface="+mn-ea"/>
                <a:cs typeface="+mn-cs"/>
              </a:rPr>
              <a:t>Cuántas</a:t>
            </a:r>
            <a:r>
              <a:rPr lang="en-GB" sz="1200" kern="1200" baseline="0" dirty="0">
                <a:solidFill>
                  <a:schemeClr val="tx1"/>
                </a:solidFill>
                <a:effectLst/>
                <a:ea typeface="+mn-ea"/>
                <a:cs typeface="+mn-cs"/>
              </a:rPr>
              <a:t> </a:t>
            </a:r>
            <a:r>
              <a:rPr lang="en-GB" sz="1200" kern="1200" baseline="0" dirty="0" err="1">
                <a:solidFill>
                  <a:schemeClr val="tx1"/>
                </a:solidFill>
                <a:effectLst/>
                <a:ea typeface="+mn-ea"/>
                <a:cs typeface="+mn-cs"/>
              </a:rPr>
              <a:t>veces</a:t>
            </a:r>
            <a:r>
              <a:rPr lang="en-GB" sz="1200" kern="1200" baseline="0" dirty="0">
                <a:solidFill>
                  <a:schemeClr val="tx1"/>
                </a:solidFill>
                <a:effectLst/>
                <a:ea typeface="+mn-ea"/>
                <a:cs typeface="+mn-cs"/>
              </a:rPr>
              <a:t> </a:t>
            </a:r>
            <a:r>
              <a:rPr lang="en-GB" sz="1200" kern="1200" baseline="0" dirty="0" err="1">
                <a:solidFill>
                  <a:schemeClr val="tx1"/>
                </a:solidFill>
                <a:effectLst/>
                <a:ea typeface="+mn-ea"/>
                <a:cs typeface="+mn-cs"/>
              </a:rPr>
              <a:t>escuchas</a:t>
            </a:r>
            <a:r>
              <a:rPr lang="en-GB" sz="1200" kern="1200" baseline="0" dirty="0">
                <a:solidFill>
                  <a:schemeClr val="tx1"/>
                </a:solidFill>
                <a:effectLst/>
                <a:ea typeface="+mn-ea"/>
                <a:cs typeface="+mn-cs"/>
              </a:rPr>
              <a:t> ‘j’?</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9993666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r>
              <a:rPr lang="en-GB" b="0" dirty="0"/>
              <a:t>A</a:t>
            </a:r>
            <a:r>
              <a:rPr lang="en-GB" b="0" baseline="0" dirty="0"/>
              <a:t> printable version of these cards is available with the resource.</a:t>
            </a:r>
            <a:endParaRPr lang="en-GB" b="0" dirty="0"/>
          </a:p>
          <a:p>
            <a:endParaRPr lang="en-GB" dirty="0"/>
          </a:p>
          <a:p>
            <a:r>
              <a:rPr lang="en-GB" b="1" baseline="0" dirty="0"/>
              <a:t>Notes</a:t>
            </a:r>
          </a:p>
          <a:p>
            <a:r>
              <a:rPr lang="en-GB" b="0" baseline="0" dirty="0"/>
              <a:t>Teachers can explain to students that the answers on their sheet are the ones that they will say to their partner – </a:t>
            </a:r>
            <a:r>
              <a:rPr lang="en-GB" b="1" baseline="0" dirty="0"/>
              <a:t>these are not the answers to their own questions</a:t>
            </a:r>
            <a:r>
              <a:rPr lang="en-GB" b="0" baseline="0" dirty="0"/>
              <a:t>.  This is a speaking and listening task, not a reading.</a:t>
            </a:r>
          </a:p>
          <a:p>
            <a:r>
              <a:rPr lang="en-GB" b="0" baseline="0" dirty="0"/>
              <a:t>The final three questions have prompts in English in order to elicit full sentences with the target features.</a:t>
            </a:r>
          </a:p>
          <a:p>
            <a:endParaRPr lang="en-GB" baseline="0" dirty="0"/>
          </a:p>
          <a:p>
            <a:br>
              <a:rPr lang="es-ES" dirty="0"/>
            </a:br>
            <a:endParaRPr lang="es-ES" dirty="0"/>
          </a:p>
          <a:p>
            <a:br>
              <a:rPr lang="es-ES" dirty="0"/>
            </a:b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6795204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r>
              <a:rPr lang="en-GB" b="0" dirty="0"/>
              <a:t>A</a:t>
            </a:r>
            <a:r>
              <a:rPr lang="en-GB" b="0" baseline="0" dirty="0"/>
              <a:t> printable version of these cards is available with the resource.  </a:t>
            </a:r>
          </a:p>
          <a:p>
            <a:endParaRPr lang="en-GB" b="0" baseline="0" dirty="0"/>
          </a:p>
          <a:p>
            <a:r>
              <a:rPr lang="en-GB" b="1" baseline="0" dirty="0"/>
              <a:t>Notes:</a:t>
            </a:r>
          </a:p>
          <a:p>
            <a:r>
              <a:rPr lang="en-GB" b="0" baseline="0" dirty="0"/>
              <a:t>Teachers should explain to students that the answers on their sheet are the ones that they will say to their partner – </a:t>
            </a:r>
            <a:r>
              <a:rPr lang="en-GB" b="1" baseline="0" dirty="0"/>
              <a:t>these are not the answers to their own questions</a:t>
            </a:r>
            <a:r>
              <a:rPr lang="en-GB" b="0" baseline="0" dirty="0"/>
              <a:t>.  This is a speaking and listening task, not a reading.</a:t>
            </a:r>
          </a:p>
          <a:p>
            <a:r>
              <a:rPr lang="en-GB" b="0" baseline="0" dirty="0"/>
              <a:t>The final three questions have prompts in English in order to elicit full sentences with the target features.</a:t>
            </a:r>
          </a:p>
        </p:txBody>
      </p:sp>
      <p:sp>
        <p:nvSpPr>
          <p:cNvPr id="4" name="Slide Number Placeholder 3"/>
          <p:cNvSpPr>
            <a:spLocks noGrp="1"/>
          </p:cNvSpPr>
          <p:nvPr>
            <p:ph type="sldNum" sz="quarter" idx="10"/>
          </p:nvPr>
        </p:nvSpPr>
        <p:spPr/>
        <p:txBody>
          <a:bodyPr/>
          <a:lstStyle/>
          <a:p>
            <a:fld id="{051212F4-EB5A-464B-92EC-DACFCB1CC2CD}" type="slidenum">
              <a:rPr lang="en-GB" smtClean="0"/>
              <a:t>55</a:t>
            </a:fld>
            <a:endParaRPr lang="en-GB"/>
          </a:p>
        </p:txBody>
      </p:sp>
    </p:spTree>
    <p:extLst>
      <p:ext uri="{BB962C8B-B14F-4D97-AF65-F5344CB8AC3E}">
        <p14:creationId xmlns:p14="http://schemas.microsoft.com/office/powerpoint/2010/main" val="28832230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Procedure</a:t>
            </a:r>
          </a:p>
          <a:p>
            <a:r>
              <a:rPr lang="en-GB" b="0" baseline="0" dirty="0"/>
              <a:t>1. </a:t>
            </a:r>
            <a:r>
              <a:rPr lang="en-GB" baseline="0" dirty="0"/>
              <a:t>Teachers can use this slide to give feedback on students’ answers (and correct choice of question word) following the </a:t>
            </a:r>
            <a:r>
              <a:rPr lang="en-GB" baseline="0" dirty="0" err="1"/>
              <a:t>pairwork</a:t>
            </a:r>
            <a:r>
              <a:rPr lang="en-GB" baseline="0" dirty="0"/>
              <a:t>.</a:t>
            </a:r>
          </a:p>
          <a:p>
            <a:r>
              <a:rPr lang="en-GB" baseline="0" dirty="0"/>
              <a:t>2. Answers appear one at a time.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6026577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7.3.2.6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There</a:t>
            </a:r>
            <a:r>
              <a:rPr lang="en-GB" b="1" baseline="0" dirty="0"/>
              <a:t> are two options for the final activity. We recommend doing ONE of the these. The two options are summarised below.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First 3 slides: Paired speaking/listening/writing, using an scaffolded text that allows for a new, alternative version of the poem in Spanish to be written. This poem is designed to elicit –ar verbs in 1st person plural and 3</a:t>
            </a:r>
            <a:r>
              <a:rPr lang="en-GB" b="0" baseline="30000" dirty="0"/>
              <a:t>rd</a:t>
            </a:r>
            <a:r>
              <a:rPr lang="en-GB" b="0" baseline="0" dirty="0"/>
              <a:t> person plural, plus vocabulary items from the poem.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OR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Second 4 slides: Paired speaking/listening/writing, using speaking cards. This activity focuses on the same grammar features and also allows for productive practice of vocabulary from the poem.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57</a:t>
            </a:fld>
            <a:endParaRPr lang="en-GB"/>
          </a:p>
        </p:txBody>
      </p:sp>
    </p:spTree>
    <p:extLst>
      <p:ext uri="{BB962C8B-B14F-4D97-AF65-F5344CB8AC3E}">
        <p14:creationId xmlns:p14="http://schemas.microsoft.com/office/powerpoint/2010/main" val="850633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10-12mins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1" baseline="0" dirty="0"/>
              <a:t> </a:t>
            </a:r>
            <a:r>
              <a:rPr lang="en-GB" dirty="0"/>
              <a:t>for</a:t>
            </a:r>
            <a:r>
              <a:rPr lang="en-GB" baseline="0" dirty="0"/>
              <a:t> students to a) produce the target grammar features (-ar verbs with –amos and –an) and vocabulary in oral production; b) write the Spanish they hear accurately.</a:t>
            </a:r>
            <a:endParaRPr lang="en-GB" dirty="0"/>
          </a:p>
          <a:p>
            <a:endParaRPr lang="en-GB" dirty="0"/>
          </a:p>
          <a:p>
            <a:r>
              <a:rPr lang="en-GB" b="1" dirty="0"/>
              <a:t>Procedure: </a:t>
            </a:r>
          </a:p>
          <a:p>
            <a:pPr marL="228600" indent="-228600">
              <a:buAutoNum type="arabicPeriod"/>
            </a:pPr>
            <a:r>
              <a:rPr lang="en-GB" b="0" dirty="0"/>
              <a:t>Person</a:t>
            </a:r>
            <a:r>
              <a:rPr lang="en-GB" b="0" baseline="0" dirty="0"/>
              <a:t> A first reads out his/her 10 lines of the poem, using the English words and images as prompts to say the Spanish. These include –ar verbs in the 1</a:t>
            </a:r>
            <a:r>
              <a:rPr lang="en-GB" b="0" baseline="30000" dirty="0"/>
              <a:t>st</a:t>
            </a:r>
            <a:r>
              <a:rPr lang="en-GB" b="0" baseline="0" dirty="0"/>
              <a:t> person and 3</a:t>
            </a:r>
            <a:r>
              <a:rPr lang="en-GB" b="0" baseline="30000" dirty="0"/>
              <a:t>rd</a:t>
            </a:r>
            <a:r>
              <a:rPr lang="en-GB" b="0" baseline="0" dirty="0"/>
              <a:t> person plural. Person B listens and writes.</a:t>
            </a:r>
          </a:p>
          <a:p>
            <a:pPr marL="228600" indent="-228600">
              <a:buAutoNum type="arabicPeriod"/>
            </a:pPr>
            <a:r>
              <a:rPr lang="en-GB" b="0" baseline="0" dirty="0"/>
              <a:t>The two students swap roles. Person B reads out lines 11-20. Person A listens and writes.</a:t>
            </a:r>
          </a:p>
          <a:p>
            <a:pPr marL="228600" indent="-228600">
              <a:buAutoNum type="arabicPeriod"/>
            </a:pPr>
            <a:r>
              <a:rPr lang="en-GB" b="0" baseline="0" dirty="0"/>
              <a:t>Check against the answers on slide 48.</a:t>
            </a:r>
          </a:p>
          <a:p>
            <a:pPr marL="228600" indent="-228600">
              <a:buAutoNum type="arabicPeriod"/>
            </a:pPr>
            <a:endParaRPr lang="en-GB" b="0" baseline="0" dirty="0"/>
          </a:p>
          <a:p>
            <a:pPr marL="0" indent="0">
              <a:buNone/>
            </a:pPr>
            <a:r>
              <a:rPr lang="en-GB" b="1" baseline="0" dirty="0"/>
              <a:t>Notes: </a:t>
            </a:r>
          </a:p>
          <a:p>
            <a:pPr marL="0" indent="0">
              <a:buNone/>
            </a:pPr>
            <a:r>
              <a:rPr lang="en-GB" sz="1200" kern="1200" baseline="0" dirty="0">
                <a:solidFill>
                  <a:schemeClr val="tx1"/>
                </a:solidFill>
                <a:effectLst/>
                <a:ea typeface="+mn-ea"/>
                <a:cs typeface="+mn-cs"/>
              </a:rPr>
              <a:t>I</a:t>
            </a:r>
            <a:r>
              <a:rPr lang="en-GB" sz="1200" kern="1200" dirty="0">
                <a:solidFill>
                  <a:schemeClr val="tx1"/>
                </a:solidFill>
                <a:effectLst/>
                <a:ea typeface="+mn-ea"/>
                <a:cs typeface="+mn-cs"/>
              </a:rPr>
              <a:t>n this task students can see the English so it works to consolidate their understanding of the sound of the word and its meaning.  This prepares students for the more challenging listening and speaking task that follows (if these are both done).  However, should teachers want to increase the challenge for students, they could print and cut this slide, so that students additionally have to translate into English (orally, back to their partner) the lines they have written down.</a:t>
            </a:r>
            <a:endParaRPr lang="en-GB" b="0" i="0" dirty="0"/>
          </a:p>
        </p:txBody>
      </p:sp>
      <p:sp>
        <p:nvSpPr>
          <p:cNvPr id="4" name="Slide Number Placeholder 3"/>
          <p:cNvSpPr>
            <a:spLocks noGrp="1"/>
          </p:cNvSpPr>
          <p:nvPr>
            <p:ph type="sldNum" sz="quarter" idx="10"/>
          </p:nvPr>
        </p:nvSpPr>
        <p:spPr/>
        <p:txBody>
          <a:bodyPr/>
          <a:lstStyle/>
          <a:p>
            <a:fld id="{051212F4-EB5A-464B-92EC-DACFCB1CC2CD}" type="slidenum">
              <a:rPr lang="en-GB" smtClean="0"/>
              <a:t>58</a:t>
            </a:fld>
            <a:endParaRPr lang="en-GB"/>
          </a:p>
        </p:txBody>
      </p:sp>
    </p:spTree>
    <p:extLst>
      <p:ext uri="{BB962C8B-B14F-4D97-AF65-F5344CB8AC3E}">
        <p14:creationId xmlns:p14="http://schemas.microsoft.com/office/powerpoint/2010/main" val="38132465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ANSWERS</a:t>
            </a:r>
          </a:p>
        </p:txBody>
      </p:sp>
      <p:sp>
        <p:nvSpPr>
          <p:cNvPr id="4" name="Slide Number Placeholder 3"/>
          <p:cNvSpPr>
            <a:spLocks noGrp="1"/>
          </p:cNvSpPr>
          <p:nvPr>
            <p:ph type="sldNum" sz="quarter" idx="10"/>
          </p:nvPr>
        </p:nvSpPr>
        <p:spPr/>
        <p:txBody>
          <a:bodyPr/>
          <a:lstStyle/>
          <a:p>
            <a:fld id="{051212F4-EB5A-464B-92EC-DACFCB1CC2CD}" type="slidenum">
              <a:rPr lang="en-GB" smtClean="0"/>
              <a:t>59</a:t>
            </a:fld>
            <a:endParaRPr lang="en-GB"/>
          </a:p>
        </p:txBody>
      </p:sp>
    </p:spTree>
    <p:extLst>
      <p:ext uri="{BB962C8B-B14F-4D97-AF65-F5344CB8AC3E}">
        <p14:creationId xmlns:p14="http://schemas.microsoft.com/office/powerpoint/2010/main" val="1334259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Paired/listening</a:t>
            </a:r>
            <a:r>
              <a:rPr lang="en-GB" b="1" baseline="0" dirty="0"/>
              <a:t> speaking</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US" b="1" dirty="0"/>
              <a:t>Timing: </a:t>
            </a:r>
            <a:r>
              <a:rPr lang="en-US" b="0" dirty="0"/>
              <a:t>10 minutes (slides 34-38)</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dirty="0"/>
              <a:t>This follow-up pair work activity builds on the teaching points from the</a:t>
            </a:r>
            <a:r>
              <a:rPr lang="en-GB" baseline="0" dirty="0"/>
              <a:t> previous sequence, now in a production task.  </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a:t>
            </a:r>
            <a:r>
              <a:rPr lang="en-GB" baseline="0" dirty="0"/>
              <a:t> The teacher can use this slide to model the requirements for the pair work task (see next slide). The animation works through one example.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a:t>
            </a:r>
            <a:r>
              <a:rPr lang="en-GB" baseline="0" dirty="0"/>
              <a:t> Teachers could also work through the other examples on this slide with the class by asking what would be said/written for the other three.</a:t>
            </a:r>
            <a:endParaRPr lang="en-GB"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dirty="0"/>
              <a:t>10-12mins</a:t>
            </a:r>
          </a:p>
          <a:p>
            <a:endParaRPr lang="en-GB" dirty="0"/>
          </a:p>
          <a:p>
            <a:r>
              <a:rPr lang="en-GB" b="1" dirty="0"/>
              <a:t>Aim: </a:t>
            </a:r>
            <a:r>
              <a:rPr lang="en-GB" dirty="0"/>
              <a:t>for</a:t>
            </a:r>
            <a:r>
              <a:rPr lang="en-GB" baseline="0" dirty="0"/>
              <a:t> students to produce the target grammar features (-ar verbs with –amos and –an) and vocabulary in oral production and understand them in listening</a:t>
            </a:r>
          </a:p>
          <a:p>
            <a:endParaRPr lang="en-GB" baseline="0" dirty="0"/>
          </a:p>
          <a:p>
            <a:r>
              <a:rPr lang="en-GB" b="1" baseline="0" dirty="0"/>
              <a:t>Procedure: </a:t>
            </a:r>
          </a:p>
          <a:p>
            <a:pPr marL="228600" indent="-228600">
              <a:buAutoNum type="arabicPeriod"/>
            </a:pPr>
            <a:r>
              <a:rPr lang="en-GB" baseline="0" dirty="0"/>
              <a:t>Student A speaks; Student B listens and writes down notes in English in the correct column of the speaking grid (see </a:t>
            </a:r>
            <a:r>
              <a:rPr lang="en-GB" baseline="0"/>
              <a:t>slide 47)</a:t>
            </a:r>
            <a:endParaRPr lang="en-GB" baseline="0" dirty="0"/>
          </a:p>
          <a:p>
            <a:pPr marL="228600" indent="-228600">
              <a:buAutoNum type="arabicPeriod"/>
            </a:pPr>
            <a:r>
              <a:rPr lang="en-GB" baseline="0" dirty="0"/>
              <a:t>Students A and B swap roles.</a:t>
            </a:r>
          </a:p>
          <a:p>
            <a:pPr marL="228600" indent="-228600">
              <a:buAutoNum type="arabicPeriod"/>
            </a:pPr>
            <a:endParaRPr lang="en-GB" baseline="0" dirty="0"/>
          </a:p>
          <a:p>
            <a:pPr marL="0" indent="0">
              <a:buNone/>
            </a:pPr>
            <a:r>
              <a:rPr lang="en-GB" baseline="0" dirty="0"/>
              <a:t>See slide 47 to do this activity individually from home (remote 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Revisited vocabulary</a:t>
            </a:r>
            <a:r>
              <a:rPr lang="en-GB" b="1" baseline="0" dirty="0"/>
              <a:t> </a:t>
            </a:r>
            <a:r>
              <a:rPr lang="en-GB" b="0" baseline="0" dirty="0"/>
              <a:t>from</a:t>
            </a:r>
            <a:r>
              <a:rPr lang="en-GB" b="1" baseline="0" dirty="0"/>
              <a:t> </a:t>
            </a:r>
            <a:r>
              <a:rPr lang="en-GB" b="0" dirty="0"/>
              <a:t>3.2, Week 3:</a:t>
            </a:r>
            <a:r>
              <a:rPr lang="en-GB" b="0" baseline="0" dirty="0"/>
              <a:t> </a:t>
            </a:r>
            <a:r>
              <a:rPr lang="en-GB" baseline="0" dirty="0"/>
              <a:t>mi [37]; tu [53]; Francia [N/A], cada [107], julio [659]</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60</a:t>
            </a:fld>
            <a:endParaRPr lang="en-GB"/>
          </a:p>
        </p:txBody>
      </p:sp>
    </p:spTree>
    <p:extLst>
      <p:ext uri="{BB962C8B-B14F-4D97-AF65-F5344CB8AC3E}">
        <p14:creationId xmlns:p14="http://schemas.microsoft.com/office/powerpoint/2010/main" val="37541539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a:t>
            </a:r>
            <a:br>
              <a:rPr lang="en-GB" dirty="0"/>
            </a:br>
            <a:r>
              <a:rPr lang="en-GB" dirty="0"/>
              <a:t>Student A speaking</a:t>
            </a:r>
            <a:r>
              <a:rPr lang="en-GB" baseline="0" dirty="0"/>
              <a:t> cards</a:t>
            </a:r>
            <a:br>
              <a:rPr lang="en-GB" baseline="0" dirty="0"/>
            </a:br>
            <a:r>
              <a:rPr lang="en-GB" baseline="0" dirty="0"/>
              <a:t>Note: Cards are labelled with letters for additional alphabet practice.</a:t>
            </a:r>
          </a:p>
          <a:p>
            <a:endParaRPr lang="en-GB" baseline="0" dirty="0"/>
          </a:p>
          <a:p>
            <a:r>
              <a:rPr lang="en-GB" b="1" baseline="0" dirty="0"/>
              <a:t>Transcript:</a:t>
            </a:r>
          </a:p>
          <a:p>
            <a:pPr marL="228600" indent="-228600">
              <a:buAutoNum type="alphaUcPeriod"/>
            </a:pPr>
            <a:r>
              <a:rPr lang="en-GB" baseline="0" dirty="0" err="1"/>
              <a:t>Llegan</a:t>
            </a:r>
            <a:r>
              <a:rPr lang="en-GB" baseline="0" dirty="0"/>
              <a:t> al patio.</a:t>
            </a:r>
          </a:p>
          <a:p>
            <a:pPr marL="228600" indent="-228600">
              <a:buAutoNum type="alphaUcPeriod"/>
            </a:pPr>
            <a:r>
              <a:rPr lang="en-GB" baseline="0" dirty="0" err="1"/>
              <a:t>Jugamos</a:t>
            </a:r>
            <a:r>
              <a:rPr lang="en-GB" baseline="0" dirty="0"/>
              <a:t> en las </a:t>
            </a:r>
            <a:r>
              <a:rPr lang="en-GB" baseline="0" dirty="0" err="1"/>
              <a:t>olas</a:t>
            </a:r>
            <a:r>
              <a:rPr lang="en-GB" baseline="0" dirty="0"/>
              <a:t>.</a:t>
            </a:r>
          </a:p>
          <a:p>
            <a:pPr marL="228600" indent="-228600">
              <a:buAutoNum type="alphaUcPeriod"/>
            </a:pPr>
            <a:r>
              <a:rPr lang="en-GB" baseline="0" dirty="0" err="1"/>
              <a:t>Compran</a:t>
            </a:r>
            <a:r>
              <a:rPr lang="en-GB" baseline="0" dirty="0"/>
              <a:t> una </a:t>
            </a:r>
            <a:r>
              <a:rPr lang="en-GB" baseline="0" dirty="0" err="1"/>
              <a:t>sandía</a:t>
            </a:r>
            <a:r>
              <a:rPr lang="en-GB" baseline="0" dirty="0"/>
              <a:t>.</a:t>
            </a:r>
          </a:p>
          <a:p>
            <a:pPr marL="228600" indent="-228600">
              <a:buAutoNum type="alphaUcPeriod"/>
            </a:pPr>
            <a:r>
              <a:rPr lang="en-GB" baseline="0" dirty="0" err="1"/>
              <a:t>Escuchamos</a:t>
            </a:r>
            <a:r>
              <a:rPr lang="en-GB" baseline="0" dirty="0"/>
              <a:t> mi radio.</a:t>
            </a:r>
          </a:p>
          <a:p>
            <a:pPr marL="228600" indent="-228600">
              <a:buAutoNum type="alphaUcPeriod"/>
            </a:pPr>
            <a:r>
              <a:rPr lang="en-GB" baseline="0" dirty="0" err="1"/>
              <a:t>Sacan</a:t>
            </a:r>
            <a:r>
              <a:rPr lang="en-GB" baseline="0" dirty="0"/>
              <a:t> el </a:t>
            </a:r>
            <a:r>
              <a:rPr lang="en-GB" baseline="0" dirty="0" err="1"/>
              <a:t>melón</a:t>
            </a:r>
            <a:r>
              <a:rPr lang="en-GB" baseline="0" dirty="0"/>
              <a:t>.</a:t>
            </a:r>
          </a:p>
          <a:p>
            <a:pPr marL="228600" indent="-228600">
              <a:buAutoNum type="alphaUcPeriod"/>
            </a:pPr>
            <a:r>
              <a:rPr lang="en-GB" baseline="0" dirty="0" err="1"/>
              <a:t>Miran</a:t>
            </a:r>
            <a:r>
              <a:rPr lang="en-GB" baseline="0" dirty="0"/>
              <a:t> la playa.</a:t>
            </a:r>
          </a:p>
          <a:p>
            <a:pPr marL="228600" indent="-228600">
              <a:buAutoNum type="alphaUcPeriod"/>
            </a:pPr>
            <a:r>
              <a:rPr lang="en-GB" baseline="0" dirty="0" err="1"/>
              <a:t>Saltamos</a:t>
            </a:r>
            <a:r>
              <a:rPr lang="en-GB" baseline="0" dirty="0"/>
              <a:t> en el mar.</a:t>
            </a:r>
          </a:p>
          <a:p>
            <a:pPr marL="228600" indent="-228600">
              <a:buAutoNum type="alphaUcPeriod"/>
            </a:pPr>
            <a:r>
              <a:rPr lang="en-GB" baseline="0" dirty="0" err="1"/>
              <a:t>Necesitamos</a:t>
            </a:r>
            <a:r>
              <a:rPr lang="en-GB" baseline="0" dirty="0"/>
              <a:t> un </a:t>
            </a:r>
            <a:r>
              <a:rPr lang="en-GB" baseline="0" dirty="0" err="1"/>
              <a:t>helado</a:t>
            </a:r>
            <a:r>
              <a:rPr lang="en-GB" baseline="0" dirty="0"/>
              <a:t>.</a:t>
            </a:r>
          </a:p>
        </p:txBody>
      </p:sp>
      <p:sp>
        <p:nvSpPr>
          <p:cNvPr id="4" name="Slide Number Placeholder 3"/>
          <p:cNvSpPr>
            <a:spLocks noGrp="1"/>
          </p:cNvSpPr>
          <p:nvPr>
            <p:ph type="sldNum" sz="quarter" idx="10"/>
          </p:nvPr>
        </p:nvSpPr>
        <p:spPr/>
        <p:txBody>
          <a:bodyPr/>
          <a:lstStyle/>
          <a:p>
            <a:fld id="{051212F4-EB5A-464B-92EC-DACFCB1CC2CD}" type="slidenum">
              <a:rPr lang="en-GB" smtClean="0"/>
              <a:t>61</a:t>
            </a:fld>
            <a:endParaRPr lang="en-GB"/>
          </a:p>
        </p:txBody>
      </p:sp>
    </p:spTree>
    <p:extLst>
      <p:ext uri="{BB962C8B-B14F-4D97-AF65-F5344CB8AC3E}">
        <p14:creationId xmlns:p14="http://schemas.microsoft.com/office/powerpoint/2010/main" val="29915631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a:t>
            </a:r>
            <a:br>
              <a:rPr lang="en-GB" b="1" dirty="0"/>
            </a:br>
            <a:r>
              <a:rPr lang="en-GB" dirty="0"/>
              <a:t>Student</a:t>
            </a:r>
            <a:r>
              <a:rPr lang="en-GB" baseline="0" dirty="0"/>
              <a:t> B speaking cards</a:t>
            </a:r>
            <a:br>
              <a:rPr lang="en-GB" baseline="0" dirty="0"/>
            </a:br>
            <a:r>
              <a:rPr lang="en-GB" baseline="0" dirty="0"/>
              <a:t>Note: Cards are labelled with letters for additional alphabet practice.  </a:t>
            </a:r>
          </a:p>
          <a:p>
            <a:endParaRPr lang="en-GB" baseline="0" dirty="0"/>
          </a:p>
          <a:p>
            <a:r>
              <a:rPr lang="en-GB" b="1" baseline="0" dirty="0"/>
              <a:t>Transcript:</a:t>
            </a:r>
          </a:p>
          <a:p>
            <a:pPr marL="228600" indent="-228600">
              <a:buAutoNum type="alphaUcPeriod"/>
            </a:pPr>
            <a:r>
              <a:rPr lang="en-GB" baseline="0" dirty="0" err="1"/>
              <a:t>Miramos</a:t>
            </a:r>
            <a:r>
              <a:rPr lang="en-GB" baseline="0" dirty="0"/>
              <a:t> la playa.</a:t>
            </a:r>
          </a:p>
          <a:p>
            <a:pPr marL="228600" indent="-228600">
              <a:buAutoNum type="alphaUcPeriod"/>
            </a:pPr>
            <a:r>
              <a:rPr lang="en-GB" baseline="0" dirty="0" err="1"/>
              <a:t>Sacan</a:t>
            </a:r>
            <a:r>
              <a:rPr lang="en-GB" baseline="0" dirty="0"/>
              <a:t> el </a:t>
            </a:r>
            <a:r>
              <a:rPr lang="en-GB" baseline="0" dirty="0" err="1"/>
              <a:t>melón</a:t>
            </a:r>
            <a:r>
              <a:rPr lang="en-GB" baseline="0" dirty="0"/>
              <a:t>.</a:t>
            </a:r>
          </a:p>
          <a:p>
            <a:pPr marL="228600" indent="-228600">
              <a:buAutoNum type="alphaUcPeriod"/>
            </a:pPr>
            <a:r>
              <a:rPr lang="en-GB" baseline="0" dirty="0" err="1"/>
              <a:t>Necesitan</a:t>
            </a:r>
            <a:r>
              <a:rPr lang="en-GB" baseline="0" dirty="0"/>
              <a:t> un </a:t>
            </a:r>
            <a:r>
              <a:rPr lang="en-GB" baseline="0" dirty="0" err="1"/>
              <a:t>helado</a:t>
            </a:r>
            <a:r>
              <a:rPr lang="en-GB" baseline="0" dirty="0"/>
              <a:t>.</a:t>
            </a:r>
          </a:p>
          <a:p>
            <a:pPr marL="228600" indent="-228600">
              <a:buAutoNum type="alphaUcPeriod"/>
            </a:pPr>
            <a:r>
              <a:rPr lang="en-GB" baseline="0" dirty="0" err="1"/>
              <a:t>Jugamos</a:t>
            </a:r>
            <a:r>
              <a:rPr lang="en-GB" baseline="0" dirty="0"/>
              <a:t> en las </a:t>
            </a:r>
            <a:r>
              <a:rPr lang="en-GB" baseline="0" dirty="0" err="1"/>
              <a:t>olas</a:t>
            </a:r>
            <a:r>
              <a:rPr lang="en-GB" baseline="0" dirty="0"/>
              <a:t>.</a:t>
            </a:r>
          </a:p>
          <a:p>
            <a:pPr marL="228600" indent="-228600">
              <a:buAutoNum type="alphaUcPeriod"/>
            </a:pPr>
            <a:r>
              <a:rPr lang="en-GB" baseline="0" dirty="0" err="1"/>
              <a:t>Llegamos</a:t>
            </a:r>
            <a:r>
              <a:rPr lang="en-GB" baseline="0" dirty="0"/>
              <a:t> al patio.</a:t>
            </a:r>
          </a:p>
          <a:p>
            <a:pPr marL="228600" indent="-228600">
              <a:buAutoNum type="alphaUcPeriod"/>
            </a:pPr>
            <a:r>
              <a:rPr lang="en-GB" baseline="0" dirty="0" err="1"/>
              <a:t>Compramos</a:t>
            </a:r>
            <a:r>
              <a:rPr lang="en-GB" baseline="0" dirty="0"/>
              <a:t> una </a:t>
            </a:r>
            <a:r>
              <a:rPr lang="en-GB" baseline="0" dirty="0" err="1"/>
              <a:t>sandía</a:t>
            </a:r>
            <a:endParaRPr lang="en-GB" baseline="0" dirty="0"/>
          </a:p>
          <a:p>
            <a:pPr marL="228600" indent="-228600">
              <a:buAutoNum type="alphaUcPeriod"/>
            </a:pPr>
            <a:r>
              <a:rPr lang="en-GB" baseline="0" dirty="0" err="1"/>
              <a:t>Escuchan</a:t>
            </a:r>
            <a:r>
              <a:rPr lang="en-GB" baseline="0" dirty="0"/>
              <a:t> mi radio.</a:t>
            </a:r>
          </a:p>
          <a:p>
            <a:pPr marL="228600" indent="-228600">
              <a:buAutoNum type="alphaUcPeriod"/>
            </a:pPr>
            <a:r>
              <a:rPr lang="en-GB" baseline="0" dirty="0" err="1"/>
              <a:t>Saltan</a:t>
            </a:r>
            <a:r>
              <a:rPr lang="en-GB" baseline="0" dirty="0"/>
              <a:t> en el mar.</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62</a:t>
            </a:fld>
            <a:endParaRPr lang="en-GB"/>
          </a:p>
        </p:txBody>
      </p:sp>
    </p:spTree>
    <p:extLst>
      <p:ext uri="{BB962C8B-B14F-4D97-AF65-F5344CB8AC3E}">
        <p14:creationId xmlns:p14="http://schemas.microsoft.com/office/powerpoint/2010/main" val="5165133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Blank</a:t>
            </a:r>
            <a:r>
              <a:rPr lang="en-GB" b="1" baseline="0" dirty="0"/>
              <a:t> grid</a:t>
            </a:r>
          </a:p>
          <a:p>
            <a:endParaRPr lang="en-GB" b="1" baseline="0" dirty="0"/>
          </a:p>
          <a:p>
            <a:r>
              <a:rPr lang="en-GB" b="0" baseline="0" dirty="0"/>
              <a:t>The action buttons are provided to give audio input to students doing this on their own from home.</a:t>
            </a:r>
          </a:p>
          <a:p>
            <a:r>
              <a:rPr lang="en-GB" b="0" baseline="0" dirty="0"/>
              <a:t>1. Click on each number to the listen to the sentence. </a:t>
            </a:r>
          </a:p>
          <a:p>
            <a:r>
              <a:rPr lang="en-GB" b="0" baseline="0" dirty="0"/>
              <a:t>2. Complete the ‘Person A’ grid at the top of the page.</a:t>
            </a:r>
          </a:p>
          <a:p>
            <a:r>
              <a:rPr lang="en-GB" b="0" baseline="0" dirty="0"/>
              <a:t>3. Check your answers on the next slide</a:t>
            </a:r>
          </a:p>
          <a:p>
            <a:endParaRPr lang="en-GB" b="0" baseline="0" dirty="0"/>
          </a:p>
          <a:p>
            <a:r>
              <a:rPr lang="en-GB" b="1" baseline="0" dirty="0"/>
              <a:t>Procedure:</a:t>
            </a:r>
          </a:p>
          <a:p>
            <a:r>
              <a:rPr lang="en-GB" b="0" baseline="0" dirty="0"/>
              <a:t>For students doing this task as part of remote learning, click on the numbered action buttons (1-8). Once you have completed the task, check your answers on the next slide.</a:t>
            </a:r>
          </a:p>
        </p:txBody>
      </p:sp>
      <p:sp>
        <p:nvSpPr>
          <p:cNvPr id="4" name="Slide Number Placeholder 3"/>
          <p:cNvSpPr>
            <a:spLocks noGrp="1"/>
          </p:cNvSpPr>
          <p:nvPr>
            <p:ph type="sldNum" sz="quarter" idx="10"/>
          </p:nvPr>
        </p:nvSpPr>
        <p:spPr/>
        <p:txBody>
          <a:bodyPr/>
          <a:lstStyle/>
          <a:p>
            <a:fld id="{051212F4-EB5A-464B-92EC-DACFCB1CC2CD}" type="slidenum">
              <a:rPr lang="en-GB" smtClean="0"/>
              <a:t>63</a:t>
            </a:fld>
            <a:endParaRPr lang="en-GB"/>
          </a:p>
        </p:txBody>
      </p:sp>
    </p:spTree>
    <p:extLst>
      <p:ext uri="{BB962C8B-B14F-4D97-AF65-F5344CB8AC3E}">
        <p14:creationId xmlns:p14="http://schemas.microsoft.com/office/powerpoint/2010/main" val="28623589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Completed grid – use after activity for feedback</a:t>
            </a:r>
          </a:p>
          <a:p>
            <a:r>
              <a:rPr lang="en-GB" b="0" dirty="0"/>
              <a:t>Answers appear column</a:t>
            </a:r>
            <a:r>
              <a:rPr lang="en-GB" b="0" baseline="0" dirty="0"/>
              <a:t> by column.</a:t>
            </a: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64</a:t>
            </a:fld>
            <a:endParaRPr lang="en-GB"/>
          </a:p>
        </p:txBody>
      </p:sp>
    </p:spTree>
    <p:extLst>
      <p:ext uri="{BB962C8B-B14F-4D97-AF65-F5344CB8AC3E}">
        <p14:creationId xmlns:p14="http://schemas.microsoft.com/office/powerpoint/2010/main" val="31134062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7.3.2.7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dirty="0"/>
              <a:t>: 15 </a:t>
            </a:r>
            <a:r>
              <a:rPr lang="en-GB" baseline="0" dirty="0"/>
              <a:t>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aseline="0" dirty="0"/>
              <a:t>to practise listening to and producing (orally) the two constructions ‘</a:t>
            </a:r>
            <a:r>
              <a:rPr lang="en-GB" baseline="0" dirty="0" err="1"/>
              <a:t>ir</a:t>
            </a:r>
            <a:r>
              <a:rPr lang="en-GB" baseline="0" dirty="0"/>
              <a:t> a’ (habitual present tense) and ‘</a:t>
            </a:r>
            <a:r>
              <a:rPr lang="en-GB" baseline="0" dirty="0" err="1"/>
              <a:t>ir</a:t>
            </a:r>
            <a:r>
              <a:rPr lang="en-GB" baseline="0" dirty="0"/>
              <a:t> a + infinitive’ (future plans), in the affirmative and negative. To also revisit ‘al’ vs ‘a la’ (though this is a secondary focus).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Person A uses their prompt cards to ask a question that either starts with ‘Vas a’ or ‘Vas a </a:t>
            </a:r>
            <a:r>
              <a:rPr lang="en-GB" baseline="0" dirty="0" err="1"/>
              <a:t>ir</a:t>
            </a:r>
            <a:r>
              <a:rPr lang="en-GB" baseline="0" dirty="0"/>
              <a:t> a’.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 B listens and says ‘</a:t>
            </a:r>
            <a:r>
              <a:rPr lang="en-GB" baseline="0" dirty="0" err="1"/>
              <a:t>sí</a:t>
            </a:r>
            <a:r>
              <a:rPr lang="en-GB" baseline="0" dirty="0"/>
              <a:t> voy / </a:t>
            </a:r>
            <a:r>
              <a:rPr lang="en-GB" baseline="0" dirty="0" err="1"/>
              <a:t>sí</a:t>
            </a:r>
            <a:r>
              <a:rPr lang="en-GB" baseline="0" dirty="0"/>
              <a:t> voy a </a:t>
            </a:r>
            <a:r>
              <a:rPr lang="en-GB" baseline="0" dirty="0" err="1"/>
              <a:t>ir</a:t>
            </a:r>
            <a:r>
              <a:rPr lang="en-GB" baseline="0" dirty="0"/>
              <a:t>’ if the action has a tick on their card or ‘no, no voy’ / ‘no, no voy a </a:t>
            </a:r>
            <a:r>
              <a:rPr lang="en-GB" baseline="0" dirty="0" err="1"/>
              <a:t>ir</a:t>
            </a:r>
            <a:r>
              <a:rPr lang="en-GB" baseline="0" dirty="0"/>
              <a:t>’ if not. Encourage full sentences in responses, if possible.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 A then completes their card accordingly, adding a tick or cross after each question.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Swap roles.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 </a:t>
            </a:r>
          </a:p>
          <a:p>
            <a:r>
              <a:rPr lang="en-GB" baseline="0" dirty="0"/>
              <a:t>1. An active choice will be needed between these two verb forms in each interaction, both by the speaker and listener. This makes the choice of verb essential to completion of the task. </a:t>
            </a:r>
          </a:p>
          <a:p>
            <a:r>
              <a:rPr lang="en-GB" baseline="0" dirty="0"/>
              <a:t>2. Other features revisited here include: al vs a la (monitor to check accuracy), question intonation, negative ‘no’ and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380552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66</a:t>
            </a:fld>
            <a:endParaRPr lang="en-GB"/>
          </a:p>
        </p:txBody>
      </p:sp>
    </p:spTree>
    <p:extLst>
      <p:ext uri="{BB962C8B-B14F-4D97-AF65-F5344CB8AC3E}">
        <p14:creationId xmlns:p14="http://schemas.microsoft.com/office/powerpoint/2010/main" val="22355648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r>
              <a:rPr lang="en-GB" b="0" dirty="0"/>
              <a:t>See accompanying Word doc for printable version.</a:t>
            </a:r>
          </a:p>
          <a:p>
            <a:endParaRPr lang="en-GB" b="1" dirty="0"/>
          </a:p>
          <a:p>
            <a:r>
              <a:rPr lang="en-GB" b="0" baseline="0" dirty="0"/>
              <a:t>Target answers for Person A during speaking, based on Person B’s questions:</a:t>
            </a:r>
          </a:p>
          <a:p>
            <a:pPr marL="228600" indent="-228600">
              <a:buAutoNum type="arabicParenR"/>
            </a:pPr>
            <a:r>
              <a:rPr lang="en-GB" b="1" baseline="0" dirty="0"/>
              <a:t>Sí, voy a </a:t>
            </a:r>
            <a:r>
              <a:rPr lang="en-GB" b="1" baseline="0" dirty="0" err="1"/>
              <a:t>ir</a:t>
            </a:r>
            <a:r>
              <a:rPr lang="en-GB" b="1" baseline="0" dirty="0"/>
              <a:t> </a:t>
            </a:r>
            <a:r>
              <a:rPr lang="en-GB" b="0" baseline="0" dirty="0"/>
              <a:t>a las montañas.</a:t>
            </a:r>
          </a:p>
          <a:p>
            <a:pPr marL="228600" indent="-228600">
              <a:buAutoNum type="arabicParenR"/>
            </a:pPr>
            <a:r>
              <a:rPr lang="en-GB" b="1" baseline="0" dirty="0" err="1"/>
              <a:t>Sí</a:t>
            </a:r>
            <a:r>
              <a:rPr lang="en-GB" b="1" baseline="0" dirty="0"/>
              <a:t>, voy a </a:t>
            </a:r>
            <a:r>
              <a:rPr lang="en-GB" b="0" baseline="0" dirty="0"/>
              <a:t>las </a:t>
            </a:r>
            <a:r>
              <a:rPr lang="en-GB" b="0" baseline="0" dirty="0" err="1"/>
              <a:t>tiendas</a:t>
            </a:r>
            <a:r>
              <a:rPr lang="en-GB" b="0" baseline="0" dirty="0"/>
              <a:t>.</a:t>
            </a:r>
          </a:p>
          <a:p>
            <a:pPr marL="228600" indent="-228600">
              <a:buAutoNum type="arabicParenR"/>
            </a:pPr>
            <a:r>
              <a:rPr lang="en-GB" b="1" baseline="0" dirty="0"/>
              <a:t>No, no voy a </a:t>
            </a:r>
            <a:r>
              <a:rPr lang="en-GB" b="1" baseline="0" dirty="0" err="1"/>
              <a:t>ir</a:t>
            </a:r>
            <a:r>
              <a:rPr lang="en-GB" b="1" baseline="0" dirty="0"/>
              <a:t> </a:t>
            </a:r>
            <a:r>
              <a:rPr lang="en-GB" b="0" baseline="0" dirty="0"/>
              <a:t>al </a:t>
            </a:r>
            <a:r>
              <a:rPr lang="en-GB" b="0" baseline="0" dirty="0" err="1"/>
              <a:t>mercado</a:t>
            </a:r>
            <a:r>
              <a:rPr lang="en-GB" b="0" baseline="0" dirty="0"/>
              <a:t>.</a:t>
            </a:r>
          </a:p>
          <a:p>
            <a:pPr marL="228600" indent="-228600">
              <a:buAutoNum type="arabicParenR"/>
            </a:pPr>
            <a:r>
              <a:rPr lang="en-GB" b="1" baseline="0" dirty="0" err="1"/>
              <a:t>Sí</a:t>
            </a:r>
            <a:r>
              <a:rPr lang="en-GB" b="1" baseline="0" dirty="0"/>
              <a:t>, voy a </a:t>
            </a:r>
            <a:r>
              <a:rPr lang="en-GB" b="0" baseline="0" dirty="0"/>
              <a:t>la playa.</a:t>
            </a:r>
          </a:p>
          <a:p>
            <a:pPr marL="228600" indent="-228600">
              <a:buAutoNum type="arabicParenR"/>
            </a:pPr>
            <a:r>
              <a:rPr lang="en-GB" b="1" baseline="0" dirty="0"/>
              <a:t>No, no voy al </a:t>
            </a:r>
            <a:r>
              <a:rPr lang="en-GB" b="1" baseline="0" dirty="0" err="1"/>
              <a:t>centro</a:t>
            </a:r>
            <a:r>
              <a:rPr lang="en-GB" b="1" baseline="0" dirty="0"/>
              <a:t>. </a:t>
            </a:r>
          </a:p>
          <a:p>
            <a:pPr marL="228600" indent="-228600">
              <a:buAutoNum type="arabicParenR"/>
            </a:pPr>
            <a:r>
              <a:rPr lang="en-GB" b="1" baseline="0" dirty="0"/>
              <a:t>No, no voy a </a:t>
            </a:r>
            <a:r>
              <a:rPr lang="en-GB" b="1" baseline="0" dirty="0" err="1"/>
              <a:t>ir</a:t>
            </a:r>
            <a:r>
              <a:rPr lang="en-GB" b="1" baseline="0" dirty="0"/>
              <a:t> al museo.</a:t>
            </a:r>
          </a:p>
          <a:p>
            <a:pPr marL="228600" indent="-228600">
              <a:buAutoNum type="arabicParenR"/>
            </a:pPr>
            <a:endParaRPr lang="en-GB" b="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67</a:t>
            </a:fld>
            <a:endParaRPr lang="en-GB"/>
          </a:p>
        </p:txBody>
      </p:sp>
    </p:spTree>
    <p:extLst>
      <p:ext uri="{BB962C8B-B14F-4D97-AF65-F5344CB8AC3E}">
        <p14:creationId xmlns:p14="http://schemas.microsoft.com/office/powerpoint/2010/main" val="17552347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See accompanying Word doc for printable version.</a:t>
            </a:r>
          </a:p>
          <a:p>
            <a:endParaRPr lang="en-GB" b="0" baseline="0" dirty="0"/>
          </a:p>
          <a:p>
            <a:r>
              <a:rPr lang="en-GB" b="0" baseline="0" dirty="0"/>
              <a:t>Target answers for Person B during speaking, based on Person A’s questions:</a:t>
            </a:r>
          </a:p>
          <a:p>
            <a:pPr marL="228600" indent="-228600">
              <a:buAutoNum type="arabicPeriod"/>
            </a:pPr>
            <a:r>
              <a:rPr lang="en-GB" b="1" baseline="0" dirty="0"/>
              <a:t>Sí, voy al </a:t>
            </a:r>
            <a:r>
              <a:rPr lang="en-GB" b="0" baseline="0" dirty="0"/>
              <a:t>museo.</a:t>
            </a:r>
          </a:p>
          <a:p>
            <a:pPr marL="228600" indent="-228600">
              <a:buAutoNum type="arabicPeriod"/>
            </a:pPr>
            <a:r>
              <a:rPr lang="en-GB" b="1" baseline="0" dirty="0"/>
              <a:t>No, no voy a </a:t>
            </a:r>
            <a:r>
              <a:rPr lang="en-GB" b="1" baseline="0" dirty="0" err="1"/>
              <a:t>ir</a:t>
            </a:r>
            <a:r>
              <a:rPr lang="en-GB" b="1" baseline="0" dirty="0"/>
              <a:t> </a:t>
            </a:r>
            <a:r>
              <a:rPr lang="en-GB" b="0" baseline="0" dirty="0"/>
              <a:t>al </a:t>
            </a:r>
            <a:r>
              <a:rPr lang="en-GB" b="0" baseline="0" dirty="0" err="1"/>
              <a:t>centro</a:t>
            </a:r>
            <a:r>
              <a:rPr lang="en-GB" b="1" baseline="0" dirty="0"/>
              <a:t>. </a:t>
            </a:r>
          </a:p>
          <a:p>
            <a:pPr marL="228600" indent="-228600">
              <a:buAutoNum type="arabicPeriod"/>
            </a:pPr>
            <a:r>
              <a:rPr lang="en-GB" b="1" baseline="0" dirty="0"/>
              <a:t>No, no voy </a:t>
            </a:r>
            <a:r>
              <a:rPr lang="en-GB" b="0" baseline="0" dirty="0"/>
              <a:t>a las </a:t>
            </a:r>
            <a:r>
              <a:rPr lang="en-GB" b="0" baseline="0" dirty="0" err="1"/>
              <a:t>tiendas</a:t>
            </a:r>
            <a:r>
              <a:rPr lang="en-GB" b="0" baseline="0" dirty="0"/>
              <a:t>.</a:t>
            </a:r>
          </a:p>
          <a:p>
            <a:pPr marL="228600" indent="-228600">
              <a:buAutoNum type="arabicPeriod"/>
            </a:pPr>
            <a:r>
              <a:rPr lang="en-GB" b="1" baseline="0" dirty="0" err="1"/>
              <a:t>Sí</a:t>
            </a:r>
            <a:r>
              <a:rPr lang="en-GB" b="1" baseline="0" dirty="0"/>
              <a:t>, voy al </a:t>
            </a:r>
            <a:r>
              <a:rPr lang="en-GB" b="0" baseline="0" dirty="0" err="1"/>
              <a:t>mercado</a:t>
            </a:r>
            <a:r>
              <a:rPr lang="en-GB" b="1" baseline="0" dirty="0"/>
              <a:t>.</a:t>
            </a:r>
            <a:endParaRPr lang="en-GB" b="0" baseline="0" dirty="0"/>
          </a:p>
          <a:p>
            <a:pPr marL="228600" indent="-228600">
              <a:buAutoNum type="arabicPeriod"/>
            </a:pPr>
            <a:r>
              <a:rPr lang="en-GB" b="1" baseline="0" dirty="0"/>
              <a:t>No, no voy a </a:t>
            </a:r>
            <a:r>
              <a:rPr lang="en-GB" b="1" baseline="0" dirty="0" err="1"/>
              <a:t>ir</a:t>
            </a:r>
            <a:r>
              <a:rPr lang="en-GB" b="1" baseline="0" dirty="0"/>
              <a:t> </a:t>
            </a:r>
            <a:r>
              <a:rPr lang="en-GB" b="0" baseline="0" dirty="0"/>
              <a:t>a la playa.</a:t>
            </a:r>
          </a:p>
          <a:p>
            <a:pPr marL="228600" indent="-228600">
              <a:buAutoNum type="arabicPeriod"/>
            </a:pPr>
            <a:r>
              <a:rPr lang="en-GB" b="1" baseline="0" dirty="0" err="1"/>
              <a:t>Sí</a:t>
            </a:r>
            <a:r>
              <a:rPr lang="en-GB" b="1" baseline="0" dirty="0"/>
              <a:t>, voy a </a:t>
            </a:r>
            <a:r>
              <a:rPr lang="en-GB" b="1" baseline="0" dirty="0" err="1"/>
              <a:t>ir</a:t>
            </a:r>
            <a:r>
              <a:rPr lang="en-GB" b="1" baseline="0" dirty="0"/>
              <a:t> a </a:t>
            </a:r>
            <a:r>
              <a:rPr lang="en-GB" b="0" baseline="0" dirty="0"/>
              <a:t>las montañas</a:t>
            </a:r>
            <a:r>
              <a:rPr lang="en-GB" b="1" baseline="0" dirty="0"/>
              <a:t>.</a:t>
            </a:r>
            <a:endParaRPr lang="en-GB" b="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68</a:t>
            </a:fld>
            <a:endParaRPr lang="en-GB"/>
          </a:p>
        </p:txBody>
      </p:sp>
    </p:spTree>
    <p:extLst>
      <p:ext uri="{BB962C8B-B14F-4D97-AF65-F5344CB8AC3E}">
        <p14:creationId xmlns:p14="http://schemas.microsoft.com/office/powerpoint/2010/main" val="294183395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endParaRPr lang="en-GB" b="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69</a:t>
            </a:fld>
            <a:endParaRPr lang="en-GB"/>
          </a:p>
        </p:txBody>
      </p:sp>
    </p:spTree>
    <p:extLst>
      <p:ext uri="{BB962C8B-B14F-4D97-AF65-F5344CB8AC3E}">
        <p14:creationId xmlns:p14="http://schemas.microsoft.com/office/powerpoint/2010/main" val="3322048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DO NOT DISPLAY DURING ACTIVITY</a:t>
            </a:r>
            <a:r>
              <a:rPr lang="en-GB" b="1"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Refer to the Word</a:t>
            </a:r>
            <a:r>
              <a:rPr lang="en-GB" b="0" baseline="0" dirty="0"/>
              <a:t> doc uploaded with this resource</a:t>
            </a:r>
            <a:r>
              <a:rPr lang="en-GB" b="0" dirty="0"/>
              <a:t> for printable </a:t>
            </a:r>
            <a:r>
              <a:rPr lang="en-GB" b="0" baseline="0" dirty="0"/>
              <a:t>speaking cards and listening grids.</a:t>
            </a:r>
            <a:endParaRPr lang="en-GB" b="0" dirty="0"/>
          </a:p>
          <a:p>
            <a:endParaRPr lang="en-GB" dirty="0"/>
          </a:p>
          <a:p>
            <a:r>
              <a:rPr lang="en-GB" dirty="0"/>
              <a:t>Partner A will choose</a:t>
            </a:r>
            <a:r>
              <a:rPr lang="en-GB" baseline="0" dirty="0"/>
              <a:t> either </a:t>
            </a:r>
            <a:r>
              <a:rPr lang="en-GB" i="1" baseline="0" dirty="0"/>
              <a:t>es</a:t>
            </a:r>
            <a:r>
              <a:rPr lang="en-GB" baseline="0" dirty="0"/>
              <a:t> or </a:t>
            </a:r>
            <a:r>
              <a:rPr lang="en-GB" i="1" baseline="0" dirty="0"/>
              <a:t>son</a:t>
            </a:r>
            <a:r>
              <a:rPr lang="en-GB" baseline="0" dirty="0"/>
              <a:t> to start his/her sentence (depending on the adjective given).  </a:t>
            </a:r>
          </a:p>
          <a:p>
            <a:r>
              <a:rPr lang="en-GB" baseline="0" dirty="0"/>
              <a:t>Partner B will listen carefully to the adjective ending to ascertain the noun, write down the English underneath the correct picture </a:t>
            </a:r>
            <a:endParaRPr lang="en-GB" dirty="0"/>
          </a:p>
          <a:p>
            <a:r>
              <a:rPr lang="en-GB" dirty="0"/>
              <a:t>Answers:</a:t>
            </a:r>
          </a:p>
          <a:p>
            <a:r>
              <a:rPr lang="en-GB" dirty="0"/>
              <a:t>es </a:t>
            </a:r>
            <a:r>
              <a:rPr lang="en-GB" dirty="0" err="1"/>
              <a:t>bonita</a:t>
            </a:r>
            <a:r>
              <a:rPr lang="en-GB" dirty="0"/>
              <a:t> [La </a:t>
            </a:r>
            <a:r>
              <a:rPr lang="en-GB" dirty="0" err="1"/>
              <a:t>isla</a:t>
            </a:r>
            <a:r>
              <a:rPr lang="en-GB" dirty="0"/>
              <a:t>]</a:t>
            </a:r>
          </a:p>
          <a:p>
            <a:r>
              <a:rPr lang="en-GB" dirty="0"/>
              <a:t>es</a:t>
            </a:r>
            <a:r>
              <a:rPr lang="en-GB" baseline="0" dirty="0"/>
              <a:t> </a:t>
            </a:r>
            <a:r>
              <a:rPr lang="en-GB" baseline="0" dirty="0" err="1"/>
              <a:t>antiguo</a:t>
            </a:r>
            <a:r>
              <a:rPr lang="en-GB" baseline="0" dirty="0"/>
              <a:t> [</a:t>
            </a:r>
            <a:r>
              <a:rPr lang="en-GB" dirty="0"/>
              <a:t>El </a:t>
            </a:r>
            <a:r>
              <a:rPr lang="en-GB" dirty="0" err="1"/>
              <a:t>edificio</a:t>
            </a:r>
            <a:r>
              <a:rPr lang="en-GB" dirty="0"/>
              <a:t>]</a:t>
            </a:r>
            <a:endParaRPr lang="en-GB" baseline="0" dirty="0"/>
          </a:p>
          <a:p>
            <a:r>
              <a:rPr lang="en-GB" baseline="0" dirty="0"/>
              <a:t>son </a:t>
            </a:r>
            <a:r>
              <a:rPr lang="en-GB" baseline="0" dirty="0" err="1"/>
              <a:t>tranquilos</a:t>
            </a:r>
            <a:r>
              <a:rPr lang="en-GB" baseline="0" dirty="0"/>
              <a:t> [Los pueblos] </a:t>
            </a:r>
          </a:p>
          <a:p>
            <a:r>
              <a:rPr lang="en-GB" baseline="0" dirty="0"/>
              <a:t>son </a:t>
            </a:r>
            <a:r>
              <a:rPr lang="en-GB" baseline="0" dirty="0" err="1"/>
              <a:t>feas</a:t>
            </a:r>
            <a:r>
              <a:rPr lang="en-GB" baseline="0" dirty="0"/>
              <a:t> [Las vistas]</a:t>
            </a:r>
            <a:endParaRPr lang="en-GB" dirty="0"/>
          </a:p>
          <a:p>
            <a:endParaRPr lang="en-GB" dirty="0"/>
          </a:p>
          <a:p>
            <a:r>
              <a:rPr lang="en-GB" baseline="0" dirty="0"/>
              <a:t>E.g.</a:t>
            </a:r>
          </a:p>
          <a:p>
            <a:r>
              <a:rPr lang="en-GB" baseline="0" dirty="0"/>
              <a:t>Partner B will start by saying one of his/her selection of 4 adjectives with either es/son e.g. ‘son </a:t>
            </a:r>
            <a:r>
              <a:rPr lang="en-GB" baseline="0" dirty="0" err="1"/>
              <a:t>bonitas</a:t>
            </a:r>
            <a:r>
              <a:rPr lang="en-GB" baseline="0" dirty="0"/>
              <a:t>’</a:t>
            </a:r>
          </a:p>
          <a:p>
            <a:r>
              <a:rPr lang="en-GB" baseline="0" dirty="0"/>
              <a:t>Partner A will look at his/her first set of pictures, locate the answer and tell it to his/her partner , which in this example is ‘las vistas’</a:t>
            </a:r>
          </a:p>
          <a:p>
            <a:r>
              <a:rPr lang="en-GB" baseline="0" dirty="0"/>
              <a:t>Partner A will write the English underneath the picture ‘pretty’ whilst Partner B writes ‘the views’ in the space underneath ‘</a:t>
            </a:r>
            <a:r>
              <a:rPr lang="en-GB" baseline="0" dirty="0" err="1"/>
              <a:t>bonitas</a:t>
            </a:r>
            <a:r>
              <a:rPr lang="en-GB" baseline="0" dirty="0"/>
              <a:t>’ on his/her worksheet</a:t>
            </a:r>
          </a:p>
          <a:p>
            <a:r>
              <a:rPr lang="en-GB" baseline="0" dirty="0"/>
              <a:t>Partner B repeats this for the four other adjectives in his/her set.</a:t>
            </a:r>
          </a:p>
          <a:p>
            <a:r>
              <a:rPr lang="en-GB" baseline="0" dirty="0"/>
              <a:t>Partners then swap roles.</a:t>
            </a:r>
          </a:p>
          <a:p>
            <a:endParaRPr lang="en-GB" baseline="0" dirty="0"/>
          </a:p>
          <a:p>
            <a:r>
              <a:rPr lang="en-GB" baseline="0" dirty="0"/>
              <a:t>Each partner can have two goes at speaking given that there are two sets of cards.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DO NOT DISPLAY DURING ACTIVITY</a:t>
            </a:r>
            <a:r>
              <a:rPr lang="en-GB" b="1"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Refer to the Word</a:t>
            </a:r>
            <a:r>
              <a:rPr lang="en-GB" b="0" baseline="0" dirty="0"/>
              <a:t> doc uploaded with this resource</a:t>
            </a:r>
            <a:r>
              <a:rPr lang="en-GB" b="0" dirty="0"/>
              <a:t> for printable </a:t>
            </a:r>
            <a:r>
              <a:rPr lang="en-GB" b="0" baseline="0" dirty="0"/>
              <a:t>speaking cards and listening grids.</a:t>
            </a:r>
            <a:endParaRPr lang="en-GB" b="0" dirty="0"/>
          </a:p>
          <a:p>
            <a:endParaRPr lang="en-GB" dirty="0"/>
          </a:p>
          <a:p>
            <a:r>
              <a:rPr lang="en-GB" dirty="0"/>
              <a:t>Procedure:</a:t>
            </a:r>
          </a:p>
          <a:p>
            <a:r>
              <a:rPr lang="en-GB" dirty="0"/>
              <a:t>1. Partner A will choose</a:t>
            </a:r>
            <a:r>
              <a:rPr lang="en-GB" baseline="0" dirty="0"/>
              <a:t> either </a:t>
            </a:r>
            <a:r>
              <a:rPr lang="en-GB" i="1" baseline="0" dirty="0"/>
              <a:t>es</a:t>
            </a:r>
            <a:r>
              <a:rPr lang="en-GB" baseline="0" dirty="0"/>
              <a:t> or </a:t>
            </a:r>
            <a:r>
              <a:rPr lang="en-GB" i="1" baseline="0" dirty="0"/>
              <a:t>son</a:t>
            </a:r>
            <a:r>
              <a:rPr lang="en-GB" baseline="0" dirty="0"/>
              <a:t> to start his/her sentence (depending on the adjective given). </a:t>
            </a:r>
          </a:p>
          <a:p>
            <a:r>
              <a:rPr lang="en-GB" baseline="0" dirty="0"/>
              <a:t>2. Partner B will listen carefully to the adjective ending to ascertain the noun, write down the English underneath the correct picture.</a:t>
            </a:r>
            <a:endParaRPr lang="en-GB" dirty="0"/>
          </a:p>
          <a:p>
            <a:r>
              <a:rPr lang="en-GB" dirty="0"/>
              <a:t>Answers:</a:t>
            </a:r>
          </a:p>
          <a:p>
            <a:r>
              <a:rPr lang="en-GB" dirty="0"/>
              <a:t>son </a:t>
            </a:r>
            <a:r>
              <a:rPr lang="en-GB" dirty="0" err="1"/>
              <a:t>simpáticas</a:t>
            </a:r>
            <a:r>
              <a:rPr lang="en-GB" dirty="0"/>
              <a:t> [Las </a:t>
            </a:r>
            <a:r>
              <a:rPr lang="en-GB" dirty="0" err="1"/>
              <a:t>familias</a:t>
            </a:r>
            <a:r>
              <a:rPr lang="en-GB" dirty="0"/>
              <a:t> ]</a:t>
            </a:r>
          </a:p>
          <a:p>
            <a:r>
              <a:rPr lang="en-GB" dirty="0"/>
              <a:t>son </a:t>
            </a:r>
            <a:r>
              <a:rPr lang="en-GB" dirty="0" err="1"/>
              <a:t>caros</a:t>
            </a:r>
            <a:r>
              <a:rPr lang="en-GB" dirty="0"/>
              <a:t> [Los </a:t>
            </a:r>
            <a:r>
              <a:rPr lang="en-GB" dirty="0" err="1"/>
              <a:t>platos</a:t>
            </a:r>
            <a:r>
              <a:rPr lang="en-GB" dirty="0"/>
              <a:t>]</a:t>
            </a:r>
          </a:p>
          <a:p>
            <a:r>
              <a:rPr lang="en-GB" dirty="0"/>
              <a:t>es </a:t>
            </a:r>
            <a:r>
              <a:rPr lang="en-GB" dirty="0" err="1"/>
              <a:t>buena</a:t>
            </a:r>
            <a:r>
              <a:rPr lang="en-GB" dirty="0"/>
              <a:t> [La </a:t>
            </a:r>
            <a:r>
              <a:rPr lang="en-GB" dirty="0" err="1"/>
              <a:t>película</a:t>
            </a:r>
            <a:r>
              <a:rPr lang="en-GB" dirty="0"/>
              <a:t>]</a:t>
            </a:r>
          </a:p>
          <a:p>
            <a:r>
              <a:rPr lang="en-GB" dirty="0"/>
              <a:t>es </a:t>
            </a:r>
            <a:r>
              <a:rPr lang="en-GB" dirty="0" err="1"/>
              <a:t>pequeño</a:t>
            </a:r>
            <a:r>
              <a:rPr lang="en-GB" dirty="0"/>
              <a:t> [El </a:t>
            </a:r>
            <a:r>
              <a:rPr lang="en-GB" dirty="0" err="1"/>
              <a:t>equipo</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57205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DO NOT DISPLAY DURING ACTIVITY</a:t>
            </a:r>
            <a:r>
              <a:rPr lang="en-GB" b="1"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Refer to the Word</a:t>
            </a:r>
            <a:r>
              <a:rPr lang="en-GB" b="0" baseline="0" dirty="0"/>
              <a:t> doc uploaded with this resource</a:t>
            </a:r>
            <a:r>
              <a:rPr lang="en-GB" b="0" dirty="0"/>
              <a:t> for printable </a:t>
            </a:r>
            <a:r>
              <a:rPr lang="en-GB" b="0" baseline="0" dirty="0"/>
              <a:t>speaking cards and listening grids.</a:t>
            </a:r>
            <a:endParaRPr lang="en-GB" b="0" dirty="0"/>
          </a:p>
          <a:p>
            <a:endParaRPr lang="en-GB" dirty="0"/>
          </a:p>
          <a:p>
            <a:r>
              <a:rPr lang="en-GB" dirty="0"/>
              <a:t>Partner B will choose</a:t>
            </a:r>
            <a:r>
              <a:rPr lang="en-GB" baseline="0" dirty="0"/>
              <a:t> either </a:t>
            </a:r>
            <a:r>
              <a:rPr lang="en-GB" i="1" baseline="0" dirty="0"/>
              <a:t>es</a:t>
            </a:r>
            <a:r>
              <a:rPr lang="en-GB" baseline="0" dirty="0"/>
              <a:t> or </a:t>
            </a:r>
            <a:r>
              <a:rPr lang="en-GB" i="1" baseline="0" dirty="0"/>
              <a:t>son</a:t>
            </a:r>
            <a:r>
              <a:rPr lang="en-GB" baseline="0" dirty="0"/>
              <a:t> to start his/her sentence (depending on the adjective given).  Partner A will listen carefully to the adjective ending to ascertain the noun, write down the English underneath the correct picture.</a:t>
            </a:r>
            <a:endParaRPr lang="en-GB" dirty="0"/>
          </a:p>
          <a:p>
            <a:r>
              <a:rPr lang="en-GB" dirty="0"/>
              <a:t>Answers</a:t>
            </a:r>
            <a:r>
              <a:rPr lang="en-GB" baseline="0" dirty="0"/>
              <a:t>:</a:t>
            </a:r>
            <a:endParaRPr lang="en-GB" dirty="0"/>
          </a:p>
          <a:p>
            <a:r>
              <a:rPr lang="en-GB" dirty="0"/>
              <a:t>son </a:t>
            </a:r>
            <a:r>
              <a:rPr lang="en-GB" dirty="0" err="1"/>
              <a:t>blancos</a:t>
            </a:r>
            <a:r>
              <a:rPr lang="en-GB" dirty="0"/>
              <a:t> [Los </a:t>
            </a:r>
            <a:r>
              <a:rPr lang="en-GB" dirty="0" err="1"/>
              <a:t>edificios</a:t>
            </a:r>
            <a:r>
              <a:rPr lang="en-GB" dirty="0"/>
              <a:t>]</a:t>
            </a:r>
          </a:p>
          <a:p>
            <a:r>
              <a:rPr lang="en-GB" dirty="0"/>
              <a:t>es </a:t>
            </a:r>
            <a:r>
              <a:rPr lang="en-GB" dirty="0" err="1"/>
              <a:t>nervioso</a:t>
            </a:r>
            <a:r>
              <a:rPr lang="en-GB" dirty="0"/>
              <a:t> [El </a:t>
            </a:r>
            <a:r>
              <a:rPr lang="en-GB" dirty="0" err="1"/>
              <a:t>equipo</a:t>
            </a:r>
            <a:r>
              <a:rPr lang="en-GB" dirty="0"/>
              <a:t> ]</a:t>
            </a:r>
          </a:p>
          <a:p>
            <a:r>
              <a:rPr lang="en-GB" dirty="0"/>
              <a:t>es </a:t>
            </a:r>
            <a:r>
              <a:rPr lang="en-GB" dirty="0" err="1"/>
              <a:t>simpática</a:t>
            </a:r>
            <a:r>
              <a:rPr lang="en-GB" dirty="0"/>
              <a:t> [La </a:t>
            </a:r>
            <a:r>
              <a:rPr lang="en-GB" dirty="0" err="1"/>
              <a:t>familia</a:t>
            </a:r>
            <a:r>
              <a:rPr lang="en-GB" dirty="0"/>
              <a:t> ]</a:t>
            </a:r>
          </a:p>
          <a:p>
            <a:r>
              <a:rPr lang="en-GB" dirty="0"/>
              <a:t>son </a:t>
            </a:r>
            <a:r>
              <a:rPr lang="en-GB" dirty="0" err="1"/>
              <a:t>bonitas</a:t>
            </a:r>
            <a:r>
              <a:rPr lang="en-GB" dirty="0"/>
              <a:t> [Las vistas]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01878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9FA2F-B131-8C04-B415-64B1C7AA506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18DA6BC-3BBF-F08A-B0A2-C54C75EC14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BFC5B71-7F8E-6411-3723-32EB9FB46B8C}"/>
              </a:ext>
            </a:extLst>
          </p:cNvPr>
          <p:cNvSpPr>
            <a:spLocks noGrp="1"/>
          </p:cNvSpPr>
          <p:nvPr>
            <p:ph type="dt" sz="half" idx="10"/>
          </p:nvPr>
        </p:nvSpPr>
        <p:spPr/>
        <p:txBody>
          <a:bodyPr/>
          <a:lstStyle/>
          <a:p>
            <a:fld id="{0F8002DC-612F-B34B-B22C-FE1D305B5DD0}" type="datetimeFigureOut">
              <a:rPr lang="en-US" smtClean="0"/>
              <a:t>6/21/22</a:t>
            </a:fld>
            <a:endParaRPr lang="en-US"/>
          </a:p>
        </p:txBody>
      </p:sp>
      <p:sp>
        <p:nvSpPr>
          <p:cNvPr id="5" name="Footer Placeholder 4">
            <a:extLst>
              <a:ext uri="{FF2B5EF4-FFF2-40B4-BE49-F238E27FC236}">
                <a16:creationId xmlns:a16="http://schemas.microsoft.com/office/drawing/2014/main" id="{18B4365D-6631-928F-2AAE-1DA93C5C91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848255-BCF5-080F-5D50-8E7CD307E018}"/>
              </a:ext>
            </a:extLst>
          </p:cNvPr>
          <p:cNvSpPr>
            <a:spLocks noGrp="1"/>
          </p:cNvSpPr>
          <p:nvPr>
            <p:ph type="sldNum" sz="quarter" idx="12"/>
          </p:nvPr>
        </p:nvSpPr>
        <p:spPr/>
        <p:txBody>
          <a:bodyPr/>
          <a:lstStyle/>
          <a:p>
            <a:fld id="{8F46FE91-F750-2B4B-B712-8FFE5E405DB7}" type="slidenum">
              <a:rPr lang="en-US" smtClean="0"/>
              <a:t>‹#›</a:t>
            </a:fld>
            <a:endParaRPr lang="en-US"/>
          </a:p>
        </p:txBody>
      </p:sp>
    </p:spTree>
    <p:extLst>
      <p:ext uri="{BB962C8B-B14F-4D97-AF65-F5344CB8AC3E}">
        <p14:creationId xmlns:p14="http://schemas.microsoft.com/office/powerpoint/2010/main" val="295245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DE888-94AE-F2A6-D27F-01EE2332A01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1BF4DCB-7185-D82E-B193-C54BFD2A00B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33E72C0-2A58-08A7-71F2-3875D166D0D1}"/>
              </a:ext>
            </a:extLst>
          </p:cNvPr>
          <p:cNvSpPr>
            <a:spLocks noGrp="1"/>
          </p:cNvSpPr>
          <p:nvPr>
            <p:ph type="dt" sz="half" idx="10"/>
          </p:nvPr>
        </p:nvSpPr>
        <p:spPr/>
        <p:txBody>
          <a:bodyPr/>
          <a:lstStyle/>
          <a:p>
            <a:fld id="{0F8002DC-612F-B34B-B22C-FE1D305B5DD0}" type="datetimeFigureOut">
              <a:rPr lang="en-US" smtClean="0"/>
              <a:t>6/21/22</a:t>
            </a:fld>
            <a:endParaRPr lang="en-US"/>
          </a:p>
        </p:txBody>
      </p:sp>
      <p:sp>
        <p:nvSpPr>
          <p:cNvPr id="5" name="Footer Placeholder 4">
            <a:extLst>
              <a:ext uri="{FF2B5EF4-FFF2-40B4-BE49-F238E27FC236}">
                <a16:creationId xmlns:a16="http://schemas.microsoft.com/office/drawing/2014/main" id="{B63A5C9E-BDDC-C734-BCF3-A24494A230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8B6760-7A45-E064-E368-1DE7D030EA22}"/>
              </a:ext>
            </a:extLst>
          </p:cNvPr>
          <p:cNvSpPr>
            <a:spLocks noGrp="1"/>
          </p:cNvSpPr>
          <p:nvPr>
            <p:ph type="sldNum" sz="quarter" idx="12"/>
          </p:nvPr>
        </p:nvSpPr>
        <p:spPr/>
        <p:txBody>
          <a:bodyPr/>
          <a:lstStyle/>
          <a:p>
            <a:fld id="{8F46FE91-F750-2B4B-B712-8FFE5E405DB7}" type="slidenum">
              <a:rPr lang="en-US" smtClean="0"/>
              <a:t>‹#›</a:t>
            </a:fld>
            <a:endParaRPr lang="en-US"/>
          </a:p>
        </p:txBody>
      </p:sp>
    </p:spTree>
    <p:extLst>
      <p:ext uri="{BB962C8B-B14F-4D97-AF65-F5344CB8AC3E}">
        <p14:creationId xmlns:p14="http://schemas.microsoft.com/office/powerpoint/2010/main" val="3794127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7DA297-AD4A-B014-4C77-C604572D249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D37FB90-F086-EFAB-8518-23CEAE76C1B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7B31041-C4A4-0431-1F14-F562DE5C95BB}"/>
              </a:ext>
            </a:extLst>
          </p:cNvPr>
          <p:cNvSpPr>
            <a:spLocks noGrp="1"/>
          </p:cNvSpPr>
          <p:nvPr>
            <p:ph type="dt" sz="half" idx="10"/>
          </p:nvPr>
        </p:nvSpPr>
        <p:spPr/>
        <p:txBody>
          <a:bodyPr/>
          <a:lstStyle/>
          <a:p>
            <a:fld id="{0F8002DC-612F-B34B-B22C-FE1D305B5DD0}" type="datetimeFigureOut">
              <a:rPr lang="en-US" smtClean="0"/>
              <a:t>6/21/22</a:t>
            </a:fld>
            <a:endParaRPr lang="en-US"/>
          </a:p>
        </p:txBody>
      </p:sp>
      <p:sp>
        <p:nvSpPr>
          <p:cNvPr id="5" name="Footer Placeholder 4">
            <a:extLst>
              <a:ext uri="{FF2B5EF4-FFF2-40B4-BE49-F238E27FC236}">
                <a16:creationId xmlns:a16="http://schemas.microsoft.com/office/drawing/2014/main" id="{2AC4E259-6A3B-2D1E-98D3-42ADB7A3FB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874D5C-44E8-83D2-6AF0-FBF337AD006D}"/>
              </a:ext>
            </a:extLst>
          </p:cNvPr>
          <p:cNvSpPr>
            <a:spLocks noGrp="1"/>
          </p:cNvSpPr>
          <p:nvPr>
            <p:ph type="sldNum" sz="quarter" idx="12"/>
          </p:nvPr>
        </p:nvSpPr>
        <p:spPr/>
        <p:txBody>
          <a:bodyPr/>
          <a:lstStyle/>
          <a:p>
            <a:fld id="{8F46FE91-F750-2B4B-B712-8FFE5E405DB7}" type="slidenum">
              <a:rPr lang="en-US" smtClean="0"/>
              <a:t>‹#›</a:t>
            </a:fld>
            <a:endParaRPr lang="en-US"/>
          </a:p>
        </p:txBody>
      </p:sp>
    </p:spTree>
    <p:extLst>
      <p:ext uri="{BB962C8B-B14F-4D97-AF65-F5344CB8AC3E}">
        <p14:creationId xmlns:p14="http://schemas.microsoft.com/office/powerpoint/2010/main" val="2313148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CD902-75F7-221B-8773-748AF4888F6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04D51FF-9443-8732-5072-13B94D04A62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88EC6E1-72D9-2138-5E36-1739CCC1474A}"/>
              </a:ext>
            </a:extLst>
          </p:cNvPr>
          <p:cNvSpPr>
            <a:spLocks noGrp="1"/>
          </p:cNvSpPr>
          <p:nvPr>
            <p:ph type="dt" sz="half" idx="10"/>
          </p:nvPr>
        </p:nvSpPr>
        <p:spPr/>
        <p:txBody>
          <a:bodyPr/>
          <a:lstStyle/>
          <a:p>
            <a:fld id="{0F8002DC-612F-B34B-B22C-FE1D305B5DD0}" type="datetimeFigureOut">
              <a:rPr lang="en-US" smtClean="0"/>
              <a:t>6/21/22</a:t>
            </a:fld>
            <a:endParaRPr lang="en-US"/>
          </a:p>
        </p:txBody>
      </p:sp>
      <p:sp>
        <p:nvSpPr>
          <p:cNvPr id="5" name="Footer Placeholder 4">
            <a:extLst>
              <a:ext uri="{FF2B5EF4-FFF2-40B4-BE49-F238E27FC236}">
                <a16:creationId xmlns:a16="http://schemas.microsoft.com/office/drawing/2014/main" id="{514BB23D-5CAF-86F8-A7FE-94D7FFA60C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62F25F-2AE1-A9B0-E47E-A76034777CA8}"/>
              </a:ext>
            </a:extLst>
          </p:cNvPr>
          <p:cNvSpPr>
            <a:spLocks noGrp="1"/>
          </p:cNvSpPr>
          <p:nvPr>
            <p:ph type="sldNum" sz="quarter" idx="12"/>
          </p:nvPr>
        </p:nvSpPr>
        <p:spPr/>
        <p:txBody>
          <a:bodyPr/>
          <a:lstStyle/>
          <a:p>
            <a:fld id="{8F46FE91-F750-2B4B-B712-8FFE5E405DB7}" type="slidenum">
              <a:rPr lang="en-US" smtClean="0"/>
              <a:t>‹#›</a:t>
            </a:fld>
            <a:endParaRPr lang="en-US"/>
          </a:p>
        </p:txBody>
      </p:sp>
    </p:spTree>
    <p:extLst>
      <p:ext uri="{BB962C8B-B14F-4D97-AF65-F5344CB8AC3E}">
        <p14:creationId xmlns:p14="http://schemas.microsoft.com/office/powerpoint/2010/main" val="4087694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A08CD-D4DB-DBAA-26A9-0696E817A83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0B4FEF6-C13A-8B80-9C10-53366A1780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899DB26-3A07-786B-8DDF-EB1660C16008}"/>
              </a:ext>
            </a:extLst>
          </p:cNvPr>
          <p:cNvSpPr>
            <a:spLocks noGrp="1"/>
          </p:cNvSpPr>
          <p:nvPr>
            <p:ph type="dt" sz="half" idx="10"/>
          </p:nvPr>
        </p:nvSpPr>
        <p:spPr/>
        <p:txBody>
          <a:bodyPr/>
          <a:lstStyle/>
          <a:p>
            <a:fld id="{0F8002DC-612F-B34B-B22C-FE1D305B5DD0}" type="datetimeFigureOut">
              <a:rPr lang="en-US" smtClean="0"/>
              <a:t>6/21/22</a:t>
            </a:fld>
            <a:endParaRPr lang="en-US"/>
          </a:p>
        </p:txBody>
      </p:sp>
      <p:sp>
        <p:nvSpPr>
          <p:cNvPr id="5" name="Footer Placeholder 4">
            <a:extLst>
              <a:ext uri="{FF2B5EF4-FFF2-40B4-BE49-F238E27FC236}">
                <a16:creationId xmlns:a16="http://schemas.microsoft.com/office/drawing/2014/main" id="{8C889318-A186-1773-771C-0927C109D1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9F58A6-A466-0DCC-133D-6B7284EBD83D}"/>
              </a:ext>
            </a:extLst>
          </p:cNvPr>
          <p:cNvSpPr>
            <a:spLocks noGrp="1"/>
          </p:cNvSpPr>
          <p:nvPr>
            <p:ph type="sldNum" sz="quarter" idx="12"/>
          </p:nvPr>
        </p:nvSpPr>
        <p:spPr/>
        <p:txBody>
          <a:bodyPr/>
          <a:lstStyle/>
          <a:p>
            <a:fld id="{8F46FE91-F750-2B4B-B712-8FFE5E405DB7}" type="slidenum">
              <a:rPr lang="en-US" smtClean="0"/>
              <a:t>‹#›</a:t>
            </a:fld>
            <a:endParaRPr lang="en-US"/>
          </a:p>
        </p:txBody>
      </p:sp>
    </p:spTree>
    <p:extLst>
      <p:ext uri="{BB962C8B-B14F-4D97-AF65-F5344CB8AC3E}">
        <p14:creationId xmlns:p14="http://schemas.microsoft.com/office/powerpoint/2010/main" val="3113934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2BB95-716E-8378-33CD-7C8E25FCA39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92FF7E5-6D1C-01AC-4BB2-3DC206F9DF8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21E7045-B2E1-3F59-1209-C89A559B02A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587EB57-5F7C-3C8E-54EF-82E44A26B6C1}"/>
              </a:ext>
            </a:extLst>
          </p:cNvPr>
          <p:cNvSpPr>
            <a:spLocks noGrp="1"/>
          </p:cNvSpPr>
          <p:nvPr>
            <p:ph type="dt" sz="half" idx="10"/>
          </p:nvPr>
        </p:nvSpPr>
        <p:spPr/>
        <p:txBody>
          <a:bodyPr/>
          <a:lstStyle/>
          <a:p>
            <a:fld id="{0F8002DC-612F-B34B-B22C-FE1D305B5DD0}" type="datetimeFigureOut">
              <a:rPr lang="en-US" smtClean="0"/>
              <a:t>6/21/22</a:t>
            </a:fld>
            <a:endParaRPr lang="en-US"/>
          </a:p>
        </p:txBody>
      </p:sp>
      <p:sp>
        <p:nvSpPr>
          <p:cNvPr id="6" name="Footer Placeholder 5">
            <a:extLst>
              <a:ext uri="{FF2B5EF4-FFF2-40B4-BE49-F238E27FC236}">
                <a16:creationId xmlns:a16="http://schemas.microsoft.com/office/drawing/2014/main" id="{C0B66DDB-2A7A-09CC-8D95-8FFC0DD02E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21705D-81B2-9B71-ED15-C07129CB53D7}"/>
              </a:ext>
            </a:extLst>
          </p:cNvPr>
          <p:cNvSpPr>
            <a:spLocks noGrp="1"/>
          </p:cNvSpPr>
          <p:nvPr>
            <p:ph type="sldNum" sz="quarter" idx="12"/>
          </p:nvPr>
        </p:nvSpPr>
        <p:spPr/>
        <p:txBody>
          <a:bodyPr/>
          <a:lstStyle/>
          <a:p>
            <a:fld id="{8F46FE91-F750-2B4B-B712-8FFE5E405DB7}" type="slidenum">
              <a:rPr lang="en-US" smtClean="0"/>
              <a:t>‹#›</a:t>
            </a:fld>
            <a:endParaRPr lang="en-US"/>
          </a:p>
        </p:txBody>
      </p:sp>
    </p:spTree>
    <p:extLst>
      <p:ext uri="{BB962C8B-B14F-4D97-AF65-F5344CB8AC3E}">
        <p14:creationId xmlns:p14="http://schemas.microsoft.com/office/powerpoint/2010/main" val="1975470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8CFAF-8A4D-FF34-841E-F21E3A3B58F2}"/>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0F56BE7-E26A-425C-F74A-BE15C79E9A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8CD7B22-AF92-796C-FF55-1D1C28616E3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3EA5012-211A-F9C4-D643-F99314CBB1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1016324-E390-FB5E-087E-5C5A8E39757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5CE1C8A-BFA1-D8CE-03FB-0C925E0F2225}"/>
              </a:ext>
            </a:extLst>
          </p:cNvPr>
          <p:cNvSpPr>
            <a:spLocks noGrp="1"/>
          </p:cNvSpPr>
          <p:nvPr>
            <p:ph type="dt" sz="half" idx="10"/>
          </p:nvPr>
        </p:nvSpPr>
        <p:spPr/>
        <p:txBody>
          <a:bodyPr/>
          <a:lstStyle/>
          <a:p>
            <a:fld id="{0F8002DC-612F-B34B-B22C-FE1D305B5DD0}" type="datetimeFigureOut">
              <a:rPr lang="en-US" smtClean="0"/>
              <a:t>6/21/22</a:t>
            </a:fld>
            <a:endParaRPr lang="en-US"/>
          </a:p>
        </p:txBody>
      </p:sp>
      <p:sp>
        <p:nvSpPr>
          <p:cNvPr id="8" name="Footer Placeholder 7">
            <a:extLst>
              <a:ext uri="{FF2B5EF4-FFF2-40B4-BE49-F238E27FC236}">
                <a16:creationId xmlns:a16="http://schemas.microsoft.com/office/drawing/2014/main" id="{1CC84510-F417-395C-945E-8ACF9D3940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A4F9BD-6A55-A3E3-870A-65DC5DA24F77}"/>
              </a:ext>
            </a:extLst>
          </p:cNvPr>
          <p:cNvSpPr>
            <a:spLocks noGrp="1"/>
          </p:cNvSpPr>
          <p:nvPr>
            <p:ph type="sldNum" sz="quarter" idx="12"/>
          </p:nvPr>
        </p:nvSpPr>
        <p:spPr/>
        <p:txBody>
          <a:bodyPr/>
          <a:lstStyle/>
          <a:p>
            <a:fld id="{8F46FE91-F750-2B4B-B712-8FFE5E405DB7}" type="slidenum">
              <a:rPr lang="en-US" smtClean="0"/>
              <a:t>‹#›</a:t>
            </a:fld>
            <a:endParaRPr lang="en-US"/>
          </a:p>
        </p:txBody>
      </p:sp>
    </p:spTree>
    <p:extLst>
      <p:ext uri="{BB962C8B-B14F-4D97-AF65-F5344CB8AC3E}">
        <p14:creationId xmlns:p14="http://schemas.microsoft.com/office/powerpoint/2010/main" val="3281053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D1C7-908A-9B55-5E20-0E1E5137734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4F5DC33-37F5-E72B-B454-09DF70E2049B}"/>
              </a:ext>
            </a:extLst>
          </p:cNvPr>
          <p:cNvSpPr>
            <a:spLocks noGrp="1"/>
          </p:cNvSpPr>
          <p:nvPr>
            <p:ph type="dt" sz="half" idx="10"/>
          </p:nvPr>
        </p:nvSpPr>
        <p:spPr/>
        <p:txBody>
          <a:bodyPr/>
          <a:lstStyle/>
          <a:p>
            <a:fld id="{0F8002DC-612F-B34B-B22C-FE1D305B5DD0}" type="datetimeFigureOut">
              <a:rPr lang="en-US" smtClean="0"/>
              <a:t>6/21/22</a:t>
            </a:fld>
            <a:endParaRPr lang="en-US"/>
          </a:p>
        </p:txBody>
      </p:sp>
      <p:sp>
        <p:nvSpPr>
          <p:cNvPr id="4" name="Footer Placeholder 3">
            <a:extLst>
              <a:ext uri="{FF2B5EF4-FFF2-40B4-BE49-F238E27FC236}">
                <a16:creationId xmlns:a16="http://schemas.microsoft.com/office/drawing/2014/main" id="{295446AE-F283-EF28-B22C-62FC1AF560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E7CED4-BE41-F11D-68C9-11ACBA18C83E}"/>
              </a:ext>
            </a:extLst>
          </p:cNvPr>
          <p:cNvSpPr>
            <a:spLocks noGrp="1"/>
          </p:cNvSpPr>
          <p:nvPr>
            <p:ph type="sldNum" sz="quarter" idx="12"/>
          </p:nvPr>
        </p:nvSpPr>
        <p:spPr/>
        <p:txBody>
          <a:bodyPr/>
          <a:lstStyle/>
          <a:p>
            <a:fld id="{8F46FE91-F750-2B4B-B712-8FFE5E405DB7}" type="slidenum">
              <a:rPr lang="en-US" smtClean="0"/>
              <a:t>‹#›</a:t>
            </a:fld>
            <a:endParaRPr lang="en-US"/>
          </a:p>
        </p:txBody>
      </p:sp>
    </p:spTree>
    <p:extLst>
      <p:ext uri="{BB962C8B-B14F-4D97-AF65-F5344CB8AC3E}">
        <p14:creationId xmlns:p14="http://schemas.microsoft.com/office/powerpoint/2010/main" val="480942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EE7565-03B8-FAFA-4401-36EAF02DF87F}"/>
              </a:ext>
            </a:extLst>
          </p:cNvPr>
          <p:cNvSpPr>
            <a:spLocks noGrp="1"/>
          </p:cNvSpPr>
          <p:nvPr>
            <p:ph type="dt" sz="half" idx="10"/>
          </p:nvPr>
        </p:nvSpPr>
        <p:spPr/>
        <p:txBody>
          <a:bodyPr/>
          <a:lstStyle/>
          <a:p>
            <a:fld id="{0F8002DC-612F-B34B-B22C-FE1D305B5DD0}" type="datetimeFigureOut">
              <a:rPr lang="en-US" smtClean="0"/>
              <a:t>6/21/22</a:t>
            </a:fld>
            <a:endParaRPr lang="en-US"/>
          </a:p>
        </p:txBody>
      </p:sp>
      <p:sp>
        <p:nvSpPr>
          <p:cNvPr id="3" name="Footer Placeholder 2">
            <a:extLst>
              <a:ext uri="{FF2B5EF4-FFF2-40B4-BE49-F238E27FC236}">
                <a16:creationId xmlns:a16="http://schemas.microsoft.com/office/drawing/2014/main" id="{DC569606-00A6-8945-BBF2-3368CB1467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277003-0234-AD89-F9FF-B00267C964DB}"/>
              </a:ext>
            </a:extLst>
          </p:cNvPr>
          <p:cNvSpPr>
            <a:spLocks noGrp="1"/>
          </p:cNvSpPr>
          <p:nvPr>
            <p:ph type="sldNum" sz="quarter" idx="12"/>
          </p:nvPr>
        </p:nvSpPr>
        <p:spPr/>
        <p:txBody>
          <a:bodyPr/>
          <a:lstStyle/>
          <a:p>
            <a:fld id="{8F46FE91-F750-2B4B-B712-8FFE5E405DB7}" type="slidenum">
              <a:rPr lang="en-US" smtClean="0"/>
              <a:t>‹#›</a:t>
            </a:fld>
            <a:endParaRPr lang="en-US"/>
          </a:p>
        </p:txBody>
      </p:sp>
    </p:spTree>
    <p:extLst>
      <p:ext uri="{BB962C8B-B14F-4D97-AF65-F5344CB8AC3E}">
        <p14:creationId xmlns:p14="http://schemas.microsoft.com/office/powerpoint/2010/main" val="2399736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BE288-26E9-37AF-5396-7DBD9E8A922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237405C-A16C-96B8-07E1-CBDC2E296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9B002B3-3233-3425-9A07-CC53A7B253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2E0626E-0D83-E481-C92C-89A1A37EA53F}"/>
              </a:ext>
            </a:extLst>
          </p:cNvPr>
          <p:cNvSpPr>
            <a:spLocks noGrp="1"/>
          </p:cNvSpPr>
          <p:nvPr>
            <p:ph type="dt" sz="half" idx="10"/>
          </p:nvPr>
        </p:nvSpPr>
        <p:spPr/>
        <p:txBody>
          <a:bodyPr/>
          <a:lstStyle/>
          <a:p>
            <a:fld id="{0F8002DC-612F-B34B-B22C-FE1D305B5DD0}" type="datetimeFigureOut">
              <a:rPr lang="en-US" smtClean="0"/>
              <a:t>6/21/22</a:t>
            </a:fld>
            <a:endParaRPr lang="en-US"/>
          </a:p>
        </p:txBody>
      </p:sp>
      <p:sp>
        <p:nvSpPr>
          <p:cNvPr id="6" name="Footer Placeholder 5">
            <a:extLst>
              <a:ext uri="{FF2B5EF4-FFF2-40B4-BE49-F238E27FC236}">
                <a16:creationId xmlns:a16="http://schemas.microsoft.com/office/drawing/2014/main" id="{A8AEA789-B939-8654-06FF-B284AF8097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955A00-652E-19D9-9096-170CF167B57D}"/>
              </a:ext>
            </a:extLst>
          </p:cNvPr>
          <p:cNvSpPr>
            <a:spLocks noGrp="1"/>
          </p:cNvSpPr>
          <p:nvPr>
            <p:ph type="sldNum" sz="quarter" idx="12"/>
          </p:nvPr>
        </p:nvSpPr>
        <p:spPr/>
        <p:txBody>
          <a:bodyPr/>
          <a:lstStyle/>
          <a:p>
            <a:fld id="{8F46FE91-F750-2B4B-B712-8FFE5E405DB7}" type="slidenum">
              <a:rPr lang="en-US" smtClean="0"/>
              <a:t>‹#›</a:t>
            </a:fld>
            <a:endParaRPr lang="en-US"/>
          </a:p>
        </p:txBody>
      </p:sp>
    </p:spTree>
    <p:extLst>
      <p:ext uri="{BB962C8B-B14F-4D97-AF65-F5344CB8AC3E}">
        <p14:creationId xmlns:p14="http://schemas.microsoft.com/office/powerpoint/2010/main" val="3210743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CB55C-1500-583E-1D53-8D8D538B633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DD0B437-4059-5A17-0517-CBEBF24043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86C5A3-70D1-FA16-CF39-5E5B5A4754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885EE15-B02C-2B03-009F-E60DB67F11DF}"/>
              </a:ext>
            </a:extLst>
          </p:cNvPr>
          <p:cNvSpPr>
            <a:spLocks noGrp="1"/>
          </p:cNvSpPr>
          <p:nvPr>
            <p:ph type="dt" sz="half" idx="10"/>
          </p:nvPr>
        </p:nvSpPr>
        <p:spPr/>
        <p:txBody>
          <a:bodyPr/>
          <a:lstStyle/>
          <a:p>
            <a:fld id="{0F8002DC-612F-B34B-B22C-FE1D305B5DD0}" type="datetimeFigureOut">
              <a:rPr lang="en-US" smtClean="0"/>
              <a:t>6/21/22</a:t>
            </a:fld>
            <a:endParaRPr lang="en-US"/>
          </a:p>
        </p:txBody>
      </p:sp>
      <p:sp>
        <p:nvSpPr>
          <p:cNvPr id="6" name="Footer Placeholder 5">
            <a:extLst>
              <a:ext uri="{FF2B5EF4-FFF2-40B4-BE49-F238E27FC236}">
                <a16:creationId xmlns:a16="http://schemas.microsoft.com/office/drawing/2014/main" id="{C276D267-6CF5-0ED6-F1A6-978E5C7D0B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AD6292-1BAE-DB20-4AAD-B4E879F78E31}"/>
              </a:ext>
            </a:extLst>
          </p:cNvPr>
          <p:cNvSpPr>
            <a:spLocks noGrp="1"/>
          </p:cNvSpPr>
          <p:nvPr>
            <p:ph type="sldNum" sz="quarter" idx="12"/>
          </p:nvPr>
        </p:nvSpPr>
        <p:spPr/>
        <p:txBody>
          <a:bodyPr/>
          <a:lstStyle/>
          <a:p>
            <a:fld id="{8F46FE91-F750-2B4B-B712-8FFE5E405DB7}" type="slidenum">
              <a:rPr lang="en-US" smtClean="0"/>
              <a:t>‹#›</a:t>
            </a:fld>
            <a:endParaRPr lang="en-US"/>
          </a:p>
        </p:txBody>
      </p:sp>
    </p:spTree>
    <p:extLst>
      <p:ext uri="{BB962C8B-B14F-4D97-AF65-F5344CB8AC3E}">
        <p14:creationId xmlns:p14="http://schemas.microsoft.com/office/powerpoint/2010/main" val="3747579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B35B09-4219-912B-A38F-6AFD520917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8154919A-BA88-A3EB-D56D-0BCB848E55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6429D3EC-8AE3-9037-97DE-3CB1E1EA8D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Century Gothic" panose="020B0502020202020204" pitchFamily="34" charset="0"/>
              </a:defRPr>
            </a:lvl1pPr>
          </a:lstStyle>
          <a:p>
            <a:fld id="{0F8002DC-612F-B34B-B22C-FE1D305B5DD0}" type="datetimeFigureOut">
              <a:rPr lang="en-US" smtClean="0"/>
              <a:pPr/>
              <a:t>6/21/22</a:t>
            </a:fld>
            <a:endParaRPr lang="en-US" dirty="0"/>
          </a:p>
        </p:txBody>
      </p:sp>
      <p:sp>
        <p:nvSpPr>
          <p:cNvPr id="5" name="Footer Placeholder 4">
            <a:extLst>
              <a:ext uri="{FF2B5EF4-FFF2-40B4-BE49-F238E27FC236}">
                <a16:creationId xmlns:a16="http://schemas.microsoft.com/office/drawing/2014/main" id="{BBBEFED6-C0B2-8036-FCF0-96A052D3C0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Century Gothic" panose="020B0502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3A77E345-5D0C-9941-44DC-965FD9DA78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Century Gothic" panose="020B0502020202020204" pitchFamily="34" charset="0"/>
              </a:defRPr>
            </a:lvl1pPr>
          </a:lstStyle>
          <a:p>
            <a:fld id="{8F46FE91-F750-2B4B-B712-8FFE5E405DB7}" type="slidenum">
              <a:rPr lang="en-US" smtClean="0"/>
              <a:pPr/>
              <a:t>‹#›</a:t>
            </a:fld>
            <a:endParaRPr lang="en-US" dirty="0"/>
          </a:p>
        </p:txBody>
      </p:sp>
    </p:spTree>
    <p:extLst>
      <p:ext uri="{BB962C8B-B14F-4D97-AF65-F5344CB8AC3E}">
        <p14:creationId xmlns:p14="http://schemas.microsoft.com/office/powerpoint/2010/main" val="7996462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7.jpg"/><Relationship Id="rId5" Type="http://schemas.openxmlformats.org/officeDocument/2006/relationships/image" Target="../media/image16.pn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about:blank" TargetMode="External"/><Relationship Id="rId1" Type="http://schemas.openxmlformats.org/officeDocument/2006/relationships/video" Target="NULL" TargetMode="External"/><Relationship Id="rId5" Type="http://schemas.openxmlformats.org/officeDocument/2006/relationships/image" Target="../media/image23.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4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6.png"/><Relationship Id="rId7"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38.png"/><Relationship Id="rId4" Type="http://schemas.openxmlformats.org/officeDocument/2006/relationships/image" Target="../media/image39.jpeg"/><Relationship Id="rId9" Type="http://schemas.openxmlformats.org/officeDocument/2006/relationships/image" Target="../media/image4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8" Type="http://schemas.openxmlformats.org/officeDocument/2006/relationships/image" Target="../media/image52.tiff"/><Relationship Id="rId13" Type="http://schemas.openxmlformats.org/officeDocument/2006/relationships/image" Target="../media/image56.png"/><Relationship Id="rId18" Type="http://schemas.microsoft.com/office/2007/relationships/hdphoto" Target="../media/hdphoto7.wdp"/><Relationship Id="rId26" Type="http://schemas.microsoft.com/office/2007/relationships/hdphoto" Target="../media/hdphoto13.wdp"/><Relationship Id="rId3" Type="http://schemas.openxmlformats.org/officeDocument/2006/relationships/image" Target="../media/image48.tiff"/><Relationship Id="rId21" Type="http://schemas.microsoft.com/office/2007/relationships/hdphoto" Target="../media/hdphoto9.wdp"/><Relationship Id="rId7" Type="http://schemas.microsoft.com/office/2007/relationships/hdphoto" Target="../media/hdphoto3.wdp"/><Relationship Id="rId12" Type="http://schemas.microsoft.com/office/2007/relationships/hdphoto" Target="../media/hdphoto4.wdp"/><Relationship Id="rId17" Type="http://schemas.openxmlformats.org/officeDocument/2006/relationships/image" Target="../media/image58.png"/><Relationship Id="rId25" Type="http://schemas.microsoft.com/office/2007/relationships/hdphoto" Target="../media/hdphoto12.wdp"/><Relationship Id="rId2" Type="http://schemas.openxmlformats.org/officeDocument/2006/relationships/notesSlide" Target="../notesSlides/notesSlide48.xml"/><Relationship Id="rId16" Type="http://schemas.openxmlformats.org/officeDocument/2006/relationships/image" Target="../media/image57.tiff"/><Relationship Id="rId20" Type="http://schemas.microsoft.com/office/2007/relationships/hdphoto" Target="../media/hdphoto8.wdp"/><Relationship Id="rId29" Type="http://schemas.microsoft.com/office/2007/relationships/hdphoto" Target="../media/hdphoto15.wdp"/><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5.png"/><Relationship Id="rId24" Type="http://schemas.microsoft.com/office/2007/relationships/hdphoto" Target="../media/hdphoto11.wdp"/><Relationship Id="rId5" Type="http://schemas.openxmlformats.org/officeDocument/2006/relationships/image" Target="../media/image50.tiff"/><Relationship Id="rId15" Type="http://schemas.microsoft.com/office/2007/relationships/hdphoto" Target="../media/hdphoto6.wdp"/><Relationship Id="rId23" Type="http://schemas.openxmlformats.org/officeDocument/2006/relationships/image" Target="../media/image60.png"/><Relationship Id="rId28" Type="http://schemas.microsoft.com/office/2007/relationships/hdphoto" Target="../media/hdphoto14.wdp"/><Relationship Id="rId10" Type="http://schemas.openxmlformats.org/officeDocument/2006/relationships/image" Target="../media/image54.png"/><Relationship Id="rId19" Type="http://schemas.openxmlformats.org/officeDocument/2006/relationships/image" Target="../media/image59.png"/><Relationship Id="rId31" Type="http://schemas.openxmlformats.org/officeDocument/2006/relationships/image" Target="../media/image62.png"/><Relationship Id="rId4" Type="http://schemas.openxmlformats.org/officeDocument/2006/relationships/image" Target="../media/image49.tiff"/><Relationship Id="rId9" Type="http://schemas.openxmlformats.org/officeDocument/2006/relationships/image" Target="../media/image53.tiff"/><Relationship Id="rId14" Type="http://schemas.microsoft.com/office/2007/relationships/hdphoto" Target="../media/hdphoto5.wdp"/><Relationship Id="rId22" Type="http://schemas.microsoft.com/office/2007/relationships/hdphoto" Target="../media/hdphoto10.wdp"/><Relationship Id="rId27" Type="http://schemas.openxmlformats.org/officeDocument/2006/relationships/image" Target="../media/image61.png"/><Relationship Id="rId30" Type="http://schemas.microsoft.com/office/2007/relationships/hdphoto" Target="../media/hdphoto16.wdp"/></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9.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76.tiff"/><Relationship Id="rId13" Type="http://schemas.openxmlformats.org/officeDocument/2006/relationships/image" Target="../media/image81.tiff"/><Relationship Id="rId3" Type="http://schemas.openxmlformats.org/officeDocument/2006/relationships/image" Target="../media/image71.tiff"/><Relationship Id="rId7" Type="http://schemas.openxmlformats.org/officeDocument/2006/relationships/image" Target="../media/image75.tiff"/><Relationship Id="rId12" Type="http://schemas.openxmlformats.org/officeDocument/2006/relationships/image" Target="../media/image80.tiff"/><Relationship Id="rId17" Type="http://schemas.openxmlformats.org/officeDocument/2006/relationships/image" Target="../media/image85.png"/><Relationship Id="rId2" Type="http://schemas.openxmlformats.org/officeDocument/2006/relationships/notesSlide" Target="../notesSlides/notesSlide58.xml"/><Relationship Id="rId16"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image" Target="../media/image74.tiff"/><Relationship Id="rId11" Type="http://schemas.openxmlformats.org/officeDocument/2006/relationships/image" Target="../media/image79.tiff"/><Relationship Id="rId5" Type="http://schemas.openxmlformats.org/officeDocument/2006/relationships/image" Target="../media/image73.tiff"/><Relationship Id="rId15" Type="http://schemas.openxmlformats.org/officeDocument/2006/relationships/image" Target="../media/image83.tiff"/><Relationship Id="rId10" Type="http://schemas.openxmlformats.org/officeDocument/2006/relationships/image" Target="../media/image78.tiff"/><Relationship Id="rId4" Type="http://schemas.openxmlformats.org/officeDocument/2006/relationships/image" Target="../media/image72.tiff"/><Relationship Id="rId9" Type="http://schemas.openxmlformats.org/officeDocument/2006/relationships/image" Target="../media/image77.tiff"/><Relationship Id="rId14" Type="http://schemas.openxmlformats.org/officeDocument/2006/relationships/image" Target="../media/image82.tiff"/></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90.tiff"/><Relationship Id="rId3" Type="http://schemas.openxmlformats.org/officeDocument/2006/relationships/audio" Target="../media/audio1.wav"/><Relationship Id="rId7" Type="http://schemas.openxmlformats.org/officeDocument/2006/relationships/image" Target="../media/image83.tiff"/><Relationship Id="rId2" Type="http://schemas.openxmlformats.org/officeDocument/2006/relationships/notesSlide" Target="../notesSlides/notesSlide61.xml"/><Relationship Id="rId1" Type="http://schemas.openxmlformats.org/officeDocument/2006/relationships/slideLayout" Target="../slideLayouts/slideLayout6.xml"/><Relationship Id="rId6" Type="http://schemas.openxmlformats.org/officeDocument/2006/relationships/image" Target="../media/image89.tiff"/><Relationship Id="rId11" Type="http://schemas.openxmlformats.org/officeDocument/2006/relationships/image" Target="../media/image93.tiff"/><Relationship Id="rId5" Type="http://schemas.openxmlformats.org/officeDocument/2006/relationships/image" Target="../media/image88.tiff"/><Relationship Id="rId10" Type="http://schemas.openxmlformats.org/officeDocument/2006/relationships/image" Target="../media/image92.tiff"/><Relationship Id="rId4" Type="http://schemas.openxmlformats.org/officeDocument/2006/relationships/image" Target="../media/image87.png"/><Relationship Id="rId9" Type="http://schemas.openxmlformats.org/officeDocument/2006/relationships/image" Target="../media/image91.tiff"/></Relationships>
</file>

<file path=ppt/slides/_rels/slide62.xml.rels><?xml version="1.0" encoding="UTF-8" standalone="yes"?>
<Relationships xmlns="http://schemas.openxmlformats.org/package/2006/relationships"><Relationship Id="rId8" Type="http://schemas.openxmlformats.org/officeDocument/2006/relationships/image" Target="../media/image83.tiff"/><Relationship Id="rId3" Type="http://schemas.openxmlformats.org/officeDocument/2006/relationships/audio" Target="../media/audio1.wav"/><Relationship Id="rId7" Type="http://schemas.openxmlformats.org/officeDocument/2006/relationships/image" Target="../media/image90.tiff"/><Relationship Id="rId2" Type="http://schemas.openxmlformats.org/officeDocument/2006/relationships/notesSlide" Target="../notesSlides/notesSlide62.xml"/><Relationship Id="rId1" Type="http://schemas.openxmlformats.org/officeDocument/2006/relationships/slideLayout" Target="../slideLayouts/slideLayout6.xml"/><Relationship Id="rId6" Type="http://schemas.openxmlformats.org/officeDocument/2006/relationships/image" Target="../media/image89.tiff"/><Relationship Id="rId11" Type="http://schemas.openxmlformats.org/officeDocument/2006/relationships/image" Target="../media/image93.tiff"/><Relationship Id="rId5" Type="http://schemas.openxmlformats.org/officeDocument/2006/relationships/image" Target="../media/image88.tiff"/><Relationship Id="rId10" Type="http://schemas.openxmlformats.org/officeDocument/2006/relationships/image" Target="../media/image92.tiff"/><Relationship Id="rId4" Type="http://schemas.openxmlformats.org/officeDocument/2006/relationships/image" Target="../media/image87.png"/><Relationship Id="rId9" Type="http://schemas.openxmlformats.org/officeDocument/2006/relationships/image" Target="../media/image91.tiff"/></Relationships>
</file>

<file path=ppt/slides/_rels/slide63.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audio" Target="../media/audio2.wav"/><Relationship Id="rId7" Type="http://schemas.openxmlformats.org/officeDocument/2006/relationships/audio" Target="../media/audio6.wav"/><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audio" Target="../media/audio9.wav"/><Relationship Id="rId4" Type="http://schemas.openxmlformats.org/officeDocument/2006/relationships/audio" Target="../media/audio3.wav"/><Relationship Id="rId9" Type="http://schemas.openxmlformats.org/officeDocument/2006/relationships/audio" Target="../media/audio8.wav"/></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1.png"/><Relationship Id="rId7" Type="http://schemas.openxmlformats.org/officeDocument/2006/relationships/image" Target="../media/image97.jpe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96.jpeg"/><Relationship Id="rId11" Type="http://schemas.openxmlformats.org/officeDocument/2006/relationships/image" Target="../media/image101.png"/><Relationship Id="rId5" Type="http://schemas.openxmlformats.org/officeDocument/2006/relationships/image" Target="../media/image95.jpeg"/><Relationship Id="rId10" Type="http://schemas.openxmlformats.org/officeDocument/2006/relationships/image" Target="../media/image100.png"/><Relationship Id="rId4" Type="http://schemas.openxmlformats.org/officeDocument/2006/relationships/image" Target="../media/image94.jpeg"/><Relationship Id="rId9" Type="http://schemas.openxmlformats.org/officeDocument/2006/relationships/image" Target="../media/image99.png"/></Relationships>
</file>

<file path=ppt/slides/_rels/slide6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6.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103.png"/></Relationships>
</file>

<file path=ppt/slides/_rels/slide6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6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7.jp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9.jpe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2" descr="background rectangle"/>
          <p:cNvPicPr preferRelativeResize="0"/>
          <p:nvPr/>
        </p:nvPicPr>
        <p:blipFill rotWithShape="1">
          <a:blip r:embed="rId3">
            <a:alphaModFix/>
          </a:blip>
          <a:srcRect/>
          <a:stretch/>
        </p:blipFill>
        <p:spPr>
          <a:xfrm>
            <a:off x="0" y="296863"/>
            <a:ext cx="5765800" cy="867128"/>
          </a:xfrm>
          <a:prstGeom prst="rect">
            <a:avLst/>
          </a:prstGeom>
          <a:noFill/>
          <a:ln>
            <a:noFill/>
          </a:ln>
        </p:spPr>
      </p:pic>
      <p:sp>
        <p:nvSpPr>
          <p:cNvPr id="150" name="Google Shape;150;p2"/>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r>
              <a:rPr lang="en-GB" sz="3600" b="1" dirty="0">
                <a:solidFill>
                  <a:schemeClr val="bg1"/>
                </a:solidFill>
              </a:rPr>
              <a:t>Examples</a:t>
            </a:r>
          </a:p>
        </p:txBody>
      </p:sp>
      <p:sp>
        <p:nvSpPr>
          <p:cNvPr id="151" name="Google Shape;151;p2"/>
          <p:cNvSpPr/>
          <p:nvPr/>
        </p:nvSpPr>
        <p:spPr>
          <a:xfrm>
            <a:off x="10261600" y="258166"/>
            <a:ext cx="1666542"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a:buNone/>
              <a:tabLst/>
              <a:defRPr/>
            </a:pPr>
            <a:r>
              <a:rPr kumimoji="0" lang="en-GB" sz="2000" b="1" u="none" strike="noStrike" kern="1200" cap="none" spc="0" normalizeH="0" baseline="0" noProof="0" dirty="0">
                <a:ln>
                  <a:noFill/>
                </a:ln>
                <a:solidFill>
                  <a:srgbClr val="FFFFFF"/>
                </a:solidFill>
                <a:effectLst/>
                <a:uLnTx/>
                <a:uFillTx/>
                <a:latin typeface="Century Gothic"/>
                <a:ea typeface="Arial"/>
                <a:cs typeface="Arial"/>
                <a:sym typeface="Arial"/>
              </a:rPr>
              <a:t>production</a:t>
            </a:r>
            <a:endParaRPr kumimoji="0" sz="2000" b="1" u="none" strike="noStrike" kern="1200" cap="none" spc="0" normalizeH="0" baseline="0" noProof="0" dirty="0">
              <a:ln>
                <a:noFill/>
              </a:ln>
              <a:solidFill>
                <a:srgbClr val="FFFFFF"/>
              </a:solidFill>
              <a:effectLst/>
              <a:uLnTx/>
              <a:uFillTx/>
              <a:latin typeface="Century Gothic"/>
              <a:ea typeface="Arial"/>
              <a:cs typeface="Arial"/>
              <a:sym typeface="Arial"/>
            </a:endParaRPr>
          </a:p>
        </p:txBody>
      </p:sp>
      <p:sp>
        <p:nvSpPr>
          <p:cNvPr id="28" name="TextBox 27">
            <a:extLst>
              <a:ext uri="{FF2B5EF4-FFF2-40B4-BE49-F238E27FC236}">
                <a16:creationId xmlns:a16="http://schemas.microsoft.com/office/drawing/2014/main" id="{75C2F975-91D8-9E55-8DCF-78BB21E9A5E5}"/>
              </a:ext>
            </a:extLst>
          </p:cNvPr>
          <p:cNvSpPr txBox="1"/>
          <p:nvPr/>
        </p:nvSpPr>
        <p:spPr>
          <a:xfrm>
            <a:off x="907617" y="1720840"/>
            <a:ext cx="10376766" cy="3416320"/>
          </a:xfrm>
          <a:prstGeom prst="rect">
            <a:avLst/>
          </a:prstGeom>
          <a:noFill/>
        </p:spPr>
        <p:txBody>
          <a:bodyPr wrap="square" rtlCol="0">
            <a:spAutoFit/>
          </a:bodyPr>
          <a:lstStyle/>
          <a:p>
            <a:pPr lvl="0" algn="ctr">
              <a:defRPr/>
            </a:pPr>
            <a:r>
              <a:rPr lang="en-US" sz="7200" b="1" dirty="0">
                <a:solidFill>
                  <a:srgbClr val="4472C4">
                    <a:lumMod val="50000"/>
                  </a:srgbClr>
                </a:solidFill>
                <a:latin typeface="Century Gothic" panose="020B0502020202020204" pitchFamily="34" charset="0"/>
              </a:rPr>
              <a:t>Role play tasks (including transactional)</a:t>
            </a:r>
          </a:p>
        </p:txBody>
      </p:sp>
    </p:spTree>
    <p:extLst>
      <p:ext uri="{BB962C8B-B14F-4D97-AF65-F5344CB8AC3E}">
        <p14:creationId xmlns:p14="http://schemas.microsoft.com/office/powerpoint/2010/main" val="221907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A03D288-5A26-4B8A-93C0-2F98E9063240}"/>
              </a:ext>
            </a:extLst>
          </p:cNvPr>
          <p:cNvGraphicFramePr>
            <a:graphicFrameLocks noGrp="1"/>
          </p:cNvGraphicFramePr>
          <p:nvPr/>
        </p:nvGraphicFramePr>
        <p:xfrm>
          <a:off x="542865" y="1945533"/>
          <a:ext cx="5199206" cy="3119120"/>
        </p:xfrm>
        <a:graphic>
          <a:graphicData uri="http://schemas.openxmlformats.org/drawingml/2006/table">
            <a:tbl>
              <a:tblPr firstRow="1" bandRow="1">
                <a:tableStyleId>{5C22544A-7EE6-4342-B048-85BDC9FD1C3A}</a:tableStyleId>
              </a:tblPr>
              <a:tblGrid>
                <a:gridCol w="2552259">
                  <a:extLst>
                    <a:ext uri="{9D8B030D-6E8A-4147-A177-3AD203B41FA5}">
                      <a16:colId xmlns:a16="http://schemas.microsoft.com/office/drawing/2014/main" val="919787616"/>
                    </a:ext>
                  </a:extLst>
                </a:gridCol>
                <a:gridCol w="2646947">
                  <a:extLst>
                    <a:ext uri="{9D8B030D-6E8A-4147-A177-3AD203B41FA5}">
                      <a16:colId xmlns:a16="http://schemas.microsoft.com/office/drawing/2014/main" val="3622407427"/>
                    </a:ext>
                  </a:extLst>
                </a:gridCol>
              </a:tblGrid>
              <a:tr h="370840">
                <a:tc>
                  <a:txBody>
                    <a:bodyPr/>
                    <a:lstStyle/>
                    <a:p>
                      <a:endParaRPr lang="en-GB" b="0" i="0" dirty="0">
                        <a:latin typeface="Century Gothic" panose="020B0502020202020204" pitchFamily="34" charset="0"/>
                      </a:endParaRPr>
                    </a:p>
                    <a:p>
                      <a:endParaRPr lang="en-GB" b="0" i="0" dirty="0">
                        <a:latin typeface="Century Gothic" panose="020B0502020202020204" pitchFamily="34" charset="0"/>
                      </a:endParaRPr>
                    </a:p>
                    <a:p>
                      <a:endParaRPr lang="en-GB" dirty="0"/>
                    </a:p>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73799467"/>
                  </a:ext>
                </a:extLst>
              </a:tr>
              <a:tr h="370840">
                <a:tc>
                  <a:txBody>
                    <a:bodyPr/>
                    <a:lstStyle/>
                    <a:p>
                      <a:endParaRPr lang="en-GB" b="0" i="0" dirty="0">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360742644"/>
                  </a:ext>
                </a:extLst>
              </a:tr>
              <a:tr h="370840">
                <a:tc>
                  <a:txBody>
                    <a:bodyPr/>
                    <a:lstStyle/>
                    <a:p>
                      <a:endParaRPr lang="en-GB" b="0" i="0" dirty="0">
                        <a:latin typeface="Century Gothic" panose="020B0502020202020204" pitchFamily="34" charset="0"/>
                      </a:endParaRPr>
                    </a:p>
                    <a:p>
                      <a:endParaRPr lang="en-GB" b="0" i="0" dirty="0">
                        <a:latin typeface="Century Gothic" panose="020B0502020202020204" pitchFamily="34" charset="0"/>
                      </a:endParaRPr>
                    </a:p>
                    <a:p>
                      <a:endParaRPr lang="en-GB" dirty="0"/>
                    </a:p>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680120459"/>
                  </a:ext>
                </a:extLst>
              </a:tr>
              <a:tr h="370840">
                <a:tc>
                  <a:txBody>
                    <a:bodyPr/>
                    <a:lstStyle/>
                    <a:p>
                      <a:endParaRPr lang="en-GB" b="0" i="0" dirty="0">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720764083"/>
                  </a:ext>
                </a:extLst>
              </a:tr>
            </a:tbl>
          </a:graphicData>
        </a:graphic>
      </p:graphicFrame>
      <p:grpSp>
        <p:nvGrpSpPr>
          <p:cNvPr id="3" name="Group 2">
            <a:extLst>
              <a:ext uri="{FF2B5EF4-FFF2-40B4-BE49-F238E27FC236}">
                <a16:creationId xmlns:a16="http://schemas.microsoft.com/office/drawing/2014/main" id="{FB987C48-1189-4291-BFF6-728A8827BCCB}"/>
              </a:ext>
            </a:extLst>
          </p:cNvPr>
          <p:cNvGrpSpPr/>
          <p:nvPr/>
        </p:nvGrpSpPr>
        <p:grpSpPr>
          <a:xfrm>
            <a:off x="3639683" y="2106840"/>
            <a:ext cx="1808295" cy="970043"/>
            <a:chOff x="3305081" y="3709654"/>
            <a:chExt cx="1808295" cy="970043"/>
          </a:xfrm>
        </p:grpSpPr>
        <p:pic>
          <p:nvPicPr>
            <p:cNvPr id="4" name="Picture 3">
              <a:extLst>
                <a:ext uri="{FF2B5EF4-FFF2-40B4-BE49-F238E27FC236}">
                  <a16:creationId xmlns:a16="http://schemas.microsoft.com/office/drawing/2014/main" id="{D09D2956-C859-47EE-B930-B61789EB67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5081" y="3709654"/>
              <a:ext cx="982127" cy="945567"/>
            </a:xfrm>
            <a:prstGeom prst="rect">
              <a:avLst/>
            </a:prstGeom>
          </p:spPr>
        </p:pic>
        <p:pic>
          <p:nvPicPr>
            <p:cNvPr id="5" name="Picture 4">
              <a:extLst>
                <a:ext uri="{FF2B5EF4-FFF2-40B4-BE49-F238E27FC236}">
                  <a16:creationId xmlns:a16="http://schemas.microsoft.com/office/drawing/2014/main" id="{5943E05E-1321-44E8-A750-74B49265A3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1249" y="3734130"/>
              <a:ext cx="982127" cy="945567"/>
            </a:xfrm>
            <a:prstGeom prst="rect">
              <a:avLst/>
            </a:prstGeom>
          </p:spPr>
        </p:pic>
      </p:grpSp>
      <p:pic>
        <p:nvPicPr>
          <p:cNvPr id="6" name="Picture 5">
            <a:extLst>
              <a:ext uri="{FF2B5EF4-FFF2-40B4-BE49-F238E27FC236}">
                <a16:creationId xmlns:a16="http://schemas.microsoft.com/office/drawing/2014/main" id="{648DC5ED-02C7-45B2-8698-E244DF6959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2994"/>
          <a:stretch/>
        </p:blipFill>
        <p:spPr>
          <a:xfrm>
            <a:off x="3225336" y="3626511"/>
            <a:ext cx="1070516" cy="931419"/>
          </a:xfrm>
          <a:prstGeom prst="rect">
            <a:avLst/>
          </a:prstGeom>
        </p:spPr>
      </p:pic>
      <p:pic>
        <p:nvPicPr>
          <p:cNvPr id="7" name="Picture 6">
            <a:extLst>
              <a:ext uri="{FF2B5EF4-FFF2-40B4-BE49-F238E27FC236}">
                <a16:creationId xmlns:a16="http://schemas.microsoft.com/office/drawing/2014/main" id="{312A45C1-E672-47A6-80DD-7BDC49E3B5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2994"/>
          <a:stretch/>
        </p:blipFill>
        <p:spPr>
          <a:xfrm>
            <a:off x="4465851" y="3646880"/>
            <a:ext cx="1070516" cy="931419"/>
          </a:xfrm>
          <a:prstGeom prst="rect">
            <a:avLst/>
          </a:prstGeom>
        </p:spPr>
      </p:pic>
      <p:pic>
        <p:nvPicPr>
          <p:cNvPr id="8" name="Picture 7">
            <a:extLst>
              <a:ext uri="{FF2B5EF4-FFF2-40B4-BE49-F238E27FC236}">
                <a16:creationId xmlns:a16="http://schemas.microsoft.com/office/drawing/2014/main" id="{B23B42C2-DF06-429E-996C-8D484E2F46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4427" y="2155586"/>
            <a:ext cx="887353" cy="774955"/>
          </a:xfrm>
          <a:prstGeom prst="rect">
            <a:avLst/>
          </a:prstGeom>
        </p:spPr>
      </p:pic>
      <p:pic>
        <p:nvPicPr>
          <p:cNvPr id="9" name="Picture 8">
            <a:extLst>
              <a:ext uri="{FF2B5EF4-FFF2-40B4-BE49-F238E27FC236}">
                <a16:creationId xmlns:a16="http://schemas.microsoft.com/office/drawing/2014/main" id="{B690AD45-2EE1-4E1C-AC77-B33494D98BFA}"/>
              </a:ext>
            </a:extLst>
          </p:cNvPr>
          <p:cNvPicPr>
            <a:picLocks noChangeAspect="1"/>
          </p:cNvPicPr>
          <p:nvPr/>
        </p:nvPicPr>
        <p:blipFill rotWithShape="1">
          <a:blip r:embed="rId6">
            <a:extLst>
              <a:ext uri="{28A0092B-C50C-407E-A947-70E740481C1C}">
                <a14:useLocalDpi xmlns:a14="http://schemas.microsoft.com/office/drawing/2010/main" val="0"/>
              </a:ext>
            </a:extLst>
          </a:blip>
          <a:srcRect l="8905" t="14819" b="13045"/>
          <a:stretch/>
        </p:blipFill>
        <p:spPr>
          <a:xfrm>
            <a:off x="648006" y="3681051"/>
            <a:ext cx="1446588" cy="892972"/>
          </a:xfrm>
          <a:prstGeom prst="rect">
            <a:avLst/>
          </a:prstGeom>
        </p:spPr>
      </p:pic>
      <p:graphicFrame>
        <p:nvGraphicFramePr>
          <p:cNvPr id="10" name="Table 9">
            <a:extLst>
              <a:ext uri="{FF2B5EF4-FFF2-40B4-BE49-F238E27FC236}">
                <a16:creationId xmlns:a16="http://schemas.microsoft.com/office/drawing/2014/main" id="{0F14E6A9-2AB5-45C1-B88D-F186D168EE5E}"/>
              </a:ext>
            </a:extLst>
          </p:cNvPr>
          <p:cNvGraphicFramePr>
            <a:graphicFrameLocks noGrp="1"/>
          </p:cNvGraphicFramePr>
          <p:nvPr/>
        </p:nvGraphicFramePr>
        <p:xfrm>
          <a:off x="6276527" y="2362093"/>
          <a:ext cx="5162338" cy="1891252"/>
        </p:xfrm>
        <a:graphic>
          <a:graphicData uri="http://schemas.openxmlformats.org/drawingml/2006/table">
            <a:tbl>
              <a:tblPr firstRow="1" bandRow="1">
                <a:tableStyleId>{5C22544A-7EE6-4342-B048-85BDC9FD1C3A}</a:tableStyleId>
              </a:tblPr>
              <a:tblGrid>
                <a:gridCol w="2581169">
                  <a:extLst>
                    <a:ext uri="{9D8B030D-6E8A-4147-A177-3AD203B41FA5}">
                      <a16:colId xmlns:a16="http://schemas.microsoft.com/office/drawing/2014/main" val="919787616"/>
                    </a:ext>
                  </a:extLst>
                </a:gridCol>
                <a:gridCol w="2581169">
                  <a:extLst>
                    <a:ext uri="{9D8B030D-6E8A-4147-A177-3AD203B41FA5}">
                      <a16:colId xmlns:a16="http://schemas.microsoft.com/office/drawing/2014/main" val="3622407427"/>
                    </a:ext>
                  </a:extLst>
                </a:gridCol>
              </a:tblGrid>
              <a:tr h="945626">
                <a:tc>
                  <a:txBody>
                    <a:bodyPr/>
                    <a:lstStyle/>
                    <a:p>
                      <a:pPr algn="ctr"/>
                      <a:r>
                        <a:rPr lang="en-GB" sz="3200" b="1" dirty="0" err="1">
                          <a:solidFill>
                            <a:schemeClr val="accent5">
                              <a:lumMod val="50000"/>
                            </a:schemeClr>
                          </a:solidFill>
                          <a:latin typeface="Century Gothic" panose="020B0502020202020204" pitchFamily="34" charset="0"/>
                        </a:rPr>
                        <a:t>famosas</a:t>
                      </a:r>
                      <a:endParaRPr lang="en-GB" sz="3200" b="1" dirty="0">
                        <a:solidFill>
                          <a:schemeClr val="accent5">
                            <a:lumMod val="50000"/>
                          </a:schemeClr>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pPr algn="ctr"/>
                      <a:r>
                        <a:rPr lang="en-GB" sz="3200" b="1" dirty="0" err="1">
                          <a:solidFill>
                            <a:schemeClr val="accent5">
                              <a:lumMod val="50000"/>
                            </a:schemeClr>
                          </a:solidFill>
                          <a:latin typeface="Century Gothic" panose="020B0502020202020204" pitchFamily="34" charset="0"/>
                        </a:rPr>
                        <a:t>tranquilo</a:t>
                      </a:r>
                      <a:endParaRPr lang="en-GB" sz="3200" b="1" dirty="0">
                        <a:solidFill>
                          <a:schemeClr val="accent5">
                            <a:lumMod val="50000"/>
                          </a:schemeClr>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73799467"/>
                  </a:ext>
                </a:extLst>
              </a:tr>
              <a:tr h="945626">
                <a:tc>
                  <a:txBody>
                    <a:bodyPr/>
                    <a:lstStyle/>
                    <a:p>
                      <a:pPr algn="ctr"/>
                      <a:r>
                        <a:rPr lang="en-GB" sz="3200" b="1" dirty="0" err="1">
                          <a:solidFill>
                            <a:schemeClr val="accent5">
                              <a:lumMod val="50000"/>
                            </a:schemeClr>
                          </a:solidFill>
                          <a:latin typeface="Century Gothic" panose="020B0502020202020204" pitchFamily="34" charset="0"/>
                        </a:rPr>
                        <a:t>antigua</a:t>
                      </a:r>
                      <a:endParaRPr lang="en-GB" sz="3200" b="1" dirty="0">
                        <a:solidFill>
                          <a:schemeClr val="accent5">
                            <a:lumMod val="50000"/>
                          </a:schemeClr>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pPr algn="ctr"/>
                      <a:r>
                        <a:rPr lang="en-GB" sz="3200" b="1" dirty="0" err="1">
                          <a:solidFill>
                            <a:schemeClr val="accent5">
                              <a:lumMod val="50000"/>
                            </a:schemeClr>
                          </a:solidFill>
                          <a:latin typeface="Century Gothic" panose="020B0502020202020204" pitchFamily="34" charset="0"/>
                        </a:rPr>
                        <a:t>baratos</a:t>
                      </a:r>
                      <a:endParaRPr lang="en-GB" sz="3200" b="1" dirty="0">
                        <a:solidFill>
                          <a:schemeClr val="accent5">
                            <a:lumMod val="50000"/>
                          </a:schemeClr>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680120459"/>
                  </a:ext>
                </a:extLst>
              </a:tr>
            </a:tbl>
          </a:graphicData>
        </a:graphic>
      </p:graphicFrame>
      <p:sp>
        <p:nvSpPr>
          <p:cNvPr id="12" name="TextBox 11">
            <a:extLst>
              <a:ext uri="{FF2B5EF4-FFF2-40B4-BE49-F238E27FC236}">
                <a16:creationId xmlns:a16="http://schemas.microsoft.com/office/drawing/2014/main" id="{CA41F74A-5FE1-4BAB-AAAF-CD4679EE7190}"/>
              </a:ext>
            </a:extLst>
          </p:cNvPr>
          <p:cNvSpPr txBox="1"/>
          <p:nvPr/>
        </p:nvSpPr>
        <p:spPr>
          <a:xfrm>
            <a:off x="6681608" y="968485"/>
            <a:ext cx="33520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Persona B </a:t>
            </a:r>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habla</a:t>
            </a:r>
            <a:r>
              <a:rPr lang="en-GB" sz="2400" dirty="0">
                <a:solidFill>
                  <a:srgbClr val="002060"/>
                </a:solidFill>
                <a:latin typeface="Century Gothic" panose="020B0502020202020204" pitchFamily="34" charset="0"/>
              </a:rPr>
              <a:t>)</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BE64ABF0-4994-4366-B965-ED056400E0CD}"/>
              </a:ext>
            </a:extLst>
          </p:cNvPr>
          <p:cNvSpPr txBox="1"/>
          <p:nvPr/>
        </p:nvSpPr>
        <p:spPr>
          <a:xfrm>
            <a:off x="6681608" y="1802066"/>
            <a:ext cx="5162338" cy="523220"/>
          </a:xfrm>
          <a:prstGeom prst="rect">
            <a:avLst/>
          </a:prstGeom>
          <a:noFill/>
        </p:spPr>
        <p:txBody>
          <a:bodyPr wrap="square" rtlCol="0">
            <a:spAutoFit/>
          </a:bodyPr>
          <a:lstStyle/>
          <a:p>
            <a:r>
              <a:rPr lang="en-GB" sz="2800" b="1" i="1" dirty="0">
                <a:solidFill>
                  <a:srgbClr val="002060"/>
                </a:solidFill>
                <a:latin typeface="Century Gothic" panose="020B0502020202020204" pitchFamily="34" charset="0"/>
              </a:rPr>
              <a:t>¿‘Es’ o ‘son’?</a:t>
            </a:r>
          </a:p>
        </p:txBody>
      </p:sp>
      <p:sp>
        <p:nvSpPr>
          <p:cNvPr id="14" name="TextBox 13">
            <a:extLst>
              <a:ext uri="{FF2B5EF4-FFF2-40B4-BE49-F238E27FC236}">
                <a16:creationId xmlns:a16="http://schemas.microsoft.com/office/drawing/2014/main" id="{AA9E2094-265B-4965-AB58-8C916A5F11B8}"/>
              </a:ext>
            </a:extLst>
          </p:cNvPr>
          <p:cNvSpPr txBox="1"/>
          <p:nvPr/>
        </p:nvSpPr>
        <p:spPr>
          <a:xfrm>
            <a:off x="735351" y="876287"/>
            <a:ext cx="5162338" cy="523220"/>
          </a:xfrm>
          <a:prstGeom prst="rect">
            <a:avLst/>
          </a:prstGeom>
          <a:noFill/>
        </p:spPr>
        <p:txBody>
          <a:bodyPr wrap="square" rtlCol="0">
            <a:spAutoFit/>
          </a:bodyPr>
          <a:lstStyle/>
          <a:p>
            <a:r>
              <a:rPr lang="en-GB" sz="2800" b="1" i="1" dirty="0">
                <a:solidFill>
                  <a:srgbClr val="002060"/>
                </a:solidFill>
                <a:latin typeface="Century Gothic" panose="020B0502020202020204" pitchFamily="34" charset="0"/>
              </a:rPr>
              <a:t>¿Singular o plural?</a:t>
            </a:r>
          </a:p>
        </p:txBody>
      </p:sp>
      <p:sp>
        <p:nvSpPr>
          <p:cNvPr id="15" name="TextBox 14">
            <a:extLst>
              <a:ext uri="{FF2B5EF4-FFF2-40B4-BE49-F238E27FC236}">
                <a16:creationId xmlns:a16="http://schemas.microsoft.com/office/drawing/2014/main" id="{17055EFF-825A-43CA-9927-178E2F716B4B}"/>
              </a:ext>
            </a:extLst>
          </p:cNvPr>
          <p:cNvSpPr txBox="1"/>
          <p:nvPr/>
        </p:nvSpPr>
        <p:spPr>
          <a:xfrm>
            <a:off x="735351" y="1287123"/>
            <a:ext cx="5162338" cy="523220"/>
          </a:xfrm>
          <a:prstGeom prst="rect">
            <a:avLst/>
          </a:prstGeom>
          <a:noFill/>
        </p:spPr>
        <p:txBody>
          <a:bodyPr wrap="square" rtlCol="0">
            <a:spAutoFit/>
          </a:bodyPr>
          <a:lstStyle/>
          <a:p>
            <a:r>
              <a:rPr lang="en-GB" sz="2800" b="1" i="1" dirty="0">
                <a:solidFill>
                  <a:srgbClr val="002060"/>
                </a:solidFill>
                <a:latin typeface="Century Gothic" panose="020B0502020202020204" pitchFamily="34" charset="0"/>
              </a:rPr>
              <a:t>¿Masculino o </a:t>
            </a:r>
            <a:r>
              <a:rPr lang="en-GB" sz="2800" b="1" i="1" dirty="0" err="1">
                <a:solidFill>
                  <a:srgbClr val="002060"/>
                </a:solidFill>
                <a:latin typeface="Century Gothic" panose="020B0502020202020204" pitchFamily="34" charset="0"/>
              </a:rPr>
              <a:t>femenino</a:t>
            </a:r>
            <a:r>
              <a:rPr lang="en-GB" sz="2800" b="1" i="1" dirty="0">
                <a:solidFill>
                  <a:srgbClr val="002060"/>
                </a:solidFill>
                <a:latin typeface="Century Gothic" panose="020B0502020202020204" pitchFamily="34" charset="0"/>
              </a:rPr>
              <a:t>?</a:t>
            </a:r>
          </a:p>
        </p:txBody>
      </p:sp>
      <p:sp>
        <p:nvSpPr>
          <p:cNvPr id="16" name="TextBox 15">
            <a:extLst>
              <a:ext uri="{FF2B5EF4-FFF2-40B4-BE49-F238E27FC236}">
                <a16:creationId xmlns:a16="http://schemas.microsoft.com/office/drawing/2014/main" id="{5B96A542-E51D-4931-BD3C-93B6B49D6B60}"/>
              </a:ext>
            </a:extLst>
          </p:cNvPr>
          <p:cNvSpPr txBox="1"/>
          <p:nvPr/>
        </p:nvSpPr>
        <p:spPr>
          <a:xfrm>
            <a:off x="1027553" y="3084196"/>
            <a:ext cx="2043803" cy="461665"/>
          </a:xfrm>
          <a:prstGeom prst="rect">
            <a:avLst/>
          </a:prstGeom>
          <a:noFill/>
        </p:spPr>
        <p:txBody>
          <a:bodyPr wrap="square" rtlCol="0">
            <a:spAutoFit/>
          </a:bodyPr>
          <a:lstStyle/>
          <a:p>
            <a:r>
              <a:rPr lang="en-GB" sz="2400" b="1" dirty="0">
                <a:solidFill>
                  <a:schemeClr val="accent2"/>
                </a:solidFill>
                <a:latin typeface="Century Gothic" panose="020B0502020202020204" pitchFamily="34" charset="0"/>
              </a:rPr>
              <a:t>is old</a:t>
            </a:r>
          </a:p>
        </p:txBody>
      </p:sp>
      <p:sp>
        <p:nvSpPr>
          <p:cNvPr id="17" name="TextBox 16">
            <a:extLst>
              <a:ext uri="{FF2B5EF4-FFF2-40B4-BE49-F238E27FC236}">
                <a16:creationId xmlns:a16="http://schemas.microsoft.com/office/drawing/2014/main" id="{8BBD19DF-3289-471D-A708-6D09BDDFBD64}"/>
              </a:ext>
            </a:extLst>
          </p:cNvPr>
          <p:cNvSpPr txBox="1"/>
          <p:nvPr/>
        </p:nvSpPr>
        <p:spPr>
          <a:xfrm>
            <a:off x="3533648" y="3076883"/>
            <a:ext cx="2043803" cy="461665"/>
          </a:xfrm>
          <a:prstGeom prst="rect">
            <a:avLst/>
          </a:prstGeom>
          <a:noFill/>
        </p:spPr>
        <p:txBody>
          <a:bodyPr wrap="square" rtlCol="0">
            <a:spAutoFit/>
          </a:bodyPr>
          <a:lstStyle/>
          <a:p>
            <a:r>
              <a:rPr lang="en-GB" sz="2400" b="1" dirty="0">
                <a:solidFill>
                  <a:schemeClr val="accent2"/>
                </a:solidFill>
                <a:latin typeface="Century Gothic" panose="020B0502020202020204" pitchFamily="34" charset="0"/>
              </a:rPr>
              <a:t>are cheap</a:t>
            </a:r>
          </a:p>
        </p:txBody>
      </p:sp>
      <p:sp>
        <p:nvSpPr>
          <p:cNvPr id="18" name="TextBox 17">
            <a:extLst>
              <a:ext uri="{FF2B5EF4-FFF2-40B4-BE49-F238E27FC236}">
                <a16:creationId xmlns:a16="http://schemas.microsoft.com/office/drawing/2014/main" id="{CBA5B78B-1A73-470F-B1F7-A9669EFEB927}"/>
              </a:ext>
            </a:extLst>
          </p:cNvPr>
          <p:cNvSpPr txBox="1"/>
          <p:nvPr/>
        </p:nvSpPr>
        <p:spPr>
          <a:xfrm>
            <a:off x="871530" y="4661567"/>
            <a:ext cx="2043803" cy="461665"/>
          </a:xfrm>
          <a:prstGeom prst="rect">
            <a:avLst/>
          </a:prstGeom>
          <a:noFill/>
        </p:spPr>
        <p:txBody>
          <a:bodyPr wrap="square" rtlCol="0">
            <a:spAutoFit/>
          </a:bodyPr>
          <a:lstStyle/>
          <a:p>
            <a:r>
              <a:rPr lang="en-GB" sz="2400" b="1" dirty="0">
                <a:solidFill>
                  <a:schemeClr val="accent2"/>
                </a:solidFill>
                <a:latin typeface="Century Gothic" panose="020B0502020202020204" pitchFamily="34" charset="0"/>
              </a:rPr>
              <a:t>is quiet</a:t>
            </a:r>
          </a:p>
        </p:txBody>
      </p:sp>
      <p:sp>
        <p:nvSpPr>
          <p:cNvPr id="19" name="TextBox 18">
            <a:extLst>
              <a:ext uri="{FF2B5EF4-FFF2-40B4-BE49-F238E27FC236}">
                <a16:creationId xmlns:a16="http://schemas.microsoft.com/office/drawing/2014/main" id="{887AB708-08E3-4770-9C9C-F9F0343926B5}"/>
              </a:ext>
            </a:extLst>
          </p:cNvPr>
          <p:cNvSpPr txBox="1"/>
          <p:nvPr/>
        </p:nvSpPr>
        <p:spPr>
          <a:xfrm>
            <a:off x="3492564" y="4645894"/>
            <a:ext cx="2043803" cy="461665"/>
          </a:xfrm>
          <a:prstGeom prst="rect">
            <a:avLst/>
          </a:prstGeom>
          <a:noFill/>
        </p:spPr>
        <p:txBody>
          <a:bodyPr wrap="square" rtlCol="0">
            <a:spAutoFit/>
          </a:bodyPr>
          <a:lstStyle/>
          <a:p>
            <a:r>
              <a:rPr lang="en-GB" sz="2400" b="1" dirty="0">
                <a:solidFill>
                  <a:schemeClr val="accent2"/>
                </a:solidFill>
                <a:latin typeface="Century Gothic" panose="020B0502020202020204" pitchFamily="34" charset="0"/>
              </a:rPr>
              <a:t>are famous</a:t>
            </a:r>
          </a:p>
        </p:txBody>
      </p:sp>
      <p:sp>
        <p:nvSpPr>
          <p:cNvPr id="20" name="TextBox 19">
            <a:extLst>
              <a:ext uri="{FF2B5EF4-FFF2-40B4-BE49-F238E27FC236}">
                <a16:creationId xmlns:a16="http://schemas.microsoft.com/office/drawing/2014/main" id="{E8698312-DD5D-44FE-825F-B0A28375BF8E}"/>
              </a:ext>
            </a:extLst>
          </p:cNvPr>
          <p:cNvSpPr txBox="1"/>
          <p:nvPr/>
        </p:nvSpPr>
        <p:spPr>
          <a:xfrm>
            <a:off x="2131065" y="3545861"/>
            <a:ext cx="1171437"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[town]</a:t>
            </a:r>
          </a:p>
        </p:txBody>
      </p:sp>
      <p:sp>
        <p:nvSpPr>
          <p:cNvPr id="21" name="Title 20">
            <a:extLst>
              <a:ext uri="{FF2B5EF4-FFF2-40B4-BE49-F238E27FC236}">
                <a16:creationId xmlns:a16="http://schemas.microsoft.com/office/drawing/2014/main" id="{2E213D00-5A41-4F4B-BD33-32091B6AAC67}"/>
              </a:ext>
            </a:extLst>
          </p:cNvPr>
          <p:cNvSpPr>
            <a:spLocks noGrp="1"/>
          </p:cNvSpPr>
          <p:nvPr>
            <p:ph type="title"/>
          </p:nvPr>
        </p:nvSpPr>
        <p:spPr>
          <a:xfrm>
            <a:off x="294869" y="-221688"/>
            <a:ext cx="10515600" cy="1325563"/>
          </a:xfrm>
        </p:spPr>
        <p:txBody>
          <a:bodyPr/>
          <a:lstStyle/>
          <a:p>
            <a:pPr rtl="0" eaLnBrk="1" latinLnBrk="0" hangingPunct="1"/>
            <a:r>
              <a:rPr lang="en-GB" sz="2800" b="1" kern="1200" dirty="0">
                <a:solidFill>
                  <a:srgbClr val="002060"/>
                </a:solidFill>
                <a:effectLst/>
                <a:latin typeface="Century Gothic" panose="020B0502020202020204" pitchFamily="34" charset="0"/>
                <a:ea typeface="+mn-ea"/>
                <a:cs typeface="+mn-cs"/>
              </a:rPr>
              <a:t>Persona A </a:t>
            </a:r>
            <a:r>
              <a:rPr lang="en-GB" sz="2400" kern="1200" dirty="0">
                <a:solidFill>
                  <a:srgbClr val="002060"/>
                </a:solidFill>
                <a:effectLst/>
                <a:latin typeface="Century Gothic" panose="020B0502020202020204" pitchFamily="34" charset="0"/>
                <a:ea typeface="+mn-ea"/>
                <a:cs typeface="+mn-cs"/>
              </a:rPr>
              <a:t>(</a:t>
            </a:r>
            <a:r>
              <a:rPr lang="en-GB" sz="2400" kern="1200" dirty="0" err="1">
                <a:solidFill>
                  <a:srgbClr val="002060"/>
                </a:solidFill>
                <a:effectLst/>
                <a:latin typeface="Century Gothic" panose="020B0502020202020204" pitchFamily="34" charset="0"/>
                <a:ea typeface="+mn-ea"/>
                <a:cs typeface="+mn-cs"/>
              </a:rPr>
              <a:t>escucha</a:t>
            </a:r>
            <a:r>
              <a:rPr lang="en-GB" sz="2400" kern="1200" dirty="0">
                <a:solidFill>
                  <a:srgbClr val="002060"/>
                </a:solidFill>
                <a:effectLst/>
                <a:latin typeface="Century Gothic" panose="020B0502020202020204" pitchFamily="34" charset="0"/>
                <a:ea typeface="+mn-ea"/>
                <a:cs typeface="+mn-cs"/>
              </a:rPr>
              <a:t> y escribe </a:t>
            </a:r>
            <a:r>
              <a:rPr lang="en-GB" sz="2400" kern="1200" dirty="0" err="1">
                <a:solidFill>
                  <a:srgbClr val="002060"/>
                </a:solidFill>
                <a:effectLst/>
                <a:latin typeface="Century Gothic" panose="020B0502020202020204" pitchFamily="34" charset="0"/>
                <a:ea typeface="+mn-ea"/>
                <a:cs typeface="+mn-cs"/>
              </a:rPr>
              <a:t>en</a:t>
            </a:r>
            <a:r>
              <a:rPr lang="en-GB" sz="2400" kern="1200" dirty="0">
                <a:solidFill>
                  <a:srgbClr val="002060"/>
                </a:solidFill>
                <a:effectLst/>
                <a:latin typeface="Century Gothic" panose="020B0502020202020204" pitchFamily="34" charset="0"/>
                <a:ea typeface="+mn-ea"/>
                <a:cs typeface="+mn-cs"/>
              </a:rPr>
              <a:t> </a:t>
            </a:r>
            <a:r>
              <a:rPr lang="en-GB" sz="2400" kern="1200" dirty="0" err="1">
                <a:solidFill>
                  <a:srgbClr val="002060"/>
                </a:solidFill>
                <a:effectLst/>
                <a:latin typeface="Century Gothic" panose="020B0502020202020204" pitchFamily="34" charset="0"/>
                <a:ea typeface="+mn-ea"/>
                <a:cs typeface="+mn-cs"/>
              </a:rPr>
              <a:t>inglés</a:t>
            </a:r>
            <a:r>
              <a:rPr lang="en-GB" sz="2400" kern="1200" dirty="0">
                <a:solidFill>
                  <a:srgbClr val="002060"/>
                </a:solidFill>
                <a:effectLst/>
                <a:latin typeface="Century Gothic" panose="020B0502020202020204" pitchFamily="34" charset="0"/>
                <a:ea typeface="+mn-ea"/>
                <a:cs typeface="+mn-cs"/>
              </a:rPr>
              <a:t>)</a:t>
            </a:r>
            <a:endParaRPr lang="en-GB" dirty="0">
              <a:effectLst/>
            </a:endParaRPr>
          </a:p>
        </p:txBody>
      </p:sp>
      <p:cxnSp>
        <p:nvCxnSpPr>
          <p:cNvPr id="22" name="Straight Connector 21"/>
          <p:cNvCxnSpPr/>
          <p:nvPr/>
        </p:nvCxnSpPr>
        <p:spPr>
          <a:xfrm>
            <a:off x="6033646" y="876040"/>
            <a:ext cx="6097" cy="5243125"/>
          </a:xfrm>
          <a:prstGeom prst="line">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22586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057504" y="355390"/>
            <a:ext cx="8679571" cy="1121604"/>
          </a:xfrm>
        </p:spPr>
        <p:txBody>
          <a:bodyPr>
            <a:normAutofit fontScale="90000"/>
          </a:bodyPr>
          <a:lstStyle/>
          <a:p>
            <a:r>
              <a:rPr lang="en-GB" dirty="0"/>
              <a:t>El caballero y su caballo</a:t>
            </a:r>
          </a:p>
        </p:txBody>
      </p:sp>
      <p:sp>
        <p:nvSpPr>
          <p:cNvPr id="8" name="Title 3"/>
          <p:cNvSpPr txBox="1">
            <a:spLocks/>
          </p:cNvSpPr>
          <p:nvPr/>
        </p:nvSpPr>
        <p:spPr>
          <a:xfrm>
            <a:off x="3057504" y="1946159"/>
            <a:ext cx="8679571" cy="171179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5">
                    <a:lumMod val="50000"/>
                  </a:schemeClr>
                </a:solidFill>
                <a:latin typeface="Century Gothic" panose="020B0502020202020204" pitchFamily="34" charset="0"/>
                <a:ea typeface="+mj-ea"/>
                <a:cs typeface="+mj-cs"/>
              </a:defRPr>
            </a:lvl1pPr>
          </a:lstStyle>
          <a:p>
            <a:pPr algn="l"/>
            <a:r>
              <a:rPr lang="en-GB" sz="3600" b="1" i="1" dirty="0"/>
              <a:t>Persona A: </a:t>
            </a:r>
            <a:r>
              <a:rPr lang="en-GB" sz="3600" dirty="0"/>
              <a:t>eres el caballero. </a:t>
            </a:r>
          </a:p>
          <a:p>
            <a:pPr algn="l"/>
            <a:r>
              <a:rPr lang="en-GB" sz="3600" dirty="0"/>
              <a:t>Use the prompt cards to say </a:t>
            </a:r>
          </a:p>
          <a:p>
            <a:pPr marL="742950" indent="-742950" algn="l">
              <a:buAutoNum type="alphaLcParenR"/>
            </a:pPr>
            <a:r>
              <a:rPr lang="en-GB" sz="3600" dirty="0"/>
              <a:t>what </a:t>
            </a:r>
            <a:r>
              <a:rPr lang="en-GB" sz="3600" i="1" dirty="0"/>
              <a:t>you</a:t>
            </a:r>
            <a:r>
              <a:rPr lang="en-GB" sz="3600" dirty="0"/>
              <a:t> want.</a:t>
            </a:r>
          </a:p>
          <a:p>
            <a:pPr marL="742950" indent="-742950" algn="l">
              <a:buAutoNum type="alphaLcParenR"/>
            </a:pPr>
            <a:r>
              <a:rPr lang="en-GB" sz="3600" dirty="0"/>
              <a:t>what </a:t>
            </a:r>
            <a:r>
              <a:rPr lang="en-GB" sz="3600" i="1" dirty="0"/>
              <a:t>your horse </a:t>
            </a:r>
            <a:r>
              <a:rPr lang="en-GB" sz="3600" dirty="0"/>
              <a:t>wants. </a:t>
            </a:r>
          </a:p>
        </p:txBody>
      </p:sp>
      <p:pic>
        <p:nvPicPr>
          <p:cNvPr id="1028" name="Picture 4" descr="http://www.clker.com/cliparts/o/q/7/Q/k/y/historic-soldier-on-a-horse-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29" y="166087"/>
            <a:ext cx="2771775" cy="2847976"/>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itle 3"/>
          <p:cNvSpPr txBox="1">
            <a:spLocks/>
          </p:cNvSpPr>
          <p:nvPr/>
        </p:nvSpPr>
        <p:spPr>
          <a:xfrm>
            <a:off x="3057503" y="5331727"/>
            <a:ext cx="9321015" cy="72529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5">
                    <a:lumMod val="50000"/>
                  </a:schemeClr>
                </a:solidFill>
                <a:latin typeface="Century Gothic" panose="020B0502020202020204" pitchFamily="34" charset="0"/>
                <a:ea typeface="+mj-ea"/>
                <a:cs typeface="+mj-cs"/>
              </a:defRPr>
            </a:lvl1pPr>
          </a:lstStyle>
          <a:p>
            <a:pPr algn="l"/>
            <a:r>
              <a:rPr lang="en-GB" sz="3600" b="1" i="1" dirty="0"/>
              <a:t>Persona B: </a:t>
            </a:r>
            <a:r>
              <a:rPr lang="en-GB" sz="3600" dirty="0" err="1"/>
              <a:t>escucha</a:t>
            </a:r>
            <a:r>
              <a:rPr lang="en-GB" sz="3600" dirty="0"/>
              <a:t> y completa la tabla. </a:t>
            </a:r>
          </a:p>
          <a:p>
            <a:pPr algn="l"/>
            <a:r>
              <a:rPr lang="en-GB" sz="3600" dirty="0"/>
              <a:t>¿Quién es, el caballero o el caballo? </a:t>
            </a:r>
          </a:p>
        </p:txBody>
      </p:sp>
      <p:sp>
        <p:nvSpPr>
          <p:cNvPr id="6" name="Rounded Rectangle 38"/>
          <p:cNvSpPr/>
          <p:nvPr/>
        </p:nvSpPr>
        <p:spPr>
          <a:xfrm>
            <a:off x="9717207" y="83472"/>
            <a:ext cx="2431854" cy="400919"/>
          </a:xfrm>
          <a:prstGeom prst="roundRect">
            <a:avLst/>
          </a:prstGeom>
          <a:solidFill>
            <a:srgbClr val="FF0000"/>
          </a:solidFill>
          <a:ln>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latin typeface="Century Gothic" panose="020B0502020202020204" pitchFamily="34" charset="0"/>
              </a:rPr>
              <a:t>hablar / </a:t>
            </a:r>
            <a:r>
              <a:rPr lang="en-GB" b="1" dirty="0" err="1">
                <a:latin typeface="Century Gothic" panose="020B0502020202020204" pitchFamily="34" charset="0"/>
              </a:rPr>
              <a:t>escuchar</a:t>
            </a:r>
            <a:endParaRPr lang="en-GB" b="1" dirty="0">
              <a:latin typeface="Century Gothic" panose="020B0502020202020204" pitchFamily="34" charset="0"/>
            </a:endParaRPr>
          </a:p>
        </p:txBody>
      </p:sp>
      <p:sp>
        <p:nvSpPr>
          <p:cNvPr id="2" name="Rectangular Callout 1"/>
          <p:cNvSpPr/>
          <p:nvPr/>
        </p:nvSpPr>
        <p:spPr>
          <a:xfrm>
            <a:off x="9004300" y="3536820"/>
            <a:ext cx="3050274" cy="1272151"/>
          </a:xfrm>
          <a:prstGeom prst="wedgeRectCallout">
            <a:avLst>
              <a:gd name="adj1" fmla="val -50397"/>
              <a:gd name="adj2" fmla="val -112204"/>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Importante!</a:t>
            </a:r>
          </a:p>
          <a:p>
            <a:r>
              <a:rPr lang="en-GB" sz="2200" dirty="0">
                <a:solidFill>
                  <a:srgbClr val="002060"/>
                </a:solidFill>
                <a:latin typeface="Century Gothic" panose="020B0502020202020204" pitchFamily="34" charset="0"/>
              </a:rPr>
              <a:t>‘Quiero’ es ‘I want’.</a:t>
            </a:r>
          </a:p>
          <a:p>
            <a:r>
              <a:rPr lang="en-GB" sz="2200" dirty="0">
                <a:solidFill>
                  <a:srgbClr val="002060"/>
                </a:solidFill>
                <a:latin typeface="Century Gothic" panose="020B0502020202020204" pitchFamily="34" charset="0"/>
              </a:rPr>
              <a:t>‘Quiere’ es ‘it wants’.</a:t>
            </a:r>
          </a:p>
        </p:txBody>
      </p:sp>
    </p:spTree>
    <p:extLst>
      <p:ext uri="{BB962C8B-B14F-4D97-AF65-F5344CB8AC3E}">
        <p14:creationId xmlns:p14="http://schemas.microsoft.com/office/powerpoint/2010/main" val="416349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1"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4717" y="900752"/>
            <a:ext cx="2524836"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5" name="Rectangle 4"/>
          <p:cNvSpPr/>
          <p:nvPr/>
        </p:nvSpPr>
        <p:spPr>
          <a:xfrm>
            <a:off x="3182203" y="900752"/>
            <a:ext cx="2645391"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7" name="Rectangle 6"/>
          <p:cNvSpPr/>
          <p:nvPr/>
        </p:nvSpPr>
        <p:spPr>
          <a:xfrm>
            <a:off x="6280244" y="900752"/>
            <a:ext cx="2645391"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8" name="Rectangle 7"/>
          <p:cNvSpPr/>
          <p:nvPr/>
        </p:nvSpPr>
        <p:spPr>
          <a:xfrm>
            <a:off x="9378285" y="900752"/>
            <a:ext cx="2645391"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9" name="Rectangle 8"/>
          <p:cNvSpPr/>
          <p:nvPr/>
        </p:nvSpPr>
        <p:spPr>
          <a:xfrm>
            <a:off x="204717" y="3386919"/>
            <a:ext cx="2524836"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0" name="Rectangle 9"/>
          <p:cNvSpPr/>
          <p:nvPr/>
        </p:nvSpPr>
        <p:spPr>
          <a:xfrm>
            <a:off x="3182203" y="3386919"/>
            <a:ext cx="2645391"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1" name="Rectangle 10"/>
          <p:cNvSpPr/>
          <p:nvPr/>
        </p:nvSpPr>
        <p:spPr>
          <a:xfrm>
            <a:off x="6280244" y="3386919"/>
            <a:ext cx="2645391"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2" name="Rectangle 11"/>
          <p:cNvSpPr/>
          <p:nvPr/>
        </p:nvSpPr>
        <p:spPr>
          <a:xfrm>
            <a:off x="9378285" y="3386919"/>
            <a:ext cx="2645391"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4" name="TextBox 13"/>
          <p:cNvSpPr txBox="1"/>
          <p:nvPr/>
        </p:nvSpPr>
        <p:spPr>
          <a:xfrm>
            <a:off x="805217" y="1624084"/>
            <a:ext cx="176056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[I want]</a:t>
            </a:r>
          </a:p>
        </p:txBody>
      </p:sp>
      <p:sp>
        <p:nvSpPr>
          <p:cNvPr id="17" name="TextBox 16"/>
          <p:cNvSpPr txBox="1"/>
          <p:nvPr/>
        </p:nvSpPr>
        <p:spPr>
          <a:xfrm>
            <a:off x="423080" y="2147304"/>
            <a:ext cx="2524836" cy="95410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a glass of Coca-Cola</a:t>
            </a:r>
          </a:p>
        </p:txBody>
      </p:sp>
      <p:sp>
        <p:nvSpPr>
          <p:cNvPr id="18" name="TextBox 17"/>
          <p:cNvSpPr txBox="1"/>
          <p:nvPr/>
        </p:nvSpPr>
        <p:spPr>
          <a:xfrm>
            <a:off x="3891886" y="1624084"/>
            <a:ext cx="176056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[I want]</a:t>
            </a:r>
          </a:p>
        </p:txBody>
      </p:sp>
      <p:sp>
        <p:nvSpPr>
          <p:cNvPr id="19" name="TextBox 18"/>
          <p:cNvSpPr txBox="1"/>
          <p:nvPr/>
        </p:nvSpPr>
        <p:spPr>
          <a:xfrm>
            <a:off x="3831039" y="2362747"/>
            <a:ext cx="1566082"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a chair</a:t>
            </a:r>
          </a:p>
        </p:txBody>
      </p:sp>
      <p:sp>
        <p:nvSpPr>
          <p:cNvPr id="20" name="TextBox 19"/>
          <p:cNvSpPr txBox="1"/>
          <p:nvPr/>
        </p:nvSpPr>
        <p:spPr>
          <a:xfrm>
            <a:off x="6937611" y="1624084"/>
            <a:ext cx="176056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[it wants]</a:t>
            </a:r>
          </a:p>
        </p:txBody>
      </p:sp>
      <p:sp>
        <p:nvSpPr>
          <p:cNvPr id="21" name="TextBox 20"/>
          <p:cNvSpPr txBox="1"/>
          <p:nvPr/>
        </p:nvSpPr>
        <p:spPr>
          <a:xfrm>
            <a:off x="6371229" y="2424302"/>
            <a:ext cx="28933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some products</a:t>
            </a:r>
          </a:p>
        </p:txBody>
      </p:sp>
      <p:sp>
        <p:nvSpPr>
          <p:cNvPr id="22" name="TextBox 21"/>
          <p:cNvSpPr txBox="1"/>
          <p:nvPr/>
        </p:nvSpPr>
        <p:spPr>
          <a:xfrm>
            <a:off x="10085694" y="1624084"/>
            <a:ext cx="176056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[I want]</a:t>
            </a:r>
          </a:p>
        </p:txBody>
      </p:sp>
      <p:sp>
        <p:nvSpPr>
          <p:cNvPr id="23" name="TextBox 22"/>
          <p:cNvSpPr txBox="1"/>
          <p:nvPr/>
        </p:nvSpPr>
        <p:spPr>
          <a:xfrm>
            <a:off x="10133461" y="2362747"/>
            <a:ext cx="1494431"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a shirt</a:t>
            </a:r>
          </a:p>
        </p:txBody>
      </p:sp>
      <p:sp>
        <p:nvSpPr>
          <p:cNvPr id="24" name="TextBox 23"/>
          <p:cNvSpPr txBox="1"/>
          <p:nvPr/>
        </p:nvSpPr>
        <p:spPr>
          <a:xfrm>
            <a:off x="805217" y="4048921"/>
            <a:ext cx="176056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[it wants]</a:t>
            </a:r>
          </a:p>
        </p:txBody>
      </p:sp>
      <p:sp>
        <p:nvSpPr>
          <p:cNvPr id="25" name="TextBox 24"/>
          <p:cNvSpPr txBox="1"/>
          <p:nvPr/>
        </p:nvSpPr>
        <p:spPr>
          <a:xfrm>
            <a:off x="657367" y="4602806"/>
            <a:ext cx="2524836" cy="95410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a plate a broccoli</a:t>
            </a:r>
          </a:p>
        </p:txBody>
      </p:sp>
      <p:sp>
        <p:nvSpPr>
          <p:cNvPr id="26" name="TextBox 25"/>
          <p:cNvSpPr txBox="1"/>
          <p:nvPr/>
        </p:nvSpPr>
        <p:spPr>
          <a:xfrm>
            <a:off x="3891886" y="4090777"/>
            <a:ext cx="176056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[I want]</a:t>
            </a:r>
          </a:p>
        </p:txBody>
      </p:sp>
      <p:sp>
        <p:nvSpPr>
          <p:cNvPr id="27" name="TextBox 26"/>
          <p:cNvSpPr txBox="1"/>
          <p:nvPr/>
        </p:nvSpPr>
        <p:spPr>
          <a:xfrm>
            <a:off x="3302758" y="4818249"/>
            <a:ext cx="2524836"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some shoes</a:t>
            </a:r>
          </a:p>
        </p:txBody>
      </p:sp>
      <p:sp>
        <p:nvSpPr>
          <p:cNvPr id="28" name="TextBox 27"/>
          <p:cNvSpPr txBox="1"/>
          <p:nvPr/>
        </p:nvSpPr>
        <p:spPr>
          <a:xfrm>
            <a:off x="6937611" y="4079586"/>
            <a:ext cx="176056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[it wants]</a:t>
            </a:r>
          </a:p>
        </p:txBody>
      </p:sp>
      <p:sp>
        <p:nvSpPr>
          <p:cNvPr id="29" name="TextBox 28"/>
          <p:cNvSpPr txBox="1"/>
          <p:nvPr/>
        </p:nvSpPr>
        <p:spPr>
          <a:xfrm>
            <a:off x="10000395" y="4079586"/>
            <a:ext cx="176056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[it wants]</a:t>
            </a:r>
          </a:p>
        </p:txBody>
      </p:sp>
      <p:sp>
        <p:nvSpPr>
          <p:cNvPr id="30" name="TextBox 29"/>
          <p:cNvSpPr txBox="1"/>
          <p:nvPr/>
        </p:nvSpPr>
        <p:spPr>
          <a:xfrm>
            <a:off x="6778387" y="4613997"/>
            <a:ext cx="2902424" cy="95410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a glass of </a:t>
            </a:r>
          </a:p>
          <a:p>
            <a:r>
              <a:rPr lang="en-GB" sz="2800" dirty="0">
                <a:solidFill>
                  <a:srgbClr val="002060"/>
                </a:solidFill>
                <a:latin typeface="Century Gothic" panose="020B0502020202020204" pitchFamily="34" charset="0"/>
              </a:rPr>
              <a:t>Fanta</a:t>
            </a:r>
          </a:p>
        </p:txBody>
      </p:sp>
      <p:sp>
        <p:nvSpPr>
          <p:cNvPr id="31" name="TextBox 30"/>
          <p:cNvSpPr txBox="1"/>
          <p:nvPr/>
        </p:nvSpPr>
        <p:spPr>
          <a:xfrm>
            <a:off x="10178954" y="4829440"/>
            <a:ext cx="2524836"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a bed</a:t>
            </a:r>
          </a:p>
        </p:txBody>
      </p:sp>
      <p:sp>
        <p:nvSpPr>
          <p:cNvPr id="2" name="Rectangle 1"/>
          <p:cNvSpPr/>
          <p:nvPr/>
        </p:nvSpPr>
        <p:spPr>
          <a:xfrm>
            <a:off x="204717" y="900752"/>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1</a:t>
            </a:r>
          </a:p>
        </p:txBody>
      </p:sp>
      <p:sp>
        <p:nvSpPr>
          <p:cNvPr id="32" name="Rectangle 31"/>
          <p:cNvSpPr/>
          <p:nvPr/>
        </p:nvSpPr>
        <p:spPr>
          <a:xfrm>
            <a:off x="3182203" y="900752"/>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2</a:t>
            </a:r>
          </a:p>
        </p:txBody>
      </p:sp>
      <p:sp>
        <p:nvSpPr>
          <p:cNvPr id="33" name="Rectangle 32"/>
          <p:cNvSpPr/>
          <p:nvPr/>
        </p:nvSpPr>
        <p:spPr>
          <a:xfrm>
            <a:off x="6280244" y="900752"/>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3</a:t>
            </a:r>
          </a:p>
        </p:txBody>
      </p:sp>
      <p:sp>
        <p:nvSpPr>
          <p:cNvPr id="34" name="Rectangle 33"/>
          <p:cNvSpPr/>
          <p:nvPr/>
        </p:nvSpPr>
        <p:spPr>
          <a:xfrm>
            <a:off x="9378285" y="900752"/>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4</a:t>
            </a:r>
          </a:p>
        </p:txBody>
      </p:sp>
      <p:sp>
        <p:nvSpPr>
          <p:cNvPr id="35" name="Rectangle 34"/>
          <p:cNvSpPr/>
          <p:nvPr/>
        </p:nvSpPr>
        <p:spPr>
          <a:xfrm>
            <a:off x="204717" y="3386919"/>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5</a:t>
            </a:r>
          </a:p>
        </p:txBody>
      </p:sp>
      <p:sp>
        <p:nvSpPr>
          <p:cNvPr id="36" name="Rectangle 35"/>
          <p:cNvSpPr/>
          <p:nvPr/>
        </p:nvSpPr>
        <p:spPr>
          <a:xfrm>
            <a:off x="3182203" y="3386919"/>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6</a:t>
            </a:r>
          </a:p>
        </p:txBody>
      </p:sp>
      <p:sp>
        <p:nvSpPr>
          <p:cNvPr id="37" name="Rectangle 36"/>
          <p:cNvSpPr/>
          <p:nvPr/>
        </p:nvSpPr>
        <p:spPr>
          <a:xfrm>
            <a:off x="6277590" y="3386919"/>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7</a:t>
            </a:r>
          </a:p>
        </p:txBody>
      </p:sp>
      <p:sp>
        <p:nvSpPr>
          <p:cNvPr id="38" name="Rectangle 37"/>
          <p:cNvSpPr/>
          <p:nvPr/>
        </p:nvSpPr>
        <p:spPr>
          <a:xfrm>
            <a:off x="9378285" y="3386919"/>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8</a:t>
            </a:r>
          </a:p>
        </p:txBody>
      </p:sp>
      <p:sp>
        <p:nvSpPr>
          <p:cNvPr id="3" name="Title 2"/>
          <p:cNvSpPr>
            <a:spLocks noGrp="1"/>
          </p:cNvSpPr>
          <p:nvPr>
            <p:ph type="title"/>
          </p:nvPr>
        </p:nvSpPr>
        <p:spPr>
          <a:xfrm>
            <a:off x="0" y="434564"/>
            <a:ext cx="2565779" cy="244336"/>
          </a:xfrm>
        </p:spPr>
        <p:txBody>
          <a:bodyPr>
            <a:normAutofit fontScale="90000"/>
          </a:bodyPr>
          <a:lstStyle/>
          <a:p>
            <a:r>
              <a:rPr lang="en-GB" sz="3200" b="1" dirty="0">
                <a:solidFill>
                  <a:srgbClr val="002060"/>
                </a:solidFill>
              </a:rPr>
              <a:t>Persona A</a:t>
            </a:r>
            <a:br>
              <a:rPr lang="en-GB" sz="3200" b="1" dirty="0">
                <a:solidFill>
                  <a:srgbClr val="002060"/>
                </a:solidFill>
              </a:rPr>
            </a:br>
            <a:endParaRPr lang="en-GB" sz="3200" dirty="0"/>
          </a:p>
        </p:txBody>
      </p:sp>
    </p:spTree>
    <p:extLst>
      <p:ext uri="{BB962C8B-B14F-4D97-AF65-F5344CB8AC3E}">
        <p14:creationId xmlns:p14="http://schemas.microsoft.com/office/powerpoint/2010/main" val="902711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able 31" descr="Table for exercises"/>
          <p:cNvGraphicFramePr>
            <a:graphicFrameLocks noGrp="1"/>
          </p:cNvGraphicFramePr>
          <p:nvPr/>
        </p:nvGraphicFramePr>
        <p:xfrm>
          <a:off x="1247187" y="990204"/>
          <a:ext cx="9409471" cy="2783105"/>
        </p:xfrm>
        <a:graphic>
          <a:graphicData uri="http://schemas.openxmlformats.org/drawingml/2006/table">
            <a:tbl>
              <a:tblPr firstRow="1" bandRow="1">
                <a:tableStyleId>{5940675A-B579-460E-94D1-54222C63F5DA}</a:tableStyleId>
              </a:tblPr>
              <a:tblGrid>
                <a:gridCol w="4866967">
                  <a:extLst>
                    <a:ext uri="{9D8B030D-6E8A-4147-A177-3AD203B41FA5}">
                      <a16:colId xmlns:a16="http://schemas.microsoft.com/office/drawing/2014/main" val="2718503455"/>
                    </a:ext>
                  </a:extLst>
                </a:gridCol>
                <a:gridCol w="4542504">
                  <a:extLst>
                    <a:ext uri="{9D8B030D-6E8A-4147-A177-3AD203B41FA5}">
                      <a16:colId xmlns:a16="http://schemas.microsoft.com/office/drawing/2014/main" val="20001"/>
                    </a:ext>
                  </a:extLst>
                </a:gridCol>
              </a:tblGrid>
              <a:tr h="556621">
                <a:tc>
                  <a:txBody>
                    <a:bodyPr/>
                    <a:lstStyle/>
                    <a:p>
                      <a:endParaRPr lang="en-GB" sz="2000" b="0" i="0" dirty="0">
                        <a:solidFill>
                          <a:schemeClr val="accent5">
                            <a:lumMod val="50000"/>
                          </a:schemeClr>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0" i="0" dirty="0">
                        <a:solidFill>
                          <a:schemeClr val="accent5">
                            <a:lumMod val="50000"/>
                          </a:schemeClr>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556621">
                <a:tc>
                  <a:txBody>
                    <a:bodyPr/>
                    <a:lstStyle/>
                    <a:p>
                      <a:endParaRPr lang="en-GB" sz="2000" b="0" i="0" dirty="0">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0" i="0" dirty="0">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556621">
                <a:tc>
                  <a:txBody>
                    <a:bodyPr/>
                    <a:lstStyle/>
                    <a:p>
                      <a:endParaRPr lang="en-GB" sz="2000" b="0" i="0" dirty="0">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0" i="0" dirty="0">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556621">
                <a:tc>
                  <a:txBody>
                    <a:bodyPr/>
                    <a:lstStyle/>
                    <a:p>
                      <a:endParaRPr lang="en-GB" sz="2000" b="0" i="0" dirty="0">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0" i="0" dirty="0">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556621">
                <a:tc>
                  <a:txBody>
                    <a:bodyPr/>
                    <a:lstStyle/>
                    <a:p>
                      <a:endParaRPr lang="en-GB" sz="2000" b="0" i="0" dirty="0">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0" i="0" dirty="0">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4" name="TextBox 33">
            <a:extLst>
              <a:ext uri="{FF2B5EF4-FFF2-40B4-BE49-F238E27FC236}">
                <a16:creationId xmlns:a16="http://schemas.microsoft.com/office/drawing/2014/main" id="{AE288F19-F9DD-2E4C-99BE-30550C4F740C}"/>
              </a:ext>
            </a:extLst>
          </p:cNvPr>
          <p:cNvSpPr txBox="1"/>
          <p:nvPr/>
        </p:nvSpPr>
        <p:spPr>
          <a:xfrm>
            <a:off x="2229826" y="1022764"/>
            <a:ext cx="3397982"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El caballero </a:t>
            </a:r>
            <a:r>
              <a:rPr lang="en-GB" sz="2400" dirty="0">
                <a:solidFill>
                  <a:schemeClr val="accent5">
                    <a:lumMod val="50000"/>
                  </a:schemeClr>
                </a:solidFill>
                <a:latin typeface="Century Gothic" panose="020B0502020202020204" pitchFamily="34" charset="0"/>
              </a:rPr>
              <a:t>(‘I want’)</a:t>
            </a:r>
            <a:endParaRPr lang="en-US" sz="2400" dirty="0">
              <a:latin typeface="Century Gothic" panose="020B0502020202020204" pitchFamily="34" charset="0"/>
            </a:endParaRPr>
          </a:p>
        </p:txBody>
      </p:sp>
      <p:sp>
        <p:nvSpPr>
          <p:cNvPr id="36" name="TextBox 35">
            <a:extLst>
              <a:ext uri="{FF2B5EF4-FFF2-40B4-BE49-F238E27FC236}">
                <a16:creationId xmlns:a16="http://schemas.microsoft.com/office/drawing/2014/main" id="{E4787244-D551-0943-BF15-C343F13E7CB4}"/>
              </a:ext>
            </a:extLst>
          </p:cNvPr>
          <p:cNvSpPr txBox="1"/>
          <p:nvPr/>
        </p:nvSpPr>
        <p:spPr>
          <a:xfrm>
            <a:off x="1668762" y="1570819"/>
            <a:ext cx="4774480"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un vaso de Coca-Cola</a:t>
            </a:r>
          </a:p>
        </p:txBody>
      </p:sp>
      <p:sp>
        <p:nvSpPr>
          <p:cNvPr id="37" name="TextBox 36">
            <a:extLst>
              <a:ext uri="{FF2B5EF4-FFF2-40B4-BE49-F238E27FC236}">
                <a16:creationId xmlns:a16="http://schemas.microsoft.com/office/drawing/2014/main" id="{5BDBD918-8618-E144-9D94-9A2765987AF1}"/>
              </a:ext>
            </a:extLst>
          </p:cNvPr>
          <p:cNvSpPr txBox="1"/>
          <p:nvPr/>
        </p:nvSpPr>
        <p:spPr>
          <a:xfrm>
            <a:off x="6185127" y="1604134"/>
            <a:ext cx="4436905" cy="369332"/>
          </a:xfrm>
          <a:prstGeom prst="rect">
            <a:avLst/>
          </a:prstGeom>
          <a:noFill/>
        </p:spPr>
        <p:txBody>
          <a:bodyPr wrap="square" rtlCol="0">
            <a:spAutoFit/>
          </a:bodyPr>
          <a:lstStyle/>
          <a:p>
            <a:endParaRPr lang="en-US" dirty="0">
              <a:latin typeface="Century Gothic" panose="020B0502020202020204" pitchFamily="34" charset="0"/>
            </a:endParaRPr>
          </a:p>
        </p:txBody>
      </p:sp>
      <p:sp>
        <p:nvSpPr>
          <p:cNvPr id="39" name="TextBox 38">
            <a:extLst>
              <a:ext uri="{FF2B5EF4-FFF2-40B4-BE49-F238E27FC236}">
                <a16:creationId xmlns:a16="http://schemas.microsoft.com/office/drawing/2014/main" id="{B6DFF059-C935-E74D-BFF8-693E7BD1431C}"/>
              </a:ext>
            </a:extLst>
          </p:cNvPr>
          <p:cNvSpPr txBox="1"/>
          <p:nvPr/>
        </p:nvSpPr>
        <p:spPr>
          <a:xfrm>
            <a:off x="1410647" y="2161481"/>
            <a:ext cx="4774480" cy="369332"/>
          </a:xfrm>
          <a:prstGeom prst="rect">
            <a:avLst/>
          </a:prstGeom>
          <a:noFill/>
        </p:spPr>
        <p:txBody>
          <a:bodyPr wrap="square" rtlCol="0">
            <a:spAutoFit/>
          </a:bodyPr>
          <a:lstStyle/>
          <a:p>
            <a:endParaRPr lang="en-US" dirty="0">
              <a:latin typeface="Century Gothic" panose="020B0502020202020204" pitchFamily="34" charset="0"/>
            </a:endParaRPr>
          </a:p>
        </p:txBody>
      </p:sp>
      <p:sp>
        <p:nvSpPr>
          <p:cNvPr id="40" name="TextBox 39">
            <a:extLst>
              <a:ext uri="{FF2B5EF4-FFF2-40B4-BE49-F238E27FC236}">
                <a16:creationId xmlns:a16="http://schemas.microsoft.com/office/drawing/2014/main" id="{8621CA7E-A12C-B849-BFFE-2776485DE3AB}"/>
              </a:ext>
            </a:extLst>
          </p:cNvPr>
          <p:cNvSpPr txBox="1"/>
          <p:nvPr/>
        </p:nvSpPr>
        <p:spPr>
          <a:xfrm>
            <a:off x="6185127" y="2161481"/>
            <a:ext cx="4436905"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un plato de </a:t>
            </a:r>
            <a:r>
              <a:rPr lang="en-US" sz="2400" dirty="0" err="1">
                <a:solidFill>
                  <a:srgbClr val="002060"/>
                </a:solidFill>
                <a:latin typeface="Century Gothic" panose="020B0502020202020204" pitchFamily="34" charset="0"/>
              </a:rPr>
              <a:t>brócoli</a:t>
            </a:r>
            <a:r>
              <a:rPr lang="en-US" sz="2400" dirty="0">
                <a:solidFill>
                  <a:srgbClr val="002060"/>
                </a:solidFill>
                <a:latin typeface="Century Gothic" panose="020B0502020202020204" pitchFamily="34" charset="0"/>
              </a:rPr>
              <a:t>  </a:t>
            </a:r>
          </a:p>
        </p:txBody>
      </p:sp>
      <p:sp>
        <p:nvSpPr>
          <p:cNvPr id="42" name="TextBox 41">
            <a:extLst>
              <a:ext uri="{FF2B5EF4-FFF2-40B4-BE49-F238E27FC236}">
                <a16:creationId xmlns:a16="http://schemas.microsoft.com/office/drawing/2014/main" id="{5862F0C7-FCFC-204C-B042-61A70DE11B09}"/>
              </a:ext>
            </a:extLst>
          </p:cNvPr>
          <p:cNvSpPr txBox="1"/>
          <p:nvPr/>
        </p:nvSpPr>
        <p:spPr>
          <a:xfrm>
            <a:off x="1688591" y="2709823"/>
            <a:ext cx="4654932"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una camisa</a:t>
            </a:r>
          </a:p>
        </p:txBody>
      </p:sp>
      <p:sp>
        <p:nvSpPr>
          <p:cNvPr id="43" name="TextBox 42">
            <a:extLst>
              <a:ext uri="{FF2B5EF4-FFF2-40B4-BE49-F238E27FC236}">
                <a16:creationId xmlns:a16="http://schemas.microsoft.com/office/drawing/2014/main" id="{E71BC08B-AC21-C54E-BD1E-0E29CCD36C53}"/>
              </a:ext>
            </a:extLst>
          </p:cNvPr>
          <p:cNvSpPr txBox="1"/>
          <p:nvPr/>
        </p:nvSpPr>
        <p:spPr>
          <a:xfrm>
            <a:off x="6204943" y="2742883"/>
            <a:ext cx="4417088" cy="369332"/>
          </a:xfrm>
          <a:prstGeom prst="rect">
            <a:avLst/>
          </a:prstGeom>
          <a:noFill/>
        </p:spPr>
        <p:txBody>
          <a:bodyPr wrap="square" rtlCol="0">
            <a:spAutoFit/>
          </a:bodyPr>
          <a:lstStyle/>
          <a:p>
            <a:endParaRPr lang="en-US" dirty="0">
              <a:latin typeface="Century Gothic" panose="020B0502020202020204" pitchFamily="34" charset="0"/>
            </a:endParaRPr>
          </a:p>
        </p:txBody>
      </p:sp>
      <p:sp>
        <p:nvSpPr>
          <p:cNvPr id="45" name="TextBox 44">
            <a:extLst>
              <a:ext uri="{FF2B5EF4-FFF2-40B4-BE49-F238E27FC236}">
                <a16:creationId xmlns:a16="http://schemas.microsoft.com/office/drawing/2014/main" id="{817A7BA5-EF20-A643-8C38-EE0F3C0D24E9}"/>
              </a:ext>
            </a:extLst>
          </p:cNvPr>
          <p:cNvSpPr txBox="1"/>
          <p:nvPr/>
        </p:nvSpPr>
        <p:spPr>
          <a:xfrm>
            <a:off x="1687200" y="3228870"/>
            <a:ext cx="4616553"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unos zapatos</a:t>
            </a:r>
          </a:p>
        </p:txBody>
      </p:sp>
      <p:sp>
        <p:nvSpPr>
          <p:cNvPr id="46" name="TextBox 45">
            <a:extLst>
              <a:ext uri="{FF2B5EF4-FFF2-40B4-BE49-F238E27FC236}">
                <a16:creationId xmlns:a16="http://schemas.microsoft.com/office/drawing/2014/main" id="{279439AC-031C-0F4A-8D94-5245F29FC308}"/>
              </a:ext>
            </a:extLst>
          </p:cNvPr>
          <p:cNvSpPr txBox="1"/>
          <p:nvPr/>
        </p:nvSpPr>
        <p:spPr>
          <a:xfrm>
            <a:off x="6204944" y="3315859"/>
            <a:ext cx="4316100" cy="369332"/>
          </a:xfrm>
          <a:prstGeom prst="rect">
            <a:avLst/>
          </a:prstGeom>
          <a:noFill/>
        </p:spPr>
        <p:txBody>
          <a:bodyPr wrap="square" rtlCol="0">
            <a:spAutoFit/>
          </a:bodyPr>
          <a:lstStyle/>
          <a:p>
            <a:endParaRPr lang="en-US" dirty="0">
              <a:latin typeface="Century Gothic" panose="020B0502020202020204" pitchFamily="34" charset="0"/>
            </a:endParaRPr>
          </a:p>
        </p:txBody>
      </p:sp>
      <p:sp>
        <p:nvSpPr>
          <p:cNvPr id="59" name="Title 11">
            <a:extLst>
              <a:ext uri="{FF2B5EF4-FFF2-40B4-BE49-F238E27FC236}">
                <a16:creationId xmlns:a16="http://schemas.microsoft.com/office/drawing/2014/main" id="{D9E2B982-DEFF-5949-972E-7A6C96363C34}"/>
              </a:ext>
            </a:extLst>
          </p:cNvPr>
          <p:cNvSpPr>
            <a:spLocks noGrp="1"/>
          </p:cNvSpPr>
          <p:nvPr>
            <p:ph type="title"/>
          </p:nvPr>
        </p:nvSpPr>
        <p:spPr>
          <a:xfrm>
            <a:off x="158820" y="164040"/>
            <a:ext cx="10515600" cy="481051"/>
          </a:xfrm>
        </p:spPr>
        <p:txBody>
          <a:bodyPr>
            <a:normAutofit/>
          </a:bodyPr>
          <a:lstStyle/>
          <a:p>
            <a:pPr lvl="0">
              <a:lnSpc>
                <a:spcPct val="100000"/>
              </a:lnSpc>
              <a:spcBef>
                <a:spcPts val="0"/>
              </a:spcBef>
            </a:pPr>
            <a:r>
              <a:rPr lang="en-GB" sz="2400" b="1" dirty="0">
                <a:solidFill>
                  <a:srgbClr val="4472C4">
                    <a:lumMod val="50000"/>
                  </a:srgbClr>
                </a:solidFill>
                <a:latin typeface="Century Gothic" panose="020F0302020204030204"/>
                <a:ea typeface="+mn-ea"/>
                <a:cs typeface="+mn-cs"/>
              </a:rPr>
              <a:t>Persona B </a:t>
            </a:r>
            <a:endParaRPr lang="en-US" b="1" dirty="0"/>
          </a:p>
        </p:txBody>
      </p:sp>
      <p:sp>
        <p:nvSpPr>
          <p:cNvPr id="60" name="TextBox 59">
            <a:extLst>
              <a:ext uri="{FF2B5EF4-FFF2-40B4-BE49-F238E27FC236}">
                <a16:creationId xmlns:a16="http://schemas.microsoft.com/office/drawing/2014/main" id="{AE288F19-F9DD-2E4C-99BE-30550C4F740C}"/>
              </a:ext>
            </a:extLst>
          </p:cNvPr>
          <p:cNvSpPr txBox="1"/>
          <p:nvPr/>
        </p:nvSpPr>
        <p:spPr>
          <a:xfrm>
            <a:off x="6443242" y="1065905"/>
            <a:ext cx="3397982"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El caballo </a:t>
            </a:r>
            <a:r>
              <a:rPr lang="en-GB" sz="2400" dirty="0">
                <a:solidFill>
                  <a:schemeClr val="accent5">
                    <a:lumMod val="50000"/>
                  </a:schemeClr>
                </a:solidFill>
                <a:latin typeface="Century Gothic" panose="020B0502020202020204" pitchFamily="34" charset="0"/>
              </a:rPr>
              <a:t>(‘it wants’)</a:t>
            </a:r>
            <a:endParaRPr lang="en-US" sz="2400" dirty="0">
              <a:latin typeface="Century Gothic" panose="020B0502020202020204" pitchFamily="34" charset="0"/>
            </a:endParaRPr>
          </a:p>
        </p:txBody>
      </p:sp>
      <p:sp>
        <p:nvSpPr>
          <p:cNvPr id="61" name="TextBox 60">
            <a:extLst>
              <a:ext uri="{FF2B5EF4-FFF2-40B4-BE49-F238E27FC236}">
                <a16:creationId xmlns:a16="http://schemas.microsoft.com/office/drawing/2014/main" id="{E4787244-D551-0943-BF15-C343F13E7CB4}"/>
              </a:ext>
            </a:extLst>
          </p:cNvPr>
          <p:cNvSpPr txBox="1"/>
          <p:nvPr/>
        </p:nvSpPr>
        <p:spPr>
          <a:xfrm>
            <a:off x="6204942" y="1570819"/>
            <a:ext cx="2507257"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unos productos</a:t>
            </a:r>
          </a:p>
        </p:txBody>
      </p:sp>
      <p:sp>
        <p:nvSpPr>
          <p:cNvPr id="62" name="TextBox 61">
            <a:extLst>
              <a:ext uri="{FF2B5EF4-FFF2-40B4-BE49-F238E27FC236}">
                <a16:creationId xmlns:a16="http://schemas.microsoft.com/office/drawing/2014/main" id="{E4787244-D551-0943-BF15-C343F13E7CB4}"/>
              </a:ext>
            </a:extLst>
          </p:cNvPr>
          <p:cNvSpPr txBox="1"/>
          <p:nvPr/>
        </p:nvSpPr>
        <p:spPr>
          <a:xfrm>
            <a:off x="1688591" y="2160468"/>
            <a:ext cx="4774480"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una silla</a:t>
            </a:r>
          </a:p>
        </p:txBody>
      </p:sp>
      <p:sp>
        <p:nvSpPr>
          <p:cNvPr id="63" name="TextBox 62">
            <a:extLst>
              <a:ext uri="{FF2B5EF4-FFF2-40B4-BE49-F238E27FC236}">
                <a16:creationId xmlns:a16="http://schemas.microsoft.com/office/drawing/2014/main" id="{8621CA7E-A12C-B849-BFFE-2776485DE3AB}"/>
              </a:ext>
            </a:extLst>
          </p:cNvPr>
          <p:cNvSpPr txBox="1"/>
          <p:nvPr/>
        </p:nvSpPr>
        <p:spPr>
          <a:xfrm>
            <a:off x="6219753" y="2709823"/>
            <a:ext cx="4436905"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un vaso de Fanta</a:t>
            </a:r>
          </a:p>
        </p:txBody>
      </p:sp>
      <p:sp>
        <p:nvSpPr>
          <p:cNvPr id="64" name="TextBox 63">
            <a:extLst>
              <a:ext uri="{FF2B5EF4-FFF2-40B4-BE49-F238E27FC236}">
                <a16:creationId xmlns:a16="http://schemas.microsoft.com/office/drawing/2014/main" id="{8621CA7E-A12C-B849-BFFE-2776485DE3AB}"/>
              </a:ext>
            </a:extLst>
          </p:cNvPr>
          <p:cNvSpPr txBox="1"/>
          <p:nvPr/>
        </p:nvSpPr>
        <p:spPr>
          <a:xfrm>
            <a:off x="6219753" y="3255014"/>
            <a:ext cx="4436905"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una cama</a:t>
            </a:r>
          </a:p>
        </p:txBody>
      </p:sp>
      <p:sp>
        <p:nvSpPr>
          <p:cNvPr id="19" name="Title 11">
            <a:extLst>
              <a:ext uri="{FF2B5EF4-FFF2-40B4-BE49-F238E27FC236}">
                <a16:creationId xmlns:a16="http://schemas.microsoft.com/office/drawing/2014/main" id="{D9E2B982-DEFF-5949-972E-7A6C96363C34}"/>
              </a:ext>
            </a:extLst>
          </p:cNvPr>
          <p:cNvSpPr txBox="1">
            <a:spLocks/>
          </p:cNvSpPr>
          <p:nvPr/>
        </p:nvSpPr>
        <p:spPr>
          <a:xfrm>
            <a:off x="10711291" y="-49057"/>
            <a:ext cx="1480710" cy="4810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GB" sz="2400" b="1" dirty="0">
                <a:solidFill>
                  <a:srgbClr val="4472C4">
                    <a:lumMod val="50000"/>
                  </a:srgbClr>
                </a:solidFill>
                <a:latin typeface="Century Gothic" panose="020F0302020204030204"/>
                <a:ea typeface="+mn-ea"/>
                <a:cs typeface="+mn-cs"/>
              </a:rPr>
              <a:t>Answers</a:t>
            </a:r>
            <a:endParaRPr lang="en-US" b="1" dirty="0"/>
          </a:p>
        </p:txBody>
      </p:sp>
    </p:spTree>
    <p:extLst>
      <p:ext uri="{BB962C8B-B14F-4D97-AF65-F5344CB8AC3E}">
        <p14:creationId xmlns:p14="http://schemas.microsoft.com/office/powerpoint/2010/main" val="223832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0" grpId="0"/>
      <p:bldP spid="42" grpId="0"/>
      <p:bldP spid="45" grpId="0"/>
      <p:bldP spid="61" grpId="0"/>
      <p:bldP spid="62" grpId="0"/>
      <p:bldP spid="63" grpId="0"/>
      <p:bldP spid="6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469490" y="484391"/>
            <a:ext cx="8679571" cy="1121604"/>
          </a:xfrm>
        </p:spPr>
        <p:txBody>
          <a:bodyPr>
            <a:normAutofit fontScale="90000"/>
          </a:bodyPr>
          <a:lstStyle/>
          <a:p>
            <a:r>
              <a:rPr lang="en-GB" dirty="0"/>
              <a:t>La dama y su hermano</a:t>
            </a:r>
          </a:p>
        </p:txBody>
      </p:sp>
      <p:sp>
        <p:nvSpPr>
          <p:cNvPr id="8" name="Title 3"/>
          <p:cNvSpPr txBox="1">
            <a:spLocks/>
          </p:cNvSpPr>
          <p:nvPr/>
        </p:nvSpPr>
        <p:spPr>
          <a:xfrm>
            <a:off x="1239660" y="2226107"/>
            <a:ext cx="10958898" cy="215323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5">
                    <a:lumMod val="50000"/>
                  </a:schemeClr>
                </a:solidFill>
                <a:latin typeface="Century Gothic" panose="020B0502020202020204" pitchFamily="34" charset="0"/>
                <a:ea typeface="+mj-ea"/>
                <a:cs typeface="+mj-cs"/>
              </a:defRPr>
            </a:lvl1pPr>
          </a:lstStyle>
          <a:p>
            <a:pPr algn="l"/>
            <a:r>
              <a:rPr lang="en-GB" sz="3200" b="1" i="1" dirty="0"/>
              <a:t>Persona B: </a:t>
            </a:r>
            <a:r>
              <a:rPr lang="en-GB" sz="3200" dirty="0"/>
              <a:t>eres la dama. </a:t>
            </a:r>
          </a:p>
          <a:p>
            <a:pPr algn="l"/>
            <a:r>
              <a:rPr lang="en-GB" sz="3200" dirty="0"/>
              <a:t>Use the prompt cards to say</a:t>
            </a:r>
          </a:p>
          <a:p>
            <a:pPr marL="742950" indent="-742950" algn="l">
              <a:buAutoNum type="alphaLcParenR"/>
            </a:pPr>
            <a:r>
              <a:rPr lang="en-GB" sz="3200" dirty="0"/>
              <a:t>what </a:t>
            </a:r>
            <a:r>
              <a:rPr lang="en-GB" sz="3200" i="1" dirty="0"/>
              <a:t>you</a:t>
            </a:r>
            <a:r>
              <a:rPr lang="en-GB" sz="3200" dirty="0"/>
              <a:t> give to someone in the square. </a:t>
            </a:r>
          </a:p>
          <a:p>
            <a:pPr marL="742950" indent="-742950" algn="l">
              <a:buAutoNum type="alphaLcParenR"/>
            </a:pPr>
            <a:r>
              <a:rPr lang="en-GB" sz="3200" dirty="0"/>
              <a:t>what </a:t>
            </a:r>
            <a:r>
              <a:rPr lang="en-GB" sz="3200" i="1" dirty="0"/>
              <a:t>your brother </a:t>
            </a:r>
            <a:r>
              <a:rPr lang="en-GB" sz="3200" dirty="0"/>
              <a:t>gives to someone in the square. </a:t>
            </a:r>
          </a:p>
        </p:txBody>
      </p:sp>
      <p:sp>
        <p:nvSpPr>
          <p:cNvPr id="11" name="Title 3"/>
          <p:cNvSpPr txBox="1">
            <a:spLocks/>
          </p:cNvSpPr>
          <p:nvPr/>
        </p:nvSpPr>
        <p:spPr>
          <a:xfrm>
            <a:off x="1239660" y="4999451"/>
            <a:ext cx="9321015" cy="72529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5">
                    <a:lumMod val="50000"/>
                  </a:schemeClr>
                </a:solidFill>
                <a:latin typeface="Century Gothic" panose="020B0502020202020204" pitchFamily="34" charset="0"/>
                <a:ea typeface="+mj-ea"/>
                <a:cs typeface="+mj-cs"/>
              </a:defRPr>
            </a:lvl1pPr>
          </a:lstStyle>
          <a:p>
            <a:pPr algn="l"/>
            <a:r>
              <a:rPr lang="en-GB" sz="3200" b="1" i="1" dirty="0"/>
              <a:t>Persona A: </a:t>
            </a:r>
            <a:r>
              <a:rPr lang="en-GB" sz="3200" dirty="0" err="1"/>
              <a:t>escucha</a:t>
            </a:r>
            <a:r>
              <a:rPr lang="en-GB" sz="3200" dirty="0"/>
              <a:t> y completa la tabla. </a:t>
            </a:r>
          </a:p>
          <a:p>
            <a:pPr algn="l"/>
            <a:r>
              <a:rPr lang="en-GB" sz="3200" dirty="0"/>
              <a:t>¿Quién es, la dama o el hermano?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1" y="374833"/>
            <a:ext cx="1371600" cy="1747879"/>
          </a:xfrm>
          <a:prstGeom prst="rect">
            <a:avLst/>
          </a:prstGeom>
        </p:spPr>
      </p:pic>
      <p:sp>
        <p:nvSpPr>
          <p:cNvPr id="7" name="Rounded Rectangle 38"/>
          <p:cNvSpPr/>
          <p:nvPr/>
        </p:nvSpPr>
        <p:spPr>
          <a:xfrm>
            <a:off x="9717207" y="83472"/>
            <a:ext cx="2431854" cy="400919"/>
          </a:xfrm>
          <a:prstGeom prst="roundRect">
            <a:avLst/>
          </a:prstGeom>
          <a:solidFill>
            <a:srgbClr val="FF0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latin typeface="Century Gothic" panose="020B0502020202020204" pitchFamily="34" charset="0"/>
              </a:rPr>
              <a:t>hablar / </a:t>
            </a:r>
            <a:r>
              <a:rPr lang="en-GB" b="1" dirty="0" err="1">
                <a:latin typeface="Century Gothic" panose="020B0502020202020204" pitchFamily="34" charset="0"/>
              </a:rPr>
              <a:t>escuchar</a:t>
            </a:r>
            <a:endParaRPr lang="en-GB" b="1" dirty="0">
              <a:latin typeface="Century Gothic" panose="020B050202020202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5351" y="609501"/>
            <a:ext cx="1627450" cy="1371398"/>
          </a:xfrm>
          <a:prstGeom prst="rect">
            <a:avLst/>
          </a:prstGeom>
        </p:spPr>
      </p:pic>
      <p:sp>
        <p:nvSpPr>
          <p:cNvPr id="9" name="Rectangular Callout 8"/>
          <p:cNvSpPr/>
          <p:nvPr/>
        </p:nvSpPr>
        <p:spPr>
          <a:xfrm>
            <a:off x="8971787" y="1709390"/>
            <a:ext cx="2940813" cy="1272151"/>
          </a:xfrm>
          <a:prstGeom prst="wedgeRectCallout">
            <a:avLst>
              <a:gd name="adj1" fmla="val -49981"/>
              <a:gd name="adj2" fmla="val 8845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Importante!</a:t>
            </a:r>
          </a:p>
          <a:p>
            <a:r>
              <a:rPr lang="en-GB" sz="2200" dirty="0">
                <a:solidFill>
                  <a:srgbClr val="002060"/>
                </a:solidFill>
                <a:latin typeface="Century Gothic" panose="020B0502020202020204" pitchFamily="34" charset="0"/>
              </a:rPr>
              <a:t>‘Doy’ es ‘I give’.</a:t>
            </a:r>
          </a:p>
          <a:p>
            <a:r>
              <a:rPr lang="en-GB" sz="2200" dirty="0">
                <a:solidFill>
                  <a:srgbClr val="002060"/>
                </a:solidFill>
                <a:latin typeface="Century Gothic" panose="020B0502020202020204" pitchFamily="34" charset="0"/>
              </a:rPr>
              <a:t>‘Da’ es ‘s/he gives’.</a:t>
            </a:r>
          </a:p>
        </p:txBody>
      </p:sp>
    </p:spTree>
    <p:extLst>
      <p:ext uri="{BB962C8B-B14F-4D97-AF65-F5344CB8AC3E}">
        <p14:creationId xmlns:p14="http://schemas.microsoft.com/office/powerpoint/2010/main" val="185080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1"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4717" y="900752"/>
            <a:ext cx="2524836"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5" name="Rectangle 4"/>
          <p:cNvSpPr/>
          <p:nvPr/>
        </p:nvSpPr>
        <p:spPr>
          <a:xfrm>
            <a:off x="3182203" y="900752"/>
            <a:ext cx="2645391"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7" name="Rectangle 6"/>
          <p:cNvSpPr/>
          <p:nvPr/>
        </p:nvSpPr>
        <p:spPr>
          <a:xfrm>
            <a:off x="6280244" y="900752"/>
            <a:ext cx="2645391"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8" name="Rectangle 7"/>
          <p:cNvSpPr/>
          <p:nvPr/>
        </p:nvSpPr>
        <p:spPr>
          <a:xfrm>
            <a:off x="9378285" y="900752"/>
            <a:ext cx="2645391"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9" name="Rectangle 8"/>
          <p:cNvSpPr/>
          <p:nvPr/>
        </p:nvSpPr>
        <p:spPr>
          <a:xfrm>
            <a:off x="204717" y="3386919"/>
            <a:ext cx="2524836"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0" name="Rectangle 9"/>
          <p:cNvSpPr/>
          <p:nvPr/>
        </p:nvSpPr>
        <p:spPr>
          <a:xfrm>
            <a:off x="3182203" y="3386919"/>
            <a:ext cx="2645391"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1" name="Rectangle 10"/>
          <p:cNvSpPr/>
          <p:nvPr/>
        </p:nvSpPr>
        <p:spPr>
          <a:xfrm>
            <a:off x="6280244" y="3386919"/>
            <a:ext cx="2645391"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2" name="Rectangle 11"/>
          <p:cNvSpPr/>
          <p:nvPr/>
        </p:nvSpPr>
        <p:spPr>
          <a:xfrm>
            <a:off x="9378285" y="3386919"/>
            <a:ext cx="2645391" cy="21699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4" name="TextBox 13"/>
          <p:cNvSpPr txBox="1"/>
          <p:nvPr/>
        </p:nvSpPr>
        <p:spPr>
          <a:xfrm>
            <a:off x="805217" y="1624084"/>
            <a:ext cx="176056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[I give]</a:t>
            </a:r>
          </a:p>
        </p:txBody>
      </p:sp>
      <p:sp>
        <p:nvSpPr>
          <p:cNvPr id="17" name="TextBox 16"/>
          <p:cNvSpPr txBox="1"/>
          <p:nvPr/>
        </p:nvSpPr>
        <p:spPr>
          <a:xfrm>
            <a:off x="6680200" y="4551232"/>
            <a:ext cx="2524836" cy="95410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a glass of Coca-Cola</a:t>
            </a:r>
          </a:p>
        </p:txBody>
      </p:sp>
      <p:sp>
        <p:nvSpPr>
          <p:cNvPr id="18" name="TextBox 17"/>
          <p:cNvSpPr txBox="1"/>
          <p:nvPr/>
        </p:nvSpPr>
        <p:spPr>
          <a:xfrm>
            <a:off x="3605283" y="1624084"/>
            <a:ext cx="2047165"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[he gives]</a:t>
            </a:r>
          </a:p>
        </p:txBody>
      </p:sp>
      <p:sp>
        <p:nvSpPr>
          <p:cNvPr id="19" name="TextBox 18"/>
          <p:cNvSpPr txBox="1"/>
          <p:nvPr/>
        </p:nvSpPr>
        <p:spPr>
          <a:xfrm>
            <a:off x="3831039" y="2362747"/>
            <a:ext cx="1566082"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money</a:t>
            </a:r>
          </a:p>
        </p:txBody>
      </p:sp>
      <p:sp>
        <p:nvSpPr>
          <p:cNvPr id="20" name="TextBox 19"/>
          <p:cNvSpPr txBox="1"/>
          <p:nvPr/>
        </p:nvSpPr>
        <p:spPr>
          <a:xfrm>
            <a:off x="6680200" y="1624084"/>
            <a:ext cx="2017973"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[I give]</a:t>
            </a:r>
          </a:p>
        </p:txBody>
      </p:sp>
      <p:sp>
        <p:nvSpPr>
          <p:cNvPr id="21" name="TextBox 20"/>
          <p:cNvSpPr txBox="1"/>
          <p:nvPr/>
        </p:nvSpPr>
        <p:spPr>
          <a:xfrm>
            <a:off x="3182203" y="4930170"/>
            <a:ext cx="2766136"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some products</a:t>
            </a:r>
          </a:p>
        </p:txBody>
      </p:sp>
      <p:sp>
        <p:nvSpPr>
          <p:cNvPr id="22" name="TextBox 21"/>
          <p:cNvSpPr txBox="1"/>
          <p:nvPr/>
        </p:nvSpPr>
        <p:spPr>
          <a:xfrm>
            <a:off x="10085694" y="1624084"/>
            <a:ext cx="176056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[I give]</a:t>
            </a:r>
          </a:p>
        </p:txBody>
      </p:sp>
      <p:sp>
        <p:nvSpPr>
          <p:cNvPr id="23" name="TextBox 22"/>
          <p:cNvSpPr txBox="1"/>
          <p:nvPr/>
        </p:nvSpPr>
        <p:spPr>
          <a:xfrm>
            <a:off x="10133461" y="2362747"/>
            <a:ext cx="1494431"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a shirt</a:t>
            </a:r>
          </a:p>
        </p:txBody>
      </p:sp>
      <p:sp>
        <p:nvSpPr>
          <p:cNvPr id="24" name="TextBox 23"/>
          <p:cNvSpPr txBox="1"/>
          <p:nvPr/>
        </p:nvSpPr>
        <p:spPr>
          <a:xfrm>
            <a:off x="657367" y="4048921"/>
            <a:ext cx="190841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[he gives]</a:t>
            </a:r>
          </a:p>
        </p:txBody>
      </p:sp>
      <p:sp>
        <p:nvSpPr>
          <p:cNvPr id="25" name="TextBox 24"/>
          <p:cNvSpPr txBox="1"/>
          <p:nvPr/>
        </p:nvSpPr>
        <p:spPr>
          <a:xfrm>
            <a:off x="795361" y="4749343"/>
            <a:ext cx="1427139"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a bag</a:t>
            </a:r>
          </a:p>
        </p:txBody>
      </p:sp>
      <p:sp>
        <p:nvSpPr>
          <p:cNvPr id="26" name="TextBox 25"/>
          <p:cNvSpPr txBox="1"/>
          <p:nvPr/>
        </p:nvSpPr>
        <p:spPr>
          <a:xfrm>
            <a:off x="3891886" y="4090777"/>
            <a:ext cx="176056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[I give]</a:t>
            </a:r>
          </a:p>
        </p:txBody>
      </p:sp>
      <p:sp>
        <p:nvSpPr>
          <p:cNvPr id="27" name="TextBox 26"/>
          <p:cNvSpPr txBox="1"/>
          <p:nvPr/>
        </p:nvSpPr>
        <p:spPr>
          <a:xfrm>
            <a:off x="6380517" y="2463477"/>
            <a:ext cx="2524836"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some shoes</a:t>
            </a:r>
          </a:p>
        </p:txBody>
      </p:sp>
      <p:sp>
        <p:nvSpPr>
          <p:cNvPr id="28" name="TextBox 27"/>
          <p:cNvSpPr txBox="1"/>
          <p:nvPr/>
        </p:nvSpPr>
        <p:spPr>
          <a:xfrm>
            <a:off x="6778387" y="4079586"/>
            <a:ext cx="1919786"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[he gives]</a:t>
            </a:r>
          </a:p>
        </p:txBody>
      </p:sp>
      <p:sp>
        <p:nvSpPr>
          <p:cNvPr id="29" name="TextBox 28"/>
          <p:cNvSpPr txBox="1"/>
          <p:nvPr/>
        </p:nvSpPr>
        <p:spPr>
          <a:xfrm>
            <a:off x="9827146" y="4079586"/>
            <a:ext cx="1933811"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[he gives]</a:t>
            </a:r>
          </a:p>
        </p:txBody>
      </p:sp>
      <p:sp>
        <p:nvSpPr>
          <p:cNvPr id="30" name="TextBox 29"/>
          <p:cNvSpPr txBox="1"/>
          <p:nvPr/>
        </p:nvSpPr>
        <p:spPr>
          <a:xfrm>
            <a:off x="9604992" y="4613997"/>
            <a:ext cx="2241264" cy="954107"/>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a plate of broccoli</a:t>
            </a:r>
          </a:p>
        </p:txBody>
      </p:sp>
      <p:sp>
        <p:nvSpPr>
          <p:cNvPr id="31" name="TextBox 30"/>
          <p:cNvSpPr txBox="1"/>
          <p:nvPr/>
        </p:nvSpPr>
        <p:spPr>
          <a:xfrm>
            <a:off x="718783" y="2272929"/>
            <a:ext cx="2524836"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a book</a:t>
            </a:r>
          </a:p>
        </p:txBody>
      </p:sp>
      <p:sp>
        <p:nvSpPr>
          <p:cNvPr id="32" name="Rectangle 31"/>
          <p:cNvSpPr/>
          <p:nvPr/>
        </p:nvSpPr>
        <p:spPr>
          <a:xfrm>
            <a:off x="204717" y="900752"/>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1</a:t>
            </a:r>
          </a:p>
        </p:txBody>
      </p:sp>
      <p:sp>
        <p:nvSpPr>
          <p:cNvPr id="33" name="Rectangle 32"/>
          <p:cNvSpPr/>
          <p:nvPr/>
        </p:nvSpPr>
        <p:spPr>
          <a:xfrm>
            <a:off x="3182203" y="900752"/>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2</a:t>
            </a:r>
          </a:p>
        </p:txBody>
      </p:sp>
      <p:sp>
        <p:nvSpPr>
          <p:cNvPr id="34" name="Rectangle 33"/>
          <p:cNvSpPr/>
          <p:nvPr/>
        </p:nvSpPr>
        <p:spPr>
          <a:xfrm>
            <a:off x="6280244" y="900752"/>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3</a:t>
            </a:r>
          </a:p>
        </p:txBody>
      </p:sp>
      <p:sp>
        <p:nvSpPr>
          <p:cNvPr id="35" name="Rectangle 34"/>
          <p:cNvSpPr/>
          <p:nvPr/>
        </p:nvSpPr>
        <p:spPr>
          <a:xfrm>
            <a:off x="9378285" y="900752"/>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4</a:t>
            </a:r>
          </a:p>
        </p:txBody>
      </p:sp>
      <p:sp>
        <p:nvSpPr>
          <p:cNvPr id="36" name="Rectangle 35"/>
          <p:cNvSpPr/>
          <p:nvPr/>
        </p:nvSpPr>
        <p:spPr>
          <a:xfrm>
            <a:off x="204717" y="3386919"/>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5</a:t>
            </a:r>
          </a:p>
        </p:txBody>
      </p:sp>
      <p:sp>
        <p:nvSpPr>
          <p:cNvPr id="37" name="Rectangle 36"/>
          <p:cNvSpPr/>
          <p:nvPr/>
        </p:nvSpPr>
        <p:spPr>
          <a:xfrm>
            <a:off x="3182203" y="3386919"/>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6</a:t>
            </a:r>
          </a:p>
        </p:txBody>
      </p:sp>
      <p:sp>
        <p:nvSpPr>
          <p:cNvPr id="38" name="Rectangle 37"/>
          <p:cNvSpPr/>
          <p:nvPr/>
        </p:nvSpPr>
        <p:spPr>
          <a:xfrm>
            <a:off x="6277590" y="3386919"/>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7</a:t>
            </a:r>
          </a:p>
        </p:txBody>
      </p:sp>
      <p:sp>
        <p:nvSpPr>
          <p:cNvPr id="39" name="Rectangle 38"/>
          <p:cNvSpPr/>
          <p:nvPr/>
        </p:nvSpPr>
        <p:spPr>
          <a:xfrm>
            <a:off x="9378285" y="3386919"/>
            <a:ext cx="452650" cy="3438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8</a:t>
            </a:r>
          </a:p>
        </p:txBody>
      </p:sp>
      <p:sp>
        <p:nvSpPr>
          <p:cNvPr id="2" name="Title 1"/>
          <p:cNvSpPr>
            <a:spLocks noGrp="1"/>
          </p:cNvSpPr>
          <p:nvPr>
            <p:ph type="title"/>
          </p:nvPr>
        </p:nvSpPr>
        <p:spPr>
          <a:xfrm>
            <a:off x="0" y="333996"/>
            <a:ext cx="10515600" cy="406858"/>
          </a:xfrm>
        </p:spPr>
        <p:txBody>
          <a:bodyPr>
            <a:noAutofit/>
          </a:bodyPr>
          <a:lstStyle/>
          <a:p>
            <a:r>
              <a:rPr lang="en-GB" sz="2800" b="1" dirty="0">
                <a:solidFill>
                  <a:srgbClr val="002060"/>
                </a:solidFill>
              </a:rPr>
              <a:t>Persona B</a:t>
            </a:r>
            <a:br>
              <a:rPr lang="en-GB" sz="2800" b="1" dirty="0">
                <a:solidFill>
                  <a:srgbClr val="002060"/>
                </a:solidFill>
              </a:rPr>
            </a:br>
            <a:endParaRPr lang="en-GB" sz="2800" dirty="0"/>
          </a:p>
        </p:txBody>
      </p:sp>
    </p:spTree>
    <p:extLst>
      <p:ext uri="{BB962C8B-B14F-4D97-AF65-F5344CB8AC3E}">
        <p14:creationId xmlns:p14="http://schemas.microsoft.com/office/powerpoint/2010/main" val="2338740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able 31" descr="Table for exercises"/>
          <p:cNvGraphicFramePr>
            <a:graphicFrameLocks noGrp="1"/>
          </p:cNvGraphicFramePr>
          <p:nvPr/>
        </p:nvGraphicFramePr>
        <p:xfrm>
          <a:off x="1247187" y="990204"/>
          <a:ext cx="9409471" cy="2783105"/>
        </p:xfrm>
        <a:graphic>
          <a:graphicData uri="http://schemas.openxmlformats.org/drawingml/2006/table">
            <a:tbl>
              <a:tblPr firstRow="1" bandRow="1">
                <a:tableStyleId>{5940675A-B579-460E-94D1-54222C63F5DA}</a:tableStyleId>
              </a:tblPr>
              <a:tblGrid>
                <a:gridCol w="4866967">
                  <a:extLst>
                    <a:ext uri="{9D8B030D-6E8A-4147-A177-3AD203B41FA5}">
                      <a16:colId xmlns:a16="http://schemas.microsoft.com/office/drawing/2014/main" val="2718503455"/>
                    </a:ext>
                  </a:extLst>
                </a:gridCol>
                <a:gridCol w="4542504">
                  <a:extLst>
                    <a:ext uri="{9D8B030D-6E8A-4147-A177-3AD203B41FA5}">
                      <a16:colId xmlns:a16="http://schemas.microsoft.com/office/drawing/2014/main" val="20001"/>
                    </a:ext>
                  </a:extLst>
                </a:gridCol>
              </a:tblGrid>
              <a:tr h="556621">
                <a:tc>
                  <a:txBody>
                    <a:bodyPr/>
                    <a:lstStyle/>
                    <a:p>
                      <a:endParaRPr lang="en-GB" sz="2000" b="0" i="0" dirty="0">
                        <a:solidFill>
                          <a:schemeClr val="accent5">
                            <a:lumMod val="50000"/>
                          </a:schemeClr>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0" i="0" dirty="0">
                        <a:solidFill>
                          <a:schemeClr val="accent5">
                            <a:lumMod val="50000"/>
                          </a:schemeClr>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556621">
                <a:tc>
                  <a:txBody>
                    <a:bodyPr/>
                    <a:lstStyle/>
                    <a:p>
                      <a:endParaRPr lang="en-GB" sz="2000" b="0" i="0" dirty="0">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0" i="0" dirty="0">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556621">
                <a:tc>
                  <a:txBody>
                    <a:bodyPr/>
                    <a:lstStyle/>
                    <a:p>
                      <a:endParaRPr lang="en-GB" sz="2000" b="0" i="0" dirty="0">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0" i="0" dirty="0">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556621">
                <a:tc>
                  <a:txBody>
                    <a:bodyPr/>
                    <a:lstStyle/>
                    <a:p>
                      <a:endParaRPr lang="en-GB" sz="2000" b="0" i="0" dirty="0">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0" i="0" dirty="0">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556621">
                <a:tc>
                  <a:txBody>
                    <a:bodyPr/>
                    <a:lstStyle/>
                    <a:p>
                      <a:endParaRPr lang="en-GB" sz="2000" b="0" i="0" dirty="0">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0" i="0" dirty="0">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4" name="TextBox 33">
            <a:extLst>
              <a:ext uri="{FF2B5EF4-FFF2-40B4-BE49-F238E27FC236}">
                <a16:creationId xmlns:a16="http://schemas.microsoft.com/office/drawing/2014/main" id="{AE288F19-F9DD-2E4C-99BE-30550C4F740C}"/>
              </a:ext>
            </a:extLst>
          </p:cNvPr>
          <p:cNvSpPr txBox="1"/>
          <p:nvPr/>
        </p:nvSpPr>
        <p:spPr>
          <a:xfrm>
            <a:off x="2229826" y="1022764"/>
            <a:ext cx="3397982"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La dama </a:t>
            </a:r>
            <a:r>
              <a:rPr lang="en-GB" sz="2400" dirty="0">
                <a:solidFill>
                  <a:schemeClr val="accent5">
                    <a:lumMod val="50000"/>
                  </a:schemeClr>
                </a:solidFill>
                <a:latin typeface="Century Gothic" panose="020B0502020202020204" pitchFamily="34" charset="0"/>
              </a:rPr>
              <a:t>(‘I give’)</a:t>
            </a:r>
            <a:endParaRPr lang="en-US" sz="2400" dirty="0">
              <a:latin typeface="Century Gothic" panose="020B0502020202020204" pitchFamily="34" charset="0"/>
            </a:endParaRPr>
          </a:p>
        </p:txBody>
      </p:sp>
      <p:sp>
        <p:nvSpPr>
          <p:cNvPr id="36" name="TextBox 35">
            <a:extLst>
              <a:ext uri="{FF2B5EF4-FFF2-40B4-BE49-F238E27FC236}">
                <a16:creationId xmlns:a16="http://schemas.microsoft.com/office/drawing/2014/main" id="{E4787244-D551-0943-BF15-C343F13E7CB4}"/>
              </a:ext>
            </a:extLst>
          </p:cNvPr>
          <p:cNvSpPr txBox="1"/>
          <p:nvPr/>
        </p:nvSpPr>
        <p:spPr>
          <a:xfrm>
            <a:off x="1668762" y="1570819"/>
            <a:ext cx="1391938"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un libro</a:t>
            </a:r>
          </a:p>
        </p:txBody>
      </p:sp>
      <p:sp>
        <p:nvSpPr>
          <p:cNvPr id="37" name="TextBox 36">
            <a:extLst>
              <a:ext uri="{FF2B5EF4-FFF2-40B4-BE49-F238E27FC236}">
                <a16:creationId xmlns:a16="http://schemas.microsoft.com/office/drawing/2014/main" id="{5BDBD918-8618-E144-9D94-9A2765987AF1}"/>
              </a:ext>
            </a:extLst>
          </p:cNvPr>
          <p:cNvSpPr txBox="1"/>
          <p:nvPr/>
        </p:nvSpPr>
        <p:spPr>
          <a:xfrm>
            <a:off x="6185127" y="1604134"/>
            <a:ext cx="4436905" cy="369332"/>
          </a:xfrm>
          <a:prstGeom prst="rect">
            <a:avLst/>
          </a:prstGeom>
          <a:noFill/>
        </p:spPr>
        <p:txBody>
          <a:bodyPr wrap="square" rtlCol="0">
            <a:spAutoFit/>
          </a:bodyPr>
          <a:lstStyle/>
          <a:p>
            <a:endParaRPr lang="en-US" dirty="0">
              <a:latin typeface="Century Gothic" panose="020B0502020202020204" pitchFamily="34" charset="0"/>
            </a:endParaRPr>
          </a:p>
        </p:txBody>
      </p:sp>
      <p:sp>
        <p:nvSpPr>
          <p:cNvPr id="39" name="TextBox 38">
            <a:extLst>
              <a:ext uri="{FF2B5EF4-FFF2-40B4-BE49-F238E27FC236}">
                <a16:creationId xmlns:a16="http://schemas.microsoft.com/office/drawing/2014/main" id="{B6DFF059-C935-E74D-BFF8-693E7BD1431C}"/>
              </a:ext>
            </a:extLst>
          </p:cNvPr>
          <p:cNvSpPr txBox="1"/>
          <p:nvPr/>
        </p:nvSpPr>
        <p:spPr>
          <a:xfrm>
            <a:off x="1410647" y="2161481"/>
            <a:ext cx="4774480" cy="369332"/>
          </a:xfrm>
          <a:prstGeom prst="rect">
            <a:avLst/>
          </a:prstGeom>
          <a:noFill/>
        </p:spPr>
        <p:txBody>
          <a:bodyPr wrap="square" rtlCol="0">
            <a:spAutoFit/>
          </a:bodyPr>
          <a:lstStyle/>
          <a:p>
            <a:endParaRPr lang="en-US" dirty="0">
              <a:latin typeface="Century Gothic" panose="020B0502020202020204" pitchFamily="34" charset="0"/>
            </a:endParaRPr>
          </a:p>
        </p:txBody>
      </p:sp>
      <p:sp>
        <p:nvSpPr>
          <p:cNvPr id="40" name="TextBox 39">
            <a:extLst>
              <a:ext uri="{FF2B5EF4-FFF2-40B4-BE49-F238E27FC236}">
                <a16:creationId xmlns:a16="http://schemas.microsoft.com/office/drawing/2014/main" id="{8621CA7E-A12C-B849-BFFE-2776485DE3AB}"/>
              </a:ext>
            </a:extLst>
          </p:cNvPr>
          <p:cNvSpPr txBox="1"/>
          <p:nvPr/>
        </p:nvSpPr>
        <p:spPr>
          <a:xfrm>
            <a:off x="6185127" y="2161481"/>
            <a:ext cx="4436905"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una bolsa</a:t>
            </a:r>
          </a:p>
        </p:txBody>
      </p:sp>
      <p:sp>
        <p:nvSpPr>
          <p:cNvPr id="42" name="TextBox 41">
            <a:extLst>
              <a:ext uri="{FF2B5EF4-FFF2-40B4-BE49-F238E27FC236}">
                <a16:creationId xmlns:a16="http://schemas.microsoft.com/office/drawing/2014/main" id="{5862F0C7-FCFC-204C-B042-61A70DE11B09}"/>
              </a:ext>
            </a:extLst>
          </p:cNvPr>
          <p:cNvSpPr txBox="1"/>
          <p:nvPr/>
        </p:nvSpPr>
        <p:spPr>
          <a:xfrm>
            <a:off x="1688591" y="2709823"/>
            <a:ext cx="4654932"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una camisa</a:t>
            </a:r>
          </a:p>
        </p:txBody>
      </p:sp>
      <p:sp>
        <p:nvSpPr>
          <p:cNvPr id="43" name="TextBox 42">
            <a:extLst>
              <a:ext uri="{FF2B5EF4-FFF2-40B4-BE49-F238E27FC236}">
                <a16:creationId xmlns:a16="http://schemas.microsoft.com/office/drawing/2014/main" id="{E71BC08B-AC21-C54E-BD1E-0E29CCD36C53}"/>
              </a:ext>
            </a:extLst>
          </p:cNvPr>
          <p:cNvSpPr txBox="1"/>
          <p:nvPr/>
        </p:nvSpPr>
        <p:spPr>
          <a:xfrm>
            <a:off x="6204943" y="2742883"/>
            <a:ext cx="4417088" cy="369332"/>
          </a:xfrm>
          <a:prstGeom prst="rect">
            <a:avLst/>
          </a:prstGeom>
          <a:noFill/>
        </p:spPr>
        <p:txBody>
          <a:bodyPr wrap="square" rtlCol="0">
            <a:spAutoFit/>
          </a:bodyPr>
          <a:lstStyle/>
          <a:p>
            <a:endParaRPr lang="en-US" dirty="0">
              <a:latin typeface="Century Gothic" panose="020B0502020202020204" pitchFamily="34" charset="0"/>
            </a:endParaRPr>
          </a:p>
        </p:txBody>
      </p:sp>
      <p:sp>
        <p:nvSpPr>
          <p:cNvPr id="45" name="TextBox 44">
            <a:extLst>
              <a:ext uri="{FF2B5EF4-FFF2-40B4-BE49-F238E27FC236}">
                <a16:creationId xmlns:a16="http://schemas.microsoft.com/office/drawing/2014/main" id="{817A7BA5-EF20-A643-8C38-EE0F3C0D24E9}"/>
              </a:ext>
            </a:extLst>
          </p:cNvPr>
          <p:cNvSpPr txBox="1"/>
          <p:nvPr/>
        </p:nvSpPr>
        <p:spPr>
          <a:xfrm>
            <a:off x="1687200" y="3228870"/>
            <a:ext cx="4616553"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unos productos</a:t>
            </a:r>
          </a:p>
        </p:txBody>
      </p:sp>
      <p:sp>
        <p:nvSpPr>
          <p:cNvPr id="46" name="TextBox 45">
            <a:extLst>
              <a:ext uri="{FF2B5EF4-FFF2-40B4-BE49-F238E27FC236}">
                <a16:creationId xmlns:a16="http://schemas.microsoft.com/office/drawing/2014/main" id="{279439AC-031C-0F4A-8D94-5245F29FC308}"/>
              </a:ext>
            </a:extLst>
          </p:cNvPr>
          <p:cNvSpPr txBox="1"/>
          <p:nvPr/>
        </p:nvSpPr>
        <p:spPr>
          <a:xfrm>
            <a:off x="6204944" y="3315859"/>
            <a:ext cx="4316100" cy="369332"/>
          </a:xfrm>
          <a:prstGeom prst="rect">
            <a:avLst/>
          </a:prstGeom>
          <a:noFill/>
        </p:spPr>
        <p:txBody>
          <a:bodyPr wrap="square" rtlCol="0">
            <a:spAutoFit/>
          </a:bodyPr>
          <a:lstStyle/>
          <a:p>
            <a:endParaRPr lang="en-US" dirty="0">
              <a:latin typeface="Century Gothic" panose="020B0502020202020204" pitchFamily="34" charset="0"/>
            </a:endParaRPr>
          </a:p>
        </p:txBody>
      </p:sp>
      <p:sp>
        <p:nvSpPr>
          <p:cNvPr id="59" name="Title 11">
            <a:extLst>
              <a:ext uri="{FF2B5EF4-FFF2-40B4-BE49-F238E27FC236}">
                <a16:creationId xmlns:a16="http://schemas.microsoft.com/office/drawing/2014/main" id="{D9E2B982-DEFF-5949-972E-7A6C96363C34}"/>
              </a:ext>
            </a:extLst>
          </p:cNvPr>
          <p:cNvSpPr>
            <a:spLocks noGrp="1"/>
          </p:cNvSpPr>
          <p:nvPr>
            <p:ph type="title"/>
          </p:nvPr>
        </p:nvSpPr>
        <p:spPr>
          <a:xfrm>
            <a:off x="265471" y="205935"/>
            <a:ext cx="2325329" cy="481051"/>
          </a:xfrm>
        </p:spPr>
        <p:txBody>
          <a:bodyPr>
            <a:noAutofit/>
          </a:bodyPr>
          <a:lstStyle/>
          <a:p>
            <a:pPr lvl="0">
              <a:lnSpc>
                <a:spcPct val="100000"/>
              </a:lnSpc>
              <a:spcBef>
                <a:spcPts val="0"/>
              </a:spcBef>
            </a:pPr>
            <a:r>
              <a:rPr lang="en-GB" sz="2800" b="1" dirty="0">
                <a:solidFill>
                  <a:srgbClr val="4472C4">
                    <a:lumMod val="50000"/>
                  </a:srgbClr>
                </a:solidFill>
                <a:latin typeface="Century Gothic" panose="020F0302020204030204"/>
                <a:ea typeface="+mn-ea"/>
                <a:cs typeface="+mn-cs"/>
              </a:rPr>
              <a:t>Persona A </a:t>
            </a:r>
            <a:endParaRPr lang="en-US" sz="4800" b="1" dirty="0"/>
          </a:p>
        </p:txBody>
      </p:sp>
      <p:sp>
        <p:nvSpPr>
          <p:cNvPr id="60" name="TextBox 59">
            <a:extLst>
              <a:ext uri="{FF2B5EF4-FFF2-40B4-BE49-F238E27FC236}">
                <a16:creationId xmlns:a16="http://schemas.microsoft.com/office/drawing/2014/main" id="{AE288F19-F9DD-2E4C-99BE-30550C4F740C}"/>
              </a:ext>
            </a:extLst>
          </p:cNvPr>
          <p:cNvSpPr txBox="1"/>
          <p:nvPr/>
        </p:nvSpPr>
        <p:spPr>
          <a:xfrm>
            <a:off x="6443241" y="1065905"/>
            <a:ext cx="4634991"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El hermano </a:t>
            </a:r>
            <a:r>
              <a:rPr lang="en-GB" sz="2400" dirty="0">
                <a:solidFill>
                  <a:schemeClr val="accent5">
                    <a:lumMod val="50000"/>
                  </a:schemeClr>
                </a:solidFill>
                <a:latin typeface="Century Gothic" panose="020B0502020202020204" pitchFamily="34" charset="0"/>
              </a:rPr>
              <a:t>(‘he gives’)</a:t>
            </a:r>
            <a:endParaRPr lang="en-US" sz="2400" dirty="0">
              <a:latin typeface="Century Gothic" panose="020B0502020202020204" pitchFamily="34" charset="0"/>
            </a:endParaRPr>
          </a:p>
        </p:txBody>
      </p:sp>
      <p:sp>
        <p:nvSpPr>
          <p:cNvPr id="61" name="TextBox 60">
            <a:extLst>
              <a:ext uri="{FF2B5EF4-FFF2-40B4-BE49-F238E27FC236}">
                <a16:creationId xmlns:a16="http://schemas.microsoft.com/office/drawing/2014/main" id="{E4787244-D551-0943-BF15-C343F13E7CB4}"/>
              </a:ext>
            </a:extLst>
          </p:cNvPr>
          <p:cNvSpPr txBox="1"/>
          <p:nvPr/>
        </p:nvSpPr>
        <p:spPr>
          <a:xfrm>
            <a:off x="6204943" y="1570819"/>
            <a:ext cx="1402357" cy="461665"/>
          </a:xfrm>
          <a:prstGeom prst="rect">
            <a:avLst/>
          </a:prstGeom>
          <a:noFill/>
        </p:spPr>
        <p:txBody>
          <a:bodyPr wrap="square" rtlCol="0">
            <a:spAutoFit/>
          </a:bodyPr>
          <a:lstStyle/>
          <a:p>
            <a:r>
              <a:rPr lang="en-US" sz="2400" dirty="0" err="1">
                <a:solidFill>
                  <a:srgbClr val="002060"/>
                </a:solidFill>
                <a:latin typeface="Century Gothic" panose="020B0502020202020204" pitchFamily="34" charset="0"/>
              </a:rPr>
              <a:t>dinero</a:t>
            </a:r>
            <a:endParaRPr lang="en-US" sz="2400" dirty="0">
              <a:solidFill>
                <a:srgbClr val="002060"/>
              </a:solidFill>
              <a:latin typeface="Century Gothic" panose="020B0502020202020204" pitchFamily="34" charset="0"/>
            </a:endParaRPr>
          </a:p>
        </p:txBody>
      </p:sp>
      <p:sp>
        <p:nvSpPr>
          <p:cNvPr id="62" name="TextBox 61">
            <a:extLst>
              <a:ext uri="{FF2B5EF4-FFF2-40B4-BE49-F238E27FC236}">
                <a16:creationId xmlns:a16="http://schemas.microsoft.com/office/drawing/2014/main" id="{E4787244-D551-0943-BF15-C343F13E7CB4}"/>
              </a:ext>
            </a:extLst>
          </p:cNvPr>
          <p:cNvSpPr txBox="1"/>
          <p:nvPr/>
        </p:nvSpPr>
        <p:spPr>
          <a:xfrm>
            <a:off x="1688591" y="2160468"/>
            <a:ext cx="2718309"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unos zapatos</a:t>
            </a:r>
          </a:p>
        </p:txBody>
      </p:sp>
      <p:sp>
        <p:nvSpPr>
          <p:cNvPr id="63" name="TextBox 62">
            <a:extLst>
              <a:ext uri="{FF2B5EF4-FFF2-40B4-BE49-F238E27FC236}">
                <a16:creationId xmlns:a16="http://schemas.microsoft.com/office/drawing/2014/main" id="{8621CA7E-A12C-B849-BFFE-2776485DE3AB}"/>
              </a:ext>
            </a:extLst>
          </p:cNvPr>
          <p:cNvSpPr txBox="1"/>
          <p:nvPr/>
        </p:nvSpPr>
        <p:spPr>
          <a:xfrm>
            <a:off x="6219753" y="2709823"/>
            <a:ext cx="4436905"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un </a:t>
            </a:r>
            <a:r>
              <a:rPr lang="en-US" sz="2400" dirty="0" err="1">
                <a:solidFill>
                  <a:srgbClr val="002060"/>
                </a:solidFill>
                <a:latin typeface="Century Gothic" panose="020B0502020202020204" pitchFamily="34" charset="0"/>
              </a:rPr>
              <a:t>vaso</a:t>
            </a:r>
            <a:r>
              <a:rPr lang="en-US" sz="2400" dirty="0">
                <a:solidFill>
                  <a:srgbClr val="002060"/>
                </a:solidFill>
                <a:latin typeface="Century Gothic" panose="020B0502020202020204" pitchFamily="34" charset="0"/>
              </a:rPr>
              <a:t> de Coca-Cola</a:t>
            </a:r>
          </a:p>
        </p:txBody>
      </p:sp>
      <p:sp>
        <p:nvSpPr>
          <p:cNvPr id="64" name="TextBox 63">
            <a:extLst>
              <a:ext uri="{FF2B5EF4-FFF2-40B4-BE49-F238E27FC236}">
                <a16:creationId xmlns:a16="http://schemas.microsoft.com/office/drawing/2014/main" id="{8621CA7E-A12C-B849-BFFE-2776485DE3AB}"/>
              </a:ext>
            </a:extLst>
          </p:cNvPr>
          <p:cNvSpPr txBox="1"/>
          <p:nvPr/>
        </p:nvSpPr>
        <p:spPr>
          <a:xfrm>
            <a:off x="6219753" y="3255014"/>
            <a:ext cx="4436905"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un plato de </a:t>
            </a:r>
            <a:r>
              <a:rPr lang="en-US" sz="2400" dirty="0" err="1">
                <a:solidFill>
                  <a:srgbClr val="002060"/>
                </a:solidFill>
                <a:latin typeface="Century Gothic" panose="020B0502020202020204" pitchFamily="34" charset="0"/>
              </a:rPr>
              <a:t>brócoli</a:t>
            </a:r>
            <a:endParaRPr lang="en-US" sz="2400" dirty="0">
              <a:solidFill>
                <a:srgbClr val="002060"/>
              </a:solidFill>
              <a:latin typeface="Century Gothic" panose="020B0502020202020204" pitchFamily="34" charset="0"/>
            </a:endParaRPr>
          </a:p>
        </p:txBody>
      </p:sp>
      <p:sp>
        <p:nvSpPr>
          <p:cNvPr id="19" name="Title 11">
            <a:extLst>
              <a:ext uri="{FF2B5EF4-FFF2-40B4-BE49-F238E27FC236}">
                <a16:creationId xmlns:a16="http://schemas.microsoft.com/office/drawing/2014/main" id="{D9E2B982-DEFF-5949-972E-7A6C96363C34}"/>
              </a:ext>
            </a:extLst>
          </p:cNvPr>
          <p:cNvSpPr txBox="1">
            <a:spLocks/>
          </p:cNvSpPr>
          <p:nvPr/>
        </p:nvSpPr>
        <p:spPr>
          <a:xfrm>
            <a:off x="10711291" y="-49057"/>
            <a:ext cx="1480710" cy="4810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GB" sz="2400" b="1" dirty="0">
                <a:solidFill>
                  <a:srgbClr val="4472C4">
                    <a:lumMod val="50000"/>
                  </a:srgbClr>
                </a:solidFill>
                <a:latin typeface="Century Gothic" panose="020F0302020204030204"/>
                <a:ea typeface="+mn-ea"/>
                <a:cs typeface="+mn-cs"/>
              </a:rPr>
              <a:t>Answers</a:t>
            </a:r>
            <a:endParaRPr lang="en-US" b="1" dirty="0"/>
          </a:p>
        </p:txBody>
      </p:sp>
    </p:spTree>
    <p:extLst>
      <p:ext uri="{BB962C8B-B14F-4D97-AF65-F5344CB8AC3E}">
        <p14:creationId xmlns:p14="http://schemas.microsoft.com/office/powerpoint/2010/main" val="353670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0" grpId="0"/>
      <p:bldP spid="42" grpId="0"/>
      <p:bldP spid="45" grpId="0"/>
      <p:bldP spid="61" grpId="0"/>
      <p:bldP spid="62" grpId="0"/>
      <p:bldP spid="63" grpId="0"/>
      <p:bldP spid="6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743" y="-158175"/>
            <a:ext cx="10515600" cy="1022472"/>
          </a:xfrm>
        </p:spPr>
        <p:txBody>
          <a:bodyPr>
            <a:normAutofit/>
          </a:bodyPr>
          <a:lstStyle/>
          <a:p>
            <a:r>
              <a:rPr lang="en-GB" sz="3600" dirty="0"/>
              <a:t>una </a:t>
            </a:r>
            <a:r>
              <a:rPr lang="en-GB" sz="3600" dirty="0" err="1"/>
              <a:t>versión</a:t>
            </a:r>
            <a:r>
              <a:rPr lang="en-GB" sz="3600" dirty="0"/>
              <a:t> </a:t>
            </a:r>
            <a:r>
              <a:rPr lang="en-GB" sz="3600" dirty="0" err="1"/>
              <a:t>adaptada</a:t>
            </a:r>
            <a:endParaRPr lang="en-GB" sz="3600" dirty="0"/>
          </a:p>
        </p:txBody>
      </p:sp>
      <p:pic>
        <p:nvPicPr>
          <p:cNvPr id="6" name="VpvQxBlKDRc"/>
          <p:cNvPicPr>
            <a:picLocks noGrp="1" noRot="1" noChangeAspect="1"/>
          </p:cNvPicPr>
          <p:nvPr>
            <p:ph idx="1"/>
            <a:videoFile r:link="rId1"/>
            <p:extLst>
              <p:ext uri="{DAA4B4D4-6D71-4841-9C94-3DE7FCFB9230}">
                <p14:media xmlns:p14="http://schemas.microsoft.com/office/powerpoint/2010/main" r:link="rId2"/>
              </p:ext>
            </p:extLst>
          </p:nvPr>
        </p:nvPicPr>
        <p:blipFill>
          <a:blip r:embed="rId5"/>
          <a:stretch>
            <a:fillRect/>
          </a:stretch>
        </p:blipFill>
        <p:spPr>
          <a:xfrm>
            <a:off x="1475458" y="995680"/>
            <a:ext cx="8339102" cy="4690745"/>
          </a:xfrm>
          <a:prstGeom prst="rect">
            <a:avLst/>
          </a:prstGeom>
        </p:spPr>
      </p:pic>
    </p:spTree>
    <p:extLst>
      <p:ext uri="{BB962C8B-B14F-4D97-AF65-F5344CB8AC3E}">
        <p14:creationId xmlns:p14="http://schemas.microsoft.com/office/powerpoint/2010/main" val="41909000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800" y="430373"/>
            <a:ext cx="10515600" cy="1325563"/>
          </a:xfrm>
        </p:spPr>
        <p:txBody>
          <a:bodyPr/>
          <a:lstStyle/>
          <a:p>
            <a:r>
              <a:rPr lang="en-GB" dirty="0"/>
              <a:t>dos </a:t>
            </a:r>
            <a:r>
              <a:rPr lang="en-GB" dirty="0" err="1"/>
              <a:t>posibilidades</a:t>
            </a:r>
            <a:endParaRPr lang="en-GB" dirty="0"/>
          </a:p>
        </p:txBody>
      </p:sp>
      <p:sp>
        <p:nvSpPr>
          <p:cNvPr id="4" name="TextBox 3"/>
          <p:cNvSpPr txBox="1"/>
          <p:nvPr/>
        </p:nvSpPr>
        <p:spPr>
          <a:xfrm>
            <a:off x="939800" y="1460500"/>
            <a:ext cx="9702800" cy="1815882"/>
          </a:xfrm>
          <a:prstGeom prst="rect">
            <a:avLst/>
          </a:prstGeom>
          <a:noFill/>
        </p:spPr>
        <p:txBody>
          <a:bodyPr wrap="square" rtlCol="0">
            <a:spAutoFit/>
          </a:bodyPr>
          <a:lstStyle/>
          <a:p>
            <a:pPr marL="285750" indent="-285750">
              <a:lnSpc>
                <a:spcPct val="250000"/>
              </a:lnSpc>
              <a:buFont typeface="Arial" panose="020B0604020202020204" pitchFamily="34" charset="0"/>
              <a:buChar char="•"/>
            </a:pPr>
            <a:r>
              <a:rPr lang="en-GB" sz="3200" b="1" i="1" dirty="0">
                <a:solidFill>
                  <a:srgbClr val="002060"/>
                </a:solidFill>
                <a:latin typeface="Century Gothic" panose="020B0502020202020204" pitchFamily="34" charset="0"/>
              </a:rPr>
              <a:t>una </a:t>
            </a:r>
            <a:r>
              <a:rPr lang="en-GB" sz="3200" b="1" i="1" dirty="0" err="1">
                <a:solidFill>
                  <a:srgbClr val="002060"/>
                </a:solidFill>
                <a:latin typeface="Century Gothic" panose="020B0502020202020204" pitchFamily="34" charset="0"/>
              </a:rPr>
              <a:t>adaptación</a:t>
            </a:r>
            <a:r>
              <a:rPr lang="en-GB" sz="3200" b="1" i="1" dirty="0">
                <a:solidFill>
                  <a:srgbClr val="002060"/>
                </a:solidFill>
                <a:latin typeface="Century Gothic" panose="020B0502020202020204" pitchFamily="34" charset="0"/>
              </a:rPr>
              <a:t> oral del poema en </a:t>
            </a:r>
            <a:r>
              <a:rPr lang="en-GB" sz="3200" b="1" i="1" dirty="0" err="1">
                <a:solidFill>
                  <a:srgbClr val="002060"/>
                </a:solidFill>
                <a:latin typeface="Century Gothic" panose="020B0502020202020204" pitchFamily="34" charset="0"/>
              </a:rPr>
              <a:t>grupo</a:t>
            </a:r>
            <a:endParaRPr lang="en-GB" sz="3200" b="1" i="1" dirty="0">
              <a:solidFill>
                <a:srgbClr val="002060"/>
              </a:solidFill>
              <a:latin typeface="Century Gothic" panose="020B0502020202020204" pitchFamily="34" charset="0"/>
            </a:endParaRPr>
          </a:p>
          <a:p>
            <a:pPr marL="285750" indent="-285750">
              <a:buFont typeface="Arial" panose="020B0604020202020204" pitchFamily="34" charset="0"/>
              <a:buChar char="•"/>
            </a:pPr>
            <a:r>
              <a:rPr lang="en-GB" sz="3200" b="1" i="1" dirty="0">
                <a:solidFill>
                  <a:srgbClr val="002060"/>
                </a:solidFill>
                <a:latin typeface="Century Gothic" panose="020B0502020202020204" pitchFamily="34" charset="0"/>
              </a:rPr>
              <a:t>una </a:t>
            </a:r>
            <a:r>
              <a:rPr lang="en-GB" sz="3200" b="1" i="1" dirty="0" err="1">
                <a:solidFill>
                  <a:srgbClr val="002060"/>
                </a:solidFill>
                <a:latin typeface="Century Gothic" panose="020B0502020202020204" pitchFamily="34" charset="0"/>
              </a:rPr>
              <a:t>versión</a:t>
            </a:r>
            <a:r>
              <a:rPr lang="en-GB" sz="3200" b="1" i="1" dirty="0">
                <a:solidFill>
                  <a:srgbClr val="002060"/>
                </a:solidFill>
                <a:latin typeface="Century Gothic" panose="020B0502020202020204" pitchFamily="34" charset="0"/>
              </a:rPr>
              <a:t> </a:t>
            </a:r>
            <a:r>
              <a:rPr lang="en-GB" sz="3200" b="1" i="1" dirty="0" err="1">
                <a:solidFill>
                  <a:srgbClr val="002060"/>
                </a:solidFill>
                <a:latin typeface="Century Gothic" panose="020B0502020202020204" pitchFamily="34" charset="0"/>
              </a:rPr>
              <a:t>moderna</a:t>
            </a:r>
            <a:r>
              <a:rPr lang="en-GB" sz="3200" b="1" i="1" dirty="0">
                <a:solidFill>
                  <a:srgbClr val="002060"/>
                </a:solidFill>
                <a:latin typeface="Century Gothic" panose="020B0502020202020204" pitchFamily="34" charset="0"/>
              </a:rPr>
              <a:t> (</a:t>
            </a:r>
            <a:r>
              <a:rPr lang="en-GB" sz="3200" b="1" i="1" dirty="0" err="1">
                <a:solidFill>
                  <a:srgbClr val="002060"/>
                </a:solidFill>
                <a:latin typeface="Century Gothic" panose="020B0502020202020204" pitchFamily="34" charset="0"/>
              </a:rPr>
              <a:t>escrita</a:t>
            </a:r>
            <a:r>
              <a:rPr lang="en-GB" sz="3200" b="1" i="1" dirty="0">
                <a:solidFill>
                  <a:srgbClr val="002060"/>
                </a:solidFill>
                <a:latin typeface="Century Gothic" panose="020B0502020202020204" pitchFamily="34" charset="0"/>
              </a:rPr>
              <a:t>) del poema</a:t>
            </a:r>
          </a:p>
        </p:txBody>
      </p:sp>
    </p:spTree>
    <p:extLst>
      <p:ext uri="{BB962C8B-B14F-4D97-AF65-F5344CB8AC3E}">
        <p14:creationId xmlns:p14="http://schemas.microsoft.com/office/powerpoint/2010/main" val="27127563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89A9CC99-6E6F-BA4F-8531-09C581FE85E7}"/>
              </a:ext>
            </a:extLst>
          </p:cNvPr>
          <p:cNvSpPr>
            <a:spLocks noGrp="1"/>
          </p:cNvSpPr>
          <p:nvPr>
            <p:ph type="title"/>
          </p:nvPr>
        </p:nvSpPr>
        <p:spPr>
          <a:xfrm>
            <a:off x="10948493" y="458625"/>
            <a:ext cx="293249" cy="96627"/>
          </a:xfrm>
        </p:spPr>
        <p:txBody>
          <a:bodyPr>
            <a:normAutofit fontScale="90000"/>
          </a:bodyPr>
          <a:lstStyle/>
          <a:p>
            <a:r>
              <a:rPr lang="en-GB" sz="100" b="1" dirty="0" err="1">
                <a:solidFill>
                  <a:schemeClr val="bg1"/>
                </a:solidFill>
              </a:rPr>
              <a:t>hablar</a:t>
            </a:r>
            <a:r>
              <a:rPr lang="en-GB" sz="100" b="1" dirty="0">
                <a:solidFill>
                  <a:schemeClr val="bg1"/>
                </a:solidFill>
              </a:rPr>
              <a:t> y escuchar</a:t>
            </a:r>
            <a:endParaRPr lang="en-US" sz="100" dirty="0">
              <a:solidFill>
                <a:schemeClr val="bg1"/>
              </a:solidFill>
            </a:endParaRPr>
          </a:p>
        </p:txBody>
      </p:sp>
      <p:sp>
        <p:nvSpPr>
          <p:cNvPr id="6" name="TextBox 5"/>
          <p:cNvSpPr txBox="1"/>
          <p:nvPr/>
        </p:nvSpPr>
        <p:spPr>
          <a:xfrm>
            <a:off x="507696" y="315732"/>
            <a:ext cx="4998720" cy="584775"/>
          </a:xfrm>
          <a:prstGeom prst="rect">
            <a:avLst/>
          </a:prstGeom>
          <a:noFill/>
        </p:spPr>
        <p:txBody>
          <a:bodyPr wrap="square" rtlCol="0">
            <a:spAutoFit/>
          </a:bodyPr>
          <a:lstStyle/>
          <a:p>
            <a:r>
              <a:rPr lang="en-GB" sz="3200" b="1" dirty="0">
                <a:solidFill>
                  <a:schemeClr val="accent1">
                    <a:lumMod val="50000"/>
                  </a:schemeClr>
                </a:solidFill>
                <a:latin typeface="Century Gothic" panose="020B0502020202020204" pitchFamily="34" charset="0"/>
              </a:rPr>
              <a:t>Persona A</a:t>
            </a:r>
          </a:p>
        </p:txBody>
      </p:sp>
      <p:graphicFrame>
        <p:nvGraphicFramePr>
          <p:cNvPr id="7" name="Table 6"/>
          <p:cNvGraphicFramePr>
            <a:graphicFrameLocks noGrp="1"/>
          </p:cNvGraphicFramePr>
          <p:nvPr/>
        </p:nvGraphicFramePr>
        <p:xfrm>
          <a:off x="507695" y="900507"/>
          <a:ext cx="6111468" cy="5394960"/>
        </p:xfrm>
        <a:graphic>
          <a:graphicData uri="http://schemas.openxmlformats.org/drawingml/2006/table">
            <a:tbl>
              <a:tblPr firstRow="1" bandRow="1">
                <a:tableStyleId>{5C22544A-7EE6-4342-B048-85BDC9FD1C3A}</a:tableStyleId>
              </a:tblPr>
              <a:tblGrid>
                <a:gridCol w="6111468">
                  <a:extLst>
                    <a:ext uri="{9D8B030D-6E8A-4147-A177-3AD203B41FA5}">
                      <a16:colId xmlns:a16="http://schemas.microsoft.com/office/drawing/2014/main" val="3724245918"/>
                    </a:ext>
                  </a:extLst>
                </a:gridCol>
              </a:tblGrid>
              <a:tr h="370840">
                <a:tc>
                  <a:txBody>
                    <a:bodyPr/>
                    <a:lstStyle/>
                    <a:p>
                      <a:pPr algn="ctr"/>
                      <a:r>
                        <a:rPr lang="en-GB" sz="2400" b="1" dirty="0">
                          <a:solidFill>
                            <a:schemeClr val="accent1">
                              <a:lumMod val="50000"/>
                            </a:schemeClr>
                          </a:solidFill>
                          <a:latin typeface="Century Gothic" panose="020B0502020202020204" pitchFamily="34" charset="0"/>
                        </a:rPr>
                        <a:t>Preguntas</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276324730"/>
                  </a:ext>
                </a:extLst>
              </a:tr>
              <a:tr h="370840">
                <a:tc>
                  <a:txBody>
                    <a:bodyPr/>
                    <a:lstStyle/>
                    <a:p>
                      <a:r>
                        <a:rPr lang="en-GB" sz="2400" b="0" dirty="0">
                          <a:solidFill>
                            <a:schemeClr val="accent1">
                              <a:lumMod val="50000"/>
                            </a:schemeClr>
                          </a:solidFill>
                          <a:latin typeface="Century Gothic" panose="020B0502020202020204" pitchFamily="34" charset="0"/>
                        </a:rPr>
                        <a:t>                      el chico alto?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004428820"/>
                  </a:ext>
                </a:extLst>
              </a:tr>
              <a:tr h="370840">
                <a:tc>
                  <a:txBody>
                    <a:bodyPr/>
                    <a:lstStyle/>
                    <a:p>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los</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edificios</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importantes</a:t>
                      </a:r>
                      <a:r>
                        <a:rPr lang="en-GB" sz="2400" b="0" baseline="0" dirty="0">
                          <a:solidFill>
                            <a:schemeClr val="accent1">
                              <a:lumMod val="50000"/>
                            </a:schemeClr>
                          </a:solidFill>
                          <a:latin typeface="Century Gothic" panose="020B0502020202020204" pitchFamily="34" charset="0"/>
                        </a:rPr>
                        <a:t>?</a:t>
                      </a:r>
                      <a:endParaRPr lang="en-GB" sz="2400" b="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352520137"/>
                  </a:ext>
                </a:extLst>
              </a:tr>
              <a:tr h="370840">
                <a:tc>
                  <a:txBody>
                    <a:bodyPr/>
                    <a:lstStyle/>
                    <a:p>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papel</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tienes</a:t>
                      </a:r>
                      <a:r>
                        <a:rPr lang="en-GB" sz="2400" b="0" dirty="0">
                          <a:solidFill>
                            <a:schemeClr val="accent1">
                              <a:lumMod val="50000"/>
                            </a:schemeClr>
                          </a:solidFill>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67096426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los</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chicos</a:t>
                      </a:r>
                      <a:r>
                        <a:rPr lang="en-GB" sz="2400" b="0" dirty="0">
                          <a:solidFill>
                            <a:schemeClr val="accent1">
                              <a:lumMod val="50000"/>
                            </a:schemeClr>
                          </a:solidFill>
                          <a:latin typeface="Century Gothic" panose="020B0502020202020204" pitchFamily="34" charset="0"/>
                        </a:rPr>
                        <a:t> altos?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926944908"/>
                  </a:ext>
                </a:extLst>
              </a:tr>
              <a:tr h="370840">
                <a:tc>
                  <a:txBody>
                    <a:bodyPr/>
                    <a:lstStyle/>
                    <a:p>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deportes</a:t>
                      </a:r>
                      <a:r>
                        <a:rPr lang="en-GB" sz="2400" b="0" dirty="0">
                          <a:solidFill>
                            <a:schemeClr val="accent1">
                              <a:lumMod val="50000"/>
                            </a:schemeClr>
                          </a:solidFill>
                          <a:latin typeface="Century Gothic" panose="020B0502020202020204" pitchFamily="34" charset="0"/>
                        </a:rPr>
                        <a:t> haces?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117932937"/>
                  </a:ext>
                </a:extLst>
              </a:tr>
              <a:tr h="370840">
                <a:tc>
                  <a:txBody>
                    <a:bodyPr/>
                    <a:lstStyle/>
                    <a:p>
                      <a:r>
                        <a:rPr lang="en-GB" sz="2400" b="0" dirty="0">
                          <a:solidFill>
                            <a:schemeClr val="accent1">
                              <a:lumMod val="50000"/>
                            </a:schemeClr>
                          </a:solidFill>
                          <a:latin typeface="Century Gothic" panose="020B0502020202020204" pitchFamily="34" charset="0"/>
                        </a:rPr>
                        <a:t>                       el </a:t>
                      </a:r>
                      <a:r>
                        <a:rPr lang="en-GB" sz="2400" b="0" dirty="0" err="1">
                          <a:solidFill>
                            <a:schemeClr val="accent1">
                              <a:lumMod val="50000"/>
                            </a:schemeClr>
                          </a:solidFill>
                          <a:latin typeface="Century Gothic" panose="020B0502020202020204" pitchFamily="34" charset="0"/>
                        </a:rPr>
                        <a:t>edificio</a:t>
                      </a:r>
                      <a:r>
                        <a:rPr lang="en-GB" sz="2400" b="0" dirty="0">
                          <a:solidFill>
                            <a:schemeClr val="accent1">
                              <a:lumMod val="50000"/>
                            </a:schemeClr>
                          </a:solidFill>
                          <a:latin typeface="Century Gothic" panose="020B0502020202020204" pitchFamily="34" charset="0"/>
                        </a:rPr>
                        <a:t> importante?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4260993631"/>
                  </a:ext>
                </a:extLst>
              </a:tr>
            </a:tbl>
          </a:graphicData>
        </a:graphic>
      </p:graphicFrame>
      <p:graphicFrame>
        <p:nvGraphicFramePr>
          <p:cNvPr id="8" name="Table 7"/>
          <p:cNvGraphicFramePr>
            <a:graphicFrameLocks noGrp="1"/>
          </p:cNvGraphicFramePr>
          <p:nvPr/>
        </p:nvGraphicFramePr>
        <p:xfrm>
          <a:off x="6848673" y="900507"/>
          <a:ext cx="4998720" cy="5394960"/>
        </p:xfrm>
        <a:graphic>
          <a:graphicData uri="http://schemas.openxmlformats.org/drawingml/2006/table">
            <a:tbl>
              <a:tblPr firstRow="1" bandRow="1">
                <a:tableStyleId>{5C22544A-7EE6-4342-B048-85BDC9FD1C3A}</a:tableStyleId>
              </a:tblPr>
              <a:tblGrid>
                <a:gridCol w="4998720">
                  <a:extLst>
                    <a:ext uri="{9D8B030D-6E8A-4147-A177-3AD203B41FA5}">
                      <a16:colId xmlns:a16="http://schemas.microsoft.com/office/drawing/2014/main" val="3724245918"/>
                    </a:ext>
                  </a:extLst>
                </a:gridCol>
              </a:tblGrid>
              <a:tr h="370840">
                <a:tc>
                  <a:txBody>
                    <a:bodyPr/>
                    <a:lstStyle/>
                    <a:p>
                      <a:pPr algn="ctr"/>
                      <a:r>
                        <a:rPr lang="en-GB" sz="2400" b="1" dirty="0" err="1">
                          <a:solidFill>
                            <a:schemeClr val="accent1">
                              <a:lumMod val="50000"/>
                            </a:schemeClr>
                          </a:solidFill>
                          <a:latin typeface="Century Gothic" panose="020B0502020202020204" pitchFamily="34" charset="0"/>
                        </a:rPr>
                        <a:t>Respuestas</a:t>
                      </a:r>
                      <a:endParaRPr lang="en-GB" sz="2400" b="1"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27632473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Salamanca y</a:t>
                      </a:r>
                      <a:r>
                        <a:rPr lang="en-GB" sz="2400" b="0" baseline="0" dirty="0">
                          <a:solidFill>
                            <a:schemeClr val="accent1">
                              <a:lumMod val="50000"/>
                            </a:schemeClr>
                          </a:solidFill>
                          <a:latin typeface="Century Gothic" panose="020B0502020202020204" pitchFamily="34" charset="0"/>
                        </a:rPr>
                        <a:t> Madrid</a:t>
                      </a:r>
                      <a:r>
                        <a:rPr lang="en-GB" sz="2400" b="0" dirty="0">
                          <a:solidFill>
                            <a:schemeClr val="accent1">
                              <a:lumMod val="50000"/>
                            </a:schemeClr>
                          </a:solidFill>
                          <a:latin typeface="Century Gothic" panose="020B0502020202020204" pitchFamily="34" charset="0"/>
                        </a:rPr>
                        <a:t>.</a:t>
                      </a:r>
                    </a:p>
                    <a:p>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00442882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Hago </a:t>
                      </a:r>
                      <a:r>
                        <a:rPr lang="en-GB" sz="2400" b="0" dirty="0" err="1">
                          <a:solidFill>
                            <a:schemeClr val="accent1">
                              <a:lumMod val="50000"/>
                            </a:schemeClr>
                          </a:solidFill>
                          <a:latin typeface="Century Gothic" panose="020B0502020202020204" pitchFamily="34" charset="0"/>
                        </a:rPr>
                        <a:t>tres</a:t>
                      </a:r>
                      <a:r>
                        <a:rPr lang="en-GB" sz="2400" b="0" dirty="0">
                          <a:solidFill>
                            <a:schemeClr val="accent1">
                              <a:lumMod val="50000"/>
                            </a:schemeClr>
                          </a:solidFill>
                          <a:latin typeface="Century Gothic" panose="020B0502020202020204" pitchFamily="34" charset="0"/>
                        </a:rPr>
                        <a:t>.</a:t>
                      </a:r>
                    </a:p>
                    <a:p>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3525201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El </a:t>
                      </a:r>
                      <a:r>
                        <a:rPr lang="en-GB" sz="2400" b="0" dirty="0" err="1">
                          <a:solidFill>
                            <a:schemeClr val="accent1">
                              <a:lumMod val="50000"/>
                            </a:schemeClr>
                          </a:solidFill>
                          <a:latin typeface="Century Gothic" panose="020B0502020202020204" pitchFamily="34" charset="0"/>
                        </a:rPr>
                        <a:t>Señor</a:t>
                      </a:r>
                      <a:r>
                        <a:rPr lang="en-GB" sz="2400" b="0" dirty="0">
                          <a:solidFill>
                            <a:schemeClr val="accent1">
                              <a:lumMod val="50000"/>
                            </a:schemeClr>
                          </a:solidFill>
                          <a:latin typeface="Century Gothic" panose="020B0502020202020204" pitchFamily="34" charset="0"/>
                        </a:rPr>
                        <a:t> Castro.</a:t>
                      </a:r>
                    </a:p>
                    <a:p>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670964260"/>
                  </a:ext>
                </a:extLst>
              </a:tr>
              <a:tr h="370840">
                <a:tc>
                  <a:txBody>
                    <a:bodyPr/>
                    <a:lstStyle/>
                    <a:p>
                      <a:r>
                        <a:rPr lang="en-GB" sz="2400" b="0" dirty="0">
                          <a:solidFill>
                            <a:schemeClr val="accent1">
                              <a:lumMod val="50000"/>
                            </a:schemeClr>
                          </a:solidFill>
                          <a:latin typeface="Century Gothic" panose="020B0502020202020204" pitchFamily="34" charset="0"/>
                        </a:rPr>
                        <a:t>Salamanca.</a:t>
                      </a:r>
                    </a:p>
                    <a:p>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926944908"/>
                  </a:ext>
                </a:extLst>
              </a:tr>
              <a:tr h="370840">
                <a:tc>
                  <a:txBody>
                    <a:bodyPr/>
                    <a:lstStyle/>
                    <a:p>
                      <a:r>
                        <a:rPr lang="en-GB" sz="2400" b="0" dirty="0">
                          <a:solidFill>
                            <a:schemeClr val="accent1">
                              <a:lumMod val="50000"/>
                            </a:schemeClr>
                          </a:solidFill>
                          <a:latin typeface="Century Gothic" panose="020B0502020202020204" pitchFamily="34" charset="0"/>
                        </a:rPr>
                        <a:t>Hago mucho.</a:t>
                      </a:r>
                    </a:p>
                    <a:p>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117932937"/>
                  </a:ext>
                </a:extLst>
              </a:tr>
              <a:tr h="370840">
                <a:tc>
                  <a:txBody>
                    <a:bodyPr/>
                    <a:lstStyle/>
                    <a:p>
                      <a:r>
                        <a:rPr lang="en-GB" sz="2400" b="0" dirty="0">
                          <a:solidFill>
                            <a:schemeClr val="accent1">
                              <a:lumMod val="50000"/>
                            </a:schemeClr>
                          </a:solidFill>
                          <a:latin typeface="Century Gothic" panose="020B0502020202020204" pitchFamily="34" charset="0"/>
                        </a:rPr>
                        <a:t>El </a:t>
                      </a:r>
                      <a:r>
                        <a:rPr lang="en-GB" sz="2400" b="0" dirty="0" err="1">
                          <a:solidFill>
                            <a:schemeClr val="accent1">
                              <a:lumMod val="50000"/>
                            </a:schemeClr>
                          </a:solidFill>
                          <a:latin typeface="Century Gothic" panose="020B0502020202020204" pitchFamily="34" charset="0"/>
                        </a:rPr>
                        <a:t>Señor</a:t>
                      </a:r>
                      <a:r>
                        <a:rPr lang="en-GB" sz="2400" b="0" dirty="0">
                          <a:solidFill>
                            <a:schemeClr val="accent1">
                              <a:lumMod val="50000"/>
                            </a:schemeClr>
                          </a:solidFill>
                          <a:latin typeface="Century Gothic" panose="020B0502020202020204" pitchFamily="34" charset="0"/>
                        </a:rPr>
                        <a:t> Castro y la </a:t>
                      </a:r>
                      <a:r>
                        <a:rPr lang="en-GB" sz="2400" b="0" dirty="0" err="1">
                          <a:solidFill>
                            <a:schemeClr val="accent1">
                              <a:lumMod val="50000"/>
                            </a:schemeClr>
                          </a:solidFill>
                          <a:latin typeface="Century Gothic" panose="020B0502020202020204" pitchFamily="34" charset="0"/>
                        </a:rPr>
                        <a:t>Señora</a:t>
                      </a:r>
                      <a:r>
                        <a:rPr lang="en-GB" sz="2400" b="0" dirty="0">
                          <a:solidFill>
                            <a:schemeClr val="accent1">
                              <a:lumMod val="50000"/>
                            </a:schemeClr>
                          </a:solidFill>
                          <a:latin typeface="Century Gothic" panose="020B0502020202020204" pitchFamily="34" charset="0"/>
                        </a:rPr>
                        <a:t> Alonso.</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4260993631"/>
                  </a:ext>
                </a:extLst>
              </a:tr>
            </a:tbl>
          </a:graphicData>
        </a:graphic>
      </p:graphicFrame>
      <p:sp>
        <p:nvSpPr>
          <p:cNvPr id="10" name="TextBox 9"/>
          <p:cNvSpPr txBox="1"/>
          <p:nvPr/>
        </p:nvSpPr>
        <p:spPr>
          <a:xfrm>
            <a:off x="183205" y="1371078"/>
            <a:ext cx="191177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Who is</a:t>
            </a:r>
          </a:p>
        </p:txBody>
      </p:sp>
      <p:sp>
        <p:nvSpPr>
          <p:cNvPr id="12" name="TextBox 11"/>
          <p:cNvSpPr txBox="1"/>
          <p:nvPr/>
        </p:nvSpPr>
        <p:spPr>
          <a:xfrm>
            <a:off x="198035" y="3836261"/>
            <a:ext cx="232078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Who are</a:t>
            </a:r>
          </a:p>
        </p:txBody>
      </p:sp>
      <p:sp>
        <p:nvSpPr>
          <p:cNvPr id="14" name="TextBox 13"/>
          <p:cNvSpPr txBox="1"/>
          <p:nvPr/>
        </p:nvSpPr>
        <p:spPr>
          <a:xfrm>
            <a:off x="198035" y="5447334"/>
            <a:ext cx="227682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Which is</a:t>
            </a:r>
          </a:p>
        </p:txBody>
      </p:sp>
      <p:sp>
        <p:nvSpPr>
          <p:cNvPr id="15" name="TextBox 14"/>
          <p:cNvSpPr txBox="1"/>
          <p:nvPr/>
        </p:nvSpPr>
        <p:spPr>
          <a:xfrm>
            <a:off x="329623" y="2195654"/>
            <a:ext cx="205104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Which are</a:t>
            </a:r>
          </a:p>
        </p:txBody>
      </p:sp>
      <p:sp>
        <p:nvSpPr>
          <p:cNvPr id="16" name="Rounded Rectangle 15"/>
          <p:cNvSpPr/>
          <p:nvPr/>
        </p:nvSpPr>
        <p:spPr>
          <a:xfrm>
            <a:off x="538418" y="1413223"/>
            <a:ext cx="1306858" cy="351874"/>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latin typeface="Century Gothic" panose="020B0502020202020204" pitchFamily="34" charset="0"/>
            </a:endParaRPr>
          </a:p>
        </p:txBody>
      </p:sp>
      <p:sp>
        <p:nvSpPr>
          <p:cNvPr id="17" name="Rounded Rectangle 16"/>
          <p:cNvSpPr/>
          <p:nvPr/>
        </p:nvSpPr>
        <p:spPr>
          <a:xfrm>
            <a:off x="538418" y="2199459"/>
            <a:ext cx="1633453" cy="392613"/>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latin typeface="Century Gothic" panose="020B0502020202020204" pitchFamily="34" charset="0"/>
            </a:endParaRPr>
          </a:p>
        </p:txBody>
      </p:sp>
      <p:sp>
        <p:nvSpPr>
          <p:cNvPr id="19" name="Rounded Rectangle 18"/>
          <p:cNvSpPr/>
          <p:nvPr/>
        </p:nvSpPr>
        <p:spPr>
          <a:xfrm>
            <a:off x="581613" y="3029501"/>
            <a:ext cx="1633453" cy="360290"/>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latin typeface="Century Gothic" panose="020B0502020202020204" pitchFamily="34" charset="0"/>
            </a:endParaRPr>
          </a:p>
        </p:txBody>
      </p:sp>
      <p:sp>
        <p:nvSpPr>
          <p:cNvPr id="20" name="TextBox 19"/>
          <p:cNvSpPr txBox="1"/>
          <p:nvPr/>
        </p:nvSpPr>
        <p:spPr>
          <a:xfrm>
            <a:off x="332910" y="2998723"/>
            <a:ext cx="205104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How much</a:t>
            </a:r>
          </a:p>
        </p:txBody>
      </p:sp>
      <p:sp>
        <p:nvSpPr>
          <p:cNvPr id="21" name="TextBox 20"/>
          <p:cNvSpPr txBox="1"/>
          <p:nvPr/>
        </p:nvSpPr>
        <p:spPr>
          <a:xfrm>
            <a:off x="237946" y="4586219"/>
            <a:ext cx="232078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How many</a:t>
            </a:r>
          </a:p>
        </p:txBody>
      </p:sp>
      <p:sp>
        <p:nvSpPr>
          <p:cNvPr id="22" name="Rounded Rectangle 21"/>
          <p:cNvSpPr/>
          <p:nvPr/>
        </p:nvSpPr>
        <p:spPr>
          <a:xfrm>
            <a:off x="556511" y="3867039"/>
            <a:ext cx="1633453" cy="400109"/>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latin typeface="Century Gothic" panose="020B0502020202020204" pitchFamily="34" charset="0"/>
            </a:endParaRPr>
          </a:p>
        </p:txBody>
      </p:sp>
      <p:sp>
        <p:nvSpPr>
          <p:cNvPr id="23" name="Rounded Rectangle 22"/>
          <p:cNvSpPr/>
          <p:nvPr/>
        </p:nvSpPr>
        <p:spPr>
          <a:xfrm>
            <a:off x="538418" y="4651869"/>
            <a:ext cx="1633453" cy="365238"/>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latin typeface="Century Gothic" panose="020B0502020202020204" pitchFamily="34" charset="0"/>
            </a:endParaRPr>
          </a:p>
        </p:txBody>
      </p:sp>
      <p:sp>
        <p:nvSpPr>
          <p:cNvPr id="24" name="Rounded Rectangle 23"/>
          <p:cNvSpPr/>
          <p:nvPr/>
        </p:nvSpPr>
        <p:spPr>
          <a:xfrm>
            <a:off x="507694" y="5501070"/>
            <a:ext cx="1633453" cy="365238"/>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latin typeface="Century Gothic" panose="020B0502020202020204" pitchFamily="34" charset="0"/>
            </a:endParaRPr>
          </a:p>
        </p:txBody>
      </p:sp>
      <p:sp>
        <p:nvSpPr>
          <p:cNvPr id="25" name="Rounded Rectangle 11">
            <a:extLst>
              <a:ext uri="{FF2B5EF4-FFF2-40B4-BE49-F238E27FC236}">
                <a16:creationId xmlns:a16="http://schemas.microsoft.com/office/drawing/2014/main" id="{A316DD52-7894-4A75-969C-CA0645DA2978}"/>
              </a:ext>
            </a:extLst>
          </p:cNvPr>
          <p:cNvSpPr/>
          <p:nvPr/>
        </p:nvSpPr>
        <p:spPr>
          <a:xfrm>
            <a:off x="9493624" y="258166"/>
            <a:ext cx="243451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07367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¡A </a:t>
            </a:r>
            <a:r>
              <a:rPr lang="en-GB" sz="3600" b="1" dirty="0" err="1">
                <a:solidFill>
                  <a:schemeClr val="bg1"/>
                </a:solidFill>
              </a:rPr>
              <a:t>hablar</a:t>
            </a:r>
            <a:r>
              <a:rPr lang="en-GB" sz="3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hablar</a:t>
            </a:r>
          </a:p>
        </p:txBody>
      </p:sp>
      <p:sp>
        <p:nvSpPr>
          <p:cNvPr id="6" name="Rectangle 5">
            <a:extLst>
              <a:ext uri="{FF2B5EF4-FFF2-40B4-BE49-F238E27FC236}">
                <a16:creationId xmlns:a16="http://schemas.microsoft.com/office/drawing/2014/main" id="{A74F8FEB-DE9B-4B4A-9EA1-E1A679C41821}"/>
              </a:ext>
            </a:extLst>
          </p:cNvPr>
          <p:cNvSpPr/>
          <p:nvPr/>
        </p:nvSpPr>
        <p:spPr>
          <a:xfrm>
            <a:off x="689889" y="4485476"/>
            <a:ext cx="3670613" cy="92333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rPr>
              <a:t>Partner B</a:t>
            </a:r>
          </a:p>
        </p:txBody>
      </p:sp>
      <p:sp>
        <p:nvSpPr>
          <p:cNvPr id="8" name="Oval Callout 7">
            <a:extLst>
              <a:ext uri="{FF2B5EF4-FFF2-40B4-BE49-F238E27FC236}">
                <a16:creationId xmlns:a16="http://schemas.microsoft.com/office/drawing/2014/main" id="{AA50F402-1288-4A80-AC3E-8930480E97A7}"/>
              </a:ext>
            </a:extLst>
          </p:cNvPr>
          <p:cNvSpPr/>
          <p:nvPr/>
        </p:nvSpPr>
        <p:spPr>
          <a:xfrm>
            <a:off x="7543800" y="4485476"/>
            <a:ext cx="3869708" cy="1439279"/>
          </a:xfrm>
          <a:prstGeom prst="wedgeEllipseCallout">
            <a:avLst>
              <a:gd name="adj1" fmla="val -55828"/>
              <a:gd name="adj2" fmla="val 11165"/>
            </a:avLst>
          </a:prstGeom>
          <a:solidFill>
            <a:srgbClr val="115076"/>
          </a:solidFill>
          <a:ln w="12700" cap="flat" cmpd="sng" algn="ctr">
            <a:solidFill>
              <a:srgbClr val="115076"/>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Century Gothic" panose="020B0502020202020204" pitchFamily="34" charset="0"/>
              </a:rPr>
              <a:t>translation</a:t>
            </a:r>
          </a:p>
        </p:txBody>
      </p:sp>
      <p:pic>
        <p:nvPicPr>
          <p:cNvPr id="9" name="Picture 8" descr="C:\Users\wdj\Google Drive\Primary\Y5 SoW\From Tracy\Pronouns\he.png">
            <a:extLst>
              <a:ext uri="{FF2B5EF4-FFF2-40B4-BE49-F238E27FC236}">
                <a16:creationId xmlns:a16="http://schemas.microsoft.com/office/drawing/2014/main" id="{3DA67000-069A-4B03-BDFE-822531B38C3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2528" y="2159824"/>
            <a:ext cx="1840230" cy="1362075"/>
          </a:xfrm>
          <a:prstGeom prst="rect">
            <a:avLst/>
          </a:prstGeom>
          <a:noFill/>
          <a:ln>
            <a:noFill/>
          </a:ln>
        </p:spPr>
      </p:pic>
      <p:sp>
        <p:nvSpPr>
          <p:cNvPr id="10" name="Rectangle 9">
            <a:extLst>
              <a:ext uri="{FF2B5EF4-FFF2-40B4-BE49-F238E27FC236}">
                <a16:creationId xmlns:a16="http://schemas.microsoft.com/office/drawing/2014/main" id="{248471F8-8EAD-4361-A6E2-F039C6077B85}"/>
              </a:ext>
            </a:extLst>
          </p:cNvPr>
          <p:cNvSpPr/>
          <p:nvPr/>
        </p:nvSpPr>
        <p:spPr>
          <a:xfrm>
            <a:off x="1064851" y="3503669"/>
            <a:ext cx="3670613" cy="92333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rPr>
              <a:t>Está</a:t>
            </a:r>
          </a:p>
        </p:txBody>
      </p:sp>
      <p:sp>
        <p:nvSpPr>
          <p:cNvPr id="11" name="Rectangle 10">
            <a:extLst>
              <a:ext uri="{FF2B5EF4-FFF2-40B4-BE49-F238E27FC236}">
                <a16:creationId xmlns:a16="http://schemas.microsoft.com/office/drawing/2014/main" id="{04424DBF-F226-41E2-B251-7FE45E6508E9}"/>
              </a:ext>
            </a:extLst>
          </p:cNvPr>
          <p:cNvSpPr/>
          <p:nvPr/>
        </p:nvSpPr>
        <p:spPr>
          <a:xfrm>
            <a:off x="3757834" y="3499021"/>
            <a:ext cx="4568019" cy="92333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rPr>
              <a:t>en Granada.</a:t>
            </a:r>
          </a:p>
        </p:txBody>
      </p:sp>
      <p:sp>
        <p:nvSpPr>
          <p:cNvPr id="12" name="Rectangle 11">
            <a:extLst>
              <a:ext uri="{FF2B5EF4-FFF2-40B4-BE49-F238E27FC236}">
                <a16:creationId xmlns:a16="http://schemas.microsoft.com/office/drawing/2014/main" id="{1A149659-9F3B-417D-A0DD-E0B7A09C4C23}"/>
              </a:ext>
            </a:extLst>
          </p:cNvPr>
          <p:cNvSpPr/>
          <p:nvPr/>
        </p:nvSpPr>
        <p:spPr>
          <a:xfrm>
            <a:off x="1064851" y="5436028"/>
            <a:ext cx="6478949" cy="92333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rPr>
              <a:t>He is in Granada.</a:t>
            </a:r>
          </a:p>
        </p:txBody>
      </p:sp>
      <p:sp>
        <p:nvSpPr>
          <p:cNvPr id="13" name="Oval Callout 13">
            <a:extLst>
              <a:ext uri="{FF2B5EF4-FFF2-40B4-BE49-F238E27FC236}">
                <a16:creationId xmlns:a16="http://schemas.microsoft.com/office/drawing/2014/main" id="{3914C28B-533A-43BC-8085-C1A7FBA753FE}"/>
              </a:ext>
            </a:extLst>
          </p:cNvPr>
          <p:cNvSpPr/>
          <p:nvPr/>
        </p:nvSpPr>
        <p:spPr>
          <a:xfrm>
            <a:off x="6649156" y="1042186"/>
            <a:ext cx="4723667" cy="1439279"/>
          </a:xfrm>
          <a:prstGeom prst="wedgeEllipseCallout">
            <a:avLst>
              <a:gd name="adj1" fmla="val -50861"/>
              <a:gd name="adj2" fmla="val 31441"/>
            </a:avLst>
          </a:prstGeom>
          <a:solidFill>
            <a:srgbClr val="115076"/>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Century Gothic" panose="020B0502020202020204" pitchFamily="34" charset="0"/>
              </a:rPr>
              <a:t>(verb) + (city)</a:t>
            </a:r>
          </a:p>
        </p:txBody>
      </p:sp>
      <p:sp>
        <p:nvSpPr>
          <p:cNvPr id="14" name="Rectangle 13">
            <a:extLst>
              <a:ext uri="{FF2B5EF4-FFF2-40B4-BE49-F238E27FC236}">
                <a16:creationId xmlns:a16="http://schemas.microsoft.com/office/drawing/2014/main" id="{213038A3-D4F9-48FB-81F6-6CA4C0419C7F}"/>
              </a:ext>
            </a:extLst>
          </p:cNvPr>
          <p:cNvSpPr/>
          <p:nvPr/>
        </p:nvSpPr>
        <p:spPr>
          <a:xfrm>
            <a:off x="689889" y="1086785"/>
            <a:ext cx="3670613" cy="92333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rPr>
              <a:t>Partner A</a:t>
            </a:r>
          </a:p>
        </p:txBody>
      </p:sp>
      <p:sp>
        <p:nvSpPr>
          <p:cNvPr id="15" name="Rectangle 14">
            <a:extLst>
              <a:ext uri="{FF2B5EF4-FFF2-40B4-BE49-F238E27FC236}">
                <a16:creationId xmlns:a16="http://schemas.microsoft.com/office/drawing/2014/main" id="{9CCDB4FF-1E92-4566-B5BF-AF6612091E17}"/>
              </a:ext>
            </a:extLst>
          </p:cNvPr>
          <p:cNvSpPr/>
          <p:nvPr/>
        </p:nvSpPr>
        <p:spPr>
          <a:xfrm>
            <a:off x="4177806" y="2533616"/>
            <a:ext cx="2502608" cy="707886"/>
          </a:xfrm>
          <a:prstGeom prst="rect">
            <a:avLst/>
          </a:prstGeom>
          <a:noFill/>
          <a:ln>
            <a:solidFill>
              <a:sysClr val="windowText" lastClr="000000"/>
            </a:solidFill>
          </a:ln>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rPr>
              <a:t>Granada</a:t>
            </a:r>
          </a:p>
        </p:txBody>
      </p:sp>
    </p:spTree>
    <p:extLst>
      <p:ext uri="{BB962C8B-B14F-4D97-AF65-F5344CB8AC3E}">
        <p14:creationId xmlns:p14="http://schemas.microsoft.com/office/powerpoint/2010/main" val="411394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p:bldP spid="11" grpId="0"/>
      <p:bldP spid="12" grpId="0"/>
      <p:bldP spid="13" grpId="0" animBg="1"/>
      <p:bldP spid="14" grpId="0"/>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89A9CC99-6E6F-BA4F-8531-09C581FE85E7}"/>
              </a:ext>
            </a:extLst>
          </p:cNvPr>
          <p:cNvSpPr>
            <a:spLocks noGrp="1"/>
          </p:cNvSpPr>
          <p:nvPr>
            <p:ph type="title"/>
          </p:nvPr>
        </p:nvSpPr>
        <p:spPr>
          <a:xfrm>
            <a:off x="10843389" y="446864"/>
            <a:ext cx="183200" cy="147607"/>
          </a:xfrm>
        </p:spPr>
        <p:txBody>
          <a:bodyPr>
            <a:normAutofit fontScale="90000"/>
          </a:bodyPr>
          <a:lstStyle/>
          <a:p>
            <a:r>
              <a:rPr lang="en-GB" sz="100" b="1" dirty="0" err="1">
                <a:solidFill>
                  <a:prstClr val="white"/>
                </a:solidFill>
              </a:rPr>
              <a:t>hablar</a:t>
            </a:r>
            <a:endParaRPr lang="en-US" sz="100" dirty="0"/>
          </a:p>
        </p:txBody>
      </p:sp>
      <p:sp>
        <p:nvSpPr>
          <p:cNvPr id="6" name="TextBox 5"/>
          <p:cNvSpPr txBox="1"/>
          <p:nvPr/>
        </p:nvSpPr>
        <p:spPr>
          <a:xfrm>
            <a:off x="494048" y="302084"/>
            <a:ext cx="4998720" cy="584775"/>
          </a:xfrm>
          <a:prstGeom prst="rect">
            <a:avLst/>
          </a:prstGeom>
          <a:noFill/>
        </p:spPr>
        <p:txBody>
          <a:bodyPr wrap="square" rtlCol="0">
            <a:spAutoFit/>
          </a:bodyPr>
          <a:lstStyle/>
          <a:p>
            <a:r>
              <a:rPr lang="en-GB" sz="3200" b="1" dirty="0">
                <a:solidFill>
                  <a:schemeClr val="accent1">
                    <a:lumMod val="50000"/>
                  </a:schemeClr>
                </a:solidFill>
                <a:latin typeface="Century Gothic" panose="020B0502020202020204" pitchFamily="34" charset="0"/>
              </a:rPr>
              <a:t>Persona B</a:t>
            </a:r>
          </a:p>
        </p:txBody>
      </p:sp>
      <p:graphicFrame>
        <p:nvGraphicFramePr>
          <p:cNvPr id="7" name="Table 6"/>
          <p:cNvGraphicFramePr>
            <a:graphicFrameLocks noGrp="1"/>
          </p:cNvGraphicFramePr>
          <p:nvPr/>
        </p:nvGraphicFramePr>
        <p:xfrm>
          <a:off x="204715" y="886859"/>
          <a:ext cx="6441744" cy="5394960"/>
        </p:xfrm>
        <a:graphic>
          <a:graphicData uri="http://schemas.openxmlformats.org/drawingml/2006/table">
            <a:tbl>
              <a:tblPr firstRow="1" bandRow="1">
                <a:tableStyleId>{5C22544A-7EE6-4342-B048-85BDC9FD1C3A}</a:tableStyleId>
              </a:tblPr>
              <a:tblGrid>
                <a:gridCol w="6441744">
                  <a:extLst>
                    <a:ext uri="{9D8B030D-6E8A-4147-A177-3AD203B41FA5}">
                      <a16:colId xmlns:a16="http://schemas.microsoft.com/office/drawing/2014/main" val="3724245918"/>
                    </a:ext>
                  </a:extLst>
                </a:gridCol>
              </a:tblGrid>
              <a:tr h="370840">
                <a:tc>
                  <a:txBody>
                    <a:bodyPr/>
                    <a:lstStyle/>
                    <a:p>
                      <a:pPr algn="ctr"/>
                      <a:r>
                        <a:rPr lang="en-GB" sz="2400" b="1" dirty="0">
                          <a:solidFill>
                            <a:schemeClr val="accent1">
                              <a:lumMod val="50000"/>
                            </a:schemeClr>
                          </a:solidFill>
                          <a:latin typeface="Century Gothic" panose="020B0502020202020204" pitchFamily="34" charset="0"/>
                        </a:rPr>
                        <a:t>Preguntas</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276324730"/>
                  </a:ext>
                </a:extLst>
              </a:tr>
              <a:tr h="370840">
                <a:tc>
                  <a:txBody>
                    <a:bodyPr/>
                    <a:lstStyle/>
                    <a:p>
                      <a:r>
                        <a:rPr lang="en-GB" sz="2400" b="0" dirty="0">
                          <a:solidFill>
                            <a:schemeClr val="accent1">
                              <a:lumMod val="50000"/>
                            </a:schemeClr>
                          </a:solidFill>
                          <a:latin typeface="Century Gothic" panose="020B0502020202020204" pitchFamily="34" charset="0"/>
                        </a:rPr>
                        <a:t>                          los </a:t>
                      </a:r>
                      <a:r>
                        <a:rPr lang="en-GB" sz="2400" b="0" dirty="0" err="1">
                          <a:solidFill>
                            <a:schemeClr val="accent1">
                              <a:lumMod val="50000"/>
                            </a:schemeClr>
                          </a:solidFill>
                          <a:latin typeface="Century Gothic" panose="020B0502020202020204" pitchFamily="34" charset="0"/>
                        </a:rPr>
                        <a:t>profesores</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interesantes</a:t>
                      </a:r>
                      <a:r>
                        <a:rPr lang="en-GB" sz="2400" b="0" baseline="0" dirty="0">
                          <a:solidFill>
                            <a:schemeClr val="accent1">
                              <a:lumMod val="50000"/>
                            </a:schemeClr>
                          </a:solidFill>
                          <a:latin typeface="Century Gothic" panose="020B0502020202020204" pitchFamily="34" charset="0"/>
                        </a:rPr>
                        <a:t>?</a:t>
                      </a:r>
                    </a:p>
                    <a:p>
                      <a:r>
                        <a:rPr lang="en-GB" sz="2400" b="0" dirty="0">
                          <a:solidFill>
                            <a:schemeClr val="accent1">
                              <a:lumMod val="50000"/>
                            </a:schemeClr>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004428820"/>
                  </a:ext>
                </a:extLst>
              </a:tr>
              <a:tr h="370840">
                <a:tc>
                  <a:txBody>
                    <a:bodyPr/>
                    <a:lstStyle/>
                    <a:p>
                      <a:r>
                        <a:rPr lang="en-GB" sz="2400" b="0" dirty="0">
                          <a:solidFill>
                            <a:schemeClr val="accent1">
                              <a:lumMod val="50000"/>
                            </a:schemeClr>
                          </a:solidFill>
                          <a:latin typeface="Century Gothic" panose="020B0502020202020204" pitchFamily="34" charset="0"/>
                        </a:rPr>
                        <a:t>                          la ciudad antigua?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352520137"/>
                  </a:ext>
                </a:extLst>
              </a:tr>
              <a:tr h="370840">
                <a:tc>
                  <a:txBody>
                    <a:bodyPr/>
                    <a:lstStyle/>
                    <a:p>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deportes</a:t>
                      </a:r>
                      <a:r>
                        <a:rPr lang="en-GB" sz="2400" b="0" dirty="0">
                          <a:solidFill>
                            <a:schemeClr val="accent1">
                              <a:lumMod val="50000"/>
                            </a:schemeClr>
                          </a:solidFill>
                          <a:latin typeface="Century Gothic" panose="020B0502020202020204" pitchFamily="34" charset="0"/>
                        </a:rPr>
                        <a:t> haces?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670964260"/>
                  </a:ext>
                </a:extLst>
              </a:tr>
              <a:tr h="370840">
                <a:tc>
                  <a:txBody>
                    <a:bodyPr/>
                    <a:lstStyle/>
                    <a:p>
                      <a:r>
                        <a:rPr lang="en-GB" sz="2400" b="0" dirty="0">
                          <a:solidFill>
                            <a:schemeClr val="accent1">
                              <a:lumMod val="50000"/>
                            </a:schemeClr>
                          </a:solidFill>
                          <a:latin typeface="Century Gothic" panose="020B0502020202020204" pitchFamily="34" charset="0"/>
                        </a:rPr>
                        <a:t>                          el </a:t>
                      </a:r>
                      <a:r>
                        <a:rPr lang="en-GB" sz="2400" b="0" dirty="0" err="1">
                          <a:solidFill>
                            <a:schemeClr val="accent1">
                              <a:lumMod val="50000"/>
                            </a:schemeClr>
                          </a:solidFill>
                          <a:latin typeface="Century Gothic" panose="020B0502020202020204" pitchFamily="34" charset="0"/>
                        </a:rPr>
                        <a:t>profesor</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interesante</a:t>
                      </a:r>
                      <a:r>
                        <a:rPr lang="en-GB" sz="2400" b="0" dirty="0">
                          <a:solidFill>
                            <a:schemeClr val="accent1">
                              <a:lumMod val="50000"/>
                            </a:schemeClr>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926944908"/>
                  </a:ext>
                </a:extLst>
              </a:tr>
              <a:tr h="370840">
                <a:tc>
                  <a:txBody>
                    <a:bodyPr/>
                    <a:lstStyle/>
                    <a:p>
                      <a:r>
                        <a:rPr lang="en-GB" sz="2400" b="0" dirty="0">
                          <a:solidFill>
                            <a:schemeClr val="accent1">
                              <a:lumMod val="50000"/>
                            </a:schemeClr>
                          </a:solidFill>
                          <a:latin typeface="Century Gothic" panose="020B0502020202020204" pitchFamily="34" charset="0"/>
                        </a:rPr>
                        <a:t>                          ejercicio haces?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1179329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                          las </a:t>
                      </a:r>
                      <a:r>
                        <a:rPr lang="en-GB" sz="2400" b="0" dirty="0" err="1">
                          <a:solidFill>
                            <a:schemeClr val="accent1">
                              <a:lumMod val="50000"/>
                            </a:schemeClr>
                          </a:solidFill>
                          <a:latin typeface="Century Gothic" panose="020B0502020202020204" pitchFamily="34" charset="0"/>
                        </a:rPr>
                        <a:t>ciudades</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antiguas</a:t>
                      </a:r>
                      <a:r>
                        <a:rPr lang="en-GB" sz="2400" b="0" dirty="0">
                          <a:solidFill>
                            <a:schemeClr val="accent1">
                              <a:lumMod val="50000"/>
                            </a:schemeClr>
                          </a:solidFill>
                          <a:latin typeface="Century Gothic" panose="020B0502020202020204" pitchFamily="34" charset="0"/>
                        </a:rPr>
                        <a:t>? ……………………………………………….……</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4260993631"/>
                  </a:ext>
                </a:extLst>
              </a:tr>
            </a:tbl>
          </a:graphicData>
        </a:graphic>
      </p:graphicFrame>
      <p:graphicFrame>
        <p:nvGraphicFramePr>
          <p:cNvPr id="8" name="Table 7"/>
          <p:cNvGraphicFramePr>
            <a:graphicFrameLocks noGrp="1"/>
          </p:cNvGraphicFramePr>
          <p:nvPr/>
        </p:nvGraphicFramePr>
        <p:xfrm>
          <a:off x="6935792" y="886860"/>
          <a:ext cx="4998720" cy="5394959"/>
        </p:xfrm>
        <a:graphic>
          <a:graphicData uri="http://schemas.openxmlformats.org/drawingml/2006/table">
            <a:tbl>
              <a:tblPr firstRow="1" bandRow="1">
                <a:tableStyleId>{5C22544A-7EE6-4342-B048-85BDC9FD1C3A}</a:tableStyleId>
              </a:tblPr>
              <a:tblGrid>
                <a:gridCol w="4998720">
                  <a:extLst>
                    <a:ext uri="{9D8B030D-6E8A-4147-A177-3AD203B41FA5}">
                      <a16:colId xmlns:a16="http://schemas.microsoft.com/office/drawing/2014/main" val="3724245918"/>
                    </a:ext>
                  </a:extLst>
                </a:gridCol>
              </a:tblGrid>
              <a:tr h="514786">
                <a:tc>
                  <a:txBody>
                    <a:bodyPr/>
                    <a:lstStyle/>
                    <a:p>
                      <a:pPr algn="ctr"/>
                      <a:r>
                        <a:rPr lang="en-GB" sz="2400" b="1" dirty="0" err="1">
                          <a:solidFill>
                            <a:schemeClr val="accent1">
                              <a:lumMod val="50000"/>
                            </a:schemeClr>
                          </a:solidFill>
                          <a:latin typeface="Century Gothic" panose="020B0502020202020204" pitchFamily="34" charset="0"/>
                        </a:rPr>
                        <a:t>Respuestas</a:t>
                      </a:r>
                      <a:endParaRPr lang="en-GB" sz="2400" b="1"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276324730"/>
                  </a:ext>
                </a:extLst>
              </a:tr>
              <a:tr h="739783">
                <a:tc>
                  <a:txBody>
                    <a:bodyPr/>
                    <a:lstStyle/>
                    <a:p>
                      <a:r>
                        <a:rPr lang="en-GB" sz="2400" b="0" dirty="0" err="1">
                          <a:solidFill>
                            <a:schemeClr val="accent1">
                              <a:lumMod val="50000"/>
                            </a:schemeClr>
                          </a:solidFill>
                          <a:latin typeface="Century Gothic" panose="020B0502020202020204" pitchFamily="34" charset="0"/>
                        </a:rPr>
                        <a:t>Tengo</a:t>
                      </a:r>
                      <a:r>
                        <a:rPr lang="en-GB" sz="2400" b="0" dirty="0">
                          <a:solidFill>
                            <a:schemeClr val="accent1">
                              <a:lumMod val="50000"/>
                            </a:schemeClr>
                          </a:solidFill>
                          <a:latin typeface="Century Gothic" panose="020B0502020202020204" pitchFamily="34" charset="0"/>
                        </a:rPr>
                        <a:t> mucho.</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004428820"/>
                  </a:ext>
                </a:extLst>
              </a:tr>
              <a:tr h="840526">
                <a:tc>
                  <a:txBody>
                    <a:bodyPr/>
                    <a:lstStyle/>
                    <a:p>
                      <a:r>
                        <a:rPr lang="en-GB" sz="2400" b="0" dirty="0">
                          <a:solidFill>
                            <a:schemeClr val="accent1">
                              <a:lumMod val="50000"/>
                            </a:schemeClr>
                          </a:solidFill>
                          <a:latin typeface="Century Gothic" panose="020B0502020202020204" pitchFamily="34" charset="0"/>
                        </a:rPr>
                        <a:t>Carlos</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352520137"/>
                  </a:ext>
                </a:extLst>
              </a:tr>
              <a:tr h="791083">
                <a:tc>
                  <a:txBody>
                    <a:bodyPr/>
                    <a:lstStyle/>
                    <a:p>
                      <a:r>
                        <a:rPr lang="en-GB" sz="2400" b="0" dirty="0">
                          <a:solidFill>
                            <a:schemeClr val="accent1">
                              <a:lumMod val="50000"/>
                            </a:schemeClr>
                          </a:solidFill>
                          <a:latin typeface="Century Gothic" panose="020B0502020202020204" pitchFamily="34" charset="0"/>
                        </a:rPr>
                        <a:t>El</a:t>
                      </a:r>
                      <a:r>
                        <a:rPr lang="en-GB" sz="2400" b="0" baseline="0" dirty="0">
                          <a:solidFill>
                            <a:schemeClr val="accent1">
                              <a:lumMod val="50000"/>
                            </a:schemeClr>
                          </a:solidFill>
                          <a:latin typeface="Century Gothic" panose="020B0502020202020204" pitchFamily="34" charset="0"/>
                        </a:rPr>
                        <a:t> banco y la </a:t>
                      </a:r>
                      <a:r>
                        <a:rPr lang="en-GB" sz="2400" b="0" baseline="0" dirty="0" err="1">
                          <a:solidFill>
                            <a:schemeClr val="accent1">
                              <a:lumMod val="50000"/>
                            </a:schemeClr>
                          </a:solidFill>
                          <a:latin typeface="Century Gothic" panose="020B0502020202020204" pitchFamily="34" charset="0"/>
                        </a:rPr>
                        <a:t>iglesia</a:t>
                      </a:r>
                      <a:r>
                        <a:rPr lang="en-GB" sz="2400" b="0" baseline="0" dirty="0">
                          <a:solidFill>
                            <a:schemeClr val="accent1">
                              <a:lumMod val="50000"/>
                            </a:schemeClr>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670964260"/>
                  </a:ext>
                </a:extLst>
              </a:tr>
              <a:tr h="754001">
                <a:tc>
                  <a:txBody>
                    <a:bodyPr/>
                    <a:lstStyle/>
                    <a:p>
                      <a:r>
                        <a:rPr lang="en-GB" sz="2400" b="0" dirty="0" err="1">
                          <a:solidFill>
                            <a:schemeClr val="accent1">
                              <a:lumMod val="50000"/>
                            </a:schemeClr>
                          </a:solidFill>
                          <a:latin typeface="Century Gothic" panose="020B0502020202020204" pitchFamily="34" charset="0"/>
                        </a:rPr>
                        <a:t>Tengo</a:t>
                      </a:r>
                      <a:r>
                        <a:rPr lang="en-GB" sz="2400" b="0" dirty="0">
                          <a:solidFill>
                            <a:schemeClr val="accent1">
                              <a:lumMod val="50000"/>
                            </a:schemeClr>
                          </a:solidFill>
                          <a:latin typeface="Century Gothic" panose="020B0502020202020204" pitchFamily="34" charset="0"/>
                        </a:rPr>
                        <a:t> dos.</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926944908"/>
                  </a:ext>
                </a:extLst>
              </a:tr>
              <a:tr h="828165">
                <a:tc>
                  <a:txBody>
                    <a:bodyPr/>
                    <a:lstStyle/>
                    <a:p>
                      <a:r>
                        <a:rPr lang="en-GB" sz="2400" b="0" dirty="0">
                          <a:solidFill>
                            <a:schemeClr val="accent1">
                              <a:lumMod val="50000"/>
                            </a:schemeClr>
                          </a:solidFill>
                          <a:latin typeface="Century Gothic" panose="020B0502020202020204" pitchFamily="34" charset="0"/>
                        </a:rPr>
                        <a:t>El banco.</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117932937"/>
                  </a:ext>
                </a:extLst>
              </a:tr>
              <a:tr h="926615">
                <a:tc>
                  <a:txBody>
                    <a:bodyPr/>
                    <a:lstStyle/>
                    <a:p>
                      <a:r>
                        <a:rPr lang="en-GB" sz="2400" b="0" dirty="0">
                          <a:solidFill>
                            <a:schemeClr val="accent1">
                              <a:lumMod val="50000"/>
                            </a:schemeClr>
                          </a:solidFill>
                          <a:latin typeface="Century Gothic" panose="020B0502020202020204" pitchFamily="34" charset="0"/>
                        </a:rPr>
                        <a:t>Carlos y Daniel</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4260993631"/>
                  </a:ext>
                </a:extLst>
              </a:tr>
            </a:tbl>
          </a:graphicData>
        </a:graphic>
      </p:graphicFrame>
      <p:grpSp>
        <p:nvGrpSpPr>
          <p:cNvPr id="2" name="Group 1"/>
          <p:cNvGrpSpPr/>
          <p:nvPr/>
        </p:nvGrpSpPr>
        <p:grpSpPr>
          <a:xfrm>
            <a:off x="-84618" y="1343706"/>
            <a:ext cx="2320789" cy="430887"/>
            <a:chOff x="0" y="1594466"/>
            <a:chExt cx="2320789" cy="430887"/>
          </a:xfrm>
        </p:grpSpPr>
        <p:sp>
          <p:nvSpPr>
            <p:cNvPr id="11" name="TextBox 10"/>
            <p:cNvSpPr txBox="1"/>
            <p:nvPr/>
          </p:nvSpPr>
          <p:spPr>
            <a:xfrm>
              <a:off x="0" y="1594466"/>
              <a:ext cx="232078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Who are</a:t>
              </a:r>
            </a:p>
          </p:txBody>
        </p:sp>
        <p:sp>
          <p:nvSpPr>
            <p:cNvPr id="12" name="Rounded Rectangle 11"/>
            <p:cNvSpPr/>
            <p:nvPr/>
          </p:nvSpPr>
          <p:spPr>
            <a:xfrm>
              <a:off x="358476" y="1625244"/>
              <a:ext cx="1633453" cy="400109"/>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latin typeface="Century Gothic" panose="020B0502020202020204" pitchFamily="34" charset="0"/>
              </a:endParaRPr>
            </a:p>
          </p:txBody>
        </p:sp>
      </p:grpSp>
      <p:sp>
        <p:nvSpPr>
          <p:cNvPr id="13" name="TextBox 12"/>
          <p:cNvSpPr txBox="1"/>
          <p:nvPr/>
        </p:nvSpPr>
        <p:spPr>
          <a:xfrm>
            <a:off x="-152679" y="3829787"/>
            <a:ext cx="232078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Who is</a:t>
            </a:r>
          </a:p>
        </p:txBody>
      </p:sp>
      <p:sp>
        <p:nvSpPr>
          <p:cNvPr id="14" name="Rounded Rectangle 13"/>
          <p:cNvSpPr/>
          <p:nvPr/>
        </p:nvSpPr>
        <p:spPr>
          <a:xfrm>
            <a:off x="259049" y="3860072"/>
            <a:ext cx="1593543" cy="400109"/>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latin typeface="Century Gothic" panose="020B0502020202020204" pitchFamily="34" charset="0"/>
            </a:endParaRPr>
          </a:p>
        </p:txBody>
      </p:sp>
      <p:sp>
        <p:nvSpPr>
          <p:cNvPr id="15" name="Rounded Rectangle 14"/>
          <p:cNvSpPr/>
          <p:nvPr/>
        </p:nvSpPr>
        <p:spPr>
          <a:xfrm>
            <a:off x="230899" y="4669492"/>
            <a:ext cx="1633453" cy="400109"/>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latin typeface="Century Gothic" panose="020B0502020202020204" pitchFamily="34" charset="0"/>
            </a:endParaRPr>
          </a:p>
        </p:txBody>
      </p:sp>
      <p:sp>
        <p:nvSpPr>
          <p:cNvPr id="16" name="TextBox 15"/>
          <p:cNvSpPr txBox="1"/>
          <p:nvPr/>
        </p:nvSpPr>
        <p:spPr>
          <a:xfrm>
            <a:off x="-17804" y="4638714"/>
            <a:ext cx="205104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How much</a:t>
            </a:r>
          </a:p>
        </p:txBody>
      </p:sp>
      <p:sp>
        <p:nvSpPr>
          <p:cNvPr id="17" name="Rounded Rectangle 16"/>
          <p:cNvSpPr/>
          <p:nvPr/>
        </p:nvSpPr>
        <p:spPr>
          <a:xfrm>
            <a:off x="259049" y="2998471"/>
            <a:ext cx="1633453" cy="400109"/>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latin typeface="Century Gothic" panose="020B0502020202020204" pitchFamily="34" charset="0"/>
            </a:endParaRPr>
          </a:p>
        </p:txBody>
      </p:sp>
      <p:sp>
        <p:nvSpPr>
          <p:cNvPr id="18" name="TextBox 17"/>
          <p:cNvSpPr txBox="1"/>
          <p:nvPr/>
        </p:nvSpPr>
        <p:spPr>
          <a:xfrm>
            <a:off x="10346" y="2967693"/>
            <a:ext cx="205104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How many</a:t>
            </a:r>
          </a:p>
        </p:txBody>
      </p:sp>
      <p:sp>
        <p:nvSpPr>
          <p:cNvPr id="19" name="TextBox 18"/>
          <p:cNvSpPr txBox="1"/>
          <p:nvPr/>
        </p:nvSpPr>
        <p:spPr>
          <a:xfrm>
            <a:off x="-102549" y="2151423"/>
            <a:ext cx="227682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Which is</a:t>
            </a:r>
          </a:p>
        </p:txBody>
      </p:sp>
      <p:sp>
        <p:nvSpPr>
          <p:cNvPr id="20" name="Rounded Rectangle 19"/>
          <p:cNvSpPr/>
          <p:nvPr/>
        </p:nvSpPr>
        <p:spPr>
          <a:xfrm>
            <a:off x="219139" y="2176749"/>
            <a:ext cx="1633453" cy="365238"/>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latin typeface="Century Gothic" panose="020B0502020202020204" pitchFamily="34" charset="0"/>
            </a:endParaRPr>
          </a:p>
        </p:txBody>
      </p:sp>
      <p:sp>
        <p:nvSpPr>
          <p:cNvPr id="21" name="TextBox 20"/>
          <p:cNvSpPr txBox="1"/>
          <p:nvPr/>
        </p:nvSpPr>
        <p:spPr>
          <a:xfrm>
            <a:off x="22104" y="5461834"/>
            <a:ext cx="205104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Which are</a:t>
            </a:r>
          </a:p>
        </p:txBody>
      </p:sp>
      <p:sp>
        <p:nvSpPr>
          <p:cNvPr id="22" name="Rounded Rectangle 21"/>
          <p:cNvSpPr/>
          <p:nvPr/>
        </p:nvSpPr>
        <p:spPr>
          <a:xfrm>
            <a:off x="273858" y="5500108"/>
            <a:ext cx="1633453" cy="392613"/>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latin typeface="Century Gothic" panose="020B0502020202020204" pitchFamily="34" charset="0"/>
            </a:endParaRPr>
          </a:p>
        </p:txBody>
      </p:sp>
      <p:sp>
        <p:nvSpPr>
          <p:cNvPr id="23" name="Rounded Rectangle 11">
            <a:extLst>
              <a:ext uri="{FF2B5EF4-FFF2-40B4-BE49-F238E27FC236}">
                <a16:creationId xmlns:a16="http://schemas.microsoft.com/office/drawing/2014/main" id="{A316DD52-7894-4A75-969C-CA0645DA2978}"/>
              </a:ext>
            </a:extLst>
          </p:cNvPr>
          <p:cNvSpPr/>
          <p:nvPr/>
        </p:nvSpPr>
        <p:spPr>
          <a:xfrm>
            <a:off x="9493624" y="258166"/>
            <a:ext cx="243451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9706412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89A9CC99-6E6F-BA4F-8531-09C581FE85E7}"/>
              </a:ext>
            </a:extLst>
          </p:cNvPr>
          <p:cNvSpPr>
            <a:spLocks noGrp="1"/>
          </p:cNvSpPr>
          <p:nvPr>
            <p:ph type="title"/>
          </p:nvPr>
        </p:nvSpPr>
        <p:spPr>
          <a:xfrm>
            <a:off x="9722400" y="419566"/>
            <a:ext cx="241872" cy="172568"/>
          </a:xfrm>
        </p:spPr>
        <p:txBody>
          <a:bodyPr>
            <a:normAutofit/>
          </a:bodyPr>
          <a:lstStyle/>
          <a:p>
            <a:r>
              <a:rPr lang="en-GB" sz="100" b="1" dirty="0" err="1">
                <a:solidFill>
                  <a:schemeClr val="bg1"/>
                </a:solidFill>
              </a:rPr>
              <a:t>hablar</a:t>
            </a:r>
            <a:r>
              <a:rPr lang="en-GB" sz="100" b="1" dirty="0">
                <a:solidFill>
                  <a:schemeClr val="bg1"/>
                </a:solidFill>
              </a:rPr>
              <a:t> y escuchar</a:t>
            </a:r>
            <a:endParaRPr lang="en-US" sz="100" dirty="0">
              <a:solidFill>
                <a:schemeClr val="bg1"/>
              </a:solidFill>
            </a:endParaRPr>
          </a:p>
        </p:txBody>
      </p:sp>
      <p:sp>
        <p:nvSpPr>
          <p:cNvPr id="6" name="TextBox 5"/>
          <p:cNvSpPr txBox="1"/>
          <p:nvPr/>
        </p:nvSpPr>
        <p:spPr>
          <a:xfrm>
            <a:off x="0" y="362428"/>
            <a:ext cx="4998720" cy="584775"/>
          </a:xfrm>
          <a:prstGeom prst="rect">
            <a:avLst/>
          </a:prstGeom>
          <a:noFill/>
        </p:spPr>
        <p:txBody>
          <a:bodyPr wrap="square" rtlCol="0">
            <a:spAutoFit/>
          </a:bodyPr>
          <a:lstStyle/>
          <a:p>
            <a:r>
              <a:rPr lang="en-GB" sz="3200" b="1" dirty="0">
                <a:solidFill>
                  <a:schemeClr val="accent1">
                    <a:lumMod val="50000"/>
                  </a:schemeClr>
                </a:solidFill>
                <a:latin typeface="Century Gothic" panose="020B0502020202020204" pitchFamily="34" charset="0"/>
              </a:rPr>
              <a:t>Persona A</a:t>
            </a:r>
          </a:p>
        </p:txBody>
      </p:sp>
      <p:graphicFrame>
        <p:nvGraphicFramePr>
          <p:cNvPr id="7" name="Table 6"/>
          <p:cNvGraphicFramePr>
            <a:graphicFrameLocks noGrp="1"/>
          </p:cNvGraphicFramePr>
          <p:nvPr/>
        </p:nvGraphicFramePr>
        <p:xfrm>
          <a:off x="114186" y="966912"/>
          <a:ext cx="5433174" cy="5364480"/>
        </p:xfrm>
        <a:graphic>
          <a:graphicData uri="http://schemas.openxmlformats.org/drawingml/2006/table">
            <a:tbl>
              <a:tblPr firstRow="1" bandRow="1">
                <a:tableStyleId>{5C22544A-7EE6-4342-B048-85BDC9FD1C3A}</a:tableStyleId>
              </a:tblPr>
              <a:tblGrid>
                <a:gridCol w="5433174">
                  <a:extLst>
                    <a:ext uri="{9D8B030D-6E8A-4147-A177-3AD203B41FA5}">
                      <a16:colId xmlns:a16="http://schemas.microsoft.com/office/drawing/2014/main" val="3724245918"/>
                    </a:ext>
                  </a:extLst>
                </a:gridCol>
              </a:tblGrid>
              <a:tr h="370840">
                <a:tc>
                  <a:txBody>
                    <a:bodyPr/>
                    <a:lstStyle/>
                    <a:p>
                      <a:pPr algn="ctr"/>
                      <a:r>
                        <a:rPr lang="en-GB" sz="2400" b="1" dirty="0">
                          <a:solidFill>
                            <a:schemeClr val="accent1">
                              <a:lumMod val="50000"/>
                            </a:schemeClr>
                          </a:solidFill>
                          <a:latin typeface="Century Gothic" panose="020B0502020202020204" pitchFamily="34" charset="0"/>
                        </a:rPr>
                        <a:t>Preguntas</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276324730"/>
                  </a:ext>
                </a:extLst>
              </a:tr>
              <a:tr h="370840">
                <a:tc>
                  <a:txBody>
                    <a:bodyPr/>
                    <a:lstStyle/>
                    <a:p>
                      <a:r>
                        <a:rPr lang="en-GB" sz="2400" b="0" dirty="0">
                          <a:solidFill>
                            <a:schemeClr val="accent1">
                              <a:lumMod val="50000"/>
                            </a:schemeClr>
                          </a:solidFill>
                          <a:latin typeface="Century Gothic" panose="020B0502020202020204" pitchFamily="34" charset="0"/>
                        </a:rPr>
                        <a:t>¿</a:t>
                      </a:r>
                      <a:r>
                        <a:rPr lang="en-GB" sz="2400" b="0" dirty="0" err="1">
                          <a:solidFill>
                            <a:schemeClr val="accent1">
                              <a:lumMod val="50000"/>
                            </a:schemeClr>
                          </a:solidFill>
                          <a:latin typeface="Century Gothic" panose="020B0502020202020204" pitchFamily="34" charset="0"/>
                        </a:rPr>
                        <a:t>Quién</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es</a:t>
                      </a:r>
                      <a:r>
                        <a:rPr lang="en-GB" sz="2400" b="0" dirty="0">
                          <a:solidFill>
                            <a:schemeClr val="accent1">
                              <a:lumMod val="50000"/>
                            </a:schemeClr>
                          </a:solidFill>
                          <a:latin typeface="Century Gothic" panose="020B0502020202020204" pitchFamily="34" charset="0"/>
                        </a:rPr>
                        <a:t> el </a:t>
                      </a:r>
                      <a:r>
                        <a:rPr lang="en-GB" sz="2400" b="0" dirty="0" err="1">
                          <a:solidFill>
                            <a:schemeClr val="accent1">
                              <a:lumMod val="50000"/>
                            </a:schemeClr>
                          </a:solidFill>
                          <a:latin typeface="Century Gothic" panose="020B0502020202020204" pitchFamily="34" charset="0"/>
                        </a:rPr>
                        <a:t>chico</a:t>
                      </a:r>
                      <a:r>
                        <a:rPr lang="en-GB" sz="2400" b="0" dirty="0">
                          <a:solidFill>
                            <a:schemeClr val="accent1">
                              <a:lumMod val="50000"/>
                            </a:schemeClr>
                          </a:solidFill>
                          <a:latin typeface="Century Gothic" panose="020B0502020202020204" pitchFamily="34" charset="0"/>
                        </a:rPr>
                        <a:t> alto?</a:t>
                      </a:r>
                    </a:p>
                    <a:p>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004428820"/>
                  </a:ext>
                </a:extLst>
              </a:tr>
              <a:tr h="370840">
                <a:tc>
                  <a:txBody>
                    <a:bodyPr/>
                    <a:lstStyle/>
                    <a:p>
                      <a:r>
                        <a:rPr lang="en-GB" sz="2200" b="0" dirty="0">
                          <a:solidFill>
                            <a:schemeClr val="accent1">
                              <a:lumMod val="50000"/>
                            </a:schemeClr>
                          </a:solidFill>
                          <a:latin typeface="Century Gothic" panose="020B0502020202020204" pitchFamily="34" charset="0"/>
                        </a:rPr>
                        <a:t>¿</a:t>
                      </a:r>
                      <a:r>
                        <a:rPr lang="en-GB" sz="2200" b="0" dirty="0" err="1">
                          <a:solidFill>
                            <a:schemeClr val="accent1">
                              <a:lumMod val="50000"/>
                            </a:schemeClr>
                          </a:solidFill>
                          <a:latin typeface="Century Gothic" panose="020B0502020202020204" pitchFamily="34" charset="0"/>
                        </a:rPr>
                        <a:t>Cuáles</a:t>
                      </a:r>
                      <a:r>
                        <a:rPr lang="en-GB" sz="2200" b="0" dirty="0">
                          <a:solidFill>
                            <a:schemeClr val="accent1">
                              <a:lumMod val="50000"/>
                            </a:schemeClr>
                          </a:solidFill>
                          <a:latin typeface="Century Gothic" panose="020B0502020202020204" pitchFamily="34" charset="0"/>
                        </a:rPr>
                        <a:t> son los </a:t>
                      </a:r>
                      <a:r>
                        <a:rPr lang="en-GB" sz="2200" b="0" dirty="0" err="1">
                          <a:solidFill>
                            <a:schemeClr val="accent1">
                              <a:lumMod val="50000"/>
                            </a:schemeClr>
                          </a:solidFill>
                          <a:latin typeface="Century Gothic" panose="020B0502020202020204" pitchFamily="34" charset="0"/>
                        </a:rPr>
                        <a:t>edificios</a:t>
                      </a:r>
                      <a:r>
                        <a:rPr lang="en-GB" sz="2200" b="0" baseline="0" dirty="0">
                          <a:solidFill>
                            <a:schemeClr val="accent1">
                              <a:lumMod val="50000"/>
                            </a:schemeClr>
                          </a:solidFill>
                          <a:latin typeface="Century Gothic" panose="020B0502020202020204" pitchFamily="34" charset="0"/>
                        </a:rPr>
                        <a:t> </a:t>
                      </a:r>
                      <a:r>
                        <a:rPr lang="en-GB" sz="2200" b="0" baseline="0" dirty="0" err="1">
                          <a:solidFill>
                            <a:schemeClr val="accent1">
                              <a:lumMod val="50000"/>
                            </a:schemeClr>
                          </a:solidFill>
                          <a:latin typeface="Century Gothic" panose="020B0502020202020204" pitchFamily="34" charset="0"/>
                        </a:rPr>
                        <a:t>importantes</a:t>
                      </a:r>
                      <a:r>
                        <a:rPr lang="en-GB" sz="2200" b="0" dirty="0">
                          <a:solidFill>
                            <a:schemeClr val="accent1">
                              <a:lumMod val="50000"/>
                            </a:schemeClr>
                          </a:solidFill>
                          <a:latin typeface="Century Gothic" panose="020B0502020202020204" pitchFamily="34" charset="0"/>
                        </a:rPr>
                        <a:t>?</a:t>
                      </a:r>
                    </a:p>
                    <a:p>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352520137"/>
                  </a:ext>
                </a:extLst>
              </a:tr>
              <a:tr h="370840">
                <a:tc>
                  <a:txBody>
                    <a:bodyPr/>
                    <a:lstStyle/>
                    <a:p>
                      <a:r>
                        <a:rPr lang="en-GB" sz="2400" b="0" dirty="0">
                          <a:solidFill>
                            <a:schemeClr val="accent1">
                              <a:lumMod val="50000"/>
                            </a:schemeClr>
                          </a:solidFill>
                          <a:latin typeface="Century Gothic" panose="020B0502020202020204" pitchFamily="34" charset="0"/>
                        </a:rPr>
                        <a:t>¿</a:t>
                      </a:r>
                      <a:r>
                        <a:rPr lang="en-GB" sz="2400" b="0" dirty="0" err="1">
                          <a:solidFill>
                            <a:schemeClr val="accent1">
                              <a:lumMod val="50000"/>
                            </a:schemeClr>
                          </a:solidFill>
                          <a:latin typeface="Century Gothic" panose="020B0502020202020204" pitchFamily="34" charset="0"/>
                        </a:rPr>
                        <a:t>Cuánto</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papel</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tienes</a:t>
                      </a:r>
                      <a:r>
                        <a:rPr lang="en-GB" sz="2400" b="0" dirty="0">
                          <a:solidFill>
                            <a:schemeClr val="accent1">
                              <a:lumMod val="50000"/>
                            </a:schemeClr>
                          </a:solidFill>
                          <a:latin typeface="Century Gothic" panose="020B0502020202020204" pitchFamily="34" charset="0"/>
                        </a:rPr>
                        <a:t>? </a:t>
                      </a:r>
                    </a:p>
                    <a:p>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670964260"/>
                  </a:ext>
                </a:extLst>
              </a:tr>
              <a:tr h="370840">
                <a:tc>
                  <a:txBody>
                    <a:bodyPr/>
                    <a:lstStyle/>
                    <a:p>
                      <a:r>
                        <a:rPr lang="en-GB" sz="2400" b="0" dirty="0">
                          <a:solidFill>
                            <a:schemeClr val="accent1">
                              <a:lumMod val="50000"/>
                            </a:schemeClr>
                          </a:solidFill>
                          <a:latin typeface="Century Gothic" panose="020B0502020202020204" pitchFamily="34" charset="0"/>
                        </a:rPr>
                        <a:t>¿</a:t>
                      </a:r>
                      <a:r>
                        <a:rPr lang="en-GB" sz="2400" b="0" dirty="0" err="1">
                          <a:solidFill>
                            <a:schemeClr val="accent1">
                              <a:lumMod val="50000"/>
                            </a:schemeClr>
                          </a:solidFill>
                          <a:latin typeface="Century Gothic" panose="020B0502020202020204" pitchFamily="34" charset="0"/>
                        </a:rPr>
                        <a:t>Quiénes</a:t>
                      </a:r>
                      <a:r>
                        <a:rPr lang="en-GB" sz="2400" b="0" dirty="0">
                          <a:solidFill>
                            <a:schemeClr val="accent1">
                              <a:lumMod val="50000"/>
                            </a:schemeClr>
                          </a:solidFill>
                          <a:latin typeface="Century Gothic" panose="020B0502020202020204" pitchFamily="34" charset="0"/>
                        </a:rPr>
                        <a:t> son los </a:t>
                      </a:r>
                      <a:r>
                        <a:rPr lang="en-GB" sz="2400" b="0" dirty="0" err="1">
                          <a:solidFill>
                            <a:schemeClr val="accent1">
                              <a:lumMod val="50000"/>
                            </a:schemeClr>
                          </a:solidFill>
                          <a:latin typeface="Century Gothic" panose="020B0502020202020204" pitchFamily="34" charset="0"/>
                        </a:rPr>
                        <a:t>chicos</a:t>
                      </a:r>
                      <a:r>
                        <a:rPr lang="en-GB" sz="2400" b="0" dirty="0">
                          <a:solidFill>
                            <a:schemeClr val="accent1">
                              <a:lumMod val="50000"/>
                            </a:schemeClr>
                          </a:solidFill>
                          <a:latin typeface="Century Gothic" panose="020B0502020202020204" pitchFamily="34" charset="0"/>
                        </a:rPr>
                        <a:t> altos?</a:t>
                      </a:r>
                    </a:p>
                    <a:p>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926944908"/>
                  </a:ext>
                </a:extLst>
              </a:tr>
              <a:tr h="370840">
                <a:tc>
                  <a:txBody>
                    <a:bodyPr/>
                    <a:lstStyle/>
                    <a:p>
                      <a:r>
                        <a:rPr lang="en-GB" sz="2400" b="0" dirty="0">
                          <a:solidFill>
                            <a:schemeClr val="accent1">
                              <a:lumMod val="50000"/>
                            </a:schemeClr>
                          </a:solidFill>
                          <a:latin typeface="Century Gothic" panose="020B0502020202020204" pitchFamily="34" charset="0"/>
                        </a:rPr>
                        <a:t>¿Cuántos </a:t>
                      </a:r>
                      <a:r>
                        <a:rPr lang="en-GB" sz="2400" b="0" dirty="0" err="1">
                          <a:solidFill>
                            <a:schemeClr val="accent1">
                              <a:lumMod val="50000"/>
                            </a:schemeClr>
                          </a:solidFill>
                          <a:latin typeface="Century Gothic" panose="020B0502020202020204" pitchFamily="34" charset="0"/>
                        </a:rPr>
                        <a:t>deportes</a:t>
                      </a:r>
                      <a:r>
                        <a:rPr lang="en-GB" sz="2400" b="0" dirty="0">
                          <a:solidFill>
                            <a:schemeClr val="accent1">
                              <a:lumMod val="50000"/>
                            </a:schemeClr>
                          </a:solidFill>
                          <a:latin typeface="Century Gothic" panose="020B0502020202020204" pitchFamily="34" charset="0"/>
                        </a:rPr>
                        <a:t> haces?</a:t>
                      </a:r>
                    </a:p>
                    <a:p>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117932937"/>
                  </a:ext>
                </a:extLst>
              </a:tr>
              <a:tr h="370840">
                <a:tc>
                  <a:txBody>
                    <a:bodyPr/>
                    <a:lstStyle/>
                    <a:p>
                      <a:r>
                        <a:rPr lang="en-GB" sz="2400" b="0" dirty="0">
                          <a:solidFill>
                            <a:schemeClr val="accent1">
                              <a:lumMod val="50000"/>
                            </a:schemeClr>
                          </a:solidFill>
                          <a:latin typeface="Century Gothic" panose="020B0502020202020204" pitchFamily="34" charset="0"/>
                        </a:rPr>
                        <a:t>¿</a:t>
                      </a:r>
                      <a:r>
                        <a:rPr lang="en-GB" sz="2400" b="0" dirty="0" err="1">
                          <a:solidFill>
                            <a:schemeClr val="accent1">
                              <a:lumMod val="50000"/>
                            </a:schemeClr>
                          </a:solidFill>
                          <a:latin typeface="Century Gothic" panose="020B0502020202020204" pitchFamily="34" charset="0"/>
                        </a:rPr>
                        <a:t>Cuál</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es</a:t>
                      </a:r>
                      <a:r>
                        <a:rPr lang="en-GB" sz="2400" b="0" dirty="0">
                          <a:solidFill>
                            <a:schemeClr val="accent1">
                              <a:lumMod val="50000"/>
                            </a:schemeClr>
                          </a:solidFill>
                          <a:latin typeface="Century Gothic" panose="020B0502020202020204" pitchFamily="34" charset="0"/>
                        </a:rPr>
                        <a:t> el </a:t>
                      </a:r>
                      <a:r>
                        <a:rPr lang="en-GB" sz="2400" b="0" dirty="0" err="1">
                          <a:solidFill>
                            <a:schemeClr val="accent1">
                              <a:lumMod val="50000"/>
                            </a:schemeClr>
                          </a:solidFill>
                          <a:latin typeface="Century Gothic" panose="020B0502020202020204" pitchFamily="34" charset="0"/>
                        </a:rPr>
                        <a:t>edificio</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importante</a:t>
                      </a:r>
                      <a:r>
                        <a:rPr lang="en-GB" sz="2400" b="0" dirty="0">
                          <a:solidFill>
                            <a:schemeClr val="accent1">
                              <a:lumMod val="50000"/>
                            </a:schemeClr>
                          </a:solidFill>
                          <a:latin typeface="Century Gothic" panose="020B0502020202020204" pitchFamily="34" charset="0"/>
                        </a:rPr>
                        <a:t>? </a:t>
                      </a:r>
                    </a:p>
                    <a:p>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4260993631"/>
                  </a:ext>
                </a:extLst>
              </a:tr>
            </a:tbl>
          </a:graphicData>
        </a:graphic>
      </p:graphicFrame>
      <p:sp>
        <p:nvSpPr>
          <p:cNvPr id="9" name="TextBox 8"/>
          <p:cNvSpPr txBox="1"/>
          <p:nvPr/>
        </p:nvSpPr>
        <p:spPr>
          <a:xfrm>
            <a:off x="5719543" y="356699"/>
            <a:ext cx="2370772" cy="584775"/>
          </a:xfrm>
          <a:prstGeom prst="rect">
            <a:avLst/>
          </a:prstGeom>
          <a:noFill/>
        </p:spPr>
        <p:txBody>
          <a:bodyPr wrap="square" rtlCol="0">
            <a:spAutoFit/>
          </a:bodyPr>
          <a:lstStyle/>
          <a:p>
            <a:r>
              <a:rPr lang="en-GB" sz="3200" b="1" dirty="0">
                <a:solidFill>
                  <a:schemeClr val="accent1">
                    <a:lumMod val="50000"/>
                  </a:schemeClr>
                </a:solidFill>
                <a:latin typeface="Century Gothic" panose="020B0502020202020204" pitchFamily="34" charset="0"/>
              </a:rPr>
              <a:t>Persona B</a:t>
            </a:r>
          </a:p>
        </p:txBody>
      </p:sp>
      <p:graphicFrame>
        <p:nvGraphicFramePr>
          <p:cNvPr id="10" name="Table 9"/>
          <p:cNvGraphicFramePr>
            <a:graphicFrameLocks noGrp="1"/>
          </p:cNvGraphicFramePr>
          <p:nvPr/>
        </p:nvGraphicFramePr>
        <p:xfrm>
          <a:off x="5750255" y="982152"/>
          <a:ext cx="6287069" cy="5364480"/>
        </p:xfrm>
        <a:graphic>
          <a:graphicData uri="http://schemas.openxmlformats.org/drawingml/2006/table">
            <a:tbl>
              <a:tblPr firstRow="1" bandRow="1">
                <a:tableStyleId>{5C22544A-7EE6-4342-B048-85BDC9FD1C3A}</a:tableStyleId>
              </a:tblPr>
              <a:tblGrid>
                <a:gridCol w="6287069">
                  <a:extLst>
                    <a:ext uri="{9D8B030D-6E8A-4147-A177-3AD203B41FA5}">
                      <a16:colId xmlns:a16="http://schemas.microsoft.com/office/drawing/2014/main" val="3724245918"/>
                    </a:ext>
                  </a:extLst>
                </a:gridCol>
              </a:tblGrid>
              <a:tr h="443309">
                <a:tc>
                  <a:txBody>
                    <a:bodyPr/>
                    <a:lstStyle/>
                    <a:p>
                      <a:pPr algn="ctr"/>
                      <a:r>
                        <a:rPr lang="en-GB" sz="2400" b="1" dirty="0">
                          <a:solidFill>
                            <a:schemeClr val="accent1">
                              <a:lumMod val="50000"/>
                            </a:schemeClr>
                          </a:solidFill>
                          <a:latin typeface="Century Gothic" panose="020B0502020202020204" pitchFamily="34" charset="0"/>
                        </a:rPr>
                        <a:t>Preguntas</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276324730"/>
                  </a:ext>
                </a:extLst>
              </a:tr>
              <a:tr h="370840">
                <a:tc>
                  <a:txBody>
                    <a:bodyPr/>
                    <a:lstStyle/>
                    <a:p>
                      <a:r>
                        <a:rPr lang="en-GB" sz="2400" b="0" dirty="0">
                          <a:solidFill>
                            <a:schemeClr val="accent1">
                              <a:lumMod val="50000"/>
                            </a:schemeClr>
                          </a:solidFill>
                          <a:latin typeface="Century Gothic" panose="020B0502020202020204" pitchFamily="34" charset="0"/>
                        </a:rPr>
                        <a:t>¿</a:t>
                      </a:r>
                      <a:r>
                        <a:rPr lang="en-GB" sz="2400" b="0" dirty="0" err="1">
                          <a:solidFill>
                            <a:schemeClr val="accent1">
                              <a:lumMod val="50000"/>
                            </a:schemeClr>
                          </a:solidFill>
                          <a:latin typeface="Century Gothic" panose="020B0502020202020204" pitchFamily="34" charset="0"/>
                        </a:rPr>
                        <a:t>Quiénes</a:t>
                      </a:r>
                      <a:r>
                        <a:rPr lang="en-GB" sz="2400" b="0" baseline="0" dirty="0">
                          <a:solidFill>
                            <a:schemeClr val="accent1">
                              <a:lumMod val="50000"/>
                            </a:schemeClr>
                          </a:solidFill>
                          <a:latin typeface="Century Gothic" panose="020B0502020202020204" pitchFamily="34" charset="0"/>
                        </a:rPr>
                        <a:t> </a:t>
                      </a:r>
                      <a:r>
                        <a:rPr lang="en-GB" sz="2400" b="0" dirty="0">
                          <a:solidFill>
                            <a:schemeClr val="accent1">
                              <a:lumMod val="50000"/>
                            </a:schemeClr>
                          </a:solidFill>
                          <a:latin typeface="Century Gothic" panose="020B0502020202020204" pitchFamily="34" charset="0"/>
                        </a:rPr>
                        <a:t>son los </a:t>
                      </a:r>
                      <a:r>
                        <a:rPr lang="en-GB" sz="2400" b="0" dirty="0" err="1">
                          <a:solidFill>
                            <a:schemeClr val="accent1">
                              <a:lumMod val="50000"/>
                            </a:schemeClr>
                          </a:solidFill>
                          <a:latin typeface="Century Gothic" panose="020B0502020202020204" pitchFamily="34" charset="0"/>
                        </a:rPr>
                        <a:t>profesores</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interesantes</a:t>
                      </a:r>
                      <a:r>
                        <a:rPr lang="en-GB" sz="2400" b="0" baseline="0" dirty="0">
                          <a:solidFill>
                            <a:schemeClr val="accent1">
                              <a:lumMod val="50000"/>
                            </a:schemeClr>
                          </a:solidFill>
                          <a:latin typeface="Century Gothic" panose="020B0502020202020204" pitchFamily="34" charset="0"/>
                        </a:rPr>
                        <a:t>?</a:t>
                      </a:r>
                    </a:p>
                    <a:p>
                      <a:endParaRPr lang="en-GB" sz="2400" b="0" baseline="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004428820"/>
                  </a:ext>
                </a:extLst>
              </a:tr>
              <a:tr h="370840">
                <a:tc>
                  <a:txBody>
                    <a:bodyPr/>
                    <a:lstStyle/>
                    <a:p>
                      <a:r>
                        <a:rPr lang="en-GB" sz="2400" b="0" dirty="0">
                          <a:solidFill>
                            <a:schemeClr val="accent1">
                              <a:lumMod val="50000"/>
                            </a:schemeClr>
                          </a:solidFill>
                          <a:latin typeface="Century Gothic" panose="020B0502020202020204" pitchFamily="34" charset="0"/>
                        </a:rPr>
                        <a:t>¿</a:t>
                      </a:r>
                      <a:r>
                        <a:rPr lang="en-GB" sz="2400" b="0" dirty="0" err="1">
                          <a:solidFill>
                            <a:schemeClr val="accent1">
                              <a:lumMod val="50000"/>
                            </a:schemeClr>
                          </a:solidFill>
                          <a:latin typeface="Century Gothic" panose="020B0502020202020204" pitchFamily="34" charset="0"/>
                        </a:rPr>
                        <a:t>Cuál</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es</a:t>
                      </a:r>
                      <a:r>
                        <a:rPr lang="en-GB" sz="2400" b="0" dirty="0">
                          <a:solidFill>
                            <a:schemeClr val="accent1">
                              <a:lumMod val="50000"/>
                            </a:schemeClr>
                          </a:solidFill>
                          <a:latin typeface="Century Gothic" panose="020B0502020202020204" pitchFamily="34" charset="0"/>
                        </a:rPr>
                        <a:t> la ciudad antigua?   </a:t>
                      </a:r>
                    </a:p>
                    <a:p>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352520137"/>
                  </a:ext>
                </a:extLst>
              </a:tr>
              <a:tr h="370840">
                <a:tc>
                  <a:txBody>
                    <a:bodyPr/>
                    <a:lstStyle/>
                    <a:p>
                      <a:r>
                        <a:rPr lang="en-GB" sz="2400" b="0" dirty="0">
                          <a:solidFill>
                            <a:schemeClr val="accent1">
                              <a:lumMod val="50000"/>
                            </a:schemeClr>
                          </a:solidFill>
                          <a:latin typeface="Century Gothic" panose="020B0502020202020204" pitchFamily="34" charset="0"/>
                        </a:rPr>
                        <a:t>¿Cuántos </a:t>
                      </a:r>
                      <a:r>
                        <a:rPr lang="en-GB" sz="2400" b="0" dirty="0" err="1">
                          <a:solidFill>
                            <a:schemeClr val="accent1">
                              <a:lumMod val="50000"/>
                            </a:schemeClr>
                          </a:solidFill>
                          <a:latin typeface="Century Gothic" panose="020B0502020202020204" pitchFamily="34" charset="0"/>
                        </a:rPr>
                        <a:t>deportes</a:t>
                      </a:r>
                      <a:r>
                        <a:rPr lang="en-GB" sz="2400" b="0" dirty="0">
                          <a:solidFill>
                            <a:schemeClr val="accent1">
                              <a:lumMod val="50000"/>
                            </a:schemeClr>
                          </a:solidFill>
                          <a:latin typeface="Century Gothic" panose="020B0502020202020204" pitchFamily="34" charset="0"/>
                        </a:rPr>
                        <a:t> haces? </a:t>
                      </a:r>
                    </a:p>
                    <a:p>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670964260"/>
                  </a:ext>
                </a:extLst>
              </a:tr>
              <a:tr h="370840">
                <a:tc>
                  <a:txBody>
                    <a:bodyPr/>
                    <a:lstStyle/>
                    <a:p>
                      <a:r>
                        <a:rPr lang="en-GB" sz="2400" b="0" dirty="0">
                          <a:solidFill>
                            <a:schemeClr val="accent1">
                              <a:lumMod val="50000"/>
                            </a:schemeClr>
                          </a:solidFill>
                          <a:latin typeface="Century Gothic" panose="020B0502020202020204" pitchFamily="34" charset="0"/>
                        </a:rPr>
                        <a:t>¿</a:t>
                      </a:r>
                      <a:r>
                        <a:rPr lang="en-GB" sz="2400" b="0" dirty="0" err="1">
                          <a:solidFill>
                            <a:schemeClr val="accent1">
                              <a:lumMod val="50000"/>
                            </a:schemeClr>
                          </a:solidFill>
                          <a:latin typeface="Century Gothic" panose="020B0502020202020204" pitchFamily="34" charset="0"/>
                        </a:rPr>
                        <a:t>Quién</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es</a:t>
                      </a:r>
                      <a:r>
                        <a:rPr lang="en-GB" sz="2400" b="0" dirty="0">
                          <a:solidFill>
                            <a:schemeClr val="accent1">
                              <a:lumMod val="50000"/>
                            </a:schemeClr>
                          </a:solidFill>
                          <a:latin typeface="Century Gothic" panose="020B0502020202020204" pitchFamily="34" charset="0"/>
                        </a:rPr>
                        <a:t> el </a:t>
                      </a:r>
                      <a:r>
                        <a:rPr lang="en-GB" sz="2400" b="0" dirty="0" err="1">
                          <a:solidFill>
                            <a:schemeClr val="accent1">
                              <a:lumMod val="50000"/>
                            </a:schemeClr>
                          </a:solidFill>
                          <a:latin typeface="Century Gothic" panose="020B0502020202020204" pitchFamily="34" charset="0"/>
                        </a:rPr>
                        <a:t>profesor</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interesante</a:t>
                      </a:r>
                      <a:r>
                        <a:rPr lang="en-GB" sz="2400" b="0" dirty="0">
                          <a:solidFill>
                            <a:schemeClr val="accent1">
                              <a:lumMod val="50000"/>
                            </a:schemeClr>
                          </a:solidFill>
                          <a:latin typeface="Century Gothic" panose="020B0502020202020204" pitchFamily="34" charset="0"/>
                        </a:rPr>
                        <a:t>?</a:t>
                      </a:r>
                    </a:p>
                    <a:p>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926944908"/>
                  </a:ext>
                </a:extLst>
              </a:tr>
              <a:tr h="370840">
                <a:tc>
                  <a:txBody>
                    <a:bodyPr/>
                    <a:lstStyle/>
                    <a:p>
                      <a:r>
                        <a:rPr lang="en-GB" sz="2400" b="0" dirty="0">
                          <a:solidFill>
                            <a:schemeClr val="accent1">
                              <a:lumMod val="50000"/>
                            </a:schemeClr>
                          </a:solidFill>
                          <a:latin typeface="Century Gothic" panose="020B0502020202020204" pitchFamily="34" charset="0"/>
                        </a:rPr>
                        <a:t>¿</a:t>
                      </a:r>
                      <a:r>
                        <a:rPr lang="en-GB" sz="2400" b="0" dirty="0" err="1">
                          <a:solidFill>
                            <a:schemeClr val="accent1">
                              <a:lumMod val="50000"/>
                            </a:schemeClr>
                          </a:solidFill>
                          <a:latin typeface="Century Gothic" panose="020B0502020202020204" pitchFamily="34" charset="0"/>
                        </a:rPr>
                        <a:t>Cuánto</a:t>
                      </a:r>
                      <a:r>
                        <a:rPr lang="en-GB" sz="2400" b="0" dirty="0">
                          <a:solidFill>
                            <a:schemeClr val="accent1">
                              <a:lumMod val="50000"/>
                            </a:schemeClr>
                          </a:solidFill>
                          <a:latin typeface="Century Gothic" panose="020B0502020202020204" pitchFamily="34" charset="0"/>
                        </a:rPr>
                        <a:t> ejercicio haces?</a:t>
                      </a:r>
                    </a:p>
                    <a:p>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1179329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dirty="0">
                          <a:solidFill>
                            <a:schemeClr val="accent1">
                              <a:lumMod val="50000"/>
                            </a:schemeClr>
                          </a:solidFill>
                          <a:latin typeface="Century Gothic" panose="020B0502020202020204" pitchFamily="34" charset="0"/>
                        </a:rPr>
                        <a:t>¿</a:t>
                      </a:r>
                      <a:r>
                        <a:rPr lang="en-GB" sz="2200" b="0" dirty="0" err="1">
                          <a:solidFill>
                            <a:schemeClr val="accent1">
                              <a:lumMod val="50000"/>
                            </a:schemeClr>
                          </a:solidFill>
                          <a:latin typeface="Century Gothic" panose="020B0502020202020204" pitchFamily="34" charset="0"/>
                        </a:rPr>
                        <a:t>Cuáles</a:t>
                      </a:r>
                      <a:r>
                        <a:rPr lang="en-GB" sz="2200" b="0" dirty="0">
                          <a:solidFill>
                            <a:schemeClr val="accent1">
                              <a:lumMod val="50000"/>
                            </a:schemeClr>
                          </a:solidFill>
                          <a:latin typeface="Century Gothic" panose="020B0502020202020204" pitchFamily="34" charset="0"/>
                        </a:rPr>
                        <a:t> son las</a:t>
                      </a:r>
                      <a:r>
                        <a:rPr lang="en-GB" sz="2200" b="0" baseline="0" dirty="0">
                          <a:solidFill>
                            <a:schemeClr val="accent1">
                              <a:lumMod val="50000"/>
                            </a:schemeClr>
                          </a:solidFill>
                          <a:latin typeface="Century Gothic" panose="020B0502020202020204" pitchFamily="34" charset="0"/>
                        </a:rPr>
                        <a:t> </a:t>
                      </a:r>
                      <a:r>
                        <a:rPr lang="en-GB" sz="2200" b="0" baseline="0" dirty="0" err="1">
                          <a:solidFill>
                            <a:schemeClr val="accent1">
                              <a:lumMod val="50000"/>
                            </a:schemeClr>
                          </a:solidFill>
                          <a:latin typeface="Century Gothic" panose="020B0502020202020204" pitchFamily="34" charset="0"/>
                        </a:rPr>
                        <a:t>ciudades</a:t>
                      </a:r>
                      <a:r>
                        <a:rPr lang="en-GB" sz="2200" b="0" baseline="0" dirty="0">
                          <a:solidFill>
                            <a:schemeClr val="accent1">
                              <a:lumMod val="50000"/>
                            </a:schemeClr>
                          </a:solidFill>
                          <a:latin typeface="Century Gothic" panose="020B0502020202020204" pitchFamily="34" charset="0"/>
                        </a:rPr>
                        <a:t> </a:t>
                      </a:r>
                      <a:r>
                        <a:rPr lang="en-GB" sz="2200" b="0" baseline="0" dirty="0" err="1">
                          <a:solidFill>
                            <a:schemeClr val="accent1">
                              <a:lumMod val="50000"/>
                            </a:schemeClr>
                          </a:solidFill>
                          <a:latin typeface="Century Gothic" panose="020B0502020202020204" pitchFamily="34" charset="0"/>
                        </a:rPr>
                        <a:t>antiguas</a:t>
                      </a:r>
                      <a:r>
                        <a:rPr lang="en-GB" sz="2200" b="0" dirty="0">
                          <a:solidFill>
                            <a:schemeClr val="accent1">
                              <a:lumMod val="50000"/>
                            </a:schemeClr>
                          </a:solidFill>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4260993631"/>
                  </a:ext>
                </a:extLst>
              </a:tr>
            </a:tbl>
          </a:graphicData>
        </a:graphic>
      </p:graphicFrame>
      <p:sp>
        <p:nvSpPr>
          <p:cNvPr id="2" name="TextBox 1"/>
          <p:cNvSpPr txBox="1"/>
          <p:nvPr/>
        </p:nvSpPr>
        <p:spPr>
          <a:xfrm>
            <a:off x="456746" y="1835654"/>
            <a:ext cx="4702108" cy="400110"/>
          </a:xfrm>
          <a:prstGeom prst="rect">
            <a:avLst/>
          </a:prstGeom>
          <a:solidFill>
            <a:schemeClr val="accent4">
              <a:lumMod val="20000"/>
              <a:lumOff val="80000"/>
            </a:schemeClr>
          </a:solidFill>
          <a:ln w="38100">
            <a:solidFill>
              <a:schemeClr val="accent1">
                <a:lumMod val="50000"/>
              </a:schemeClr>
            </a:solidFill>
          </a:ln>
        </p:spPr>
        <p:txBody>
          <a:bodyPr wrap="square" rtlCol="0">
            <a:spAutoFit/>
          </a:bodyPr>
          <a:lstStyle/>
          <a:p>
            <a:r>
              <a:rPr lang="en-GB" sz="2000" b="1" dirty="0">
                <a:solidFill>
                  <a:schemeClr val="accent1">
                    <a:lumMod val="50000"/>
                  </a:schemeClr>
                </a:solidFill>
                <a:latin typeface="Century Gothic" panose="020B0502020202020204" pitchFamily="34" charset="0"/>
              </a:rPr>
              <a:t>Carlos.</a:t>
            </a:r>
          </a:p>
        </p:txBody>
      </p:sp>
      <p:sp>
        <p:nvSpPr>
          <p:cNvPr id="11" name="TextBox 10"/>
          <p:cNvSpPr txBox="1"/>
          <p:nvPr/>
        </p:nvSpPr>
        <p:spPr>
          <a:xfrm>
            <a:off x="456746" y="2647087"/>
            <a:ext cx="4702108" cy="400110"/>
          </a:xfrm>
          <a:prstGeom prst="rect">
            <a:avLst/>
          </a:prstGeom>
          <a:solidFill>
            <a:schemeClr val="accent4">
              <a:lumMod val="20000"/>
              <a:lumOff val="80000"/>
            </a:schemeClr>
          </a:solidFill>
          <a:ln w="38100">
            <a:solidFill>
              <a:schemeClr val="accent1">
                <a:lumMod val="50000"/>
              </a:schemeClr>
            </a:solidFill>
          </a:ln>
        </p:spPr>
        <p:txBody>
          <a:bodyPr wrap="square" rtlCol="0">
            <a:spAutoFit/>
          </a:bodyPr>
          <a:lstStyle/>
          <a:p>
            <a:r>
              <a:rPr lang="en-GB" sz="2000" b="1" dirty="0">
                <a:solidFill>
                  <a:schemeClr val="accent1">
                    <a:lumMod val="50000"/>
                  </a:schemeClr>
                </a:solidFill>
                <a:latin typeface="Century Gothic" panose="020B0502020202020204" pitchFamily="34" charset="0"/>
              </a:rPr>
              <a:t>El banco y la </a:t>
            </a:r>
            <a:r>
              <a:rPr lang="en-GB" sz="2000" b="1" dirty="0" err="1">
                <a:solidFill>
                  <a:schemeClr val="accent1">
                    <a:lumMod val="50000"/>
                  </a:schemeClr>
                </a:solidFill>
                <a:latin typeface="Century Gothic" panose="020B0502020202020204" pitchFamily="34" charset="0"/>
              </a:rPr>
              <a:t>iglesia</a:t>
            </a:r>
            <a:r>
              <a:rPr lang="en-GB" sz="2000" b="1" dirty="0">
                <a:solidFill>
                  <a:schemeClr val="accent1">
                    <a:lumMod val="50000"/>
                  </a:schemeClr>
                </a:solidFill>
                <a:latin typeface="Century Gothic" panose="020B0502020202020204" pitchFamily="34" charset="0"/>
              </a:rPr>
              <a:t>.</a:t>
            </a:r>
          </a:p>
        </p:txBody>
      </p:sp>
      <p:sp>
        <p:nvSpPr>
          <p:cNvPr id="12" name="TextBox 11"/>
          <p:cNvSpPr txBox="1"/>
          <p:nvPr/>
        </p:nvSpPr>
        <p:spPr>
          <a:xfrm>
            <a:off x="456746" y="3471589"/>
            <a:ext cx="4702108" cy="400110"/>
          </a:xfrm>
          <a:prstGeom prst="rect">
            <a:avLst/>
          </a:prstGeom>
          <a:solidFill>
            <a:schemeClr val="accent4">
              <a:lumMod val="20000"/>
              <a:lumOff val="80000"/>
            </a:schemeClr>
          </a:solidFill>
          <a:ln w="38100">
            <a:solidFill>
              <a:schemeClr val="accent1">
                <a:lumMod val="50000"/>
              </a:schemeClr>
            </a:solidFill>
          </a:ln>
        </p:spPr>
        <p:txBody>
          <a:bodyPr wrap="square" rtlCol="0">
            <a:spAutoFit/>
          </a:bodyPr>
          <a:lstStyle/>
          <a:p>
            <a:r>
              <a:rPr lang="en-GB" sz="2000" b="1" dirty="0" err="1">
                <a:solidFill>
                  <a:schemeClr val="accent1">
                    <a:lumMod val="50000"/>
                  </a:schemeClr>
                </a:solidFill>
                <a:latin typeface="Century Gothic" panose="020B0502020202020204" pitchFamily="34" charset="0"/>
              </a:rPr>
              <a:t>Tengo</a:t>
            </a:r>
            <a:r>
              <a:rPr lang="en-GB" sz="2000" b="1" dirty="0">
                <a:solidFill>
                  <a:schemeClr val="accent1">
                    <a:lumMod val="50000"/>
                  </a:schemeClr>
                </a:solidFill>
                <a:latin typeface="Century Gothic" panose="020B0502020202020204" pitchFamily="34" charset="0"/>
              </a:rPr>
              <a:t> mucho.</a:t>
            </a:r>
          </a:p>
        </p:txBody>
      </p:sp>
      <p:sp>
        <p:nvSpPr>
          <p:cNvPr id="13" name="TextBox 12"/>
          <p:cNvSpPr txBox="1"/>
          <p:nvPr/>
        </p:nvSpPr>
        <p:spPr>
          <a:xfrm>
            <a:off x="456746" y="4308290"/>
            <a:ext cx="4702108" cy="400110"/>
          </a:xfrm>
          <a:prstGeom prst="rect">
            <a:avLst/>
          </a:prstGeom>
          <a:solidFill>
            <a:schemeClr val="accent4">
              <a:lumMod val="20000"/>
              <a:lumOff val="80000"/>
            </a:schemeClr>
          </a:solidFill>
          <a:ln w="38100">
            <a:solidFill>
              <a:schemeClr val="accent1">
                <a:lumMod val="50000"/>
              </a:schemeClr>
            </a:solidFill>
          </a:ln>
        </p:spPr>
        <p:txBody>
          <a:bodyPr wrap="square" rtlCol="0">
            <a:spAutoFit/>
          </a:bodyPr>
          <a:lstStyle/>
          <a:p>
            <a:r>
              <a:rPr lang="en-GB" sz="2000" b="1" dirty="0">
                <a:solidFill>
                  <a:schemeClr val="accent1">
                    <a:lumMod val="50000"/>
                  </a:schemeClr>
                </a:solidFill>
                <a:latin typeface="Century Gothic" panose="020B0502020202020204" pitchFamily="34" charset="0"/>
              </a:rPr>
              <a:t>Carlos y Daniel.</a:t>
            </a:r>
          </a:p>
        </p:txBody>
      </p:sp>
      <p:sp>
        <p:nvSpPr>
          <p:cNvPr id="14" name="TextBox 13"/>
          <p:cNvSpPr txBox="1"/>
          <p:nvPr/>
        </p:nvSpPr>
        <p:spPr>
          <a:xfrm>
            <a:off x="456746" y="5142229"/>
            <a:ext cx="4702108" cy="400110"/>
          </a:xfrm>
          <a:prstGeom prst="rect">
            <a:avLst/>
          </a:prstGeom>
          <a:solidFill>
            <a:schemeClr val="accent4">
              <a:lumMod val="20000"/>
              <a:lumOff val="80000"/>
            </a:schemeClr>
          </a:solidFill>
          <a:ln w="38100">
            <a:solidFill>
              <a:schemeClr val="accent1">
                <a:lumMod val="50000"/>
              </a:schemeClr>
            </a:solidFill>
          </a:ln>
        </p:spPr>
        <p:txBody>
          <a:bodyPr wrap="square" rtlCol="0">
            <a:spAutoFit/>
          </a:bodyPr>
          <a:lstStyle/>
          <a:p>
            <a:r>
              <a:rPr lang="en-GB" sz="2000" b="1" dirty="0">
                <a:solidFill>
                  <a:schemeClr val="accent1">
                    <a:lumMod val="50000"/>
                  </a:schemeClr>
                </a:solidFill>
                <a:latin typeface="Century Gothic" panose="020B0502020202020204" pitchFamily="34" charset="0"/>
              </a:rPr>
              <a:t>Hago dos.</a:t>
            </a:r>
          </a:p>
        </p:txBody>
      </p:sp>
      <p:sp>
        <p:nvSpPr>
          <p:cNvPr id="15" name="TextBox 14"/>
          <p:cNvSpPr txBox="1"/>
          <p:nvPr/>
        </p:nvSpPr>
        <p:spPr>
          <a:xfrm>
            <a:off x="456746" y="5953662"/>
            <a:ext cx="4702108" cy="400110"/>
          </a:xfrm>
          <a:prstGeom prst="rect">
            <a:avLst/>
          </a:prstGeom>
          <a:solidFill>
            <a:schemeClr val="accent4">
              <a:lumMod val="20000"/>
              <a:lumOff val="80000"/>
            </a:schemeClr>
          </a:solidFill>
          <a:ln w="38100">
            <a:solidFill>
              <a:schemeClr val="accent1">
                <a:lumMod val="50000"/>
              </a:schemeClr>
            </a:solidFill>
          </a:ln>
        </p:spPr>
        <p:txBody>
          <a:bodyPr wrap="square" rtlCol="0">
            <a:spAutoFit/>
          </a:bodyPr>
          <a:lstStyle/>
          <a:p>
            <a:r>
              <a:rPr lang="en-GB" sz="2000" b="1" dirty="0">
                <a:solidFill>
                  <a:schemeClr val="accent1">
                    <a:lumMod val="50000"/>
                  </a:schemeClr>
                </a:solidFill>
                <a:latin typeface="Century Gothic" panose="020B0502020202020204" pitchFamily="34" charset="0"/>
              </a:rPr>
              <a:t>El banco.</a:t>
            </a:r>
          </a:p>
        </p:txBody>
      </p:sp>
      <p:sp>
        <p:nvSpPr>
          <p:cNvPr id="16" name="TextBox 15"/>
          <p:cNvSpPr txBox="1"/>
          <p:nvPr/>
        </p:nvSpPr>
        <p:spPr>
          <a:xfrm>
            <a:off x="6382149" y="1866179"/>
            <a:ext cx="4702108" cy="400110"/>
          </a:xfrm>
          <a:prstGeom prst="rect">
            <a:avLst/>
          </a:prstGeom>
          <a:solidFill>
            <a:schemeClr val="accent4">
              <a:lumMod val="20000"/>
              <a:lumOff val="80000"/>
            </a:schemeClr>
          </a:solidFill>
          <a:ln w="38100">
            <a:solidFill>
              <a:schemeClr val="accent1">
                <a:lumMod val="50000"/>
              </a:schemeClr>
            </a:solidFill>
          </a:ln>
        </p:spPr>
        <p:txBody>
          <a:bodyPr wrap="square" rtlCol="0">
            <a:spAutoFit/>
          </a:bodyPr>
          <a:lstStyle/>
          <a:p>
            <a:r>
              <a:rPr lang="en-GB" sz="2000" b="1" dirty="0">
                <a:solidFill>
                  <a:schemeClr val="accent1">
                    <a:lumMod val="50000"/>
                  </a:schemeClr>
                </a:solidFill>
                <a:latin typeface="Century Gothic" panose="020B0502020202020204" pitchFamily="34" charset="0"/>
              </a:rPr>
              <a:t>El </a:t>
            </a:r>
            <a:r>
              <a:rPr lang="en-GB" sz="2000" b="1" dirty="0" err="1">
                <a:solidFill>
                  <a:schemeClr val="accent1">
                    <a:lumMod val="50000"/>
                  </a:schemeClr>
                </a:solidFill>
                <a:latin typeface="Century Gothic" panose="020B0502020202020204" pitchFamily="34" charset="0"/>
              </a:rPr>
              <a:t>Señor</a:t>
            </a:r>
            <a:r>
              <a:rPr lang="en-GB" sz="2000" b="1" dirty="0">
                <a:solidFill>
                  <a:schemeClr val="accent1">
                    <a:lumMod val="50000"/>
                  </a:schemeClr>
                </a:solidFill>
                <a:latin typeface="Century Gothic" panose="020B0502020202020204" pitchFamily="34" charset="0"/>
              </a:rPr>
              <a:t> Castro y la </a:t>
            </a:r>
            <a:r>
              <a:rPr lang="en-GB" sz="2000" b="1" dirty="0" err="1">
                <a:solidFill>
                  <a:schemeClr val="accent1">
                    <a:lumMod val="50000"/>
                  </a:schemeClr>
                </a:solidFill>
                <a:latin typeface="Century Gothic" panose="020B0502020202020204" pitchFamily="34" charset="0"/>
              </a:rPr>
              <a:t>Señora</a:t>
            </a:r>
            <a:r>
              <a:rPr lang="en-GB" sz="2000" b="1" dirty="0">
                <a:solidFill>
                  <a:schemeClr val="accent1">
                    <a:lumMod val="50000"/>
                  </a:schemeClr>
                </a:solidFill>
                <a:latin typeface="Century Gothic" panose="020B0502020202020204" pitchFamily="34" charset="0"/>
              </a:rPr>
              <a:t> Alonso.</a:t>
            </a:r>
          </a:p>
        </p:txBody>
      </p:sp>
      <p:sp>
        <p:nvSpPr>
          <p:cNvPr id="17" name="TextBox 16"/>
          <p:cNvSpPr txBox="1"/>
          <p:nvPr/>
        </p:nvSpPr>
        <p:spPr>
          <a:xfrm>
            <a:off x="6382149" y="2674521"/>
            <a:ext cx="4702108" cy="400110"/>
          </a:xfrm>
          <a:prstGeom prst="rect">
            <a:avLst/>
          </a:prstGeom>
          <a:solidFill>
            <a:schemeClr val="accent4">
              <a:lumMod val="20000"/>
              <a:lumOff val="80000"/>
            </a:schemeClr>
          </a:solidFill>
          <a:ln w="38100">
            <a:solidFill>
              <a:schemeClr val="accent1">
                <a:lumMod val="50000"/>
              </a:schemeClr>
            </a:solidFill>
          </a:ln>
        </p:spPr>
        <p:txBody>
          <a:bodyPr wrap="square" rtlCol="0">
            <a:spAutoFit/>
          </a:bodyPr>
          <a:lstStyle/>
          <a:p>
            <a:r>
              <a:rPr lang="en-GB" sz="2000" b="1" dirty="0">
                <a:solidFill>
                  <a:schemeClr val="accent1">
                    <a:lumMod val="50000"/>
                  </a:schemeClr>
                </a:solidFill>
                <a:latin typeface="Century Gothic" panose="020B0502020202020204" pitchFamily="34" charset="0"/>
              </a:rPr>
              <a:t>Salamanca.</a:t>
            </a:r>
          </a:p>
        </p:txBody>
      </p:sp>
      <p:sp>
        <p:nvSpPr>
          <p:cNvPr id="18" name="TextBox 17"/>
          <p:cNvSpPr txBox="1"/>
          <p:nvPr/>
        </p:nvSpPr>
        <p:spPr>
          <a:xfrm>
            <a:off x="6382149" y="3495304"/>
            <a:ext cx="4702108" cy="400110"/>
          </a:xfrm>
          <a:prstGeom prst="rect">
            <a:avLst/>
          </a:prstGeom>
          <a:solidFill>
            <a:schemeClr val="accent4">
              <a:lumMod val="20000"/>
              <a:lumOff val="80000"/>
            </a:schemeClr>
          </a:solidFill>
          <a:ln w="38100">
            <a:solidFill>
              <a:schemeClr val="accent1">
                <a:lumMod val="50000"/>
              </a:schemeClr>
            </a:solidFill>
          </a:ln>
        </p:spPr>
        <p:txBody>
          <a:bodyPr wrap="square" rtlCol="0">
            <a:spAutoFit/>
          </a:bodyPr>
          <a:lstStyle/>
          <a:p>
            <a:r>
              <a:rPr lang="en-GB" sz="2000" b="1" dirty="0">
                <a:solidFill>
                  <a:schemeClr val="accent1">
                    <a:lumMod val="50000"/>
                  </a:schemeClr>
                </a:solidFill>
                <a:latin typeface="Century Gothic" panose="020B0502020202020204" pitchFamily="34" charset="0"/>
              </a:rPr>
              <a:t>Hago </a:t>
            </a:r>
            <a:r>
              <a:rPr lang="en-GB" sz="2000" b="1" dirty="0" err="1">
                <a:solidFill>
                  <a:schemeClr val="accent1">
                    <a:lumMod val="50000"/>
                  </a:schemeClr>
                </a:solidFill>
                <a:latin typeface="Century Gothic" panose="020B0502020202020204" pitchFamily="34" charset="0"/>
              </a:rPr>
              <a:t>tres</a:t>
            </a:r>
            <a:r>
              <a:rPr lang="en-GB" sz="2000" b="1" dirty="0">
                <a:solidFill>
                  <a:schemeClr val="accent1">
                    <a:lumMod val="50000"/>
                  </a:schemeClr>
                </a:solidFill>
                <a:latin typeface="Century Gothic" panose="020B0502020202020204" pitchFamily="34" charset="0"/>
              </a:rPr>
              <a:t>.</a:t>
            </a:r>
          </a:p>
        </p:txBody>
      </p:sp>
      <p:sp>
        <p:nvSpPr>
          <p:cNvPr id="19" name="TextBox 18"/>
          <p:cNvSpPr txBox="1"/>
          <p:nvPr/>
        </p:nvSpPr>
        <p:spPr>
          <a:xfrm>
            <a:off x="6382149" y="4330796"/>
            <a:ext cx="4702108" cy="400110"/>
          </a:xfrm>
          <a:prstGeom prst="rect">
            <a:avLst/>
          </a:prstGeom>
          <a:solidFill>
            <a:schemeClr val="accent4">
              <a:lumMod val="20000"/>
              <a:lumOff val="80000"/>
            </a:schemeClr>
          </a:solidFill>
          <a:ln w="38100">
            <a:solidFill>
              <a:schemeClr val="accent1">
                <a:lumMod val="50000"/>
              </a:schemeClr>
            </a:solidFill>
          </a:ln>
        </p:spPr>
        <p:txBody>
          <a:bodyPr wrap="square" rtlCol="0">
            <a:spAutoFit/>
          </a:bodyPr>
          <a:lstStyle/>
          <a:p>
            <a:r>
              <a:rPr lang="en-GB" sz="2000" b="1" dirty="0">
                <a:solidFill>
                  <a:schemeClr val="accent1">
                    <a:lumMod val="50000"/>
                  </a:schemeClr>
                </a:solidFill>
                <a:latin typeface="Century Gothic" panose="020B0502020202020204" pitchFamily="34" charset="0"/>
              </a:rPr>
              <a:t>El </a:t>
            </a:r>
            <a:r>
              <a:rPr lang="en-GB" sz="2000" b="1" dirty="0" err="1">
                <a:solidFill>
                  <a:schemeClr val="accent1">
                    <a:lumMod val="50000"/>
                  </a:schemeClr>
                </a:solidFill>
                <a:latin typeface="Century Gothic" panose="020B0502020202020204" pitchFamily="34" charset="0"/>
              </a:rPr>
              <a:t>Señor</a:t>
            </a:r>
            <a:r>
              <a:rPr lang="en-GB" sz="2000" b="1" dirty="0">
                <a:solidFill>
                  <a:schemeClr val="accent1">
                    <a:lumMod val="50000"/>
                  </a:schemeClr>
                </a:solidFill>
                <a:latin typeface="Century Gothic" panose="020B0502020202020204" pitchFamily="34" charset="0"/>
              </a:rPr>
              <a:t> Castro.</a:t>
            </a:r>
          </a:p>
        </p:txBody>
      </p:sp>
      <p:sp>
        <p:nvSpPr>
          <p:cNvPr id="20" name="TextBox 19"/>
          <p:cNvSpPr txBox="1"/>
          <p:nvPr/>
        </p:nvSpPr>
        <p:spPr>
          <a:xfrm>
            <a:off x="6382149" y="5142229"/>
            <a:ext cx="4702108" cy="400110"/>
          </a:xfrm>
          <a:prstGeom prst="rect">
            <a:avLst/>
          </a:prstGeom>
          <a:solidFill>
            <a:schemeClr val="accent4">
              <a:lumMod val="20000"/>
              <a:lumOff val="80000"/>
            </a:schemeClr>
          </a:solidFill>
          <a:ln w="38100">
            <a:solidFill>
              <a:schemeClr val="accent1">
                <a:lumMod val="50000"/>
              </a:schemeClr>
            </a:solidFill>
          </a:ln>
        </p:spPr>
        <p:txBody>
          <a:bodyPr wrap="square" rtlCol="0">
            <a:spAutoFit/>
          </a:bodyPr>
          <a:lstStyle/>
          <a:p>
            <a:r>
              <a:rPr lang="en-GB" sz="2000" b="1" dirty="0">
                <a:solidFill>
                  <a:schemeClr val="accent1">
                    <a:lumMod val="50000"/>
                  </a:schemeClr>
                </a:solidFill>
                <a:latin typeface="Century Gothic" panose="020B0502020202020204" pitchFamily="34" charset="0"/>
              </a:rPr>
              <a:t>Hago mucho.</a:t>
            </a:r>
          </a:p>
        </p:txBody>
      </p:sp>
      <p:sp>
        <p:nvSpPr>
          <p:cNvPr id="21" name="TextBox 20"/>
          <p:cNvSpPr txBox="1"/>
          <p:nvPr/>
        </p:nvSpPr>
        <p:spPr>
          <a:xfrm>
            <a:off x="6382149" y="5953662"/>
            <a:ext cx="4702108" cy="400110"/>
          </a:xfrm>
          <a:prstGeom prst="rect">
            <a:avLst/>
          </a:prstGeom>
          <a:solidFill>
            <a:schemeClr val="accent4">
              <a:lumMod val="20000"/>
              <a:lumOff val="80000"/>
            </a:schemeClr>
          </a:solidFill>
          <a:ln w="38100">
            <a:solidFill>
              <a:schemeClr val="accent1">
                <a:lumMod val="50000"/>
              </a:schemeClr>
            </a:solidFill>
          </a:ln>
        </p:spPr>
        <p:txBody>
          <a:bodyPr wrap="square" rtlCol="0">
            <a:spAutoFit/>
          </a:bodyPr>
          <a:lstStyle/>
          <a:p>
            <a:r>
              <a:rPr lang="en-GB" sz="2000" b="1" dirty="0">
                <a:solidFill>
                  <a:schemeClr val="accent1">
                    <a:lumMod val="50000"/>
                  </a:schemeClr>
                </a:solidFill>
                <a:latin typeface="Century Gothic" panose="020B0502020202020204" pitchFamily="34" charset="0"/>
              </a:rPr>
              <a:t>Salamanca y Madrid.</a:t>
            </a:r>
          </a:p>
        </p:txBody>
      </p:sp>
      <p:sp>
        <p:nvSpPr>
          <p:cNvPr id="22" name="Rounded Rectangle 11">
            <a:extLst>
              <a:ext uri="{FF2B5EF4-FFF2-40B4-BE49-F238E27FC236}">
                <a16:creationId xmlns:a16="http://schemas.microsoft.com/office/drawing/2014/main" id="{A316DD52-7894-4A75-969C-CA0645DA2978}"/>
              </a:ext>
            </a:extLst>
          </p:cNvPr>
          <p:cNvSpPr/>
          <p:nvPr/>
        </p:nvSpPr>
        <p:spPr>
          <a:xfrm>
            <a:off x="9493624" y="258166"/>
            <a:ext cx="243451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31301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89A9CC99-6E6F-BA4F-8531-09C581FE85E7}"/>
              </a:ext>
            </a:extLst>
          </p:cNvPr>
          <p:cNvSpPr>
            <a:spLocks noGrp="1"/>
          </p:cNvSpPr>
          <p:nvPr>
            <p:ph type="title"/>
          </p:nvPr>
        </p:nvSpPr>
        <p:spPr>
          <a:xfrm>
            <a:off x="11070448" y="453846"/>
            <a:ext cx="257637" cy="130744"/>
          </a:xfrm>
        </p:spPr>
        <p:txBody>
          <a:bodyPr>
            <a:normAutofit/>
          </a:bodyPr>
          <a:lstStyle/>
          <a:p>
            <a:r>
              <a:rPr lang="en-GB" sz="100" b="1" dirty="0">
                <a:solidFill>
                  <a:prstClr val="white"/>
                </a:solidFill>
              </a:rPr>
              <a:t>escribir</a:t>
            </a:r>
            <a:endParaRPr lang="en-US" sz="100" dirty="0"/>
          </a:p>
        </p:txBody>
      </p:sp>
      <p:sp>
        <p:nvSpPr>
          <p:cNvPr id="7" name="TextBox 6"/>
          <p:cNvSpPr txBox="1"/>
          <p:nvPr/>
        </p:nvSpPr>
        <p:spPr>
          <a:xfrm>
            <a:off x="467833" y="1101239"/>
            <a:ext cx="10132828" cy="5262979"/>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Escribe la </a:t>
            </a:r>
            <a:r>
              <a:rPr lang="en-GB" sz="2400" b="1" dirty="0" err="1">
                <a:solidFill>
                  <a:schemeClr val="accent1">
                    <a:lumMod val="50000"/>
                  </a:schemeClr>
                </a:solidFill>
                <a:latin typeface="Century Gothic" panose="020B0502020202020204" pitchFamily="34" charset="0"/>
              </a:rPr>
              <a:t>pregunta</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correcta</a:t>
            </a:r>
            <a:r>
              <a:rPr lang="en-GB" sz="2400" b="1" dirty="0">
                <a:solidFill>
                  <a:schemeClr val="accent1">
                    <a:lumMod val="50000"/>
                  </a:schemeClr>
                </a:solidFill>
                <a:latin typeface="Century Gothic" panose="020B0502020202020204" pitchFamily="34" charset="0"/>
              </a:rPr>
              <a:t> y la </a:t>
            </a:r>
            <a:r>
              <a:rPr lang="en-GB" sz="2400" b="1" dirty="0" err="1">
                <a:solidFill>
                  <a:schemeClr val="accent1">
                    <a:lumMod val="50000"/>
                  </a:schemeClr>
                </a:solidFill>
                <a:latin typeface="Century Gothic" panose="020B0502020202020204" pitchFamily="34" charset="0"/>
              </a:rPr>
              <a:t>frase</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completa</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en</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inglés</a:t>
            </a:r>
            <a:r>
              <a:rPr lang="en-GB" sz="2400" b="1" dirty="0">
                <a:solidFill>
                  <a:schemeClr val="accent1">
                    <a:lumMod val="50000"/>
                  </a:schemeClr>
                </a:solidFill>
                <a:latin typeface="Century Gothic" panose="020B0502020202020204" pitchFamily="34" charset="0"/>
              </a:rPr>
              <a:t> :</a:t>
            </a:r>
          </a:p>
          <a:p>
            <a:endParaRPr lang="en-GB" sz="2400" dirty="0">
              <a:solidFill>
                <a:schemeClr val="accent1">
                  <a:lumMod val="50000"/>
                </a:schemeClr>
              </a:solidFill>
              <a:latin typeface="Century Gothic" panose="020B0502020202020204" pitchFamily="34" charset="0"/>
            </a:endParaRPr>
          </a:p>
          <a:p>
            <a:r>
              <a:rPr lang="en-GB" sz="2400" dirty="0">
                <a:solidFill>
                  <a:schemeClr val="accent1">
                    <a:lumMod val="50000"/>
                  </a:schemeClr>
                </a:solidFill>
                <a:latin typeface="Century Gothic" panose="020B0502020202020204" pitchFamily="34" charset="0"/>
              </a:rPr>
              <a:t>1) ¿ ___________ dinero </a:t>
            </a:r>
            <a:r>
              <a:rPr lang="en-GB" sz="2400" dirty="0" err="1">
                <a:solidFill>
                  <a:schemeClr val="accent1">
                    <a:lumMod val="50000"/>
                  </a:schemeClr>
                </a:solidFill>
                <a:latin typeface="Century Gothic" panose="020B0502020202020204" pitchFamily="34" charset="0"/>
              </a:rPr>
              <a:t>tiene</a:t>
            </a:r>
            <a:r>
              <a:rPr lang="en-GB" sz="2400" dirty="0">
                <a:solidFill>
                  <a:schemeClr val="accent1">
                    <a:lumMod val="50000"/>
                  </a:schemeClr>
                </a:solidFill>
                <a:latin typeface="Century Gothic" panose="020B0502020202020204" pitchFamily="34" charset="0"/>
              </a:rPr>
              <a:t> Tao?</a:t>
            </a:r>
          </a:p>
          <a:p>
            <a:endParaRPr lang="en-GB" sz="2400" dirty="0">
              <a:solidFill>
                <a:schemeClr val="accent1">
                  <a:lumMod val="50000"/>
                </a:schemeClr>
              </a:solidFill>
              <a:latin typeface="Century Gothic" panose="020B0502020202020204" pitchFamily="34" charset="0"/>
            </a:endParaRPr>
          </a:p>
          <a:p>
            <a:r>
              <a:rPr lang="en-GB" sz="2400" dirty="0">
                <a:solidFill>
                  <a:schemeClr val="accent1">
                    <a:lumMod val="50000"/>
                  </a:schemeClr>
                </a:solidFill>
                <a:latin typeface="Century Gothic" panose="020B0502020202020204" pitchFamily="34" charset="0"/>
              </a:rPr>
              <a:t>2) ¿ ___________ son </a:t>
            </a:r>
            <a:r>
              <a:rPr lang="en-GB" sz="2400" dirty="0" err="1">
                <a:solidFill>
                  <a:schemeClr val="accent1">
                    <a:lumMod val="50000"/>
                  </a:schemeClr>
                </a:solidFill>
                <a:latin typeface="Century Gothic" panose="020B0502020202020204" pitchFamily="34" charset="0"/>
              </a:rPr>
              <a:t>los</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regalos</a:t>
            </a:r>
            <a:r>
              <a:rPr lang="en-GB" sz="2400" dirty="0">
                <a:solidFill>
                  <a:schemeClr val="accent1">
                    <a:lumMod val="50000"/>
                  </a:schemeClr>
                </a:solidFill>
                <a:latin typeface="Century Gothic" panose="020B0502020202020204" pitchFamily="34" charset="0"/>
              </a:rPr>
              <a:t> para Kai?</a:t>
            </a:r>
          </a:p>
          <a:p>
            <a:endParaRPr lang="en-GB" sz="2400" dirty="0">
              <a:solidFill>
                <a:schemeClr val="accent1">
                  <a:lumMod val="50000"/>
                </a:schemeClr>
              </a:solidFill>
              <a:latin typeface="Century Gothic" panose="020B0502020202020204" pitchFamily="34" charset="0"/>
            </a:endParaRPr>
          </a:p>
          <a:p>
            <a:r>
              <a:rPr lang="en-GB" sz="2400" dirty="0">
                <a:solidFill>
                  <a:schemeClr val="accent1">
                    <a:lumMod val="50000"/>
                  </a:schemeClr>
                </a:solidFill>
                <a:latin typeface="Century Gothic" panose="020B0502020202020204" pitchFamily="34" charset="0"/>
              </a:rPr>
              <a:t>3) ¿ ___________ </a:t>
            </a:r>
            <a:r>
              <a:rPr lang="en-GB" sz="2400" dirty="0" err="1">
                <a:solidFill>
                  <a:schemeClr val="accent1">
                    <a:lumMod val="50000"/>
                  </a:schemeClr>
                </a:solidFill>
                <a:latin typeface="Century Gothic" panose="020B0502020202020204" pitchFamily="34" charset="0"/>
              </a:rPr>
              <a:t>regalos</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tiene</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Ju</a:t>
            </a:r>
            <a:r>
              <a:rPr lang="en-GB" sz="2400" dirty="0">
                <a:solidFill>
                  <a:schemeClr val="accent1">
                    <a:lumMod val="50000"/>
                  </a:schemeClr>
                </a:solidFill>
                <a:latin typeface="Century Gothic" panose="020B0502020202020204" pitchFamily="34" charset="0"/>
              </a:rPr>
              <a:t>?</a:t>
            </a:r>
          </a:p>
          <a:p>
            <a:endParaRPr lang="en-GB" sz="2400" dirty="0">
              <a:solidFill>
                <a:schemeClr val="accent1">
                  <a:lumMod val="50000"/>
                </a:schemeClr>
              </a:solidFill>
              <a:latin typeface="Century Gothic" panose="020B0502020202020204" pitchFamily="34" charset="0"/>
            </a:endParaRPr>
          </a:p>
          <a:p>
            <a:r>
              <a:rPr lang="en-GB" sz="2400" dirty="0">
                <a:solidFill>
                  <a:schemeClr val="accent1">
                    <a:lumMod val="50000"/>
                  </a:schemeClr>
                </a:solidFill>
                <a:latin typeface="Century Gothic" panose="020B0502020202020204" pitchFamily="34" charset="0"/>
              </a:rPr>
              <a:t>4) ¿ ___________ es la </a:t>
            </a:r>
            <a:r>
              <a:rPr lang="en-GB" sz="2400" dirty="0" err="1">
                <a:solidFill>
                  <a:schemeClr val="accent1">
                    <a:lumMod val="50000"/>
                  </a:schemeClr>
                </a:solidFill>
                <a:latin typeface="Century Gothic" panose="020B0502020202020204" pitchFamily="34" charset="0"/>
              </a:rPr>
              <a:t>familia</a:t>
            </a:r>
            <a:r>
              <a:rPr lang="en-GB" sz="2400" dirty="0">
                <a:solidFill>
                  <a:schemeClr val="accent1">
                    <a:lumMod val="50000"/>
                  </a:schemeClr>
                </a:solidFill>
                <a:latin typeface="Century Gothic" panose="020B0502020202020204" pitchFamily="34" charset="0"/>
              </a:rPr>
              <a:t> con once regalos?</a:t>
            </a:r>
          </a:p>
          <a:p>
            <a:endParaRPr lang="en-GB" sz="2400" dirty="0">
              <a:solidFill>
                <a:schemeClr val="accent1">
                  <a:lumMod val="50000"/>
                </a:schemeClr>
              </a:solidFill>
              <a:latin typeface="Century Gothic" panose="020B0502020202020204" pitchFamily="34" charset="0"/>
            </a:endParaRPr>
          </a:p>
          <a:p>
            <a:r>
              <a:rPr lang="en-GB" sz="2400" dirty="0">
                <a:solidFill>
                  <a:schemeClr val="accent1">
                    <a:lumMod val="50000"/>
                  </a:schemeClr>
                </a:solidFill>
                <a:latin typeface="Century Gothic" panose="020B0502020202020204" pitchFamily="34" charset="0"/>
              </a:rPr>
              <a:t>5) ¿ ___________ </a:t>
            </a:r>
            <a:r>
              <a:rPr lang="en-GB" sz="2400" dirty="0" err="1">
                <a:solidFill>
                  <a:schemeClr val="accent1">
                    <a:lumMod val="50000"/>
                  </a:schemeClr>
                </a:solidFill>
                <a:latin typeface="Century Gothic" panose="020B0502020202020204" pitchFamily="34" charset="0"/>
              </a:rPr>
              <a:t>está</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alegre</a:t>
            </a:r>
            <a:r>
              <a:rPr lang="en-GB" sz="2400" dirty="0">
                <a:solidFill>
                  <a:schemeClr val="accent1">
                    <a:lumMod val="50000"/>
                  </a:schemeClr>
                </a:solidFill>
                <a:latin typeface="Century Gothic" panose="020B0502020202020204" pitchFamily="34" charset="0"/>
              </a:rPr>
              <a:t>?</a:t>
            </a:r>
          </a:p>
          <a:p>
            <a:endParaRPr lang="en-GB" sz="2400" dirty="0">
              <a:solidFill>
                <a:schemeClr val="accent1">
                  <a:lumMod val="50000"/>
                </a:schemeClr>
              </a:solidFill>
              <a:latin typeface="Century Gothic" panose="020B0502020202020204" pitchFamily="34" charset="0"/>
            </a:endParaRPr>
          </a:p>
          <a:p>
            <a:r>
              <a:rPr lang="en-GB" sz="2400" dirty="0">
                <a:solidFill>
                  <a:schemeClr val="accent1">
                    <a:lumMod val="50000"/>
                  </a:schemeClr>
                </a:solidFill>
                <a:latin typeface="Century Gothic" panose="020B0502020202020204" pitchFamily="34" charset="0"/>
              </a:rPr>
              <a:t>6) ¿ ___________ son las personas </a:t>
            </a:r>
            <a:r>
              <a:rPr lang="en-GB" sz="2400" dirty="0" err="1">
                <a:solidFill>
                  <a:schemeClr val="accent1">
                    <a:lumMod val="50000"/>
                  </a:schemeClr>
                </a:solidFill>
                <a:latin typeface="Century Gothic" panose="020B0502020202020204" pitchFamily="34" charset="0"/>
              </a:rPr>
              <a:t>ricas</a:t>
            </a:r>
            <a:r>
              <a:rPr lang="en-GB" sz="2400" dirty="0">
                <a:solidFill>
                  <a:schemeClr val="accent1">
                    <a:lumMod val="50000"/>
                  </a:schemeClr>
                </a:solidFill>
                <a:latin typeface="Century Gothic" panose="020B0502020202020204" pitchFamily="34" charset="0"/>
              </a:rPr>
              <a:t>?  </a:t>
            </a:r>
          </a:p>
          <a:p>
            <a:endParaRPr lang="en-GB" sz="2400" dirty="0">
              <a:solidFill>
                <a:schemeClr val="accent1">
                  <a:lumMod val="50000"/>
                </a:schemeClr>
              </a:solidFill>
              <a:latin typeface="Century Gothic" panose="020B0502020202020204" pitchFamily="34" charset="0"/>
            </a:endParaRPr>
          </a:p>
        </p:txBody>
      </p:sp>
      <p:sp>
        <p:nvSpPr>
          <p:cNvPr id="8" name="TextBox 7"/>
          <p:cNvSpPr txBox="1"/>
          <p:nvPr/>
        </p:nvSpPr>
        <p:spPr>
          <a:xfrm>
            <a:off x="467833" y="2167851"/>
            <a:ext cx="10409274" cy="400110"/>
          </a:xfrm>
          <a:prstGeom prst="rect">
            <a:avLst/>
          </a:prstGeom>
          <a:solidFill>
            <a:srgbClr val="FBF0D5"/>
          </a:solidFill>
        </p:spPr>
        <p:txBody>
          <a:bodyPr wrap="square" rtlCol="0">
            <a:spAutoFit/>
          </a:bodyPr>
          <a:lstStyle/>
          <a:p>
            <a:r>
              <a:rPr lang="en-GB" sz="2000" dirty="0">
                <a:solidFill>
                  <a:schemeClr val="accent5">
                    <a:lumMod val="50000"/>
                  </a:schemeClr>
                </a:solidFill>
                <a:latin typeface="Century Gothic" panose="020B0502020202020204" pitchFamily="34" charset="0"/>
              </a:rPr>
              <a:t>How much money does Tao have?</a:t>
            </a:r>
          </a:p>
        </p:txBody>
      </p:sp>
      <p:sp>
        <p:nvSpPr>
          <p:cNvPr id="9" name="TextBox 8"/>
          <p:cNvSpPr txBox="1"/>
          <p:nvPr/>
        </p:nvSpPr>
        <p:spPr>
          <a:xfrm>
            <a:off x="467833" y="2905904"/>
            <a:ext cx="10409274" cy="400110"/>
          </a:xfrm>
          <a:prstGeom prst="rect">
            <a:avLst/>
          </a:prstGeom>
          <a:solidFill>
            <a:srgbClr val="FBF0D5"/>
          </a:solidFill>
        </p:spPr>
        <p:txBody>
          <a:bodyPr wrap="square" rtlCol="0">
            <a:spAutoFit/>
          </a:bodyPr>
          <a:lstStyle/>
          <a:p>
            <a:r>
              <a:rPr lang="en-GB" sz="2000" dirty="0">
                <a:solidFill>
                  <a:schemeClr val="accent5">
                    <a:lumMod val="50000"/>
                  </a:schemeClr>
                </a:solidFill>
                <a:latin typeface="Century Gothic" panose="020B0502020202020204" pitchFamily="34" charset="0"/>
              </a:rPr>
              <a:t>Which are the presents for Kai?</a:t>
            </a:r>
          </a:p>
        </p:txBody>
      </p:sp>
      <p:sp>
        <p:nvSpPr>
          <p:cNvPr id="10" name="TextBox 9"/>
          <p:cNvSpPr txBox="1"/>
          <p:nvPr/>
        </p:nvSpPr>
        <p:spPr>
          <a:xfrm>
            <a:off x="467833" y="3647488"/>
            <a:ext cx="10409274" cy="400110"/>
          </a:xfrm>
          <a:prstGeom prst="rect">
            <a:avLst/>
          </a:prstGeom>
          <a:solidFill>
            <a:srgbClr val="FBF0D5"/>
          </a:solidFill>
        </p:spPr>
        <p:txBody>
          <a:bodyPr wrap="square" rtlCol="0">
            <a:spAutoFit/>
          </a:bodyPr>
          <a:lstStyle/>
          <a:p>
            <a:r>
              <a:rPr lang="en-GB" sz="2000" dirty="0">
                <a:solidFill>
                  <a:schemeClr val="accent5">
                    <a:lumMod val="50000"/>
                  </a:schemeClr>
                </a:solidFill>
                <a:latin typeface="Century Gothic" panose="020B0502020202020204" pitchFamily="34" charset="0"/>
              </a:rPr>
              <a:t>How many presents does </a:t>
            </a:r>
            <a:r>
              <a:rPr lang="en-GB" sz="2000" dirty="0" err="1">
                <a:solidFill>
                  <a:schemeClr val="accent5">
                    <a:lumMod val="50000"/>
                  </a:schemeClr>
                </a:solidFill>
                <a:latin typeface="Century Gothic" panose="020B0502020202020204" pitchFamily="34" charset="0"/>
              </a:rPr>
              <a:t>Ju</a:t>
            </a:r>
            <a:r>
              <a:rPr lang="en-GB" sz="2000" dirty="0">
                <a:solidFill>
                  <a:schemeClr val="accent5">
                    <a:lumMod val="50000"/>
                  </a:schemeClr>
                </a:solidFill>
                <a:latin typeface="Century Gothic" panose="020B0502020202020204" pitchFamily="34" charset="0"/>
              </a:rPr>
              <a:t> have?</a:t>
            </a:r>
          </a:p>
        </p:txBody>
      </p:sp>
      <p:sp>
        <p:nvSpPr>
          <p:cNvPr id="11" name="TextBox 10"/>
          <p:cNvSpPr txBox="1"/>
          <p:nvPr/>
        </p:nvSpPr>
        <p:spPr>
          <a:xfrm>
            <a:off x="467833" y="4422545"/>
            <a:ext cx="10409274" cy="400110"/>
          </a:xfrm>
          <a:prstGeom prst="rect">
            <a:avLst/>
          </a:prstGeom>
          <a:solidFill>
            <a:srgbClr val="FBF0D5"/>
          </a:solidFill>
        </p:spPr>
        <p:txBody>
          <a:bodyPr wrap="square" rtlCol="0">
            <a:spAutoFit/>
          </a:bodyPr>
          <a:lstStyle/>
          <a:p>
            <a:r>
              <a:rPr lang="en-GB" sz="2000" dirty="0">
                <a:solidFill>
                  <a:schemeClr val="accent5">
                    <a:lumMod val="50000"/>
                  </a:schemeClr>
                </a:solidFill>
                <a:latin typeface="Century Gothic" panose="020B0502020202020204" pitchFamily="34" charset="0"/>
              </a:rPr>
              <a:t>Which is the family with eleven presents?</a:t>
            </a:r>
          </a:p>
        </p:txBody>
      </p:sp>
      <p:sp>
        <p:nvSpPr>
          <p:cNvPr id="12" name="TextBox 11"/>
          <p:cNvSpPr txBox="1"/>
          <p:nvPr/>
        </p:nvSpPr>
        <p:spPr>
          <a:xfrm>
            <a:off x="467833" y="5117073"/>
            <a:ext cx="10409274" cy="400110"/>
          </a:xfrm>
          <a:prstGeom prst="rect">
            <a:avLst/>
          </a:prstGeom>
          <a:solidFill>
            <a:srgbClr val="FBF0D5"/>
          </a:solidFill>
        </p:spPr>
        <p:txBody>
          <a:bodyPr wrap="square" rtlCol="0">
            <a:spAutoFit/>
          </a:bodyPr>
          <a:lstStyle/>
          <a:p>
            <a:r>
              <a:rPr lang="en-GB" sz="2000" dirty="0">
                <a:solidFill>
                  <a:schemeClr val="accent5">
                    <a:lumMod val="50000"/>
                  </a:schemeClr>
                </a:solidFill>
                <a:latin typeface="Century Gothic" panose="020B0502020202020204" pitchFamily="34" charset="0"/>
              </a:rPr>
              <a:t>Who is cheerful?</a:t>
            </a:r>
          </a:p>
        </p:txBody>
      </p:sp>
      <p:sp>
        <p:nvSpPr>
          <p:cNvPr id="13" name="TextBox 12"/>
          <p:cNvSpPr txBox="1"/>
          <p:nvPr/>
        </p:nvSpPr>
        <p:spPr>
          <a:xfrm>
            <a:off x="467833" y="5931579"/>
            <a:ext cx="10409274" cy="400110"/>
          </a:xfrm>
          <a:prstGeom prst="rect">
            <a:avLst/>
          </a:prstGeom>
          <a:solidFill>
            <a:srgbClr val="FBF0D5"/>
          </a:solidFill>
        </p:spPr>
        <p:txBody>
          <a:bodyPr wrap="square" rtlCol="0">
            <a:spAutoFit/>
          </a:bodyPr>
          <a:lstStyle/>
          <a:p>
            <a:r>
              <a:rPr lang="en-GB" sz="2000" dirty="0">
                <a:solidFill>
                  <a:schemeClr val="accent5">
                    <a:lumMod val="50000"/>
                  </a:schemeClr>
                </a:solidFill>
                <a:latin typeface="Century Gothic" panose="020B0502020202020204" pitchFamily="34" charset="0"/>
              </a:rPr>
              <a:t>Who are the rich people?</a:t>
            </a:r>
          </a:p>
        </p:txBody>
      </p:sp>
      <p:sp>
        <p:nvSpPr>
          <p:cNvPr id="2" name="TextBox 1"/>
          <p:cNvSpPr txBox="1"/>
          <p:nvPr/>
        </p:nvSpPr>
        <p:spPr>
          <a:xfrm>
            <a:off x="1316550" y="1797059"/>
            <a:ext cx="1451213" cy="461665"/>
          </a:xfrm>
          <a:prstGeom prst="rect">
            <a:avLst/>
          </a:prstGeom>
          <a:solidFill>
            <a:schemeClr val="accent5">
              <a:lumMod val="60000"/>
              <a:lumOff val="40000"/>
            </a:schemeClr>
          </a:solidFill>
        </p:spPr>
        <p:txBody>
          <a:bodyPr wrap="square" rtlCol="0">
            <a:spAutoFit/>
          </a:bodyPr>
          <a:lstStyle/>
          <a:p>
            <a:r>
              <a:rPr lang="en-GB" sz="2400" b="1" dirty="0" err="1">
                <a:solidFill>
                  <a:schemeClr val="bg1"/>
                </a:solidFill>
                <a:latin typeface="Century Gothic" panose="020B0502020202020204" pitchFamily="34" charset="0"/>
              </a:rPr>
              <a:t>Cuánto</a:t>
            </a:r>
            <a:endParaRPr lang="en-GB" sz="2400" dirty="0">
              <a:solidFill>
                <a:schemeClr val="bg1"/>
              </a:solidFill>
              <a:latin typeface="Century Gothic" panose="020B0502020202020204" pitchFamily="34" charset="0"/>
            </a:endParaRPr>
          </a:p>
        </p:txBody>
      </p:sp>
      <p:sp>
        <p:nvSpPr>
          <p:cNvPr id="14" name="TextBox 13"/>
          <p:cNvSpPr txBox="1"/>
          <p:nvPr/>
        </p:nvSpPr>
        <p:spPr>
          <a:xfrm>
            <a:off x="1316551" y="2517708"/>
            <a:ext cx="1451212" cy="461665"/>
          </a:xfrm>
          <a:prstGeom prst="rect">
            <a:avLst/>
          </a:prstGeom>
          <a:solidFill>
            <a:schemeClr val="accent5">
              <a:lumMod val="60000"/>
              <a:lumOff val="40000"/>
            </a:schemeClr>
          </a:solidFill>
        </p:spPr>
        <p:txBody>
          <a:bodyPr wrap="square" rtlCol="0">
            <a:spAutoFit/>
          </a:bodyPr>
          <a:lstStyle/>
          <a:p>
            <a:r>
              <a:rPr lang="en-GB" sz="2400" b="1" dirty="0" err="1">
                <a:solidFill>
                  <a:schemeClr val="bg1"/>
                </a:solidFill>
                <a:latin typeface="Century Gothic" panose="020B0502020202020204" pitchFamily="34" charset="0"/>
              </a:rPr>
              <a:t>Cuáles</a:t>
            </a:r>
            <a:endParaRPr lang="en-GB" sz="2400" dirty="0">
              <a:solidFill>
                <a:schemeClr val="bg1"/>
              </a:solidFill>
              <a:latin typeface="Century Gothic" panose="020B0502020202020204" pitchFamily="34" charset="0"/>
            </a:endParaRPr>
          </a:p>
        </p:txBody>
      </p:sp>
      <p:sp>
        <p:nvSpPr>
          <p:cNvPr id="15" name="TextBox 14"/>
          <p:cNvSpPr txBox="1"/>
          <p:nvPr/>
        </p:nvSpPr>
        <p:spPr>
          <a:xfrm>
            <a:off x="1316551" y="3252710"/>
            <a:ext cx="1451213" cy="461665"/>
          </a:xfrm>
          <a:prstGeom prst="rect">
            <a:avLst/>
          </a:prstGeom>
          <a:solidFill>
            <a:schemeClr val="accent5">
              <a:lumMod val="60000"/>
              <a:lumOff val="40000"/>
            </a:schemeClr>
          </a:solidFill>
        </p:spPr>
        <p:txBody>
          <a:bodyPr wrap="square" rtlCol="0">
            <a:spAutoFit/>
          </a:bodyPr>
          <a:lstStyle/>
          <a:p>
            <a:r>
              <a:rPr lang="en-GB" sz="2400" b="1" dirty="0" err="1">
                <a:solidFill>
                  <a:schemeClr val="bg1"/>
                </a:solidFill>
                <a:latin typeface="Century Gothic" panose="020B0502020202020204" pitchFamily="34" charset="0"/>
              </a:rPr>
              <a:t>Cuántos</a:t>
            </a:r>
            <a:endParaRPr lang="en-GB" sz="2400" dirty="0">
              <a:solidFill>
                <a:schemeClr val="bg1"/>
              </a:solidFill>
              <a:latin typeface="Century Gothic" panose="020B0502020202020204" pitchFamily="34" charset="0"/>
            </a:endParaRPr>
          </a:p>
        </p:txBody>
      </p:sp>
      <p:sp>
        <p:nvSpPr>
          <p:cNvPr id="16" name="TextBox 15"/>
          <p:cNvSpPr txBox="1"/>
          <p:nvPr/>
        </p:nvSpPr>
        <p:spPr>
          <a:xfrm>
            <a:off x="1316552" y="3994294"/>
            <a:ext cx="1451213" cy="461665"/>
          </a:xfrm>
          <a:prstGeom prst="rect">
            <a:avLst/>
          </a:prstGeom>
          <a:solidFill>
            <a:schemeClr val="accent5">
              <a:lumMod val="60000"/>
              <a:lumOff val="40000"/>
            </a:schemeClr>
          </a:solidFill>
        </p:spPr>
        <p:txBody>
          <a:bodyPr wrap="square" rtlCol="0">
            <a:spAutoFit/>
          </a:bodyPr>
          <a:lstStyle/>
          <a:p>
            <a:r>
              <a:rPr lang="en-GB" sz="2400" b="1" dirty="0" err="1">
                <a:solidFill>
                  <a:schemeClr val="bg1"/>
                </a:solidFill>
                <a:latin typeface="Century Gothic" panose="020B0502020202020204" pitchFamily="34" charset="0"/>
              </a:rPr>
              <a:t>Cuál</a:t>
            </a:r>
            <a:endParaRPr lang="en-GB" sz="2400" dirty="0">
              <a:solidFill>
                <a:schemeClr val="bg1"/>
              </a:solidFill>
              <a:latin typeface="Century Gothic" panose="020B0502020202020204" pitchFamily="34" charset="0"/>
            </a:endParaRPr>
          </a:p>
        </p:txBody>
      </p:sp>
      <p:sp>
        <p:nvSpPr>
          <p:cNvPr id="17" name="TextBox 16"/>
          <p:cNvSpPr txBox="1"/>
          <p:nvPr/>
        </p:nvSpPr>
        <p:spPr>
          <a:xfrm>
            <a:off x="1316551" y="4775386"/>
            <a:ext cx="1451213" cy="461665"/>
          </a:xfrm>
          <a:prstGeom prst="rect">
            <a:avLst/>
          </a:prstGeom>
          <a:solidFill>
            <a:schemeClr val="accent5">
              <a:lumMod val="60000"/>
              <a:lumOff val="40000"/>
            </a:schemeClr>
          </a:solidFill>
        </p:spPr>
        <p:txBody>
          <a:bodyPr wrap="square" rtlCol="0">
            <a:spAutoFit/>
          </a:bodyPr>
          <a:lstStyle/>
          <a:p>
            <a:r>
              <a:rPr lang="en-GB" sz="2400" b="1" dirty="0" err="1">
                <a:solidFill>
                  <a:schemeClr val="bg1"/>
                </a:solidFill>
                <a:latin typeface="Century Gothic" panose="020B0502020202020204" pitchFamily="34" charset="0"/>
              </a:rPr>
              <a:t>Quién</a:t>
            </a:r>
            <a:endParaRPr lang="en-GB" sz="2400" dirty="0">
              <a:solidFill>
                <a:schemeClr val="bg1"/>
              </a:solidFill>
              <a:latin typeface="Century Gothic" panose="020B0502020202020204" pitchFamily="34" charset="0"/>
            </a:endParaRPr>
          </a:p>
        </p:txBody>
      </p:sp>
      <p:sp>
        <p:nvSpPr>
          <p:cNvPr id="18" name="TextBox 17"/>
          <p:cNvSpPr txBox="1"/>
          <p:nvPr/>
        </p:nvSpPr>
        <p:spPr>
          <a:xfrm>
            <a:off x="1316551" y="5469914"/>
            <a:ext cx="1451213" cy="461665"/>
          </a:xfrm>
          <a:prstGeom prst="rect">
            <a:avLst/>
          </a:prstGeom>
          <a:solidFill>
            <a:schemeClr val="accent5">
              <a:lumMod val="60000"/>
              <a:lumOff val="40000"/>
            </a:schemeClr>
          </a:solidFill>
        </p:spPr>
        <p:txBody>
          <a:bodyPr wrap="square" rtlCol="0">
            <a:spAutoFit/>
          </a:bodyPr>
          <a:lstStyle/>
          <a:p>
            <a:r>
              <a:rPr lang="en-GB" sz="2400" b="1" dirty="0" err="1">
                <a:solidFill>
                  <a:schemeClr val="bg1"/>
                </a:solidFill>
                <a:latin typeface="Century Gothic" panose="020B0502020202020204" pitchFamily="34" charset="0"/>
              </a:rPr>
              <a:t>Quiénes</a:t>
            </a:r>
            <a:endParaRPr lang="en-GB" sz="2400" dirty="0">
              <a:solidFill>
                <a:schemeClr val="bg1"/>
              </a:solidFill>
              <a:latin typeface="Century Gothic" panose="020B0502020202020204" pitchFamily="34" charset="0"/>
            </a:endParaRPr>
          </a:p>
        </p:txBody>
      </p:sp>
      <p:sp>
        <p:nvSpPr>
          <p:cNvPr id="3" name="TextBox 2"/>
          <p:cNvSpPr txBox="1"/>
          <p:nvPr/>
        </p:nvSpPr>
        <p:spPr>
          <a:xfrm>
            <a:off x="131019" y="159273"/>
            <a:ext cx="9668073" cy="769441"/>
          </a:xfrm>
          <a:prstGeom prst="rect">
            <a:avLst/>
          </a:prstGeom>
          <a:solidFill>
            <a:srgbClr val="F66400"/>
          </a:solidFill>
        </p:spPr>
        <p:txBody>
          <a:bodyPr wrap="square" rtlCol="0">
            <a:spAutoFit/>
          </a:bodyPr>
          <a:lstStyle/>
          <a:p>
            <a:r>
              <a:rPr lang="en-GB" sz="2200" b="1" dirty="0" err="1">
                <a:solidFill>
                  <a:schemeClr val="bg1"/>
                </a:solidFill>
                <a:latin typeface="Century Gothic" panose="020B0502020202020204" pitchFamily="34" charset="0"/>
              </a:rPr>
              <a:t>İFeliz</a:t>
            </a:r>
            <a:r>
              <a:rPr lang="en-GB" sz="2200" b="1" dirty="0">
                <a:solidFill>
                  <a:schemeClr val="bg1"/>
                </a:solidFill>
                <a:latin typeface="Century Gothic" panose="020B0502020202020204" pitchFamily="34" charset="0"/>
              </a:rPr>
              <a:t> </a:t>
            </a:r>
            <a:r>
              <a:rPr lang="en-GB" sz="2200" b="1" dirty="0" err="1">
                <a:solidFill>
                  <a:schemeClr val="bg1"/>
                </a:solidFill>
                <a:latin typeface="Century Gothic" panose="020B0502020202020204" pitchFamily="34" charset="0"/>
              </a:rPr>
              <a:t>año</a:t>
            </a:r>
            <a:r>
              <a:rPr lang="en-GB" sz="2200" b="1" dirty="0">
                <a:solidFill>
                  <a:schemeClr val="bg1"/>
                </a:solidFill>
                <a:latin typeface="Century Gothic" panose="020B0502020202020204" pitchFamily="34" charset="0"/>
              </a:rPr>
              <a:t> </a:t>
            </a:r>
            <a:r>
              <a:rPr lang="en-GB" sz="2200" b="1" dirty="0" err="1">
                <a:solidFill>
                  <a:schemeClr val="bg1"/>
                </a:solidFill>
                <a:latin typeface="Century Gothic" panose="020B0502020202020204" pitchFamily="34" charset="0"/>
              </a:rPr>
              <a:t>nuevo</a:t>
            </a:r>
            <a:r>
              <a:rPr lang="en-GB" sz="2200" b="1" dirty="0">
                <a:solidFill>
                  <a:schemeClr val="bg1"/>
                </a:solidFill>
                <a:latin typeface="Century Gothic" panose="020B0502020202020204" pitchFamily="34" charset="0"/>
              </a:rPr>
              <a:t> chino! </a:t>
            </a:r>
          </a:p>
          <a:p>
            <a:r>
              <a:rPr lang="en-GB" sz="2200" b="1" dirty="0">
                <a:solidFill>
                  <a:schemeClr val="bg1"/>
                </a:solidFill>
                <a:latin typeface="Century Gothic" panose="020B0502020202020204" pitchFamily="34" charset="0"/>
              </a:rPr>
              <a:t>Chinese families living in Spain are enjoying the Chinese New Year.</a:t>
            </a:r>
          </a:p>
        </p:txBody>
      </p:sp>
      <p:sp>
        <p:nvSpPr>
          <p:cNvPr id="4" name="TextBox 3"/>
          <p:cNvSpPr txBox="1"/>
          <p:nvPr/>
        </p:nvSpPr>
        <p:spPr>
          <a:xfrm>
            <a:off x="9799092" y="5855925"/>
            <a:ext cx="2800350"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Note. Su = his/her</a:t>
            </a:r>
          </a:p>
        </p:txBody>
      </p:sp>
      <p:pic>
        <p:nvPicPr>
          <p:cNvPr id="1026" name="Picture 2" descr="http://www.clker.com/cliparts/o/r/l/T/H/H/fireworks-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3920" y="948545"/>
            <a:ext cx="2171700" cy="2847976"/>
          </a:xfrm>
          <a:prstGeom prst="rect">
            <a:avLst/>
          </a:prstGeom>
          <a:noFill/>
          <a:extLst>
            <a:ext uri="{909E8E84-426E-40dd-AFC4-6F175D3DCCD1}">
              <a14:hiddenFill xmlns="" xmlns:a14="http://schemas.microsoft.com/office/drawing/2010/main">
                <a:solidFill>
                  <a:srgbClr val="FFFFFF"/>
                </a:solidFill>
              </a14:hiddenFill>
            </a:ext>
          </a:extLst>
        </p:spPr>
      </p:pic>
      <p:sp>
        <p:nvSpPr>
          <p:cNvPr id="21"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7353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B2573ED-B4A5-1D4C-AFCC-06101CBAFA6A}"/>
              </a:ext>
            </a:extLst>
          </p:cNvPr>
          <p:cNvSpPr txBox="1"/>
          <p:nvPr/>
        </p:nvSpPr>
        <p:spPr>
          <a:xfrm>
            <a:off x="238837" y="288933"/>
            <a:ext cx="5857163" cy="430887"/>
          </a:xfrm>
          <a:prstGeom prst="rect">
            <a:avLst/>
          </a:prstGeom>
          <a:noFill/>
        </p:spPr>
        <p:txBody>
          <a:bodyPr wrap="square" rtlCol="0">
            <a:spAutoFit/>
          </a:bodyPr>
          <a:lstStyle/>
          <a:p>
            <a:r>
              <a:rPr lang="en-US" sz="2200" dirty="0">
                <a:solidFill>
                  <a:schemeClr val="accent1">
                    <a:lumMod val="50000"/>
                  </a:schemeClr>
                </a:solidFill>
                <a:latin typeface="Century Gothic" panose="020B0502020202020204" pitchFamily="34" charset="0"/>
              </a:rPr>
              <a:t>Las nuevas personas en clase</a:t>
            </a:r>
          </a:p>
        </p:txBody>
      </p:sp>
      <p:sp>
        <p:nvSpPr>
          <p:cNvPr id="2" name="Title 1"/>
          <p:cNvSpPr>
            <a:spLocks noGrp="1"/>
          </p:cNvSpPr>
          <p:nvPr>
            <p:ph type="title"/>
          </p:nvPr>
        </p:nvSpPr>
        <p:spPr>
          <a:xfrm>
            <a:off x="9537968" y="458625"/>
            <a:ext cx="335776" cy="101605"/>
          </a:xfrm>
        </p:spPr>
        <p:txBody>
          <a:bodyPr>
            <a:noAutofit/>
          </a:bodyPr>
          <a:lstStyle/>
          <a:p>
            <a:r>
              <a:rPr lang="en-GB" sz="100" b="1" dirty="0" err="1">
                <a:solidFill>
                  <a:schemeClr val="bg1"/>
                </a:solidFill>
              </a:rPr>
              <a:t>hablar</a:t>
            </a:r>
            <a:r>
              <a:rPr lang="en-GB" sz="100" b="1" dirty="0">
                <a:solidFill>
                  <a:schemeClr val="bg1"/>
                </a:solidFill>
              </a:rPr>
              <a:t> / </a:t>
            </a:r>
            <a:r>
              <a:rPr lang="en-GB" sz="100" b="1" dirty="0" err="1">
                <a:solidFill>
                  <a:schemeClr val="bg1"/>
                </a:solidFill>
              </a:rPr>
              <a:t>escuchar</a:t>
            </a:r>
            <a:r>
              <a:rPr lang="en-GB" sz="100" b="1" dirty="0">
                <a:solidFill>
                  <a:schemeClr val="bg1"/>
                </a:solidFill>
              </a:rPr>
              <a:t> / </a:t>
            </a:r>
            <a:r>
              <a:rPr lang="en-GB" sz="100" b="1" dirty="0" err="1">
                <a:solidFill>
                  <a:schemeClr val="bg1"/>
                </a:solidFill>
              </a:rPr>
              <a:t>escribir</a:t>
            </a:r>
            <a:endParaRPr lang="en-GB" sz="100" b="1" dirty="0">
              <a:solidFill>
                <a:schemeClr val="bg1"/>
              </a:solidFill>
            </a:endParaRPr>
          </a:p>
        </p:txBody>
      </p:sp>
      <p:sp>
        <p:nvSpPr>
          <p:cNvPr id="25" name="TextBox 6">
            <a:extLst>
              <a:ext uri="{FF2B5EF4-FFF2-40B4-BE49-F238E27FC236}">
                <a16:creationId xmlns:a16="http://schemas.microsoft.com/office/drawing/2014/main" id="{C51E761F-383A-9442-AA22-F984E1D4E13F}"/>
              </a:ext>
            </a:extLst>
          </p:cNvPr>
          <p:cNvSpPr txBox="1"/>
          <p:nvPr/>
        </p:nvSpPr>
        <p:spPr>
          <a:xfrm>
            <a:off x="238838" y="1190209"/>
            <a:ext cx="8401729" cy="430887"/>
          </a:xfrm>
          <a:prstGeom prst="rect">
            <a:avLst/>
          </a:prstGeom>
          <a:noFill/>
        </p:spPr>
        <p:txBody>
          <a:bodyPr wrap="square" rtlCol="0">
            <a:spAutoFit/>
          </a:bodyPr>
          <a:lstStyle/>
          <a:p>
            <a:r>
              <a:rPr lang="en-US" sz="2200" dirty="0">
                <a:solidFill>
                  <a:schemeClr val="accent1">
                    <a:lumMod val="50000"/>
                  </a:schemeClr>
                </a:solidFill>
                <a:latin typeface="Century Gothic" panose="020B0502020202020204" pitchFamily="34" charset="0"/>
              </a:rPr>
              <a:t>Persona A pregunta: ‘¿Cómo eres?’ o ‘¿Cómo estás?’</a:t>
            </a:r>
          </a:p>
        </p:txBody>
      </p:sp>
      <p:sp>
        <p:nvSpPr>
          <p:cNvPr id="26" name="TextBox 6">
            <a:extLst>
              <a:ext uri="{FF2B5EF4-FFF2-40B4-BE49-F238E27FC236}">
                <a16:creationId xmlns:a16="http://schemas.microsoft.com/office/drawing/2014/main" id="{255B0A94-F5FC-C94E-809C-031675007925}"/>
              </a:ext>
            </a:extLst>
          </p:cNvPr>
          <p:cNvSpPr txBox="1"/>
          <p:nvPr/>
        </p:nvSpPr>
        <p:spPr>
          <a:xfrm>
            <a:off x="238837" y="1641417"/>
            <a:ext cx="10509632" cy="430887"/>
          </a:xfrm>
          <a:prstGeom prst="rect">
            <a:avLst/>
          </a:prstGeom>
          <a:noFill/>
        </p:spPr>
        <p:txBody>
          <a:bodyPr wrap="square" rtlCol="0">
            <a:spAutoFit/>
          </a:bodyPr>
          <a:lstStyle/>
          <a:p>
            <a:r>
              <a:rPr lang="en-US" sz="2200" dirty="0">
                <a:solidFill>
                  <a:schemeClr val="accent1">
                    <a:lumMod val="50000"/>
                  </a:schemeClr>
                </a:solidFill>
                <a:latin typeface="Century Gothic" panose="020B0502020202020204" pitchFamily="34" charset="0"/>
              </a:rPr>
              <a:t>Persona B escucha y responde. ¿La pregunta </a:t>
            </a:r>
            <a:r>
              <a:rPr lang="en-US" sz="2200" dirty="0" err="1">
                <a:solidFill>
                  <a:schemeClr val="accent1">
                    <a:lumMod val="50000"/>
                  </a:schemeClr>
                </a:solidFill>
                <a:latin typeface="Century Gothic" panose="020B0502020202020204" pitchFamily="34" charset="0"/>
              </a:rPr>
              <a:t>es</a:t>
            </a:r>
            <a:r>
              <a:rPr lang="en-US" sz="2200" dirty="0">
                <a:solidFill>
                  <a:schemeClr val="accent1">
                    <a:lumMod val="50000"/>
                  </a:schemeClr>
                </a:solidFill>
                <a:latin typeface="Century Gothic" panose="020B0502020202020204" pitchFamily="34" charset="0"/>
              </a:rPr>
              <a:t> ‘hoy’ o ‘en general’? </a:t>
            </a:r>
          </a:p>
        </p:txBody>
      </p:sp>
      <p:sp>
        <p:nvSpPr>
          <p:cNvPr id="27" name="TextBox 6">
            <a:extLst>
              <a:ext uri="{FF2B5EF4-FFF2-40B4-BE49-F238E27FC236}">
                <a16:creationId xmlns:a16="http://schemas.microsoft.com/office/drawing/2014/main" id="{F10C08D2-2A9A-A74E-AEF0-802DC2BD14D4}"/>
              </a:ext>
            </a:extLst>
          </p:cNvPr>
          <p:cNvSpPr txBox="1"/>
          <p:nvPr/>
        </p:nvSpPr>
        <p:spPr>
          <a:xfrm>
            <a:off x="285139" y="2785945"/>
            <a:ext cx="1465603" cy="430887"/>
          </a:xfrm>
          <a:prstGeom prst="rect">
            <a:avLst/>
          </a:prstGeom>
          <a:noFill/>
        </p:spPr>
        <p:txBody>
          <a:bodyPr wrap="square" rtlCol="0">
            <a:spAutoFit/>
          </a:bodyPr>
          <a:lstStyle/>
          <a:p>
            <a:r>
              <a:rPr lang="en-US" sz="2200" dirty="0" err="1">
                <a:solidFill>
                  <a:schemeClr val="accent1">
                    <a:lumMod val="50000"/>
                  </a:schemeClr>
                </a:solidFill>
                <a:latin typeface="Century Gothic" panose="020B0502020202020204" pitchFamily="34" charset="0"/>
              </a:rPr>
              <a:t>Ejemplo</a:t>
            </a:r>
            <a:r>
              <a:rPr lang="en-US" sz="2200" dirty="0">
                <a:solidFill>
                  <a:schemeClr val="accent1">
                    <a:lumMod val="50000"/>
                  </a:schemeClr>
                </a:solidFill>
                <a:latin typeface="Century Gothic" panose="020B0502020202020204" pitchFamily="34" charset="0"/>
              </a:rPr>
              <a:t>:</a:t>
            </a:r>
          </a:p>
        </p:txBody>
      </p:sp>
      <p:sp>
        <p:nvSpPr>
          <p:cNvPr id="5" name="Rectangle 4"/>
          <p:cNvSpPr/>
          <p:nvPr/>
        </p:nvSpPr>
        <p:spPr>
          <a:xfrm>
            <a:off x="238837" y="2113295"/>
            <a:ext cx="7776488" cy="430887"/>
          </a:xfrm>
          <a:prstGeom prst="rect">
            <a:avLst/>
          </a:prstGeom>
        </p:spPr>
        <p:txBody>
          <a:bodyPr wrap="none">
            <a:spAutoFit/>
          </a:bodyPr>
          <a:lstStyle/>
          <a:p>
            <a:r>
              <a:rPr lang="en-US" sz="2200" dirty="0">
                <a:solidFill>
                  <a:schemeClr val="accent1">
                    <a:lumMod val="50000"/>
                  </a:schemeClr>
                </a:solidFill>
                <a:latin typeface="Century Gothic" panose="020B0502020202020204" pitchFamily="34" charset="0"/>
              </a:rPr>
              <a:t>Importante: ask and answer the questions in order (1-8)!</a:t>
            </a:r>
          </a:p>
        </p:txBody>
      </p:sp>
      <p:sp>
        <p:nvSpPr>
          <p:cNvPr id="31" name="Rectangle 1">
            <a:extLst>
              <a:ext uri="{FF2B5EF4-FFF2-40B4-BE49-F238E27FC236}">
                <a16:creationId xmlns:a16="http://schemas.microsoft.com/office/drawing/2014/main" id="{460EAA9F-A5C8-DD44-9E4C-A84839703327}"/>
              </a:ext>
            </a:extLst>
          </p:cNvPr>
          <p:cNvSpPr/>
          <p:nvPr/>
        </p:nvSpPr>
        <p:spPr>
          <a:xfrm>
            <a:off x="301241" y="3398166"/>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solidFill>
                <a:schemeClr val="accent5">
                  <a:lumMod val="50000"/>
                </a:schemeClr>
              </a:solidFill>
              <a:latin typeface="Century Gothic" panose="020B0502020202020204" pitchFamily="34" charset="0"/>
            </a:endParaRPr>
          </a:p>
        </p:txBody>
      </p:sp>
      <p:sp>
        <p:nvSpPr>
          <p:cNvPr id="32" name="Text Box 10">
            <a:extLst>
              <a:ext uri="{FF2B5EF4-FFF2-40B4-BE49-F238E27FC236}">
                <a16:creationId xmlns:a16="http://schemas.microsoft.com/office/drawing/2014/main" id="{BB955E70-4464-CC42-99AA-326AEEA423BE}"/>
              </a:ext>
            </a:extLst>
          </p:cNvPr>
          <p:cNvSpPr txBox="1">
            <a:spLocks noChangeArrowheads="1"/>
          </p:cNvSpPr>
          <p:nvPr/>
        </p:nvSpPr>
        <p:spPr bwMode="auto">
          <a:xfrm>
            <a:off x="1314007" y="3375896"/>
            <a:ext cx="1490943" cy="404726"/>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Persona A</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33" name="Rectangle 32"/>
          <p:cNvSpPr/>
          <p:nvPr/>
        </p:nvSpPr>
        <p:spPr>
          <a:xfrm>
            <a:off x="287159" y="3390061"/>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latin typeface="Century Gothic" panose="020B0502020202020204" pitchFamily="34" charset="0"/>
              </a:rPr>
              <a:t>1</a:t>
            </a:r>
          </a:p>
        </p:txBody>
      </p:sp>
      <p:sp>
        <p:nvSpPr>
          <p:cNvPr id="37" name="TextBox 36"/>
          <p:cNvSpPr txBox="1"/>
          <p:nvPr/>
        </p:nvSpPr>
        <p:spPr>
          <a:xfrm>
            <a:off x="301241" y="3842092"/>
            <a:ext cx="3628588" cy="1015663"/>
          </a:xfrm>
          <a:prstGeom prst="rect">
            <a:avLst/>
          </a:prstGeom>
          <a:noFill/>
        </p:spPr>
        <p:txBody>
          <a:bodyPr wrap="square" rtlCol="0">
            <a:spAutoFit/>
          </a:bodyPr>
          <a:lstStyle/>
          <a:p>
            <a:pPr algn="l"/>
            <a:r>
              <a:rPr lang="en-GB" sz="2000" dirty="0">
                <a:solidFill>
                  <a:schemeClr val="accent1">
                    <a:lumMod val="50000"/>
                  </a:schemeClr>
                </a:solidFill>
                <a:latin typeface="Century Gothic" panose="020B0502020202020204" pitchFamily="34" charset="0"/>
              </a:rPr>
              <a:t>Ask how they are (today).</a:t>
            </a:r>
          </a:p>
          <a:p>
            <a:pPr algn="l"/>
            <a:endParaRPr lang="en-GB" sz="2000" dirty="0">
              <a:solidFill>
                <a:schemeClr val="accent1">
                  <a:lumMod val="50000"/>
                </a:schemeClr>
              </a:solidFill>
              <a:latin typeface="Century Gothic" panose="020B0502020202020204" pitchFamily="34" charset="0"/>
            </a:endParaRPr>
          </a:p>
          <a:p>
            <a:pPr algn="l"/>
            <a:r>
              <a:rPr lang="en-GB" sz="2000" dirty="0">
                <a:solidFill>
                  <a:schemeClr val="accent1">
                    <a:lumMod val="50000"/>
                  </a:schemeClr>
                </a:solidFill>
                <a:latin typeface="Century Gothic" panose="020B0502020202020204" pitchFamily="34" charset="0"/>
              </a:rPr>
              <a:t>___________________</a:t>
            </a:r>
          </a:p>
        </p:txBody>
      </p:sp>
      <p:sp>
        <p:nvSpPr>
          <p:cNvPr id="38" name="Llamada rectangular redondeada 2">
            <a:extLst>
              <a:ext uri="{FF2B5EF4-FFF2-40B4-BE49-F238E27FC236}">
                <a16:creationId xmlns:a16="http://schemas.microsoft.com/office/drawing/2014/main" id="{C77BA17E-A197-E144-AEB6-E5CE877C92AE}"/>
              </a:ext>
            </a:extLst>
          </p:cNvPr>
          <p:cNvSpPr/>
          <p:nvPr/>
        </p:nvSpPr>
        <p:spPr>
          <a:xfrm>
            <a:off x="1226893" y="5213150"/>
            <a:ext cx="3631142" cy="771906"/>
          </a:xfrm>
          <a:prstGeom prst="wedgeRoundRectCallout">
            <a:avLst>
              <a:gd name="adj1" fmla="val -2129"/>
              <a:gd name="adj2" fmla="val -173561"/>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accent5">
                  <a:lumMod val="50000"/>
                </a:schemeClr>
              </a:solidFill>
              <a:latin typeface="Century Gothic" panose="020B0502020202020204" pitchFamily="34" charset="0"/>
            </a:endParaRPr>
          </a:p>
        </p:txBody>
      </p:sp>
      <p:sp>
        <p:nvSpPr>
          <p:cNvPr id="28" name="TextBox 6">
            <a:extLst>
              <a:ext uri="{FF2B5EF4-FFF2-40B4-BE49-F238E27FC236}">
                <a16:creationId xmlns:a16="http://schemas.microsoft.com/office/drawing/2014/main" id="{D02C821B-4B95-AE44-BCB5-92D43AD01B95}"/>
              </a:ext>
            </a:extLst>
          </p:cNvPr>
          <p:cNvSpPr txBox="1"/>
          <p:nvPr/>
        </p:nvSpPr>
        <p:spPr>
          <a:xfrm>
            <a:off x="1314007" y="5360478"/>
            <a:ext cx="3872322" cy="430887"/>
          </a:xfrm>
          <a:prstGeom prst="rect">
            <a:avLst/>
          </a:prstGeom>
          <a:noFill/>
        </p:spPr>
        <p:txBody>
          <a:bodyPr wrap="square" rtlCol="0">
            <a:spAutoFit/>
          </a:bodyPr>
          <a:lstStyle/>
          <a:p>
            <a:r>
              <a:rPr lang="en-US" sz="2200" dirty="0">
                <a:solidFill>
                  <a:schemeClr val="accent1">
                    <a:lumMod val="50000"/>
                  </a:schemeClr>
                </a:solidFill>
                <a:latin typeface="Century Gothic" panose="020B0502020202020204" pitchFamily="34" charset="0"/>
              </a:rPr>
              <a:t>Student A: ¿Cómo estás?</a:t>
            </a:r>
          </a:p>
        </p:txBody>
      </p:sp>
      <p:sp>
        <p:nvSpPr>
          <p:cNvPr id="39" name="Rectangle 1">
            <a:extLst>
              <a:ext uri="{FF2B5EF4-FFF2-40B4-BE49-F238E27FC236}">
                <a16:creationId xmlns:a16="http://schemas.microsoft.com/office/drawing/2014/main" id="{02DDAF7F-AFDF-B94A-B323-2A0CDCB42E27}"/>
              </a:ext>
            </a:extLst>
          </p:cNvPr>
          <p:cNvSpPr/>
          <p:nvPr/>
        </p:nvSpPr>
        <p:spPr>
          <a:xfrm>
            <a:off x="6074724" y="3370585"/>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solidFill>
                <a:schemeClr val="accent5">
                  <a:lumMod val="50000"/>
                </a:schemeClr>
              </a:solidFill>
              <a:latin typeface="Century Gothic" panose="020B0502020202020204" pitchFamily="34" charset="0"/>
            </a:endParaRPr>
          </a:p>
        </p:txBody>
      </p:sp>
      <p:sp>
        <p:nvSpPr>
          <p:cNvPr id="40" name="Text Box 2">
            <a:extLst>
              <a:ext uri="{FF2B5EF4-FFF2-40B4-BE49-F238E27FC236}">
                <a16:creationId xmlns:a16="http://schemas.microsoft.com/office/drawing/2014/main" id="{D9FB8138-E34C-AE48-B425-511747267E13}"/>
              </a:ext>
            </a:extLst>
          </p:cNvPr>
          <p:cNvSpPr txBox="1">
            <a:spLocks noChangeArrowheads="1"/>
          </p:cNvSpPr>
          <p:nvPr/>
        </p:nvSpPr>
        <p:spPr bwMode="auto">
          <a:xfrm>
            <a:off x="7802453" y="3806482"/>
            <a:ext cx="1597536" cy="404726"/>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In general</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41" name="Text Box 2">
            <a:extLst>
              <a:ext uri="{FF2B5EF4-FFF2-40B4-BE49-F238E27FC236}">
                <a16:creationId xmlns:a16="http://schemas.microsoft.com/office/drawing/2014/main" id="{2B955206-922D-6C49-8C30-540D64697C79}"/>
              </a:ext>
            </a:extLst>
          </p:cNvPr>
          <p:cNvSpPr txBox="1">
            <a:spLocks noChangeArrowheads="1"/>
          </p:cNvSpPr>
          <p:nvPr/>
        </p:nvSpPr>
        <p:spPr bwMode="auto">
          <a:xfrm>
            <a:off x="6268360" y="3823993"/>
            <a:ext cx="988601" cy="404726"/>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Today</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42" name="Text Box 2">
            <a:extLst>
              <a:ext uri="{FF2B5EF4-FFF2-40B4-BE49-F238E27FC236}">
                <a16:creationId xmlns:a16="http://schemas.microsoft.com/office/drawing/2014/main" id="{6634DF75-B230-9F44-B6BA-7E0D3734887E}"/>
              </a:ext>
            </a:extLst>
          </p:cNvPr>
          <p:cNvSpPr txBox="1">
            <a:spLocks noChangeArrowheads="1"/>
          </p:cNvSpPr>
          <p:nvPr/>
        </p:nvSpPr>
        <p:spPr bwMode="auto">
          <a:xfrm>
            <a:off x="6214109" y="4179463"/>
            <a:ext cx="1353525" cy="404726"/>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[serious]</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43" name="Text Box 2">
            <a:extLst>
              <a:ext uri="{FF2B5EF4-FFF2-40B4-BE49-F238E27FC236}">
                <a16:creationId xmlns:a16="http://schemas.microsoft.com/office/drawing/2014/main" id="{EAC9C916-CA04-C24D-9862-CF02D247DC05}"/>
              </a:ext>
            </a:extLst>
          </p:cNvPr>
          <p:cNvSpPr txBox="1">
            <a:spLocks noChangeArrowheads="1"/>
          </p:cNvSpPr>
          <p:nvPr/>
        </p:nvSpPr>
        <p:spPr bwMode="auto">
          <a:xfrm>
            <a:off x="7923251" y="4179463"/>
            <a:ext cx="1447529" cy="404726"/>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[nervous]</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44" name="Rectangle 43"/>
          <p:cNvSpPr/>
          <p:nvPr/>
        </p:nvSpPr>
        <p:spPr>
          <a:xfrm>
            <a:off x="6078644" y="3370585"/>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latin typeface="Century Gothic" panose="020B0502020202020204" pitchFamily="34" charset="0"/>
              </a:rPr>
              <a:t>1</a:t>
            </a:r>
          </a:p>
        </p:txBody>
      </p:sp>
      <p:sp>
        <p:nvSpPr>
          <p:cNvPr id="45" name="Text Box 10">
            <a:extLst>
              <a:ext uri="{FF2B5EF4-FFF2-40B4-BE49-F238E27FC236}">
                <a16:creationId xmlns:a16="http://schemas.microsoft.com/office/drawing/2014/main" id="{BB955E70-4464-CC42-99AA-326AEEA423BE}"/>
              </a:ext>
            </a:extLst>
          </p:cNvPr>
          <p:cNvSpPr txBox="1">
            <a:spLocks noChangeArrowheads="1"/>
          </p:cNvSpPr>
          <p:nvPr/>
        </p:nvSpPr>
        <p:spPr bwMode="auto">
          <a:xfrm>
            <a:off x="7068678" y="3366957"/>
            <a:ext cx="1490943" cy="404726"/>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Persona A</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3" name="Llamada rectangular redondeada 2">
            <a:extLst>
              <a:ext uri="{FF2B5EF4-FFF2-40B4-BE49-F238E27FC236}">
                <a16:creationId xmlns:a16="http://schemas.microsoft.com/office/drawing/2014/main" id="{C77BA17E-A197-E144-AEB6-E5CE877C92AE}"/>
              </a:ext>
            </a:extLst>
          </p:cNvPr>
          <p:cNvSpPr/>
          <p:nvPr/>
        </p:nvSpPr>
        <p:spPr>
          <a:xfrm>
            <a:off x="6990352" y="5147086"/>
            <a:ext cx="4157115" cy="770389"/>
          </a:xfrm>
          <a:prstGeom prst="wedgeRoundRectCallout">
            <a:avLst>
              <a:gd name="adj1" fmla="val -52256"/>
              <a:gd name="adj2" fmla="val -117716"/>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accent5">
                  <a:lumMod val="50000"/>
                </a:schemeClr>
              </a:solidFill>
              <a:latin typeface="Century Gothic" panose="020B0502020202020204" pitchFamily="34" charset="0"/>
            </a:endParaRPr>
          </a:p>
        </p:txBody>
      </p:sp>
      <p:sp>
        <p:nvSpPr>
          <p:cNvPr id="29" name="TextBox 6">
            <a:extLst>
              <a:ext uri="{FF2B5EF4-FFF2-40B4-BE49-F238E27FC236}">
                <a16:creationId xmlns:a16="http://schemas.microsoft.com/office/drawing/2014/main" id="{E3B6A0D0-E1AB-D84B-9510-3E47E8422DAF}"/>
              </a:ext>
            </a:extLst>
          </p:cNvPr>
          <p:cNvSpPr txBox="1"/>
          <p:nvPr/>
        </p:nvSpPr>
        <p:spPr>
          <a:xfrm>
            <a:off x="7179766" y="5316476"/>
            <a:ext cx="4382027" cy="430887"/>
          </a:xfrm>
          <a:prstGeom prst="rect">
            <a:avLst/>
          </a:prstGeom>
          <a:noFill/>
        </p:spPr>
        <p:txBody>
          <a:bodyPr wrap="square" rtlCol="0">
            <a:spAutoFit/>
          </a:bodyPr>
          <a:lstStyle/>
          <a:p>
            <a:r>
              <a:rPr lang="en-US" sz="2200" dirty="0">
                <a:solidFill>
                  <a:schemeClr val="accent1">
                    <a:lumMod val="50000"/>
                  </a:schemeClr>
                </a:solidFill>
                <a:latin typeface="Century Gothic" panose="020B0502020202020204" pitchFamily="34" charset="0"/>
              </a:rPr>
              <a:t>Student B: Estoy serio/a.</a:t>
            </a:r>
          </a:p>
        </p:txBody>
      </p:sp>
      <p:sp>
        <p:nvSpPr>
          <p:cNvPr id="46" name="TextBox 45"/>
          <p:cNvSpPr txBox="1"/>
          <p:nvPr/>
        </p:nvSpPr>
        <p:spPr>
          <a:xfrm>
            <a:off x="325609" y="4414896"/>
            <a:ext cx="1384662" cy="461665"/>
          </a:xfrm>
          <a:prstGeom prst="rect">
            <a:avLst/>
          </a:prstGeom>
          <a:noFill/>
        </p:spPr>
        <p:txBody>
          <a:bodyPr wrap="square" rtlCol="0">
            <a:spAutoFit/>
          </a:bodyPr>
          <a:lstStyle/>
          <a:p>
            <a:pPr algn="l"/>
            <a:r>
              <a:rPr lang="en-GB" sz="2400" dirty="0">
                <a:solidFill>
                  <a:srgbClr val="E25B00"/>
                </a:solidFill>
                <a:latin typeface="Century Gothic" panose="020B0502020202020204" pitchFamily="34" charset="0"/>
              </a:rPr>
              <a:t>serio/a</a:t>
            </a:r>
          </a:p>
        </p:txBody>
      </p:sp>
      <p:sp>
        <p:nvSpPr>
          <p:cNvPr id="47" name="TextBox 46">
            <a:extLst>
              <a:ext uri="{FF2B5EF4-FFF2-40B4-BE49-F238E27FC236}">
                <a16:creationId xmlns:a16="http://schemas.microsoft.com/office/drawing/2014/main" id="{EB2573ED-B4A5-1D4C-AFCC-06101CBAFA6A}"/>
              </a:ext>
            </a:extLst>
          </p:cNvPr>
          <p:cNvSpPr txBox="1"/>
          <p:nvPr/>
        </p:nvSpPr>
        <p:spPr>
          <a:xfrm>
            <a:off x="217561" y="764484"/>
            <a:ext cx="7985913" cy="430887"/>
          </a:xfrm>
          <a:prstGeom prst="rect">
            <a:avLst/>
          </a:prstGeom>
          <a:noFill/>
        </p:spPr>
        <p:txBody>
          <a:bodyPr wrap="square" rtlCol="0">
            <a:spAutoFit/>
          </a:bodyPr>
          <a:lstStyle/>
          <a:p>
            <a:r>
              <a:rPr lang="en-US" sz="2200" dirty="0">
                <a:solidFill>
                  <a:schemeClr val="accent1">
                    <a:lumMod val="50000"/>
                  </a:schemeClr>
                </a:solidFill>
                <a:latin typeface="Century Gothic" panose="020B0502020202020204" pitchFamily="34" charset="0"/>
              </a:rPr>
              <a:t>You’re getting to know the new classmates.</a:t>
            </a:r>
          </a:p>
        </p:txBody>
      </p:sp>
      <p:pic>
        <p:nvPicPr>
          <p:cNvPr id="49" name="Picture 2" descr="Teenage Girl Clipart "/>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300" r="18378"/>
          <a:stretch/>
        </p:blipFill>
        <p:spPr bwMode="auto">
          <a:xfrm>
            <a:off x="10750183" y="874336"/>
            <a:ext cx="1355028" cy="1619709"/>
          </a:xfrm>
          <a:prstGeom prst="rect">
            <a:avLst/>
          </a:prstGeom>
          <a:noFill/>
          <a:extLst>
            <a:ext uri="{909E8E84-426E-40dd-AFC4-6F175D3DCCD1}">
              <a14:hiddenFill xmlns="" xmlns:a14="http://schemas.microsoft.com/office/drawing/2010/main">
                <a:solidFill>
                  <a:srgbClr val="FFFFFF"/>
                </a:solidFill>
              </a14:hiddenFill>
            </a:ext>
          </a:extLst>
        </p:spPr>
      </p:pic>
      <p:pic>
        <p:nvPicPr>
          <p:cNvPr id="50" name="Picture 4" descr="school boy png&#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75225" y="2570543"/>
            <a:ext cx="2173135" cy="2174584"/>
          </a:xfrm>
          <a:prstGeom prst="rect">
            <a:avLst/>
          </a:prstGeom>
          <a:noFill/>
          <a:extLst>
            <a:ext uri="{909E8E84-426E-40dd-AFC4-6F175D3DCCD1}">
              <a14:hiddenFill xmlns="" xmlns:a14="http://schemas.microsoft.com/office/drawing/2010/main">
                <a:solidFill>
                  <a:srgbClr val="FFFFFF"/>
                </a:solidFill>
              </a14:hiddenFill>
            </a:ext>
          </a:extLst>
        </p:spPr>
      </p:pic>
      <p:cxnSp>
        <p:nvCxnSpPr>
          <p:cNvPr id="52" name="Straight Arrow Connector 51"/>
          <p:cNvCxnSpPr/>
          <p:nvPr/>
        </p:nvCxnSpPr>
        <p:spPr>
          <a:xfrm flipV="1">
            <a:off x="483326" y="4967163"/>
            <a:ext cx="224747" cy="78020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0" name="Rounded Rectangle 11">
            <a:extLst>
              <a:ext uri="{FF2B5EF4-FFF2-40B4-BE49-F238E27FC236}">
                <a16:creationId xmlns:a16="http://schemas.microsoft.com/office/drawing/2014/main" id="{A316DD52-7894-4A75-969C-CA0645DA2978}"/>
              </a:ext>
            </a:extLst>
          </p:cNvPr>
          <p:cNvSpPr/>
          <p:nvPr/>
        </p:nvSpPr>
        <p:spPr>
          <a:xfrm>
            <a:off x="8325134" y="258166"/>
            <a:ext cx="360300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1500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5" grpId="0"/>
      <p:bldP spid="31" grpId="0" animBg="1"/>
      <p:bldP spid="32" grpId="0"/>
      <p:bldP spid="33" grpId="0" animBg="1"/>
      <p:bldP spid="37" grpId="0"/>
      <p:bldP spid="38" grpId="0" animBg="1"/>
      <p:bldP spid="28" grpId="0"/>
      <p:bldP spid="39" grpId="0" animBg="1"/>
      <p:bldP spid="40" grpId="0"/>
      <p:bldP spid="41" grpId="0"/>
      <p:bldP spid="42" grpId="0"/>
      <p:bldP spid="43" grpId="0"/>
      <p:bldP spid="44" grpId="0" animBg="1"/>
      <p:bldP spid="45" grpId="0"/>
      <p:bldP spid="3" grpId="0" animBg="1"/>
      <p:bldP spid="29" grpId="0"/>
      <p:bldP spid="4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02DDAF7F-AFDF-B94A-B323-2A0CDCB42E27}"/>
              </a:ext>
            </a:extLst>
          </p:cNvPr>
          <p:cNvSpPr/>
          <p:nvPr/>
        </p:nvSpPr>
        <p:spPr>
          <a:xfrm>
            <a:off x="8013224" y="2693106"/>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solidFill>
                <a:schemeClr val="accent1">
                  <a:lumMod val="50000"/>
                </a:schemeClr>
              </a:solidFill>
              <a:latin typeface="Century Gothic" panose="020B0502020202020204" pitchFamily="34" charset="0"/>
            </a:endParaRPr>
          </a:p>
        </p:txBody>
      </p:sp>
      <p:sp>
        <p:nvSpPr>
          <p:cNvPr id="17" name="Text Box 10">
            <a:extLst>
              <a:ext uri="{FF2B5EF4-FFF2-40B4-BE49-F238E27FC236}">
                <a16:creationId xmlns:a16="http://schemas.microsoft.com/office/drawing/2014/main" id="{D3D5F5F6-725F-4D48-84BC-95C29A1826C6}"/>
              </a:ext>
            </a:extLst>
          </p:cNvPr>
          <p:cNvSpPr txBox="1">
            <a:spLocks noChangeArrowheads="1"/>
          </p:cNvSpPr>
          <p:nvPr/>
        </p:nvSpPr>
        <p:spPr bwMode="auto">
          <a:xfrm>
            <a:off x="8979289" y="2659465"/>
            <a:ext cx="1490943"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Persona F</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9" name="Rectangle 1">
            <a:extLst>
              <a:ext uri="{FF2B5EF4-FFF2-40B4-BE49-F238E27FC236}">
                <a16:creationId xmlns:a16="http://schemas.microsoft.com/office/drawing/2014/main" id="{55734CE0-7731-634A-B95B-B88ADC12B525}"/>
              </a:ext>
            </a:extLst>
          </p:cNvPr>
          <p:cNvSpPr/>
          <p:nvPr/>
        </p:nvSpPr>
        <p:spPr>
          <a:xfrm>
            <a:off x="911348" y="2693106"/>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solidFill>
                <a:schemeClr val="accent1">
                  <a:lumMod val="50000"/>
                </a:schemeClr>
              </a:solidFill>
              <a:latin typeface="Century Gothic" panose="020B0502020202020204" pitchFamily="34" charset="0"/>
            </a:endParaRPr>
          </a:p>
        </p:txBody>
      </p:sp>
      <p:sp>
        <p:nvSpPr>
          <p:cNvPr id="24" name="Text Box 10">
            <a:extLst>
              <a:ext uri="{FF2B5EF4-FFF2-40B4-BE49-F238E27FC236}">
                <a16:creationId xmlns:a16="http://schemas.microsoft.com/office/drawing/2014/main" id="{A59F38DC-219B-1F42-A6D0-CD833060883A}"/>
              </a:ext>
            </a:extLst>
          </p:cNvPr>
          <p:cNvSpPr txBox="1">
            <a:spLocks noChangeArrowheads="1"/>
          </p:cNvSpPr>
          <p:nvPr/>
        </p:nvSpPr>
        <p:spPr bwMode="auto">
          <a:xfrm>
            <a:off x="1801038" y="2705116"/>
            <a:ext cx="1490943"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Persona D</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25" name="Rectangle 1">
            <a:extLst>
              <a:ext uri="{FF2B5EF4-FFF2-40B4-BE49-F238E27FC236}">
                <a16:creationId xmlns:a16="http://schemas.microsoft.com/office/drawing/2014/main" id="{C2E5EFFA-9E0B-5849-9EE9-E77BA4C103EC}"/>
              </a:ext>
            </a:extLst>
          </p:cNvPr>
          <p:cNvSpPr/>
          <p:nvPr/>
        </p:nvSpPr>
        <p:spPr>
          <a:xfrm>
            <a:off x="7997714" y="869262"/>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solidFill>
                <a:schemeClr val="accent1">
                  <a:lumMod val="50000"/>
                </a:schemeClr>
              </a:solidFill>
              <a:latin typeface="Century Gothic" panose="020B0502020202020204" pitchFamily="34" charset="0"/>
            </a:endParaRPr>
          </a:p>
        </p:txBody>
      </p:sp>
      <p:sp>
        <p:nvSpPr>
          <p:cNvPr id="30" name="Text Box 10">
            <a:extLst>
              <a:ext uri="{FF2B5EF4-FFF2-40B4-BE49-F238E27FC236}">
                <a16:creationId xmlns:a16="http://schemas.microsoft.com/office/drawing/2014/main" id="{3E8F2E6B-47BC-AB44-B7B3-278DB816E365}"/>
              </a:ext>
            </a:extLst>
          </p:cNvPr>
          <p:cNvSpPr txBox="1">
            <a:spLocks noChangeArrowheads="1"/>
          </p:cNvSpPr>
          <p:nvPr/>
        </p:nvSpPr>
        <p:spPr bwMode="auto">
          <a:xfrm>
            <a:off x="9053194" y="852192"/>
            <a:ext cx="1490943"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Persona C</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31" name="Rectangle 1">
            <a:extLst>
              <a:ext uri="{FF2B5EF4-FFF2-40B4-BE49-F238E27FC236}">
                <a16:creationId xmlns:a16="http://schemas.microsoft.com/office/drawing/2014/main" id="{29E932D3-4E27-4749-8AE0-552996D7C365}"/>
              </a:ext>
            </a:extLst>
          </p:cNvPr>
          <p:cNvSpPr/>
          <p:nvPr/>
        </p:nvSpPr>
        <p:spPr>
          <a:xfrm>
            <a:off x="3223454" y="4454666"/>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solidFill>
                <a:schemeClr val="accent1">
                  <a:lumMod val="50000"/>
                </a:schemeClr>
              </a:solidFill>
              <a:latin typeface="Century Gothic" panose="020B0502020202020204" pitchFamily="34" charset="0"/>
            </a:endParaRPr>
          </a:p>
        </p:txBody>
      </p:sp>
      <p:sp>
        <p:nvSpPr>
          <p:cNvPr id="36" name="Text Box 10">
            <a:extLst>
              <a:ext uri="{FF2B5EF4-FFF2-40B4-BE49-F238E27FC236}">
                <a16:creationId xmlns:a16="http://schemas.microsoft.com/office/drawing/2014/main" id="{44C9AA51-8725-AB48-B5D4-C87624C8400D}"/>
              </a:ext>
            </a:extLst>
          </p:cNvPr>
          <p:cNvSpPr txBox="1">
            <a:spLocks noChangeArrowheads="1"/>
          </p:cNvSpPr>
          <p:nvPr/>
        </p:nvSpPr>
        <p:spPr bwMode="auto">
          <a:xfrm>
            <a:off x="4195104" y="4435219"/>
            <a:ext cx="1490943"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Persona G</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37" name="Rectangle 1">
            <a:extLst>
              <a:ext uri="{FF2B5EF4-FFF2-40B4-BE49-F238E27FC236}">
                <a16:creationId xmlns:a16="http://schemas.microsoft.com/office/drawing/2014/main" id="{CDE1875A-8472-7943-8A79-535201D83311}"/>
              </a:ext>
            </a:extLst>
          </p:cNvPr>
          <p:cNvSpPr/>
          <p:nvPr/>
        </p:nvSpPr>
        <p:spPr>
          <a:xfrm>
            <a:off x="6772119" y="4459066"/>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solidFill>
                <a:schemeClr val="accent1">
                  <a:lumMod val="50000"/>
                </a:schemeClr>
              </a:solidFill>
              <a:latin typeface="Century Gothic" panose="020B0502020202020204" pitchFamily="34" charset="0"/>
            </a:endParaRPr>
          </a:p>
        </p:txBody>
      </p:sp>
      <p:sp>
        <p:nvSpPr>
          <p:cNvPr id="42"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7722800" y="4443950"/>
            <a:ext cx="1490943"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Persona H</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43" name="Rectangle 1">
            <a:extLst>
              <a:ext uri="{FF2B5EF4-FFF2-40B4-BE49-F238E27FC236}">
                <a16:creationId xmlns:a16="http://schemas.microsoft.com/office/drawing/2014/main" id="{E65D74D4-06ED-A749-900B-FF8B0CB98FDC}"/>
              </a:ext>
            </a:extLst>
          </p:cNvPr>
          <p:cNvSpPr/>
          <p:nvPr/>
        </p:nvSpPr>
        <p:spPr>
          <a:xfrm>
            <a:off x="4462286" y="2700760"/>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solidFill>
                <a:schemeClr val="accent1">
                  <a:lumMod val="50000"/>
                </a:schemeClr>
              </a:solidFill>
              <a:latin typeface="Century Gothic" panose="020B0502020202020204" pitchFamily="34" charset="0"/>
            </a:endParaRPr>
          </a:p>
        </p:txBody>
      </p:sp>
      <p:sp>
        <p:nvSpPr>
          <p:cNvPr id="48" name="Text Box 10">
            <a:extLst>
              <a:ext uri="{FF2B5EF4-FFF2-40B4-BE49-F238E27FC236}">
                <a16:creationId xmlns:a16="http://schemas.microsoft.com/office/drawing/2014/main" id="{01166EFE-7467-2442-88DE-D58973563028}"/>
              </a:ext>
            </a:extLst>
          </p:cNvPr>
          <p:cNvSpPr txBox="1">
            <a:spLocks noChangeArrowheads="1"/>
          </p:cNvSpPr>
          <p:nvPr/>
        </p:nvSpPr>
        <p:spPr bwMode="auto">
          <a:xfrm>
            <a:off x="5397585" y="2668533"/>
            <a:ext cx="1490943"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Persona E</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49" name="Rectangle 1">
            <a:extLst>
              <a:ext uri="{FF2B5EF4-FFF2-40B4-BE49-F238E27FC236}">
                <a16:creationId xmlns:a16="http://schemas.microsoft.com/office/drawing/2014/main" id="{2EEE2CA9-5AEE-9E4D-BEDD-CB120927498F}"/>
              </a:ext>
            </a:extLst>
          </p:cNvPr>
          <p:cNvSpPr/>
          <p:nvPr/>
        </p:nvSpPr>
        <p:spPr>
          <a:xfrm>
            <a:off x="4446904" y="856604"/>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solidFill>
                <a:schemeClr val="accent1">
                  <a:lumMod val="50000"/>
                </a:schemeClr>
              </a:solidFill>
              <a:latin typeface="Century Gothic" panose="020B0502020202020204" pitchFamily="34" charset="0"/>
            </a:endParaRPr>
          </a:p>
        </p:txBody>
      </p:sp>
      <p:sp>
        <p:nvSpPr>
          <p:cNvPr id="54" name="Text Box 10">
            <a:extLst>
              <a:ext uri="{FF2B5EF4-FFF2-40B4-BE49-F238E27FC236}">
                <a16:creationId xmlns:a16="http://schemas.microsoft.com/office/drawing/2014/main" id="{CF6D2A09-90FB-F94C-BCCE-494112BBA9D4}"/>
              </a:ext>
            </a:extLst>
          </p:cNvPr>
          <p:cNvSpPr txBox="1">
            <a:spLocks noChangeArrowheads="1"/>
          </p:cNvSpPr>
          <p:nvPr/>
        </p:nvSpPr>
        <p:spPr bwMode="auto">
          <a:xfrm>
            <a:off x="5435144" y="844087"/>
            <a:ext cx="1490943"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Persona B</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55" name="Rectangle 1">
            <a:extLst>
              <a:ext uri="{FF2B5EF4-FFF2-40B4-BE49-F238E27FC236}">
                <a16:creationId xmlns:a16="http://schemas.microsoft.com/office/drawing/2014/main" id="{460EAA9F-A5C8-DD44-9E4C-A84839703327}"/>
              </a:ext>
            </a:extLst>
          </p:cNvPr>
          <p:cNvSpPr/>
          <p:nvPr/>
        </p:nvSpPr>
        <p:spPr>
          <a:xfrm>
            <a:off x="871568" y="852192"/>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solidFill>
                <a:schemeClr val="accent1">
                  <a:lumMod val="50000"/>
                </a:schemeClr>
              </a:solidFill>
              <a:latin typeface="Century Gothic" panose="020B0502020202020204" pitchFamily="34" charset="0"/>
            </a:endParaRPr>
          </a:p>
        </p:txBody>
      </p:sp>
      <p:sp>
        <p:nvSpPr>
          <p:cNvPr id="60" name="Text Box 10">
            <a:extLst>
              <a:ext uri="{FF2B5EF4-FFF2-40B4-BE49-F238E27FC236}">
                <a16:creationId xmlns:a16="http://schemas.microsoft.com/office/drawing/2014/main" id="{BB955E70-4464-CC42-99AA-326AEEA423BE}"/>
              </a:ext>
            </a:extLst>
          </p:cNvPr>
          <p:cNvSpPr txBox="1">
            <a:spLocks noChangeArrowheads="1"/>
          </p:cNvSpPr>
          <p:nvPr/>
        </p:nvSpPr>
        <p:spPr bwMode="auto">
          <a:xfrm>
            <a:off x="1884334" y="829922"/>
            <a:ext cx="1490943"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Persona A</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5E5F786F-FE48-7B4A-8559-76A7E69CF2DA}"/>
              </a:ext>
            </a:extLst>
          </p:cNvPr>
          <p:cNvSpPr txBox="1"/>
          <p:nvPr/>
        </p:nvSpPr>
        <p:spPr>
          <a:xfrm>
            <a:off x="307229" y="82733"/>
            <a:ext cx="6207364" cy="400110"/>
          </a:xfrm>
          <a:prstGeom prst="rect">
            <a:avLst/>
          </a:prstGeom>
          <a:noFill/>
        </p:spPr>
        <p:txBody>
          <a:bodyPr wrap="square" rtlCol="0">
            <a:spAutoFit/>
          </a:bodyPr>
          <a:lstStyle/>
          <a:p>
            <a:pPr algn="l"/>
            <a:r>
              <a:rPr lang="en-GB" sz="2000" dirty="0">
                <a:solidFill>
                  <a:schemeClr val="accent1">
                    <a:lumMod val="50000"/>
                  </a:schemeClr>
                </a:solidFill>
                <a:latin typeface="Century Gothic" panose="020B0502020202020204" pitchFamily="34" charset="0"/>
              </a:rPr>
              <a:t>Student</a:t>
            </a:r>
            <a:r>
              <a:rPr lang="x-none" sz="2000" dirty="0">
                <a:solidFill>
                  <a:schemeClr val="accent1">
                    <a:lumMod val="50000"/>
                  </a:schemeClr>
                </a:solidFill>
                <a:latin typeface="Century Gothic" panose="020B0502020202020204" pitchFamily="34" charset="0"/>
              </a:rPr>
              <a:t> A</a:t>
            </a:r>
            <a:r>
              <a:rPr lang="en-GB" sz="2000" dirty="0">
                <a:solidFill>
                  <a:schemeClr val="accent1">
                    <a:lumMod val="50000"/>
                  </a:schemeClr>
                </a:solidFill>
                <a:latin typeface="Century Gothic" panose="020B0502020202020204" pitchFamily="34" charset="0"/>
              </a:rPr>
              <a:t> (ask your questions in order, from 1-8)</a:t>
            </a:r>
            <a:endParaRPr lang="x-none" sz="2000" dirty="0">
              <a:solidFill>
                <a:schemeClr val="accent1">
                  <a:lumMod val="50000"/>
                </a:schemeClr>
              </a:solidFill>
              <a:latin typeface="Century Gothic" panose="020B0502020202020204" pitchFamily="34" charset="0"/>
            </a:endParaRPr>
          </a:p>
        </p:txBody>
      </p:sp>
      <p:sp>
        <p:nvSpPr>
          <p:cNvPr id="3" name="TextBox 2"/>
          <p:cNvSpPr txBox="1"/>
          <p:nvPr/>
        </p:nvSpPr>
        <p:spPr>
          <a:xfrm>
            <a:off x="871568" y="1268027"/>
            <a:ext cx="3628588" cy="1015663"/>
          </a:xfrm>
          <a:prstGeom prst="rect">
            <a:avLst/>
          </a:prstGeom>
          <a:noFill/>
        </p:spPr>
        <p:txBody>
          <a:bodyPr wrap="square" rtlCol="0">
            <a:spAutoFit/>
          </a:bodyPr>
          <a:lstStyle/>
          <a:p>
            <a:pPr algn="l"/>
            <a:r>
              <a:rPr lang="en-GB" sz="2000" dirty="0">
                <a:solidFill>
                  <a:schemeClr val="accent1">
                    <a:lumMod val="50000"/>
                  </a:schemeClr>
                </a:solidFill>
                <a:latin typeface="Century Gothic" panose="020B0502020202020204" pitchFamily="34" charset="0"/>
              </a:rPr>
              <a:t>Ask how they are (today).</a:t>
            </a:r>
          </a:p>
          <a:p>
            <a:pPr algn="l"/>
            <a:endParaRPr lang="en-GB" sz="2000" dirty="0">
              <a:solidFill>
                <a:schemeClr val="accent1">
                  <a:lumMod val="50000"/>
                </a:schemeClr>
              </a:solidFill>
              <a:latin typeface="Century Gothic" panose="020B0502020202020204" pitchFamily="34" charset="0"/>
            </a:endParaRPr>
          </a:p>
          <a:p>
            <a:pPr algn="l"/>
            <a:r>
              <a:rPr lang="en-GB" sz="2000" dirty="0">
                <a:solidFill>
                  <a:schemeClr val="accent1">
                    <a:lumMod val="50000"/>
                  </a:schemeClr>
                </a:solidFill>
                <a:latin typeface="Century Gothic" panose="020B0502020202020204" pitchFamily="34" charset="0"/>
              </a:rPr>
              <a:t>___________________</a:t>
            </a:r>
          </a:p>
        </p:txBody>
      </p:sp>
      <p:sp>
        <p:nvSpPr>
          <p:cNvPr id="62" name="TextBox 61"/>
          <p:cNvSpPr txBox="1"/>
          <p:nvPr/>
        </p:nvSpPr>
        <p:spPr>
          <a:xfrm>
            <a:off x="4462286" y="1286880"/>
            <a:ext cx="3628588" cy="1015663"/>
          </a:xfrm>
          <a:prstGeom prst="rect">
            <a:avLst/>
          </a:prstGeom>
          <a:noFill/>
        </p:spPr>
        <p:txBody>
          <a:bodyPr wrap="square" rtlCol="0">
            <a:spAutoFit/>
          </a:bodyPr>
          <a:lstStyle/>
          <a:p>
            <a:pPr algn="l"/>
            <a:r>
              <a:rPr lang="en-GB" sz="2000" dirty="0">
                <a:solidFill>
                  <a:schemeClr val="accent1">
                    <a:lumMod val="50000"/>
                  </a:schemeClr>
                </a:solidFill>
                <a:latin typeface="Century Gothic" panose="020B0502020202020204" pitchFamily="34" charset="0"/>
              </a:rPr>
              <a:t>Ask what they’re like (in general)</a:t>
            </a:r>
          </a:p>
          <a:p>
            <a:pPr algn="l"/>
            <a:r>
              <a:rPr lang="en-GB" sz="2000" dirty="0">
                <a:solidFill>
                  <a:schemeClr val="accent1">
                    <a:lumMod val="50000"/>
                  </a:schemeClr>
                </a:solidFill>
                <a:latin typeface="Century Gothic" panose="020B0502020202020204" pitchFamily="34" charset="0"/>
              </a:rPr>
              <a:t>__________________ </a:t>
            </a:r>
          </a:p>
        </p:txBody>
      </p:sp>
      <p:sp>
        <p:nvSpPr>
          <p:cNvPr id="66" name="TextBox 65"/>
          <p:cNvSpPr txBox="1"/>
          <p:nvPr/>
        </p:nvSpPr>
        <p:spPr>
          <a:xfrm>
            <a:off x="4462286" y="3138415"/>
            <a:ext cx="3628588" cy="1015663"/>
          </a:xfrm>
          <a:prstGeom prst="rect">
            <a:avLst/>
          </a:prstGeom>
          <a:noFill/>
        </p:spPr>
        <p:txBody>
          <a:bodyPr wrap="square" rtlCol="0">
            <a:spAutoFit/>
          </a:bodyPr>
          <a:lstStyle/>
          <a:p>
            <a:pPr algn="l"/>
            <a:r>
              <a:rPr lang="en-GB" sz="2000" dirty="0">
                <a:solidFill>
                  <a:schemeClr val="accent1">
                    <a:lumMod val="50000"/>
                  </a:schemeClr>
                </a:solidFill>
                <a:latin typeface="Century Gothic" panose="020B0502020202020204" pitchFamily="34" charset="0"/>
              </a:rPr>
              <a:t>Ask what they’re like (in general)</a:t>
            </a:r>
          </a:p>
          <a:p>
            <a:pPr algn="l"/>
            <a:r>
              <a:rPr lang="en-GB" sz="2000" dirty="0">
                <a:solidFill>
                  <a:schemeClr val="accent1">
                    <a:lumMod val="50000"/>
                  </a:schemeClr>
                </a:solidFill>
                <a:latin typeface="Century Gothic" panose="020B0502020202020204" pitchFamily="34" charset="0"/>
              </a:rPr>
              <a:t>__________________ </a:t>
            </a:r>
          </a:p>
        </p:txBody>
      </p:sp>
      <p:sp>
        <p:nvSpPr>
          <p:cNvPr id="67" name="TextBox 66"/>
          <p:cNvSpPr txBox="1"/>
          <p:nvPr/>
        </p:nvSpPr>
        <p:spPr>
          <a:xfrm>
            <a:off x="8022240" y="1294985"/>
            <a:ext cx="3628588" cy="1015663"/>
          </a:xfrm>
          <a:prstGeom prst="rect">
            <a:avLst/>
          </a:prstGeom>
          <a:noFill/>
        </p:spPr>
        <p:txBody>
          <a:bodyPr wrap="square" rtlCol="0">
            <a:spAutoFit/>
          </a:bodyPr>
          <a:lstStyle/>
          <a:p>
            <a:pPr algn="l"/>
            <a:r>
              <a:rPr lang="en-GB" sz="2000" dirty="0">
                <a:solidFill>
                  <a:schemeClr val="accent1">
                    <a:lumMod val="50000"/>
                  </a:schemeClr>
                </a:solidFill>
                <a:latin typeface="Century Gothic" panose="020B0502020202020204" pitchFamily="34" charset="0"/>
              </a:rPr>
              <a:t>Ask what they’re like (in general)</a:t>
            </a:r>
          </a:p>
          <a:p>
            <a:pPr algn="l"/>
            <a:r>
              <a:rPr lang="en-GB" sz="2000" dirty="0">
                <a:solidFill>
                  <a:schemeClr val="accent1">
                    <a:lumMod val="50000"/>
                  </a:schemeClr>
                </a:solidFill>
                <a:latin typeface="Century Gothic" panose="020B0502020202020204" pitchFamily="34" charset="0"/>
              </a:rPr>
              <a:t>__________________ </a:t>
            </a:r>
          </a:p>
        </p:txBody>
      </p:sp>
      <p:sp>
        <p:nvSpPr>
          <p:cNvPr id="68" name="TextBox 67"/>
          <p:cNvSpPr txBox="1"/>
          <p:nvPr/>
        </p:nvSpPr>
        <p:spPr>
          <a:xfrm>
            <a:off x="911348" y="3138415"/>
            <a:ext cx="3628588" cy="1015663"/>
          </a:xfrm>
          <a:prstGeom prst="rect">
            <a:avLst/>
          </a:prstGeom>
          <a:noFill/>
        </p:spPr>
        <p:txBody>
          <a:bodyPr wrap="square" rtlCol="0">
            <a:spAutoFit/>
          </a:bodyPr>
          <a:lstStyle/>
          <a:p>
            <a:pPr algn="l"/>
            <a:r>
              <a:rPr lang="en-GB" sz="2000" dirty="0">
                <a:solidFill>
                  <a:schemeClr val="accent1">
                    <a:lumMod val="50000"/>
                  </a:schemeClr>
                </a:solidFill>
                <a:latin typeface="Century Gothic" panose="020B0502020202020204" pitchFamily="34" charset="0"/>
              </a:rPr>
              <a:t>Ask how they are (today).</a:t>
            </a:r>
          </a:p>
          <a:p>
            <a:pPr algn="l"/>
            <a:endParaRPr lang="en-GB" sz="2000" dirty="0">
              <a:solidFill>
                <a:schemeClr val="accent1">
                  <a:lumMod val="50000"/>
                </a:schemeClr>
              </a:solidFill>
              <a:latin typeface="Century Gothic" panose="020B0502020202020204" pitchFamily="34" charset="0"/>
            </a:endParaRPr>
          </a:p>
          <a:p>
            <a:pPr algn="l"/>
            <a:r>
              <a:rPr lang="en-GB" sz="2000" dirty="0">
                <a:solidFill>
                  <a:schemeClr val="accent1">
                    <a:lumMod val="50000"/>
                  </a:schemeClr>
                </a:solidFill>
                <a:latin typeface="Century Gothic" panose="020B0502020202020204" pitchFamily="34" charset="0"/>
              </a:rPr>
              <a:t>___________________</a:t>
            </a:r>
          </a:p>
        </p:txBody>
      </p:sp>
      <p:sp>
        <p:nvSpPr>
          <p:cNvPr id="69" name="TextBox 68"/>
          <p:cNvSpPr txBox="1"/>
          <p:nvPr/>
        </p:nvSpPr>
        <p:spPr>
          <a:xfrm>
            <a:off x="8022240" y="3146520"/>
            <a:ext cx="3628588" cy="1015663"/>
          </a:xfrm>
          <a:prstGeom prst="rect">
            <a:avLst/>
          </a:prstGeom>
          <a:noFill/>
        </p:spPr>
        <p:txBody>
          <a:bodyPr wrap="square" rtlCol="0">
            <a:spAutoFit/>
          </a:bodyPr>
          <a:lstStyle/>
          <a:p>
            <a:pPr algn="l"/>
            <a:r>
              <a:rPr lang="en-GB" sz="2000" dirty="0">
                <a:solidFill>
                  <a:schemeClr val="accent1">
                    <a:lumMod val="50000"/>
                  </a:schemeClr>
                </a:solidFill>
                <a:latin typeface="Century Gothic" panose="020B0502020202020204" pitchFamily="34" charset="0"/>
              </a:rPr>
              <a:t>Ask how they are (today).</a:t>
            </a:r>
          </a:p>
          <a:p>
            <a:pPr algn="l"/>
            <a:endParaRPr lang="en-GB" sz="2000" dirty="0">
              <a:solidFill>
                <a:schemeClr val="accent1">
                  <a:lumMod val="50000"/>
                </a:schemeClr>
              </a:solidFill>
              <a:latin typeface="Century Gothic" panose="020B0502020202020204" pitchFamily="34" charset="0"/>
            </a:endParaRPr>
          </a:p>
          <a:p>
            <a:pPr algn="l"/>
            <a:r>
              <a:rPr lang="en-GB" sz="2000" dirty="0">
                <a:solidFill>
                  <a:schemeClr val="accent1">
                    <a:lumMod val="50000"/>
                  </a:schemeClr>
                </a:solidFill>
                <a:latin typeface="Century Gothic" panose="020B0502020202020204" pitchFamily="34" charset="0"/>
              </a:rPr>
              <a:t>___________________</a:t>
            </a:r>
          </a:p>
        </p:txBody>
      </p:sp>
      <p:sp>
        <p:nvSpPr>
          <p:cNvPr id="70" name="TextBox 69"/>
          <p:cNvSpPr txBox="1"/>
          <p:nvPr/>
        </p:nvSpPr>
        <p:spPr>
          <a:xfrm>
            <a:off x="6841644" y="4943890"/>
            <a:ext cx="3628588" cy="1015663"/>
          </a:xfrm>
          <a:prstGeom prst="rect">
            <a:avLst/>
          </a:prstGeom>
          <a:noFill/>
        </p:spPr>
        <p:txBody>
          <a:bodyPr wrap="square" rtlCol="0">
            <a:spAutoFit/>
          </a:bodyPr>
          <a:lstStyle/>
          <a:p>
            <a:pPr algn="l"/>
            <a:r>
              <a:rPr lang="en-GB" sz="2000" dirty="0">
                <a:solidFill>
                  <a:schemeClr val="accent1">
                    <a:lumMod val="50000"/>
                  </a:schemeClr>
                </a:solidFill>
                <a:latin typeface="Century Gothic" panose="020B0502020202020204" pitchFamily="34" charset="0"/>
              </a:rPr>
              <a:t>Ask how they are (today).</a:t>
            </a:r>
          </a:p>
          <a:p>
            <a:pPr algn="l"/>
            <a:endParaRPr lang="en-GB" sz="2000" dirty="0">
              <a:solidFill>
                <a:schemeClr val="accent1">
                  <a:lumMod val="50000"/>
                </a:schemeClr>
              </a:solidFill>
              <a:latin typeface="Century Gothic" panose="020B0502020202020204" pitchFamily="34" charset="0"/>
            </a:endParaRPr>
          </a:p>
          <a:p>
            <a:pPr algn="l"/>
            <a:r>
              <a:rPr lang="en-GB" sz="2000" dirty="0">
                <a:solidFill>
                  <a:schemeClr val="accent1">
                    <a:lumMod val="50000"/>
                  </a:schemeClr>
                </a:solidFill>
                <a:latin typeface="Century Gothic" panose="020B0502020202020204" pitchFamily="34" charset="0"/>
              </a:rPr>
              <a:t>___________________</a:t>
            </a:r>
          </a:p>
        </p:txBody>
      </p:sp>
      <p:sp>
        <p:nvSpPr>
          <p:cNvPr id="71" name="TextBox 70"/>
          <p:cNvSpPr txBox="1"/>
          <p:nvPr/>
        </p:nvSpPr>
        <p:spPr>
          <a:xfrm>
            <a:off x="3297499" y="4923701"/>
            <a:ext cx="3628588" cy="1015663"/>
          </a:xfrm>
          <a:prstGeom prst="rect">
            <a:avLst/>
          </a:prstGeom>
          <a:noFill/>
        </p:spPr>
        <p:txBody>
          <a:bodyPr wrap="square" rtlCol="0">
            <a:spAutoFit/>
          </a:bodyPr>
          <a:lstStyle/>
          <a:p>
            <a:pPr algn="l"/>
            <a:r>
              <a:rPr lang="en-GB" sz="2000" dirty="0">
                <a:solidFill>
                  <a:schemeClr val="accent1">
                    <a:lumMod val="50000"/>
                  </a:schemeClr>
                </a:solidFill>
                <a:latin typeface="Century Gothic" panose="020B0502020202020204" pitchFamily="34" charset="0"/>
              </a:rPr>
              <a:t>Ask what they’re like (in general)</a:t>
            </a:r>
          </a:p>
          <a:p>
            <a:pPr algn="l"/>
            <a:r>
              <a:rPr lang="en-GB" sz="2000" dirty="0">
                <a:solidFill>
                  <a:schemeClr val="accent1">
                    <a:lumMod val="50000"/>
                  </a:schemeClr>
                </a:solidFill>
                <a:latin typeface="Century Gothic" panose="020B0502020202020204" pitchFamily="34" charset="0"/>
              </a:rPr>
              <a:t>__________________ </a:t>
            </a:r>
          </a:p>
        </p:txBody>
      </p:sp>
      <p:sp>
        <p:nvSpPr>
          <p:cNvPr id="72" name="Rectangle 71"/>
          <p:cNvSpPr/>
          <p:nvPr/>
        </p:nvSpPr>
        <p:spPr>
          <a:xfrm>
            <a:off x="857486" y="844087"/>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latin typeface="Century Gothic" panose="020B0502020202020204" pitchFamily="34" charset="0"/>
              </a:rPr>
              <a:t>1</a:t>
            </a:r>
          </a:p>
        </p:txBody>
      </p:sp>
      <p:sp>
        <p:nvSpPr>
          <p:cNvPr id="73" name="Rectangle 72"/>
          <p:cNvSpPr/>
          <p:nvPr/>
        </p:nvSpPr>
        <p:spPr>
          <a:xfrm>
            <a:off x="4449952" y="864649"/>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latin typeface="Century Gothic" panose="020B0502020202020204" pitchFamily="34" charset="0"/>
              </a:rPr>
              <a:t>2</a:t>
            </a:r>
          </a:p>
        </p:txBody>
      </p:sp>
      <p:sp>
        <p:nvSpPr>
          <p:cNvPr id="74" name="Rectangle 73"/>
          <p:cNvSpPr/>
          <p:nvPr/>
        </p:nvSpPr>
        <p:spPr>
          <a:xfrm>
            <a:off x="7996853" y="869262"/>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latin typeface="Century Gothic" panose="020B0502020202020204" pitchFamily="34" charset="0"/>
              </a:rPr>
              <a:t>3</a:t>
            </a:r>
          </a:p>
        </p:txBody>
      </p:sp>
      <p:sp>
        <p:nvSpPr>
          <p:cNvPr id="75" name="Rectangle 74"/>
          <p:cNvSpPr/>
          <p:nvPr/>
        </p:nvSpPr>
        <p:spPr>
          <a:xfrm>
            <a:off x="911348" y="2688705"/>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latin typeface="Century Gothic" panose="020B0502020202020204" pitchFamily="34" charset="0"/>
              </a:rPr>
              <a:t>4</a:t>
            </a:r>
          </a:p>
        </p:txBody>
      </p:sp>
      <p:sp>
        <p:nvSpPr>
          <p:cNvPr id="76" name="Rectangle 75"/>
          <p:cNvSpPr/>
          <p:nvPr/>
        </p:nvSpPr>
        <p:spPr>
          <a:xfrm>
            <a:off x="4472269" y="2705115"/>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latin typeface="Century Gothic" panose="020B0502020202020204" pitchFamily="34" charset="0"/>
              </a:rPr>
              <a:t>5</a:t>
            </a:r>
          </a:p>
        </p:txBody>
      </p:sp>
      <p:sp>
        <p:nvSpPr>
          <p:cNvPr id="77" name="Rectangle 76"/>
          <p:cNvSpPr/>
          <p:nvPr/>
        </p:nvSpPr>
        <p:spPr>
          <a:xfrm>
            <a:off x="8002356" y="2693106"/>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latin typeface="Century Gothic" panose="020B0502020202020204" pitchFamily="34" charset="0"/>
              </a:rPr>
              <a:t>6</a:t>
            </a:r>
          </a:p>
        </p:txBody>
      </p:sp>
      <p:sp>
        <p:nvSpPr>
          <p:cNvPr id="78" name="Rectangle 77"/>
          <p:cNvSpPr/>
          <p:nvPr/>
        </p:nvSpPr>
        <p:spPr>
          <a:xfrm>
            <a:off x="3220671" y="4457184"/>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latin typeface="Century Gothic" panose="020B0502020202020204" pitchFamily="34" charset="0"/>
              </a:rPr>
              <a:t>7</a:t>
            </a:r>
          </a:p>
        </p:txBody>
      </p:sp>
      <p:sp>
        <p:nvSpPr>
          <p:cNvPr id="79" name="Rectangle 78"/>
          <p:cNvSpPr/>
          <p:nvPr/>
        </p:nvSpPr>
        <p:spPr>
          <a:xfrm>
            <a:off x="6772117" y="4457184"/>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latin typeface="Century Gothic" panose="020B0502020202020204" pitchFamily="34" charset="0"/>
              </a:rPr>
              <a:t>8</a:t>
            </a:r>
          </a:p>
        </p:txBody>
      </p:sp>
      <p:sp>
        <p:nvSpPr>
          <p:cNvPr id="12" name="Title 11"/>
          <p:cNvSpPr>
            <a:spLocks noGrp="1"/>
          </p:cNvSpPr>
          <p:nvPr>
            <p:ph type="title"/>
          </p:nvPr>
        </p:nvSpPr>
        <p:spPr>
          <a:xfrm>
            <a:off x="10932699" y="423503"/>
            <a:ext cx="457322" cy="55646"/>
          </a:xfrm>
        </p:spPr>
        <p:txBody>
          <a:bodyPr>
            <a:normAutofit fontScale="90000"/>
          </a:bodyPr>
          <a:lstStyle/>
          <a:p>
            <a:r>
              <a:rPr lang="en-GB" sz="100" b="1" dirty="0" err="1">
                <a:solidFill>
                  <a:schemeClr val="bg1"/>
                </a:solidFill>
              </a:rPr>
              <a:t>hablar</a:t>
            </a:r>
            <a:r>
              <a:rPr lang="en-GB" sz="100" b="1" dirty="0">
                <a:solidFill>
                  <a:schemeClr val="bg1"/>
                </a:solidFill>
              </a:rPr>
              <a:t> / </a:t>
            </a:r>
            <a:r>
              <a:rPr lang="en-GB" sz="100" b="1" dirty="0" err="1">
                <a:solidFill>
                  <a:schemeClr val="bg1"/>
                </a:solidFill>
              </a:rPr>
              <a:t>escuchar</a:t>
            </a:r>
            <a:r>
              <a:rPr lang="en-GB" sz="100" b="1" dirty="0">
                <a:solidFill>
                  <a:schemeClr val="bg1"/>
                </a:solidFill>
              </a:rPr>
              <a:t> / </a:t>
            </a:r>
            <a:r>
              <a:rPr lang="en-GB" sz="100" b="1" dirty="0" err="1">
                <a:solidFill>
                  <a:schemeClr val="bg1"/>
                </a:solidFill>
              </a:rPr>
              <a:t>escribir</a:t>
            </a:r>
            <a:endParaRPr lang="en-GB" sz="100" b="1" dirty="0">
              <a:solidFill>
                <a:schemeClr val="bg1"/>
              </a:solidFill>
            </a:endParaRPr>
          </a:p>
        </p:txBody>
      </p:sp>
      <p:sp>
        <p:nvSpPr>
          <p:cNvPr id="39" name="Rounded Rectangle 11">
            <a:extLst>
              <a:ext uri="{FF2B5EF4-FFF2-40B4-BE49-F238E27FC236}">
                <a16:creationId xmlns:a16="http://schemas.microsoft.com/office/drawing/2014/main" id="{A316DD52-7894-4A75-969C-CA0645DA2978}"/>
              </a:ext>
            </a:extLst>
          </p:cNvPr>
          <p:cNvSpPr/>
          <p:nvPr/>
        </p:nvSpPr>
        <p:spPr>
          <a:xfrm>
            <a:off x="8325134" y="258166"/>
            <a:ext cx="360300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290273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02DDAF7F-AFDF-B94A-B323-2A0CDCB42E27}"/>
              </a:ext>
            </a:extLst>
          </p:cNvPr>
          <p:cNvSpPr/>
          <p:nvPr/>
        </p:nvSpPr>
        <p:spPr>
          <a:xfrm>
            <a:off x="8013224" y="2693106"/>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solidFill>
                <a:schemeClr val="accent1">
                  <a:lumMod val="50000"/>
                </a:schemeClr>
              </a:solidFill>
              <a:latin typeface="Century Gothic" panose="020B0502020202020204" pitchFamily="34" charset="0"/>
            </a:endParaRPr>
          </a:p>
        </p:txBody>
      </p:sp>
      <p:sp>
        <p:nvSpPr>
          <p:cNvPr id="17" name="Text Box 10">
            <a:extLst>
              <a:ext uri="{FF2B5EF4-FFF2-40B4-BE49-F238E27FC236}">
                <a16:creationId xmlns:a16="http://schemas.microsoft.com/office/drawing/2014/main" id="{D3D5F5F6-725F-4D48-84BC-95C29A1826C6}"/>
              </a:ext>
            </a:extLst>
          </p:cNvPr>
          <p:cNvSpPr txBox="1">
            <a:spLocks noChangeArrowheads="1"/>
          </p:cNvSpPr>
          <p:nvPr/>
        </p:nvSpPr>
        <p:spPr bwMode="auto">
          <a:xfrm>
            <a:off x="8979289" y="2659465"/>
            <a:ext cx="1490943"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Persona F</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9" name="Rectangle 1">
            <a:extLst>
              <a:ext uri="{FF2B5EF4-FFF2-40B4-BE49-F238E27FC236}">
                <a16:creationId xmlns:a16="http://schemas.microsoft.com/office/drawing/2014/main" id="{55734CE0-7731-634A-B95B-B88ADC12B525}"/>
              </a:ext>
            </a:extLst>
          </p:cNvPr>
          <p:cNvSpPr/>
          <p:nvPr/>
        </p:nvSpPr>
        <p:spPr>
          <a:xfrm>
            <a:off x="911348" y="2693106"/>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solidFill>
                <a:schemeClr val="accent1">
                  <a:lumMod val="50000"/>
                </a:schemeClr>
              </a:solidFill>
              <a:latin typeface="Century Gothic" panose="020B0502020202020204" pitchFamily="34" charset="0"/>
            </a:endParaRPr>
          </a:p>
        </p:txBody>
      </p:sp>
      <p:sp>
        <p:nvSpPr>
          <p:cNvPr id="24" name="Text Box 10">
            <a:extLst>
              <a:ext uri="{FF2B5EF4-FFF2-40B4-BE49-F238E27FC236}">
                <a16:creationId xmlns:a16="http://schemas.microsoft.com/office/drawing/2014/main" id="{A59F38DC-219B-1F42-A6D0-CD833060883A}"/>
              </a:ext>
            </a:extLst>
          </p:cNvPr>
          <p:cNvSpPr txBox="1">
            <a:spLocks noChangeArrowheads="1"/>
          </p:cNvSpPr>
          <p:nvPr/>
        </p:nvSpPr>
        <p:spPr bwMode="auto">
          <a:xfrm>
            <a:off x="1801038" y="2705116"/>
            <a:ext cx="1490943"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Persona D</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25" name="Rectangle 1">
            <a:extLst>
              <a:ext uri="{FF2B5EF4-FFF2-40B4-BE49-F238E27FC236}">
                <a16:creationId xmlns:a16="http://schemas.microsoft.com/office/drawing/2014/main" id="{C2E5EFFA-9E0B-5849-9EE9-E77BA4C103EC}"/>
              </a:ext>
            </a:extLst>
          </p:cNvPr>
          <p:cNvSpPr/>
          <p:nvPr/>
        </p:nvSpPr>
        <p:spPr>
          <a:xfrm>
            <a:off x="7997714" y="869262"/>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solidFill>
                <a:schemeClr val="accent1">
                  <a:lumMod val="50000"/>
                </a:schemeClr>
              </a:solidFill>
              <a:latin typeface="Century Gothic" panose="020B0502020202020204" pitchFamily="34" charset="0"/>
            </a:endParaRPr>
          </a:p>
        </p:txBody>
      </p:sp>
      <p:sp>
        <p:nvSpPr>
          <p:cNvPr id="30" name="Text Box 10">
            <a:extLst>
              <a:ext uri="{FF2B5EF4-FFF2-40B4-BE49-F238E27FC236}">
                <a16:creationId xmlns:a16="http://schemas.microsoft.com/office/drawing/2014/main" id="{3E8F2E6B-47BC-AB44-B7B3-278DB816E365}"/>
              </a:ext>
            </a:extLst>
          </p:cNvPr>
          <p:cNvSpPr txBox="1">
            <a:spLocks noChangeArrowheads="1"/>
          </p:cNvSpPr>
          <p:nvPr/>
        </p:nvSpPr>
        <p:spPr bwMode="auto">
          <a:xfrm>
            <a:off x="9053194" y="852192"/>
            <a:ext cx="1490943"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Persona C</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31" name="Rectangle 1">
            <a:extLst>
              <a:ext uri="{FF2B5EF4-FFF2-40B4-BE49-F238E27FC236}">
                <a16:creationId xmlns:a16="http://schemas.microsoft.com/office/drawing/2014/main" id="{29E932D3-4E27-4749-8AE0-552996D7C365}"/>
              </a:ext>
            </a:extLst>
          </p:cNvPr>
          <p:cNvSpPr/>
          <p:nvPr/>
        </p:nvSpPr>
        <p:spPr>
          <a:xfrm>
            <a:off x="3223454" y="4454666"/>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solidFill>
                <a:schemeClr val="accent1">
                  <a:lumMod val="50000"/>
                </a:schemeClr>
              </a:solidFill>
              <a:latin typeface="Century Gothic" panose="020B0502020202020204" pitchFamily="34" charset="0"/>
            </a:endParaRPr>
          </a:p>
        </p:txBody>
      </p:sp>
      <p:sp>
        <p:nvSpPr>
          <p:cNvPr id="36" name="Text Box 10">
            <a:extLst>
              <a:ext uri="{FF2B5EF4-FFF2-40B4-BE49-F238E27FC236}">
                <a16:creationId xmlns:a16="http://schemas.microsoft.com/office/drawing/2014/main" id="{44C9AA51-8725-AB48-B5D4-C87624C8400D}"/>
              </a:ext>
            </a:extLst>
          </p:cNvPr>
          <p:cNvSpPr txBox="1">
            <a:spLocks noChangeArrowheads="1"/>
          </p:cNvSpPr>
          <p:nvPr/>
        </p:nvSpPr>
        <p:spPr bwMode="auto">
          <a:xfrm>
            <a:off x="4195104" y="4435219"/>
            <a:ext cx="1490943"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Persona G</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37" name="Rectangle 1">
            <a:extLst>
              <a:ext uri="{FF2B5EF4-FFF2-40B4-BE49-F238E27FC236}">
                <a16:creationId xmlns:a16="http://schemas.microsoft.com/office/drawing/2014/main" id="{CDE1875A-8472-7943-8A79-535201D83311}"/>
              </a:ext>
            </a:extLst>
          </p:cNvPr>
          <p:cNvSpPr/>
          <p:nvPr/>
        </p:nvSpPr>
        <p:spPr>
          <a:xfrm>
            <a:off x="6772119" y="4459066"/>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solidFill>
                <a:schemeClr val="accent1">
                  <a:lumMod val="50000"/>
                </a:schemeClr>
              </a:solidFill>
              <a:latin typeface="Century Gothic" panose="020B0502020202020204" pitchFamily="34" charset="0"/>
            </a:endParaRPr>
          </a:p>
        </p:txBody>
      </p:sp>
      <p:sp>
        <p:nvSpPr>
          <p:cNvPr id="42"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7722800" y="4443950"/>
            <a:ext cx="1490943"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Persona H</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43" name="Rectangle 1">
            <a:extLst>
              <a:ext uri="{FF2B5EF4-FFF2-40B4-BE49-F238E27FC236}">
                <a16:creationId xmlns:a16="http://schemas.microsoft.com/office/drawing/2014/main" id="{E65D74D4-06ED-A749-900B-FF8B0CB98FDC}"/>
              </a:ext>
            </a:extLst>
          </p:cNvPr>
          <p:cNvSpPr/>
          <p:nvPr/>
        </p:nvSpPr>
        <p:spPr>
          <a:xfrm>
            <a:off x="4462286" y="2700760"/>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solidFill>
                <a:schemeClr val="accent1">
                  <a:lumMod val="50000"/>
                </a:schemeClr>
              </a:solidFill>
              <a:latin typeface="Century Gothic" panose="020B0502020202020204" pitchFamily="34" charset="0"/>
            </a:endParaRPr>
          </a:p>
        </p:txBody>
      </p:sp>
      <p:sp>
        <p:nvSpPr>
          <p:cNvPr id="48" name="Text Box 10">
            <a:extLst>
              <a:ext uri="{FF2B5EF4-FFF2-40B4-BE49-F238E27FC236}">
                <a16:creationId xmlns:a16="http://schemas.microsoft.com/office/drawing/2014/main" id="{01166EFE-7467-2442-88DE-D58973563028}"/>
              </a:ext>
            </a:extLst>
          </p:cNvPr>
          <p:cNvSpPr txBox="1">
            <a:spLocks noChangeArrowheads="1"/>
          </p:cNvSpPr>
          <p:nvPr/>
        </p:nvSpPr>
        <p:spPr bwMode="auto">
          <a:xfrm>
            <a:off x="5397585" y="2668533"/>
            <a:ext cx="1490943"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Persona E</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49" name="Rectangle 1">
            <a:extLst>
              <a:ext uri="{FF2B5EF4-FFF2-40B4-BE49-F238E27FC236}">
                <a16:creationId xmlns:a16="http://schemas.microsoft.com/office/drawing/2014/main" id="{2EEE2CA9-5AEE-9E4D-BEDD-CB120927498F}"/>
              </a:ext>
            </a:extLst>
          </p:cNvPr>
          <p:cNvSpPr/>
          <p:nvPr/>
        </p:nvSpPr>
        <p:spPr>
          <a:xfrm>
            <a:off x="4446904" y="856604"/>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solidFill>
                <a:schemeClr val="accent1">
                  <a:lumMod val="50000"/>
                </a:schemeClr>
              </a:solidFill>
              <a:latin typeface="Century Gothic" panose="020B0502020202020204" pitchFamily="34" charset="0"/>
            </a:endParaRPr>
          </a:p>
        </p:txBody>
      </p:sp>
      <p:sp>
        <p:nvSpPr>
          <p:cNvPr id="54" name="Text Box 10">
            <a:extLst>
              <a:ext uri="{FF2B5EF4-FFF2-40B4-BE49-F238E27FC236}">
                <a16:creationId xmlns:a16="http://schemas.microsoft.com/office/drawing/2014/main" id="{CF6D2A09-90FB-F94C-BCCE-494112BBA9D4}"/>
              </a:ext>
            </a:extLst>
          </p:cNvPr>
          <p:cNvSpPr txBox="1">
            <a:spLocks noChangeArrowheads="1"/>
          </p:cNvSpPr>
          <p:nvPr/>
        </p:nvSpPr>
        <p:spPr bwMode="auto">
          <a:xfrm>
            <a:off x="5435144" y="844087"/>
            <a:ext cx="1490943"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Persona B</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55" name="Rectangle 1">
            <a:extLst>
              <a:ext uri="{FF2B5EF4-FFF2-40B4-BE49-F238E27FC236}">
                <a16:creationId xmlns:a16="http://schemas.microsoft.com/office/drawing/2014/main" id="{460EAA9F-A5C8-DD44-9E4C-A84839703327}"/>
              </a:ext>
            </a:extLst>
          </p:cNvPr>
          <p:cNvSpPr/>
          <p:nvPr/>
        </p:nvSpPr>
        <p:spPr>
          <a:xfrm>
            <a:off x="871568" y="852192"/>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solidFill>
                <a:schemeClr val="accent1">
                  <a:lumMod val="50000"/>
                </a:schemeClr>
              </a:solidFill>
              <a:latin typeface="Century Gothic" panose="020B0502020202020204" pitchFamily="34" charset="0"/>
            </a:endParaRPr>
          </a:p>
        </p:txBody>
      </p:sp>
      <p:sp>
        <p:nvSpPr>
          <p:cNvPr id="60" name="Text Box 10">
            <a:extLst>
              <a:ext uri="{FF2B5EF4-FFF2-40B4-BE49-F238E27FC236}">
                <a16:creationId xmlns:a16="http://schemas.microsoft.com/office/drawing/2014/main" id="{BB955E70-4464-CC42-99AA-326AEEA423BE}"/>
              </a:ext>
            </a:extLst>
          </p:cNvPr>
          <p:cNvSpPr txBox="1">
            <a:spLocks noChangeArrowheads="1"/>
          </p:cNvSpPr>
          <p:nvPr/>
        </p:nvSpPr>
        <p:spPr bwMode="auto">
          <a:xfrm>
            <a:off x="1884334" y="829922"/>
            <a:ext cx="1490943"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Persona A</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5E5F786F-FE48-7B4A-8559-76A7E69CF2DA}"/>
              </a:ext>
            </a:extLst>
          </p:cNvPr>
          <p:cNvSpPr txBox="1"/>
          <p:nvPr/>
        </p:nvSpPr>
        <p:spPr>
          <a:xfrm>
            <a:off x="307229" y="82733"/>
            <a:ext cx="6207364" cy="400110"/>
          </a:xfrm>
          <a:prstGeom prst="rect">
            <a:avLst/>
          </a:prstGeom>
          <a:noFill/>
        </p:spPr>
        <p:txBody>
          <a:bodyPr wrap="square" rtlCol="0">
            <a:spAutoFit/>
          </a:bodyPr>
          <a:lstStyle/>
          <a:p>
            <a:pPr algn="l"/>
            <a:r>
              <a:rPr lang="en-GB" sz="2000" dirty="0">
                <a:solidFill>
                  <a:schemeClr val="accent1">
                    <a:lumMod val="50000"/>
                  </a:schemeClr>
                </a:solidFill>
                <a:latin typeface="Century Gothic" panose="020B0502020202020204" pitchFamily="34" charset="0"/>
              </a:rPr>
              <a:t>Student</a:t>
            </a:r>
            <a:r>
              <a:rPr lang="x-none" sz="2000" dirty="0">
                <a:solidFill>
                  <a:schemeClr val="accent1">
                    <a:lumMod val="50000"/>
                  </a:schemeClr>
                </a:solidFill>
                <a:latin typeface="Century Gothic" panose="020B0502020202020204" pitchFamily="34" charset="0"/>
              </a:rPr>
              <a:t> </a:t>
            </a:r>
            <a:r>
              <a:rPr lang="en-GB" sz="2000" dirty="0">
                <a:solidFill>
                  <a:schemeClr val="accent1">
                    <a:lumMod val="50000"/>
                  </a:schemeClr>
                </a:solidFill>
                <a:latin typeface="Century Gothic" panose="020B0502020202020204" pitchFamily="34" charset="0"/>
              </a:rPr>
              <a:t>B (ask your questions in order, from 1-8)</a:t>
            </a:r>
            <a:endParaRPr lang="x-none" sz="2000" dirty="0">
              <a:solidFill>
                <a:schemeClr val="accent1">
                  <a:lumMod val="50000"/>
                </a:schemeClr>
              </a:solidFill>
              <a:latin typeface="Century Gothic" panose="020B0502020202020204" pitchFamily="34" charset="0"/>
            </a:endParaRPr>
          </a:p>
        </p:txBody>
      </p:sp>
      <p:sp>
        <p:nvSpPr>
          <p:cNvPr id="3" name="TextBox 2"/>
          <p:cNvSpPr txBox="1"/>
          <p:nvPr/>
        </p:nvSpPr>
        <p:spPr>
          <a:xfrm>
            <a:off x="7996853" y="1323693"/>
            <a:ext cx="3628588" cy="1015663"/>
          </a:xfrm>
          <a:prstGeom prst="rect">
            <a:avLst/>
          </a:prstGeom>
          <a:noFill/>
        </p:spPr>
        <p:txBody>
          <a:bodyPr wrap="square" rtlCol="0">
            <a:spAutoFit/>
          </a:bodyPr>
          <a:lstStyle/>
          <a:p>
            <a:pPr algn="l"/>
            <a:r>
              <a:rPr lang="en-GB" sz="2000" dirty="0">
                <a:solidFill>
                  <a:schemeClr val="accent1">
                    <a:lumMod val="50000"/>
                  </a:schemeClr>
                </a:solidFill>
                <a:latin typeface="Century Gothic" panose="020B0502020202020204" pitchFamily="34" charset="0"/>
              </a:rPr>
              <a:t>Ask how they are (today).</a:t>
            </a:r>
          </a:p>
          <a:p>
            <a:pPr algn="l"/>
            <a:endParaRPr lang="en-GB" sz="2000" dirty="0">
              <a:solidFill>
                <a:schemeClr val="accent1">
                  <a:lumMod val="50000"/>
                </a:schemeClr>
              </a:solidFill>
              <a:latin typeface="Century Gothic" panose="020B0502020202020204" pitchFamily="34" charset="0"/>
            </a:endParaRPr>
          </a:p>
          <a:p>
            <a:pPr algn="l"/>
            <a:r>
              <a:rPr lang="en-GB" sz="2000" dirty="0">
                <a:solidFill>
                  <a:schemeClr val="accent1">
                    <a:lumMod val="50000"/>
                  </a:schemeClr>
                </a:solidFill>
                <a:latin typeface="Century Gothic" panose="020B0502020202020204" pitchFamily="34" charset="0"/>
              </a:rPr>
              <a:t>___________________</a:t>
            </a:r>
          </a:p>
        </p:txBody>
      </p:sp>
      <p:sp>
        <p:nvSpPr>
          <p:cNvPr id="62" name="TextBox 61"/>
          <p:cNvSpPr txBox="1"/>
          <p:nvPr/>
        </p:nvSpPr>
        <p:spPr>
          <a:xfrm>
            <a:off x="857486" y="1325262"/>
            <a:ext cx="3628588" cy="1015663"/>
          </a:xfrm>
          <a:prstGeom prst="rect">
            <a:avLst/>
          </a:prstGeom>
          <a:noFill/>
        </p:spPr>
        <p:txBody>
          <a:bodyPr wrap="square" rtlCol="0">
            <a:spAutoFit/>
          </a:bodyPr>
          <a:lstStyle/>
          <a:p>
            <a:pPr algn="l"/>
            <a:r>
              <a:rPr lang="en-GB" sz="2000" dirty="0">
                <a:solidFill>
                  <a:schemeClr val="accent1">
                    <a:lumMod val="50000"/>
                  </a:schemeClr>
                </a:solidFill>
                <a:latin typeface="Century Gothic" panose="020B0502020202020204" pitchFamily="34" charset="0"/>
              </a:rPr>
              <a:t>Ask what they’re like (in general)</a:t>
            </a:r>
          </a:p>
          <a:p>
            <a:pPr algn="l"/>
            <a:r>
              <a:rPr lang="en-GB" sz="2000" dirty="0">
                <a:solidFill>
                  <a:schemeClr val="accent1">
                    <a:lumMod val="50000"/>
                  </a:schemeClr>
                </a:solidFill>
                <a:latin typeface="Century Gothic" panose="020B0502020202020204" pitchFamily="34" charset="0"/>
              </a:rPr>
              <a:t>__________________ </a:t>
            </a:r>
          </a:p>
        </p:txBody>
      </p:sp>
      <p:sp>
        <p:nvSpPr>
          <p:cNvPr id="66" name="TextBox 65"/>
          <p:cNvSpPr txBox="1"/>
          <p:nvPr/>
        </p:nvSpPr>
        <p:spPr>
          <a:xfrm>
            <a:off x="911348" y="3255185"/>
            <a:ext cx="3628588" cy="1015663"/>
          </a:xfrm>
          <a:prstGeom prst="rect">
            <a:avLst/>
          </a:prstGeom>
          <a:noFill/>
        </p:spPr>
        <p:txBody>
          <a:bodyPr wrap="square" rtlCol="0">
            <a:spAutoFit/>
          </a:bodyPr>
          <a:lstStyle/>
          <a:p>
            <a:pPr algn="l"/>
            <a:r>
              <a:rPr lang="en-GB" sz="2000" dirty="0">
                <a:solidFill>
                  <a:schemeClr val="accent1">
                    <a:lumMod val="50000"/>
                  </a:schemeClr>
                </a:solidFill>
                <a:latin typeface="Century Gothic" panose="020B0502020202020204" pitchFamily="34" charset="0"/>
              </a:rPr>
              <a:t>Ask what they’re like (in general)</a:t>
            </a:r>
          </a:p>
          <a:p>
            <a:pPr algn="l"/>
            <a:r>
              <a:rPr lang="en-GB" sz="2000" dirty="0">
                <a:solidFill>
                  <a:schemeClr val="accent1">
                    <a:lumMod val="50000"/>
                  </a:schemeClr>
                </a:solidFill>
                <a:latin typeface="Century Gothic" panose="020B0502020202020204" pitchFamily="34" charset="0"/>
              </a:rPr>
              <a:t>__________________ </a:t>
            </a:r>
          </a:p>
        </p:txBody>
      </p:sp>
      <p:sp>
        <p:nvSpPr>
          <p:cNvPr id="67" name="TextBox 66"/>
          <p:cNvSpPr txBox="1"/>
          <p:nvPr/>
        </p:nvSpPr>
        <p:spPr>
          <a:xfrm>
            <a:off x="4442179" y="1322125"/>
            <a:ext cx="3628588" cy="1015663"/>
          </a:xfrm>
          <a:prstGeom prst="rect">
            <a:avLst/>
          </a:prstGeom>
          <a:noFill/>
        </p:spPr>
        <p:txBody>
          <a:bodyPr wrap="square" rtlCol="0">
            <a:spAutoFit/>
          </a:bodyPr>
          <a:lstStyle/>
          <a:p>
            <a:pPr algn="l"/>
            <a:r>
              <a:rPr lang="en-GB" sz="2000" dirty="0">
                <a:solidFill>
                  <a:schemeClr val="accent1">
                    <a:lumMod val="50000"/>
                  </a:schemeClr>
                </a:solidFill>
                <a:latin typeface="Century Gothic" panose="020B0502020202020204" pitchFamily="34" charset="0"/>
              </a:rPr>
              <a:t>Ask what they’re like (in general)</a:t>
            </a:r>
          </a:p>
          <a:p>
            <a:pPr algn="l"/>
            <a:r>
              <a:rPr lang="en-GB" sz="2000" dirty="0">
                <a:solidFill>
                  <a:schemeClr val="accent1">
                    <a:lumMod val="50000"/>
                  </a:schemeClr>
                </a:solidFill>
                <a:latin typeface="Century Gothic" panose="020B0502020202020204" pitchFamily="34" charset="0"/>
              </a:rPr>
              <a:t>__________________ </a:t>
            </a:r>
          </a:p>
        </p:txBody>
      </p:sp>
      <p:sp>
        <p:nvSpPr>
          <p:cNvPr id="68" name="TextBox 67"/>
          <p:cNvSpPr txBox="1"/>
          <p:nvPr/>
        </p:nvSpPr>
        <p:spPr>
          <a:xfrm>
            <a:off x="4486074" y="3252048"/>
            <a:ext cx="3628588" cy="1015663"/>
          </a:xfrm>
          <a:prstGeom prst="rect">
            <a:avLst/>
          </a:prstGeom>
          <a:noFill/>
        </p:spPr>
        <p:txBody>
          <a:bodyPr wrap="square" rtlCol="0">
            <a:spAutoFit/>
          </a:bodyPr>
          <a:lstStyle/>
          <a:p>
            <a:pPr algn="l"/>
            <a:r>
              <a:rPr lang="en-GB" sz="2000" dirty="0">
                <a:solidFill>
                  <a:schemeClr val="accent1">
                    <a:lumMod val="50000"/>
                  </a:schemeClr>
                </a:solidFill>
                <a:latin typeface="Century Gothic" panose="020B0502020202020204" pitchFamily="34" charset="0"/>
              </a:rPr>
              <a:t>Ask how they are (today).</a:t>
            </a:r>
          </a:p>
          <a:p>
            <a:pPr algn="l"/>
            <a:endParaRPr lang="en-GB" sz="2000" dirty="0">
              <a:solidFill>
                <a:schemeClr val="accent1">
                  <a:lumMod val="50000"/>
                </a:schemeClr>
              </a:solidFill>
              <a:latin typeface="Century Gothic" panose="020B0502020202020204" pitchFamily="34" charset="0"/>
            </a:endParaRPr>
          </a:p>
          <a:p>
            <a:pPr algn="l"/>
            <a:r>
              <a:rPr lang="en-GB" sz="2000" dirty="0">
                <a:solidFill>
                  <a:schemeClr val="accent1">
                    <a:lumMod val="50000"/>
                  </a:schemeClr>
                </a:solidFill>
                <a:latin typeface="Century Gothic" panose="020B0502020202020204" pitchFamily="34" charset="0"/>
              </a:rPr>
              <a:t>___________________</a:t>
            </a:r>
          </a:p>
        </p:txBody>
      </p:sp>
      <p:sp>
        <p:nvSpPr>
          <p:cNvPr id="69" name="TextBox 68"/>
          <p:cNvSpPr txBox="1"/>
          <p:nvPr/>
        </p:nvSpPr>
        <p:spPr>
          <a:xfrm>
            <a:off x="3259940" y="4951303"/>
            <a:ext cx="3628588" cy="1015663"/>
          </a:xfrm>
          <a:prstGeom prst="rect">
            <a:avLst/>
          </a:prstGeom>
          <a:noFill/>
        </p:spPr>
        <p:txBody>
          <a:bodyPr wrap="square" rtlCol="0">
            <a:spAutoFit/>
          </a:bodyPr>
          <a:lstStyle/>
          <a:p>
            <a:pPr algn="l"/>
            <a:r>
              <a:rPr lang="en-GB" sz="2000" dirty="0">
                <a:solidFill>
                  <a:schemeClr val="accent1">
                    <a:lumMod val="50000"/>
                  </a:schemeClr>
                </a:solidFill>
                <a:latin typeface="Century Gothic" panose="020B0502020202020204" pitchFamily="34" charset="0"/>
              </a:rPr>
              <a:t>Ask how they are (today).</a:t>
            </a:r>
          </a:p>
          <a:p>
            <a:pPr algn="l"/>
            <a:endParaRPr lang="en-GB" sz="2000" dirty="0">
              <a:solidFill>
                <a:schemeClr val="accent1">
                  <a:lumMod val="50000"/>
                </a:schemeClr>
              </a:solidFill>
              <a:latin typeface="Century Gothic" panose="020B0502020202020204" pitchFamily="34" charset="0"/>
            </a:endParaRPr>
          </a:p>
          <a:p>
            <a:pPr algn="l"/>
            <a:r>
              <a:rPr lang="en-GB" sz="2000" dirty="0">
                <a:solidFill>
                  <a:schemeClr val="accent1">
                    <a:lumMod val="50000"/>
                  </a:schemeClr>
                </a:solidFill>
                <a:latin typeface="Century Gothic" panose="020B0502020202020204" pitchFamily="34" charset="0"/>
              </a:rPr>
              <a:t>___________________</a:t>
            </a:r>
          </a:p>
        </p:txBody>
      </p:sp>
      <p:sp>
        <p:nvSpPr>
          <p:cNvPr id="70" name="TextBox 69"/>
          <p:cNvSpPr txBox="1"/>
          <p:nvPr/>
        </p:nvSpPr>
        <p:spPr>
          <a:xfrm>
            <a:off x="6841644" y="4943890"/>
            <a:ext cx="3628588" cy="1015663"/>
          </a:xfrm>
          <a:prstGeom prst="rect">
            <a:avLst/>
          </a:prstGeom>
          <a:noFill/>
        </p:spPr>
        <p:txBody>
          <a:bodyPr wrap="square" rtlCol="0">
            <a:spAutoFit/>
          </a:bodyPr>
          <a:lstStyle/>
          <a:p>
            <a:pPr algn="l"/>
            <a:r>
              <a:rPr lang="en-GB" sz="2000" dirty="0">
                <a:solidFill>
                  <a:schemeClr val="accent1">
                    <a:lumMod val="50000"/>
                  </a:schemeClr>
                </a:solidFill>
                <a:latin typeface="Century Gothic" panose="020B0502020202020204" pitchFamily="34" charset="0"/>
              </a:rPr>
              <a:t>Ask how they are (today).</a:t>
            </a:r>
          </a:p>
          <a:p>
            <a:pPr algn="l"/>
            <a:endParaRPr lang="en-GB" sz="2000" dirty="0">
              <a:solidFill>
                <a:schemeClr val="accent1">
                  <a:lumMod val="50000"/>
                </a:schemeClr>
              </a:solidFill>
              <a:latin typeface="Century Gothic" panose="020B0502020202020204" pitchFamily="34" charset="0"/>
            </a:endParaRPr>
          </a:p>
          <a:p>
            <a:pPr algn="l"/>
            <a:r>
              <a:rPr lang="en-GB" sz="2000" dirty="0">
                <a:solidFill>
                  <a:schemeClr val="accent1">
                    <a:lumMod val="50000"/>
                  </a:schemeClr>
                </a:solidFill>
                <a:latin typeface="Century Gothic" panose="020B0502020202020204" pitchFamily="34" charset="0"/>
              </a:rPr>
              <a:t>___________________</a:t>
            </a:r>
          </a:p>
        </p:txBody>
      </p:sp>
      <p:sp>
        <p:nvSpPr>
          <p:cNvPr id="71" name="TextBox 70"/>
          <p:cNvSpPr txBox="1"/>
          <p:nvPr/>
        </p:nvSpPr>
        <p:spPr>
          <a:xfrm>
            <a:off x="8013224" y="3222026"/>
            <a:ext cx="3628588" cy="1015663"/>
          </a:xfrm>
          <a:prstGeom prst="rect">
            <a:avLst/>
          </a:prstGeom>
          <a:noFill/>
        </p:spPr>
        <p:txBody>
          <a:bodyPr wrap="square" rtlCol="0">
            <a:spAutoFit/>
          </a:bodyPr>
          <a:lstStyle/>
          <a:p>
            <a:pPr algn="l"/>
            <a:r>
              <a:rPr lang="en-GB" sz="2000" dirty="0">
                <a:solidFill>
                  <a:schemeClr val="accent1">
                    <a:lumMod val="50000"/>
                  </a:schemeClr>
                </a:solidFill>
                <a:latin typeface="Century Gothic" panose="020B0502020202020204" pitchFamily="34" charset="0"/>
              </a:rPr>
              <a:t>Ask what they’re like (in general)</a:t>
            </a:r>
          </a:p>
          <a:p>
            <a:pPr algn="l"/>
            <a:r>
              <a:rPr lang="en-GB" sz="2000" dirty="0">
                <a:solidFill>
                  <a:schemeClr val="accent1">
                    <a:lumMod val="50000"/>
                  </a:schemeClr>
                </a:solidFill>
                <a:latin typeface="Century Gothic" panose="020B0502020202020204" pitchFamily="34" charset="0"/>
              </a:rPr>
              <a:t>__________________ </a:t>
            </a:r>
          </a:p>
        </p:txBody>
      </p:sp>
      <p:sp>
        <p:nvSpPr>
          <p:cNvPr id="72" name="Rectangle 71"/>
          <p:cNvSpPr/>
          <p:nvPr/>
        </p:nvSpPr>
        <p:spPr>
          <a:xfrm>
            <a:off x="857486" y="844087"/>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latin typeface="Century Gothic" panose="020B0502020202020204" pitchFamily="34" charset="0"/>
              </a:rPr>
              <a:t>1</a:t>
            </a:r>
          </a:p>
        </p:txBody>
      </p:sp>
      <p:sp>
        <p:nvSpPr>
          <p:cNvPr id="73" name="Rectangle 72"/>
          <p:cNvSpPr/>
          <p:nvPr/>
        </p:nvSpPr>
        <p:spPr>
          <a:xfrm>
            <a:off x="4449952" y="864649"/>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latin typeface="Century Gothic" panose="020B0502020202020204" pitchFamily="34" charset="0"/>
              </a:rPr>
              <a:t>2</a:t>
            </a:r>
          </a:p>
        </p:txBody>
      </p:sp>
      <p:sp>
        <p:nvSpPr>
          <p:cNvPr id="74" name="Rectangle 73"/>
          <p:cNvSpPr/>
          <p:nvPr/>
        </p:nvSpPr>
        <p:spPr>
          <a:xfrm>
            <a:off x="7996853" y="869262"/>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latin typeface="Century Gothic" panose="020B0502020202020204" pitchFamily="34" charset="0"/>
              </a:rPr>
              <a:t>3</a:t>
            </a:r>
          </a:p>
        </p:txBody>
      </p:sp>
      <p:sp>
        <p:nvSpPr>
          <p:cNvPr id="75" name="Rectangle 74"/>
          <p:cNvSpPr/>
          <p:nvPr/>
        </p:nvSpPr>
        <p:spPr>
          <a:xfrm>
            <a:off x="911348" y="2688705"/>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latin typeface="Century Gothic" panose="020B0502020202020204" pitchFamily="34" charset="0"/>
              </a:rPr>
              <a:t>4</a:t>
            </a:r>
          </a:p>
        </p:txBody>
      </p:sp>
      <p:sp>
        <p:nvSpPr>
          <p:cNvPr id="76" name="Rectangle 75"/>
          <p:cNvSpPr/>
          <p:nvPr/>
        </p:nvSpPr>
        <p:spPr>
          <a:xfrm>
            <a:off x="4472269" y="2705115"/>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latin typeface="Century Gothic" panose="020B0502020202020204" pitchFamily="34" charset="0"/>
              </a:rPr>
              <a:t>5</a:t>
            </a:r>
          </a:p>
        </p:txBody>
      </p:sp>
      <p:sp>
        <p:nvSpPr>
          <p:cNvPr id="77" name="Rectangle 76"/>
          <p:cNvSpPr/>
          <p:nvPr/>
        </p:nvSpPr>
        <p:spPr>
          <a:xfrm>
            <a:off x="8002356" y="2693106"/>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latin typeface="Century Gothic" panose="020B0502020202020204" pitchFamily="34" charset="0"/>
              </a:rPr>
              <a:t>6</a:t>
            </a:r>
          </a:p>
        </p:txBody>
      </p:sp>
      <p:sp>
        <p:nvSpPr>
          <p:cNvPr id="78" name="Rectangle 77"/>
          <p:cNvSpPr/>
          <p:nvPr/>
        </p:nvSpPr>
        <p:spPr>
          <a:xfrm>
            <a:off x="3220671" y="4457184"/>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latin typeface="Century Gothic" panose="020B0502020202020204" pitchFamily="34" charset="0"/>
              </a:rPr>
              <a:t>7</a:t>
            </a:r>
          </a:p>
        </p:txBody>
      </p:sp>
      <p:sp>
        <p:nvSpPr>
          <p:cNvPr id="79" name="Rectangle 78"/>
          <p:cNvSpPr/>
          <p:nvPr/>
        </p:nvSpPr>
        <p:spPr>
          <a:xfrm>
            <a:off x="6772117" y="4457184"/>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latin typeface="Century Gothic" panose="020B0502020202020204" pitchFamily="34" charset="0"/>
              </a:rPr>
              <a:t>8</a:t>
            </a:r>
          </a:p>
        </p:txBody>
      </p:sp>
      <p:sp>
        <p:nvSpPr>
          <p:cNvPr id="12" name="Title 11"/>
          <p:cNvSpPr>
            <a:spLocks noGrp="1"/>
          </p:cNvSpPr>
          <p:nvPr>
            <p:ph type="title"/>
          </p:nvPr>
        </p:nvSpPr>
        <p:spPr>
          <a:xfrm>
            <a:off x="11020005" y="296160"/>
            <a:ext cx="89274" cy="114841"/>
          </a:xfrm>
        </p:spPr>
        <p:txBody>
          <a:bodyPr>
            <a:normAutofit fontScale="90000"/>
          </a:bodyPr>
          <a:lstStyle/>
          <a:p>
            <a:r>
              <a:rPr lang="en-GB" sz="100" b="1" dirty="0" err="1">
                <a:solidFill>
                  <a:schemeClr val="bg1"/>
                </a:solidFill>
              </a:rPr>
              <a:t>hablar</a:t>
            </a:r>
            <a:r>
              <a:rPr lang="en-GB" sz="100" b="1" dirty="0">
                <a:solidFill>
                  <a:schemeClr val="bg1"/>
                </a:solidFill>
              </a:rPr>
              <a:t> / </a:t>
            </a:r>
            <a:r>
              <a:rPr lang="en-GB" sz="100" b="1" dirty="0" err="1">
                <a:solidFill>
                  <a:schemeClr val="bg1"/>
                </a:solidFill>
              </a:rPr>
              <a:t>escuchar</a:t>
            </a:r>
            <a:r>
              <a:rPr lang="en-GB" sz="100" b="1" dirty="0">
                <a:solidFill>
                  <a:schemeClr val="bg1"/>
                </a:solidFill>
              </a:rPr>
              <a:t> / </a:t>
            </a:r>
            <a:r>
              <a:rPr lang="en-GB" sz="100" b="1" dirty="0" err="1">
                <a:solidFill>
                  <a:schemeClr val="bg1"/>
                </a:solidFill>
              </a:rPr>
              <a:t>escribir</a:t>
            </a:r>
            <a:endParaRPr lang="en-GB" sz="100" b="1" dirty="0">
              <a:solidFill>
                <a:schemeClr val="bg1"/>
              </a:solidFill>
            </a:endParaRPr>
          </a:p>
        </p:txBody>
      </p:sp>
      <p:sp>
        <p:nvSpPr>
          <p:cNvPr id="38" name="Rounded Rectangle 11">
            <a:extLst>
              <a:ext uri="{FF2B5EF4-FFF2-40B4-BE49-F238E27FC236}">
                <a16:creationId xmlns:a16="http://schemas.microsoft.com/office/drawing/2014/main" id="{A316DD52-7894-4A75-969C-CA0645DA2978}"/>
              </a:ext>
            </a:extLst>
          </p:cNvPr>
          <p:cNvSpPr/>
          <p:nvPr/>
        </p:nvSpPr>
        <p:spPr>
          <a:xfrm>
            <a:off x="8325134" y="258166"/>
            <a:ext cx="360300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4929030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88121" y="325190"/>
            <a:ext cx="207521" cy="316919"/>
          </a:xfrm>
        </p:spPr>
        <p:txBody>
          <a:bodyPr>
            <a:normAutofit/>
          </a:bodyPr>
          <a:lstStyle/>
          <a:p>
            <a:r>
              <a:rPr lang="en-GB" sz="100" b="1" dirty="0" err="1">
                <a:solidFill>
                  <a:schemeClr val="bg1"/>
                </a:solidFill>
              </a:rPr>
              <a:t>hablar</a:t>
            </a:r>
            <a:r>
              <a:rPr lang="en-GB" sz="100" b="1" dirty="0">
                <a:solidFill>
                  <a:schemeClr val="bg1"/>
                </a:solidFill>
              </a:rPr>
              <a:t> / </a:t>
            </a:r>
            <a:r>
              <a:rPr lang="en-GB" sz="100" b="1" dirty="0" err="1">
                <a:solidFill>
                  <a:schemeClr val="bg1"/>
                </a:solidFill>
              </a:rPr>
              <a:t>escuchar</a:t>
            </a:r>
            <a:endParaRPr lang="en-GB" sz="100" b="1" dirty="0">
              <a:solidFill>
                <a:schemeClr val="bg1"/>
              </a:solidFill>
            </a:endParaRPr>
          </a:p>
        </p:txBody>
      </p:sp>
      <p:sp>
        <p:nvSpPr>
          <p:cNvPr id="6" name="Rectangle 1">
            <a:extLst>
              <a:ext uri="{FF2B5EF4-FFF2-40B4-BE49-F238E27FC236}">
                <a16:creationId xmlns:a16="http://schemas.microsoft.com/office/drawing/2014/main" id="{02DDAF7F-AFDF-B94A-B323-2A0CDCB42E27}"/>
              </a:ext>
            </a:extLst>
          </p:cNvPr>
          <p:cNvSpPr/>
          <p:nvPr/>
        </p:nvSpPr>
        <p:spPr>
          <a:xfrm>
            <a:off x="666398" y="814111"/>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solidFill>
                <a:schemeClr val="accent1">
                  <a:lumMod val="50000"/>
                </a:schemeClr>
              </a:solidFill>
              <a:latin typeface="Century Gothic" panose="020B0502020202020204" pitchFamily="34" charset="0"/>
            </a:endParaRPr>
          </a:p>
        </p:txBody>
      </p:sp>
      <p:sp>
        <p:nvSpPr>
          <p:cNvPr id="8" name="Text Box 2">
            <a:extLst>
              <a:ext uri="{FF2B5EF4-FFF2-40B4-BE49-F238E27FC236}">
                <a16:creationId xmlns:a16="http://schemas.microsoft.com/office/drawing/2014/main" id="{D9FB8138-E34C-AE48-B425-511747267E13}"/>
              </a:ext>
            </a:extLst>
          </p:cNvPr>
          <p:cNvSpPr txBox="1">
            <a:spLocks noChangeArrowheads="1"/>
          </p:cNvSpPr>
          <p:nvPr/>
        </p:nvSpPr>
        <p:spPr bwMode="auto">
          <a:xfrm>
            <a:off x="2394127" y="1250008"/>
            <a:ext cx="1597536"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In general</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9" name="Text Box 2">
            <a:extLst>
              <a:ext uri="{FF2B5EF4-FFF2-40B4-BE49-F238E27FC236}">
                <a16:creationId xmlns:a16="http://schemas.microsoft.com/office/drawing/2014/main" id="{2B955206-922D-6C49-8C30-540D64697C79}"/>
              </a:ext>
            </a:extLst>
          </p:cNvPr>
          <p:cNvSpPr txBox="1">
            <a:spLocks noChangeArrowheads="1"/>
          </p:cNvSpPr>
          <p:nvPr/>
        </p:nvSpPr>
        <p:spPr bwMode="auto">
          <a:xfrm>
            <a:off x="860034" y="1267519"/>
            <a:ext cx="988601"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Today</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0" name="Text Box 2">
            <a:extLst>
              <a:ext uri="{FF2B5EF4-FFF2-40B4-BE49-F238E27FC236}">
                <a16:creationId xmlns:a16="http://schemas.microsoft.com/office/drawing/2014/main" id="{6634DF75-B230-9F44-B6BA-7E0D3734887E}"/>
              </a:ext>
            </a:extLst>
          </p:cNvPr>
          <p:cNvSpPr txBox="1">
            <a:spLocks noChangeArrowheads="1"/>
          </p:cNvSpPr>
          <p:nvPr/>
        </p:nvSpPr>
        <p:spPr bwMode="auto">
          <a:xfrm>
            <a:off x="805783" y="1622989"/>
            <a:ext cx="1353525" cy="404726"/>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[serious]</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1" name="Text Box 2">
            <a:extLst>
              <a:ext uri="{FF2B5EF4-FFF2-40B4-BE49-F238E27FC236}">
                <a16:creationId xmlns:a16="http://schemas.microsoft.com/office/drawing/2014/main" id="{EAC9C916-CA04-C24D-9862-CF02D247DC05}"/>
              </a:ext>
            </a:extLst>
          </p:cNvPr>
          <p:cNvSpPr txBox="1">
            <a:spLocks noChangeArrowheads="1"/>
          </p:cNvSpPr>
          <p:nvPr/>
        </p:nvSpPr>
        <p:spPr bwMode="auto">
          <a:xfrm>
            <a:off x="2514925" y="1622989"/>
            <a:ext cx="1447529" cy="404726"/>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[nervous]</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9" name="Rectangle 1">
            <a:extLst>
              <a:ext uri="{FF2B5EF4-FFF2-40B4-BE49-F238E27FC236}">
                <a16:creationId xmlns:a16="http://schemas.microsoft.com/office/drawing/2014/main" id="{55734CE0-7731-634A-B95B-B88ADC12B525}"/>
              </a:ext>
            </a:extLst>
          </p:cNvPr>
          <p:cNvSpPr/>
          <p:nvPr/>
        </p:nvSpPr>
        <p:spPr>
          <a:xfrm>
            <a:off x="687366" y="2673667"/>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solidFill>
                <a:schemeClr val="accent1">
                  <a:lumMod val="50000"/>
                </a:schemeClr>
              </a:solidFill>
              <a:latin typeface="Century Gothic" panose="020B0502020202020204" pitchFamily="34" charset="0"/>
            </a:endParaRPr>
          </a:p>
        </p:txBody>
      </p:sp>
      <p:sp>
        <p:nvSpPr>
          <p:cNvPr id="20" name="Text Box 2">
            <a:extLst>
              <a:ext uri="{FF2B5EF4-FFF2-40B4-BE49-F238E27FC236}">
                <a16:creationId xmlns:a16="http://schemas.microsoft.com/office/drawing/2014/main" id="{AF2F0A34-AC2C-D147-AB61-CB992104EF4F}"/>
              </a:ext>
            </a:extLst>
          </p:cNvPr>
          <p:cNvSpPr txBox="1">
            <a:spLocks noChangeArrowheads="1"/>
          </p:cNvSpPr>
          <p:nvPr/>
        </p:nvSpPr>
        <p:spPr bwMode="auto">
          <a:xfrm>
            <a:off x="2473839" y="3204263"/>
            <a:ext cx="1597536"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In general</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21" name="Text Box 2">
            <a:extLst>
              <a:ext uri="{FF2B5EF4-FFF2-40B4-BE49-F238E27FC236}">
                <a16:creationId xmlns:a16="http://schemas.microsoft.com/office/drawing/2014/main" id="{9F2C25B3-8AB0-8D4D-910D-738F68AC6B67}"/>
              </a:ext>
            </a:extLst>
          </p:cNvPr>
          <p:cNvSpPr txBox="1">
            <a:spLocks noChangeArrowheads="1"/>
          </p:cNvSpPr>
          <p:nvPr/>
        </p:nvSpPr>
        <p:spPr bwMode="auto">
          <a:xfrm>
            <a:off x="939746" y="3221774"/>
            <a:ext cx="988601"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Today</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22" name="Text Box 2">
            <a:extLst>
              <a:ext uri="{FF2B5EF4-FFF2-40B4-BE49-F238E27FC236}">
                <a16:creationId xmlns:a16="http://schemas.microsoft.com/office/drawing/2014/main" id="{02400EBA-EB7C-0244-9D55-E4270E029EA9}"/>
              </a:ext>
            </a:extLst>
          </p:cNvPr>
          <p:cNvSpPr txBox="1">
            <a:spLocks noChangeArrowheads="1"/>
          </p:cNvSpPr>
          <p:nvPr/>
        </p:nvSpPr>
        <p:spPr bwMode="auto">
          <a:xfrm>
            <a:off x="885496" y="3577244"/>
            <a:ext cx="1447528" cy="404726"/>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[nervous]</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23" name="Text Box 2">
            <a:extLst>
              <a:ext uri="{FF2B5EF4-FFF2-40B4-BE49-F238E27FC236}">
                <a16:creationId xmlns:a16="http://schemas.microsoft.com/office/drawing/2014/main" id="{7FE34799-980C-974E-8E31-C89F4C3DD37B}"/>
              </a:ext>
            </a:extLst>
          </p:cNvPr>
          <p:cNvSpPr txBox="1">
            <a:spLocks noChangeArrowheads="1"/>
          </p:cNvSpPr>
          <p:nvPr/>
        </p:nvSpPr>
        <p:spPr bwMode="auto">
          <a:xfrm>
            <a:off x="2594637" y="3577244"/>
            <a:ext cx="1447529" cy="404726"/>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[serious]</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25" name="Rectangle 1">
            <a:extLst>
              <a:ext uri="{FF2B5EF4-FFF2-40B4-BE49-F238E27FC236}">
                <a16:creationId xmlns:a16="http://schemas.microsoft.com/office/drawing/2014/main" id="{C2E5EFFA-9E0B-5849-9EE9-E77BA4C103EC}"/>
              </a:ext>
            </a:extLst>
          </p:cNvPr>
          <p:cNvSpPr/>
          <p:nvPr/>
        </p:nvSpPr>
        <p:spPr>
          <a:xfrm>
            <a:off x="2620478" y="4532755"/>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solidFill>
                <a:schemeClr val="accent1">
                  <a:lumMod val="50000"/>
                </a:schemeClr>
              </a:solidFill>
              <a:latin typeface="Century Gothic" panose="020B0502020202020204" pitchFamily="34" charset="0"/>
            </a:endParaRPr>
          </a:p>
        </p:txBody>
      </p:sp>
      <p:sp>
        <p:nvSpPr>
          <p:cNvPr id="26" name="Text Box 2">
            <a:extLst>
              <a:ext uri="{FF2B5EF4-FFF2-40B4-BE49-F238E27FC236}">
                <a16:creationId xmlns:a16="http://schemas.microsoft.com/office/drawing/2014/main" id="{4D717254-A7D0-964C-B688-3213CB8FC0DE}"/>
              </a:ext>
            </a:extLst>
          </p:cNvPr>
          <p:cNvSpPr txBox="1">
            <a:spLocks noChangeArrowheads="1"/>
          </p:cNvSpPr>
          <p:nvPr/>
        </p:nvSpPr>
        <p:spPr bwMode="auto">
          <a:xfrm>
            <a:off x="4342190" y="5016514"/>
            <a:ext cx="1597536"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In general</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27" name="Text Box 2">
            <a:extLst>
              <a:ext uri="{FF2B5EF4-FFF2-40B4-BE49-F238E27FC236}">
                <a16:creationId xmlns:a16="http://schemas.microsoft.com/office/drawing/2014/main" id="{55D97661-3C32-D044-BBC5-73143F5A4AA9}"/>
              </a:ext>
            </a:extLst>
          </p:cNvPr>
          <p:cNvSpPr txBox="1">
            <a:spLocks noChangeArrowheads="1"/>
          </p:cNvSpPr>
          <p:nvPr/>
        </p:nvSpPr>
        <p:spPr bwMode="auto">
          <a:xfrm>
            <a:off x="2808097" y="5034025"/>
            <a:ext cx="988601"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Today</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28" name="Text Box 2">
            <a:extLst>
              <a:ext uri="{FF2B5EF4-FFF2-40B4-BE49-F238E27FC236}">
                <a16:creationId xmlns:a16="http://schemas.microsoft.com/office/drawing/2014/main" id="{4836E0FF-7135-E346-A8CB-4F9B8CB13D45}"/>
              </a:ext>
            </a:extLst>
          </p:cNvPr>
          <p:cNvSpPr txBox="1">
            <a:spLocks noChangeArrowheads="1"/>
          </p:cNvSpPr>
          <p:nvPr/>
        </p:nvSpPr>
        <p:spPr bwMode="auto">
          <a:xfrm>
            <a:off x="4524429" y="5416534"/>
            <a:ext cx="1505900" cy="404726"/>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20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cheerful</a:t>
            </a: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29" name="Text Box 2">
            <a:extLst>
              <a:ext uri="{FF2B5EF4-FFF2-40B4-BE49-F238E27FC236}">
                <a16:creationId xmlns:a16="http://schemas.microsoft.com/office/drawing/2014/main" id="{9D793119-6DDF-E545-B9EF-CDC8286AD430}"/>
              </a:ext>
            </a:extLst>
          </p:cNvPr>
          <p:cNvSpPr txBox="1">
            <a:spLocks noChangeArrowheads="1"/>
          </p:cNvSpPr>
          <p:nvPr/>
        </p:nvSpPr>
        <p:spPr bwMode="auto">
          <a:xfrm>
            <a:off x="2770225" y="5439064"/>
            <a:ext cx="1491224" cy="404726"/>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[strange]</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31" name="Rectangle 1">
            <a:extLst>
              <a:ext uri="{FF2B5EF4-FFF2-40B4-BE49-F238E27FC236}">
                <a16:creationId xmlns:a16="http://schemas.microsoft.com/office/drawing/2014/main" id="{29E932D3-4E27-4749-8AE0-552996D7C365}"/>
              </a:ext>
            </a:extLst>
          </p:cNvPr>
          <p:cNvSpPr/>
          <p:nvPr/>
        </p:nvSpPr>
        <p:spPr>
          <a:xfrm>
            <a:off x="4238304" y="832753"/>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solidFill>
                <a:schemeClr val="accent1">
                  <a:lumMod val="50000"/>
                </a:schemeClr>
              </a:solidFill>
              <a:latin typeface="Century Gothic" panose="020B0502020202020204" pitchFamily="34" charset="0"/>
            </a:endParaRPr>
          </a:p>
        </p:txBody>
      </p:sp>
      <p:sp>
        <p:nvSpPr>
          <p:cNvPr id="32" name="Text Box 2">
            <a:extLst>
              <a:ext uri="{FF2B5EF4-FFF2-40B4-BE49-F238E27FC236}">
                <a16:creationId xmlns:a16="http://schemas.microsoft.com/office/drawing/2014/main" id="{1CC9F3DE-AB65-4E41-A149-A250EACAE816}"/>
              </a:ext>
            </a:extLst>
          </p:cNvPr>
          <p:cNvSpPr txBox="1">
            <a:spLocks noChangeArrowheads="1"/>
          </p:cNvSpPr>
          <p:nvPr/>
        </p:nvSpPr>
        <p:spPr bwMode="auto">
          <a:xfrm>
            <a:off x="5955426" y="1270020"/>
            <a:ext cx="1597536"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In general</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33" name="Text Box 2">
            <a:extLst>
              <a:ext uri="{FF2B5EF4-FFF2-40B4-BE49-F238E27FC236}">
                <a16:creationId xmlns:a16="http://schemas.microsoft.com/office/drawing/2014/main" id="{B2F9CA9A-AF07-7D43-A3A5-2F606FFBF01E}"/>
              </a:ext>
            </a:extLst>
          </p:cNvPr>
          <p:cNvSpPr txBox="1">
            <a:spLocks noChangeArrowheads="1"/>
          </p:cNvSpPr>
          <p:nvPr/>
        </p:nvSpPr>
        <p:spPr bwMode="auto">
          <a:xfrm>
            <a:off x="4550744" y="1298132"/>
            <a:ext cx="988601"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Today</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34" name="Text Box 2">
            <a:extLst>
              <a:ext uri="{FF2B5EF4-FFF2-40B4-BE49-F238E27FC236}">
                <a16:creationId xmlns:a16="http://schemas.microsoft.com/office/drawing/2014/main" id="{602F1DB8-F732-E54B-B31C-9D14F797D4CB}"/>
              </a:ext>
            </a:extLst>
          </p:cNvPr>
          <p:cNvSpPr txBox="1">
            <a:spLocks noChangeArrowheads="1"/>
          </p:cNvSpPr>
          <p:nvPr/>
        </p:nvSpPr>
        <p:spPr bwMode="auto">
          <a:xfrm>
            <a:off x="4220368" y="1631654"/>
            <a:ext cx="2256160" cy="404726"/>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[good looking]</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35" name="Text Box 2">
            <a:extLst>
              <a:ext uri="{FF2B5EF4-FFF2-40B4-BE49-F238E27FC236}">
                <a16:creationId xmlns:a16="http://schemas.microsoft.com/office/drawing/2014/main" id="{AE787E47-9F97-9C4B-BD73-D13DA1FEED0B}"/>
              </a:ext>
            </a:extLst>
          </p:cNvPr>
          <p:cNvSpPr txBox="1">
            <a:spLocks noChangeArrowheads="1"/>
          </p:cNvSpPr>
          <p:nvPr/>
        </p:nvSpPr>
        <p:spPr bwMode="auto">
          <a:xfrm>
            <a:off x="6296267" y="1622915"/>
            <a:ext cx="1447529" cy="404726"/>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[strong]</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37" name="Rectangle 1">
            <a:extLst>
              <a:ext uri="{FF2B5EF4-FFF2-40B4-BE49-F238E27FC236}">
                <a16:creationId xmlns:a16="http://schemas.microsoft.com/office/drawing/2014/main" id="{CDE1875A-8472-7943-8A79-535201D83311}"/>
              </a:ext>
            </a:extLst>
          </p:cNvPr>
          <p:cNvSpPr/>
          <p:nvPr/>
        </p:nvSpPr>
        <p:spPr>
          <a:xfrm>
            <a:off x="7794865" y="827294"/>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solidFill>
                <a:schemeClr val="accent1">
                  <a:lumMod val="50000"/>
                </a:schemeClr>
              </a:solidFill>
              <a:latin typeface="Century Gothic" panose="020B0502020202020204" pitchFamily="34" charset="0"/>
            </a:endParaRPr>
          </a:p>
        </p:txBody>
      </p:sp>
      <p:sp>
        <p:nvSpPr>
          <p:cNvPr id="38" name="Text Box 2">
            <a:extLst>
              <a:ext uri="{FF2B5EF4-FFF2-40B4-BE49-F238E27FC236}">
                <a16:creationId xmlns:a16="http://schemas.microsoft.com/office/drawing/2014/main" id="{087148CE-A456-0949-BB8B-B4DE4C59E382}"/>
              </a:ext>
            </a:extLst>
          </p:cNvPr>
          <p:cNvSpPr txBox="1">
            <a:spLocks noChangeArrowheads="1"/>
          </p:cNvSpPr>
          <p:nvPr/>
        </p:nvSpPr>
        <p:spPr bwMode="auto">
          <a:xfrm>
            <a:off x="9533613" y="1275121"/>
            <a:ext cx="1597536"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In general</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39" name="Text Box 2">
            <a:extLst>
              <a:ext uri="{FF2B5EF4-FFF2-40B4-BE49-F238E27FC236}">
                <a16:creationId xmlns:a16="http://schemas.microsoft.com/office/drawing/2014/main" id="{401F41DC-E5F4-EA48-8445-A512A143F463}"/>
              </a:ext>
            </a:extLst>
          </p:cNvPr>
          <p:cNvSpPr txBox="1">
            <a:spLocks noChangeArrowheads="1"/>
          </p:cNvSpPr>
          <p:nvPr/>
        </p:nvSpPr>
        <p:spPr bwMode="auto">
          <a:xfrm>
            <a:off x="7999520" y="1292632"/>
            <a:ext cx="988601"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Today</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40" name="Text Box 2">
            <a:extLst>
              <a:ext uri="{FF2B5EF4-FFF2-40B4-BE49-F238E27FC236}">
                <a16:creationId xmlns:a16="http://schemas.microsoft.com/office/drawing/2014/main" id="{9E0B6178-4B8C-7043-A2EB-EE63CB7A7956}"/>
              </a:ext>
            </a:extLst>
          </p:cNvPr>
          <p:cNvSpPr txBox="1">
            <a:spLocks noChangeArrowheads="1"/>
          </p:cNvSpPr>
          <p:nvPr/>
        </p:nvSpPr>
        <p:spPr bwMode="auto">
          <a:xfrm>
            <a:off x="7931549" y="1622153"/>
            <a:ext cx="1097616" cy="404726"/>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[calm]</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41" name="Text Box 2">
            <a:extLst>
              <a:ext uri="{FF2B5EF4-FFF2-40B4-BE49-F238E27FC236}">
                <a16:creationId xmlns:a16="http://schemas.microsoft.com/office/drawing/2014/main" id="{E7E930AB-337B-374F-890E-6C4D333D3D33}"/>
              </a:ext>
            </a:extLst>
          </p:cNvPr>
          <p:cNvSpPr txBox="1">
            <a:spLocks noChangeArrowheads="1"/>
          </p:cNvSpPr>
          <p:nvPr/>
        </p:nvSpPr>
        <p:spPr bwMode="auto">
          <a:xfrm>
            <a:off x="9741134" y="1631654"/>
            <a:ext cx="1219667" cy="404726"/>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[active]</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43" name="Rectangle 1">
            <a:extLst>
              <a:ext uri="{FF2B5EF4-FFF2-40B4-BE49-F238E27FC236}">
                <a16:creationId xmlns:a16="http://schemas.microsoft.com/office/drawing/2014/main" id="{E65D74D4-06ED-A749-900B-FF8B0CB98FDC}"/>
              </a:ext>
            </a:extLst>
          </p:cNvPr>
          <p:cNvSpPr/>
          <p:nvPr/>
        </p:nvSpPr>
        <p:spPr>
          <a:xfrm>
            <a:off x="4238304" y="2681321"/>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solidFill>
                <a:schemeClr val="accent1">
                  <a:lumMod val="50000"/>
                </a:schemeClr>
              </a:solidFill>
              <a:latin typeface="Century Gothic" panose="020B0502020202020204" pitchFamily="34" charset="0"/>
            </a:endParaRPr>
          </a:p>
        </p:txBody>
      </p:sp>
      <p:sp>
        <p:nvSpPr>
          <p:cNvPr id="44" name="Text Box 2">
            <a:extLst>
              <a:ext uri="{FF2B5EF4-FFF2-40B4-BE49-F238E27FC236}">
                <a16:creationId xmlns:a16="http://schemas.microsoft.com/office/drawing/2014/main" id="{A06F7415-B738-144B-8AB5-F56140ADF1EC}"/>
              </a:ext>
            </a:extLst>
          </p:cNvPr>
          <p:cNvSpPr txBox="1">
            <a:spLocks noChangeArrowheads="1"/>
          </p:cNvSpPr>
          <p:nvPr/>
        </p:nvSpPr>
        <p:spPr bwMode="auto">
          <a:xfrm>
            <a:off x="5975341" y="3181940"/>
            <a:ext cx="1597536"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In general</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45" name="Text Box 2">
            <a:extLst>
              <a:ext uri="{FF2B5EF4-FFF2-40B4-BE49-F238E27FC236}">
                <a16:creationId xmlns:a16="http://schemas.microsoft.com/office/drawing/2014/main" id="{EC36CF09-F568-CE49-9AA0-EC800CBCA908}"/>
              </a:ext>
            </a:extLst>
          </p:cNvPr>
          <p:cNvSpPr txBox="1">
            <a:spLocks noChangeArrowheads="1"/>
          </p:cNvSpPr>
          <p:nvPr/>
        </p:nvSpPr>
        <p:spPr bwMode="auto">
          <a:xfrm>
            <a:off x="4441248" y="3199451"/>
            <a:ext cx="988601"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Today</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46" name="Text Box 2">
            <a:extLst>
              <a:ext uri="{FF2B5EF4-FFF2-40B4-BE49-F238E27FC236}">
                <a16:creationId xmlns:a16="http://schemas.microsoft.com/office/drawing/2014/main" id="{605097AE-5B2D-FD46-B1C6-96DAA868A381}"/>
              </a:ext>
            </a:extLst>
          </p:cNvPr>
          <p:cNvSpPr txBox="1">
            <a:spLocks noChangeArrowheads="1"/>
          </p:cNvSpPr>
          <p:nvPr/>
        </p:nvSpPr>
        <p:spPr bwMode="auto">
          <a:xfrm>
            <a:off x="4447396" y="3527896"/>
            <a:ext cx="1204493" cy="404726"/>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[active]</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47" name="Text Box 2">
            <a:extLst>
              <a:ext uri="{FF2B5EF4-FFF2-40B4-BE49-F238E27FC236}">
                <a16:creationId xmlns:a16="http://schemas.microsoft.com/office/drawing/2014/main" id="{2FA17A75-A6EB-A04E-A33F-C765BF67493B}"/>
              </a:ext>
            </a:extLst>
          </p:cNvPr>
          <p:cNvSpPr txBox="1">
            <a:spLocks noChangeArrowheads="1"/>
          </p:cNvSpPr>
          <p:nvPr/>
        </p:nvSpPr>
        <p:spPr bwMode="auto">
          <a:xfrm>
            <a:off x="6225535" y="3525247"/>
            <a:ext cx="1044535" cy="404726"/>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[calm]</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49" name="Rectangle 1">
            <a:extLst>
              <a:ext uri="{FF2B5EF4-FFF2-40B4-BE49-F238E27FC236}">
                <a16:creationId xmlns:a16="http://schemas.microsoft.com/office/drawing/2014/main" id="{2EEE2CA9-5AEE-9E4D-BEDD-CB120927498F}"/>
              </a:ext>
            </a:extLst>
          </p:cNvPr>
          <p:cNvSpPr/>
          <p:nvPr/>
        </p:nvSpPr>
        <p:spPr>
          <a:xfrm>
            <a:off x="7789242" y="2693374"/>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solidFill>
                <a:schemeClr val="accent1">
                  <a:lumMod val="50000"/>
                </a:schemeClr>
              </a:solidFill>
              <a:latin typeface="Century Gothic" panose="020B0502020202020204" pitchFamily="34" charset="0"/>
            </a:endParaRPr>
          </a:p>
        </p:txBody>
      </p:sp>
      <p:sp>
        <p:nvSpPr>
          <p:cNvPr id="50" name="Text Box 2">
            <a:extLst>
              <a:ext uri="{FF2B5EF4-FFF2-40B4-BE49-F238E27FC236}">
                <a16:creationId xmlns:a16="http://schemas.microsoft.com/office/drawing/2014/main" id="{3606EC11-52AF-C241-9352-77097682F21A}"/>
              </a:ext>
            </a:extLst>
          </p:cNvPr>
          <p:cNvSpPr txBox="1">
            <a:spLocks noChangeArrowheads="1"/>
          </p:cNvSpPr>
          <p:nvPr/>
        </p:nvSpPr>
        <p:spPr bwMode="auto">
          <a:xfrm>
            <a:off x="9510472" y="3181175"/>
            <a:ext cx="1597536"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In general</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51" name="Text Box 2">
            <a:extLst>
              <a:ext uri="{FF2B5EF4-FFF2-40B4-BE49-F238E27FC236}">
                <a16:creationId xmlns:a16="http://schemas.microsoft.com/office/drawing/2014/main" id="{62CC2D0A-7AB1-634C-991B-C3CFA991FF59}"/>
              </a:ext>
            </a:extLst>
          </p:cNvPr>
          <p:cNvSpPr txBox="1">
            <a:spLocks noChangeArrowheads="1"/>
          </p:cNvSpPr>
          <p:nvPr/>
        </p:nvSpPr>
        <p:spPr bwMode="auto">
          <a:xfrm>
            <a:off x="7976379" y="3198686"/>
            <a:ext cx="988601"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Today</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52" name="Text Box 2">
            <a:extLst>
              <a:ext uri="{FF2B5EF4-FFF2-40B4-BE49-F238E27FC236}">
                <a16:creationId xmlns:a16="http://schemas.microsoft.com/office/drawing/2014/main" id="{8492BB2F-8EFA-ED45-9F10-FA8744A18945}"/>
              </a:ext>
            </a:extLst>
          </p:cNvPr>
          <p:cNvSpPr txBox="1">
            <a:spLocks noChangeArrowheads="1"/>
          </p:cNvSpPr>
          <p:nvPr/>
        </p:nvSpPr>
        <p:spPr bwMode="auto">
          <a:xfrm>
            <a:off x="7923175" y="3522303"/>
            <a:ext cx="1489548" cy="404726"/>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[strange]</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53" name="Text Box 2">
            <a:extLst>
              <a:ext uri="{FF2B5EF4-FFF2-40B4-BE49-F238E27FC236}">
                <a16:creationId xmlns:a16="http://schemas.microsoft.com/office/drawing/2014/main" id="{F0A8F099-70CC-D34C-8F2B-6C552DB58E4D}"/>
              </a:ext>
            </a:extLst>
          </p:cNvPr>
          <p:cNvSpPr txBox="1">
            <a:spLocks noChangeArrowheads="1"/>
          </p:cNvSpPr>
          <p:nvPr/>
        </p:nvSpPr>
        <p:spPr bwMode="auto">
          <a:xfrm>
            <a:off x="9599861" y="3551587"/>
            <a:ext cx="1389082" cy="404726"/>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[cheerful]</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55" name="Rectangle 1">
            <a:extLst>
              <a:ext uri="{FF2B5EF4-FFF2-40B4-BE49-F238E27FC236}">
                <a16:creationId xmlns:a16="http://schemas.microsoft.com/office/drawing/2014/main" id="{460EAA9F-A5C8-DD44-9E4C-A84839703327}"/>
              </a:ext>
            </a:extLst>
          </p:cNvPr>
          <p:cNvSpPr/>
          <p:nvPr/>
        </p:nvSpPr>
        <p:spPr>
          <a:xfrm>
            <a:off x="6195814" y="4532755"/>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solidFill>
                <a:schemeClr val="accent1">
                  <a:lumMod val="50000"/>
                </a:schemeClr>
              </a:solidFill>
              <a:latin typeface="Century Gothic" panose="020B0502020202020204" pitchFamily="34" charset="0"/>
            </a:endParaRPr>
          </a:p>
        </p:txBody>
      </p:sp>
      <p:sp>
        <p:nvSpPr>
          <p:cNvPr id="56" name="Text Box 2">
            <a:extLst>
              <a:ext uri="{FF2B5EF4-FFF2-40B4-BE49-F238E27FC236}">
                <a16:creationId xmlns:a16="http://schemas.microsoft.com/office/drawing/2014/main" id="{C5A82F98-0E3B-6E4B-BDF7-A35B526E91EF}"/>
              </a:ext>
            </a:extLst>
          </p:cNvPr>
          <p:cNvSpPr txBox="1">
            <a:spLocks noChangeArrowheads="1"/>
          </p:cNvSpPr>
          <p:nvPr/>
        </p:nvSpPr>
        <p:spPr bwMode="auto">
          <a:xfrm>
            <a:off x="7912936" y="5016514"/>
            <a:ext cx="1597536"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In general</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57" name="Text Box 2">
            <a:extLst>
              <a:ext uri="{FF2B5EF4-FFF2-40B4-BE49-F238E27FC236}">
                <a16:creationId xmlns:a16="http://schemas.microsoft.com/office/drawing/2014/main" id="{C66ECABD-ADD5-A544-9F9E-B3B59AE70C77}"/>
              </a:ext>
            </a:extLst>
          </p:cNvPr>
          <p:cNvSpPr txBox="1">
            <a:spLocks noChangeArrowheads="1"/>
          </p:cNvSpPr>
          <p:nvPr/>
        </p:nvSpPr>
        <p:spPr bwMode="auto">
          <a:xfrm>
            <a:off x="6378843" y="5034025"/>
            <a:ext cx="988601"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Today</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58" name="Text Box 2">
            <a:extLst>
              <a:ext uri="{FF2B5EF4-FFF2-40B4-BE49-F238E27FC236}">
                <a16:creationId xmlns:a16="http://schemas.microsoft.com/office/drawing/2014/main" id="{E3A9A5F3-DD45-EE4F-82DD-22CFB1EE6C1D}"/>
              </a:ext>
            </a:extLst>
          </p:cNvPr>
          <p:cNvSpPr txBox="1">
            <a:spLocks noChangeArrowheads="1"/>
          </p:cNvSpPr>
          <p:nvPr/>
        </p:nvSpPr>
        <p:spPr bwMode="auto">
          <a:xfrm>
            <a:off x="8215216" y="5367999"/>
            <a:ext cx="1353525" cy="404726"/>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[strong]</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59" name="Text Box 2">
            <a:extLst>
              <a:ext uri="{FF2B5EF4-FFF2-40B4-BE49-F238E27FC236}">
                <a16:creationId xmlns:a16="http://schemas.microsoft.com/office/drawing/2014/main" id="{0081F983-0F28-594D-8DA6-B38F30DDC519}"/>
              </a:ext>
            </a:extLst>
          </p:cNvPr>
          <p:cNvSpPr txBox="1">
            <a:spLocks noChangeArrowheads="1"/>
          </p:cNvSpPr>
          <p:nvPr/>
        </p:nvSpPr>
        <p:spPr bwMode="auto">
          <a:xfrm>
            <a:off x="6180385" y="5398510"/>
            <a:ext cx="2076572" cy="404726"/>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[good looking]</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5E5F786F-FE48-7B4A-8559-76A7E69CF2DA}"/>
              </a:ext>
            </a:extLst>
          </p:cNvPr>
          <p:cNvSpPr txBox="1"/>
          <p:nvPr/>
        </p:nvSpPr>
        <p:spPr>
          <a:xfrm>
            <a:off x="307228" y="82733"/>
            <a:ext cx="7584740" cy="400110"/>
          </a:xfrm>
          <a:prstGeom prst="rect">
            <a:avLst/>
          </a:prstGeom>
          <a:noFill/>
        </p:spPr>
        <p:txBody>
          <a:bodyPr wrap="square" rtlCol="0">
            <a:spAutoFit/>
          </a:bodyPr>
          <a:lstStyle/>
          <a:p>
            <a:pPr algn="l"/>
            <a:r>
              <a:rPr lang="en-GB" sz="2000" dirty="0">
                <a:solidFill>
                  <a:schemeClr val="accent1">
                    <a:lumMod val="50000"/>
                  </a:schemeClr>
                </a:solidFill>
                <a:latin typeface="Century Gothic" panose="020B0502020202020204" pitchFamily="34" charset="0"/>
              </a:rPr>
              <a:t>Student A and B. Answer your questions in order, from 1-8</a:t>
            </a:r>
            <a:endParaRPr lang="x-none" sz="2000" dirty="0">
              <a:solidFill>
                <a:schemeClr val="accent1">
                  <a:lumMod val="50000"/>
                </a:schemeClr>
              </a:solidFill>
              <a:latin typeface="Century Gothic" panose="020B0502020202020204" pitchFamily="34" charset="0"/>
            </a:endParaRPr>
          </a:p>
        </p:txBody>
      </p:sp>
      <p:sp>
        <p:nvSpPr>
          <p:cNvPr id="3" name="Rectangle 2"/>
          <p:cNvSpPr/>
          <p:nvPr/>
        </p:nvSpPr>
        <p:spPr>
          <a:xfrm>
            <a:off x="670318" y="814111"/>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latin typeface="Century Gothic" panose="020B0502020202020204" pitchFamily="34" charset="0"/>
              </a:rPr>
              <a:t>1</a:t>
            </a:r>
          </a:p>
        </p:txBody>
      </p:sp>
      <p:sp>
        <p:nvSpPr>
          <p:cNvPr id="61" name="Rectangle 60"/>
          <p:cNvSpPr/>
          <p:nvPr/>
        </p:nvSpPr>
        <p:spPr>
          <a:xfrm>
            <a:off x="4248287" y="834089"/>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latin typeface="Century Gothic" panose="020B0502020202020204" pitchFamily="34" charset="0"/>
              </a:rPr>
              <a:t>2</a:t>
            </a:r>
          </a:p>
        </p:txBody>
      </p:sp>
      <p:sp>
        <p:nvSpPr>
          <p:cNvPr id="62" name="Rectangle 61"/>
          <p:cNvSpPr/>
          <p:nvPr/>
        </p:nvSpPr>
        <p:spPr>
          <a:xfrm>
            <a:off x="7783804" y="827294"/>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latin typeface="Century Gothic" panose="020B0502020202020204" pitchFamily="34" charset="0"/>
              </a:rPr>
              <a:t>3</a:t>
            </a:r>
          </a:p>
        </p:txBody>
      </p:sp>
      <p:sp>
        <p:nvSpPr>
          <p:cNvPr id="63" name="Rectangle 62"/>
          <p:cNvSpPr/>
          <p:nvPr/>
        </p:nvSpPr>
        <p:spPr>
          <a:xfrm>
            <a:off x="687366" y="2669266"/>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latin typeface="Century Gothic" panose="020B0502020202020204" pitchFamily="34" charset="0"/>
              </a:rPr>
              <a:t>4</a:t>
            </a:r>
          </a:p>
        </p:txBody>
      </p:sp>
      <p:sp>
        <p:nvSpPr>
          <p:cNvPr id="64" name="Rectangle 63"/>
          <p:cNvSpPr/>
          <p:nvPr/>
        </p:nvSpPr>
        <p:spPr>
          <a:xfrm>
            <a:off x="4248287" y="2685676"/>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latin typeface="Century Gothic" panose="020B0502020202020204" pitchFamily="34" charset="0"/>
              </a:rPr>
              <a:t>5</a:t>
            </a:r>
          </a:p>
        </p:txBody>
      </p:sp>
      <p:sp>
        <p:nvSpPr>
          <p:cNvPr id="65" name="Rectangle 64"/>
          <p:cNvSpPr/>
          <p:nvPr/>
        </p:nvSpPr>
        <p:spPr>
          <a:xfrm>
            <a:off x="7787643" y="2698306"/>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latin typeface="Century Gothic" panose="020B0502020202020204" pitchFamily="34" charset="0"/>
              </a:rPr>
              <a:t>6</a:t>
            </a:r>
          </a:p>
        </p:txBody>
      </p:sp>
      <p:sp>
        <p:nvSpPr>
          <p:cNvPr id="66" name="Rectangle 65"/>
          <p:cNvSpPr/>
          <p:nvPr/>
        </p:nvSpPr>
        <p:spPr>
          <a:xfrm>
            <a:off x="2643064" y="4532755"/>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latin typeface="Century Gothic" panose="020B0502020202020204" pitchFamily="34" charset="0"/>
              </a:rPr>
              <a:t>7</a:t>
            </a:r>
          </a:p>
        </p:txBody>
      </p:sp>
      <p:sp>
        <p:nvSpPr>
          <p:cNvPr id="67" name="Rectangle 66"/>
          <p:cNvSpPr/>
          <p:nvPr/>
        </p:nvSpPr>
        <p:spPr>
          <a:xfrm>
            <a:off x="6189433" y="4532755"/>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latin typeface="Century Gothic" panose="020B0502020202020204" pitchFamily="34" charset="0"/>
              </a:rPr>
              <a:t>8</a:t>
            </a:r>
          </a:p>
        </p:txBody>
      </p:sp>
      <p:sp>
        <p:nvSpPr>
          <p:cNvPr id="68" name="Text Box 10">
            <a:extLst>
              <a:ext uri="{FF2B5EF4-FFF2-40B4-BE49-F238E27FC236}">
                <a16:creationId xmlns:a16="http://schemas.microsoft.com/office/drawing/2014/main" id="{D3D5F5F6-725F-4D48-84BC-95C29A1826C6}"/>
              </a:ext>
            </a:extLst>
          </p:cNvPr>
          <p:cNvSpPr txBox="1">
            <a:spLocks noChangeArrowheads="1"/>
          </p:cNvSpPr>
          <p:nvPr/>
        </p:nvSpPr>
        <p:spPr bwMode="auto">
          <a:xfrm>
            <a:off x="8755307" y="2640026"/>
            <a:ext cx="1490943"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Persona F</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69" name="Text Box 10">
            <a:extLst>
              <a:ext uri="{FF2B5EF4-FFF2-40B4-BE49-F238E27FC236}">
                <a16:creationId xmlns:a16="http://schemas.microsoft.com/office/drawing/2014/main" id="{A59F38DC-219B-1F42-A6D0-CD833060883A}"/>
              </a:ext>
            </a:extLst>
          </p:cNvPr>
          <p:cNvSpPr txBox="1">
            <a:spLocks noChangeArrowheads="1"/>
          </p:cNvSpPr>
          <p:nvPr/>
        </p:nvSpPr>
        <p:spPr bwMode="auto">
          <a:xfrm>
            <a:off x="1577056" y="2685677"/>
            <a:ext cx="1490943"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Persona D</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70" name="Text Box 10">
            <a:extLst>
              <a:ext uri="{FF2B5EF4-FFF2-40B4-BE49-F238E27FC236}">
                <a16:creationId xmlns:a16="http://schemas.microsoft.com/office/drawing/2014/main" id="{3E8F2E6B-47BC-AB44-B7B3-278DB816E365}"/>
              </a:ext>
            </a:extLst>
          </p:cNvPr>
          <p:cNvSpPr txBox="1">
            <a:spLocks noChangeArrowheads="1"/>
          </p:cNvSpPr>
          <p:nvPr/>
        </p:nvSpPr>
        <p:spPr bwMode="auto">
          <a:xfrm>
            <a:off x="8829212" y="832753"/>
            <a:ext cx="1490943"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Persona C</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71" name="Text Box 10">
            <a:extLst>
              <a:ext uri="{FF2B5EF4-FFF2-40B4-BE49-F238E27FC236}">
                <a16:creationId xmlns:a16="http://schemas.microsoft.com/office/drawing/2014/main" id="{44C9AA51-8725-AB48-B5D4-C87624C8400D}"/>
              </a:ext>
            </a:extLst>
          </p:cNvPr>
          <p:cNvSpPr txBox="1">
            <a:spLocks noChangeArrowheads="1"/>
          </p:cNvSpPr>
          <p:nvPr/>
        </p:nvSpPr>
        <p:spPr bwMode="auto">
          <a:xfrm>
            <a:off x="3735071" y="4490781"/>
            <a:ext cx="1490943"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Persona G</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72"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7248789" y="4480596"/>
            <a:ext cx="1490943"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Persona H</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73" name="Text Box 10">
            <a:extLst>
              <a:ext uri="{FF2B5EF4-FFF2-40B4-BE49-F238E27FC236}">
                <a16:creationId xmlns:a16="http://schemas.microsoft.com/office/drawing/2014/main" id="{01166EFE-7467-2442-88DE-D58973563028}"/>
              </a:ext>
            </a:extLst>
          </p:cNvPr>
          <p:cNvSpPr txBox="1">
            <a:spLocks noChangeArrowheads="1"/>
          </p:cNvSpPr>
          <p:nvPr/>
        </p:nvSpPr>
        <p:spPr bwMode="auto">
          <a:xfrm>
            <a:off x="5173603" y="2649094"/>
            <a:ext cx="1490943"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Persona E</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74" name="Text Box 10">
            <a:extLst>
              <a:ext uri="{FF2B5EF4-FFF2-40B4-BE49-F238E27FC236}">
                <a16:creationId xmlns:a16="http://schemas.microsoft.com/office/drawing/2014/main" id="{CF6D2A09-90FB-F94C-BCCE-494112BBA9D4}"/>
              </a:ext>
            </a:extLst>
          </p:cNvPr>
          <p:cNvSpPr txBox="1">
            <a:spLocks noChangeArrowheads="1"/>
          </p:cNvSpPr>
          <p:nvPr/>
        </p:nvSpPr>
        <p:spPr bwMode="auto">
          <a:xfrm>
            <a:off x="5211162" y="824648"/>
            <a:ext cx="1490943"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Persona B</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75" name="Text Box 10">
            <a:extLst>
              <a:ext uri="{FF2B5EF4-FFF2-40B4-BE49-F238E27FC236}">
                <a16:creationId xmlns:a16="http://schemas.microsoft.com/office/drawing/2014/main" id="{BB955E70-4464-CC42-99AA-326AEEA423BE}"/>
              </a:ext>
            </a:extLst>
          </p:cNvPr>
          <p:cNvSpPr txBox="1">
            <a:spLocks noChangeArrowheads="1"/>
          </p:cNvSpPr>
          <p:nvPr/>
        </p:nvSpPr>
        <p:spPr bwMode="auto">
          <a:xfrm>
            <a:off x="1660352" y="810483"/>
            <a:ext cx="1490943"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Persona A</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76" name="Rounded Rectangle 11">
            <a:extLst>
              <a:ext uri="{FF2B5EF4-FFF2-40B4-BE49-F238E27FC236}">
                <a16:creationId xmlns:a16="http://schemas.microsoft.com/office/drawing/2014/main" id="{A316DD52-7894-4A75-969C-CA0645DA2978}"/>
              </a:ext>
            </a:extLst>
          </p:cNvPr>
          <p:cNvSpPr/>
          <p:nvPr/>
        </p:nvSpPr>
        <p:spPr>
          <a:xfrm>
            <a:off x="9412723" y="258166"/>
            <a:ext cx="251542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9029305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529251" cy="824024"/>
          </a:xfrm>
        </p:spPr>
        <p:txBody>
          <a:bodyPr>
            <a:noAutofit/>
          </a:bodyPr>
          <a:lstStyle/>
          <a:p>
            <a:r>
              <a:rPr lang="en-GB" sz="3200" dirty="0">
                <a:solidFill>
                  <a:schemeClr val="accent1">
                    <a:lumMod val="50000"/>
                  </a:schemeClr>
                </a:solidFill>
              </a:rPr>
              <a:t>Student A - Respuestas</a:t>
            </a:r>
          </a:p>
        </p:txBody>
      </p:sp>
      <p:sp>
        <p:nvSpPr>
          <p:cNvPr id="5" name="Rectangle 1">
            <a:extLst>
              <a:ext uri="{FF2B5EF4-FFF2-40B4-BE49-F238E27FC236}">
                <a16:creationId xmlns:a16="http://schemas.microsoft.com/office/drawing/2014/main" id="{02DDAF7F-AFDF-B94A-B323-2A0CDCB42E27}"/>
              </a:ext>
            </a:extLst>
          </p:cNvPr>
          <p:cNvSpPr/>
          <p:nvPr/>
        </p:nvSpPr>
        <p:spPr>
          <a:xfrm>
            <a:off x="8217236" y="2687208"/>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solidFill>
                <a:schemeClr val="accent1">
                  <a:lumMod val="50000"/>
                </a:schemeClr>
              </a:solidFill>
              <a:latin typeface="Century Gothic" panose="020B0502020202020204" pitchFamily="34" charset="0"/>
            </a:endParaRPr>
          </a:p>
        </p:txBody>
      </p:sp>
      <p:sp>
        <p:nvSpPr>
          <p:cNvPr id="6" name="Text Box 10">
            <a:extLst>
              <a:ext uri="{FF2B5EF4-FFF2-40B4-BE49-F238E27FC236}">
                <a16:creationId xmlns:a16="http://schemas.microsoft.com/office/drawing/2014/main" id="{D3D5F5F6-725F-4D48-84BC-95C29A1826C6}"/>
              </a:ext>
            </a:extLst>
          </p:cNvPr>
          <p:cNvSpPr txBox="1">
            <a:spLocks noChangeArrowheads="1"/>
          </p:cNvSpPr>
          <p:nvPr/>
        </p:nvSpPr>
        <p:spPr bwMode="auto">
          <a:xfrm>
            <a:off x="9183301" y="2653567"/>
            <a:ext cx="1490943"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Persona F</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55734CE0-7731-634A-B95B-B88ADC12B525}"/>
              </a:ext>
            </a:extLst>
          </p:cNvPr>
          <p:cNvSpPr/>
          <p:nvPr/>
        </p:nvSpPr>
        <p:spPr>
          <a:xfrm>
            <a:off x="1115360" y="2687208"/>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solidFill>
                <a:schemeClr val="accent1">
                  <a:lumMod val="50000"/>
                </a:schemeClr>
              </a:solidFill>
              <a:latin typeface="Century Gothic" panose="020B0502020202020204" pitchFamily="34" charset="0"/>
            </a:endParaRPr>
          </a:p>
        </p:txBody>
      </p:sp>
      <p:sp>
        <p:nvSpPr>
          <p:cNvPr id="8" name="Text Box 10">
            <a:extLst>
              <a:ext uri="{FF2B5EF4-FFF2-40B4-BE49-F238E27FC236}">
                <a16:creationId xmlns:a16="http://schemas.microsoft.com/office/drawing/2014/main" id="{A59F38DC-219B-1F42-A6D0-CD833060883A}"/>
              </a:ext>
            </a:extLst>
          </p:cNvPr>
          <p:cNvSpPr txBox="1">
            <a:spLocks noChangeArrowheads="1"/>
          </p:cNvSpPr>
          <p:nvPr/>
        </p:nvSpPr>
        <p:spPr bwMode="auto">
          <a:xfrm>
            <a:off x="2005050" y="2699218"/>
            <a:ext cx="1490943"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Persona D</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9" name="Rectangle 1">
            <a:extLst>
              <a:ext uri="{FF2B5EF4-FFF2-40B4-BE49-F238E27FC236}">
                <a16:creationId xmlns:a16="http://schemas.microsoft.com/office/drawing/2014/main" id="{C2E5EFFA-9E0B-5849-9EE9-E77BA4C103EC}"/>
              </a:ext>
            </a:extLst>
          </p:cNvPr>
          <p:cNvSpPr/>
          <p:nvPr/>
        </p:nvSpPr>
        <p:spPr>
          <a:xfrm>
            <a:off x="8201726" y="863364"/>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solidFill>
                <a:schemeClr val="accent1">
                  <a:lumMod val="50000"/>
                </a:schemeClr>
              </a:solidFill>
              <a:latin typeface="Century Gothic" panose="020B0502020202020204" pitchFamily="34" charset="0"/>
            </a:endParaRPr>
          </a:p>
        </p:txBody>
      </p:sp>
      <p:sp>
        <p:nvSpPr>
          <p:cNvPr id="10" name="Text Box 10">
            <a:extLst>
              <a:ext uri="{FF2B5EF4-FFF2-40B4-BE49-F238E27FC236}">
                <a16:creationId xmlns:a16="http://schemas.microsoft.com/office/drawing/2014/main" id="{3E8F2E6B-47BC-AB44-B7B3-278DB816E365}"/>
              </a:ext>
            </a:extLst>
          </p:cNvPr>
          <p:cNvSpPr txBox="1">
            <a:spLocks noChangeArrowheads="1"/>
          </p:cNvSpPr>
          <p:nvPr/>
        </p:nvSpPr>
        <p:spPr bwMode="auto">
          <a:xfrm>
            <a:off x="9257206" y="846294"/>
            <a:ext cx="1490943"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Persona C</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1" name="Rectangle 1">
            <a:extLst>
              <a:ext uri="{FF2B5EF4-FFF2-40B4-BE49-F238E27FC236}">
                <a16:creationId xmlns:a16="http://schemas.microsoft.com/office/drawing/2014/main" id="{29E932D3-4E27-4749-8AE0-552996D7C365}"/>
              </a:ext>
            </a:extLst>
          </p:cNvPr>
          <p:cNvSpPr/>
          <p:nvPr/>
        </p:nvSpPr>
        <p:spPr>
          <a:xfrm>
            <a:off x="3427466" y="4448768"/>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solidFill>
                <a:schemeClr val="accent1">
                  <a:lumMod val="50000"/>
                </a:schemeClr>
              </a:solidFill>
              <a:latin typeface="Century Gothic" panose="020B0502020202020204" pitchFamily="34" charset="0"/>
            </a:endParaRPr>
          </a:p>
        </p:txBody>
      </p:sp>
      <p:sp>
        <p:nvSpPr>
          <p:cNvPr id="12" name="Text Box 10">
            <a:extLst>
              <a:ext uri="{FF2B5EF4-FFF2-40B4-BE49-F238E27FC236}">
                <a16:creationId xmlns:a16="http://schemas.microsoft.com/office/drawing/2014/main" id="{44C9AA51-8725-AB48-B5D4-C87624C8400D}"/>
              </a:ext>
            </a:extLst>
          </p:cNvPr>
          <p:cNvSpPr txBox="1">
            <a:spLocks noChangeArrowheads="1"/>
          </p:cNvSpPr>
          <p:nvPr/>
        </p:nvSpPr>
        <p:spPr bwMode="auto">
          <a:xfrm>
            <a:off x="4399116" y="4429321"/>
            <a:ext cx="1490943"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Persona G</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Rectangle 1">
            <a:extLst>
              <a:ext uri="{FF2B5EF4-FFF2-40B4-BE49-F238E27FC236}">
                <a16:creationId xmlns:a16="http://schemas.microsoft.com/office/drawing/2014/main" id="{CDE1875A-8472-7943-8A79-535201D83311}"/>
              </a:ext>
            </a:extLst>
          </p:cNvPr>
          <p:cNvSpPr/>
          <p:nvPr/>
        </p:nvSpPr>
        <p:spPr>
          <a:xfrm>
            <a:off x="6976131" y="4453168"/>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solidFill>
                <a:schemeClr val="accent1">
                  <a:lumMod val="50000"/>
                </a:schemeClr>
              </a:solidFill>
              <a:latin typeface="Century Gothic" panose="020B0502020202020204" pitchFamily="34" charset="0"/>
            </a:endParaRPr>
          </a:p>
        </p:txBody>
      </p:sp>
      <p:sp>
        <p:nvSpPr>
          <p:cNvPr id="14"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7926812" y="4438052"/>
            <a:ext cx="1490943"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Persona H</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5" name="Rectangle 1">
            <a:extLst>
              <a:ext uri="{FF2B5EF4-FFF2-40B4-BE49-F238E27FC236}">
                <a16:creationId xmlns:a16="http://schemas.microsoft.com/office/drawing/2014/main" id="{E65D74D4-06ED-A749-900B-FF8B0CB98FDC}"/>
              </a:ext>
            </a:extLst>
          </p:cNvPr>
          <p:cNvSpPr/>
          <p:nvPr/>
        </p:nvSpPr>
        <p:spPr>
          <a:xfrm>
            <a:off x="4666298" y="2694862"/>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solidFill>
                <a:schemeClr val="accent1">
                  <a:lumMod val="50000"/>
                </a:schemeClr>
              </a:solidFill>
              <a:latin typeface="Century Gothic" panose="020B0502020202020204" pitchFamily="34" charset="0"/>
            </a:endParaRPr>
          </a:p>
        </p:txBody>
      </p:sp>
      <p:sp>
        <p:nvSpPr>
          <p:cNvPr id="16" name="Text Box 10">
            <a:extLst>
              <a:ext uri="{FF2B5EF4-FFF2-40B4-BE49-F238E27FC236}">
                <a16:creationId xmlns:a16="http://schemas.microsoft.com/office/drawing/2014/main" id="{01166EFE-7467-2442-88DE-D58973563028}"/>
              </a:ext>
            </a:extLst>
          </p:cNvPr>
          <p:cNvSpPr txBox="1">
            <a:spLocks noChangeArrowheads="1"/>
          </p:cNvSpPr>
          <p:nvPr/>
        </p:nvSpPr>
        <p:spPr bwMode="auto">
          <a:xfrm>
            <a:off x="5601597" y="2662635"/>
            <a:ext cx="1490943"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Persona E</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7" name="Rectangle 1">
            <a:extLst>
              <a:ext uri="{FF2B5EF4-FFF2-40B4-BE49-F238E27FC236}">
                <a16:creationId xmlns:a16="http://schemas.microsoft.com/office/drawing/2014/main" id="{2EEE2CA9-5AEE-9E4D-BEDD-CB120927498F}"/>
              </a:ext>
            </a:extLst>
          </p:cNvPr>
          <p:cNvSpPr/>
          <p:nvPr/>
        </p:nvSpPr>
        <p:spPr>
          <a:xfrm>
            <a:off x="4650916" y="850706"/>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solidFill>
                <a:schemeClr val="accent1">
                  <a:lumMod val="50000"/>
                </a:schemeClr>
              </a:solidFill>
              <a:latin typeface="Century Gothic" panose="020B0502020202020204" pitchFamily="34" charset="0"/>
            </a:endParaRPr>
          </a:p>
        </p:txBody>
      </p:sp>
      <p:sp>
        <p:nvSpPr>
          <p:cNvPr id="18" name="Text Box 10">
            <a:extLst>
              <a:ext uri="{FF2B5EF4-FFF2-40B4-BE49-F238E27FC236}">
                <a16:creationId xmlns:a16="http://schemas.microsoft.com/office/drawing/2014/main" id="{CF6D2A09-90FB-F94C-BCCE-494112BBA9D4}"/>
              </a:ext>
            </a:extLst>
          </p:cNvPr>
          <p:cNvSpPr txBox="1">
            <a:spLocks noChangeArrowheads="1"/>
          </p:cNvSpPr>
          <p:nvPr/>
        </p:nvSpPr>
        <p:spPr bwMode="auto">
          <a:xfrm>
            <a:off x="5639156" y="838189"/>
            <a:ext cx="1490943"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Persona B</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9" name="Rectangle 1">
            <a:extLst>
              <a:ext uri="{FF2B5EF4-FFF2-40B4-BE49-F238E27FC236}">
                <a16:creationId xmlns:a16="http://schemas.microsoft.com/office/drawing/2014/main" id="{460EAA9F-A5C8-DD44-9E4C-A84839703327}"/>
              </a:ext>
            </a:extLst>
          </p:cNvPr>
          <p:cNvSpPr/>
          <p:nvPr/>
        </p:nvSpPr>
        <p:spPr>
          <a:xfrm>
            <a:off x="1075580" y="846294"/>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solidFill>
                <a:schemeClr val="accent1">
                  <a:lumMod val="50000"/>
                </a:schemeClr>
              </a:solidFill>
              <a:latin typeface="Century Gothic" panose="020B0502020202020204" pitchFamily="34" charset="0"/>
            </a:endParaRPr>
          </a:p>
        </p:txBody>
      </p:sp>
      <p:sp>
        <p:nvSpPr>
          <p:cNvPr id="20" name="Text Box 10">
            <a:extLst>
              <a:ext uri="{FF2B5EF4-FFF2-40B4-BE49-F238E27FC236}">
                <a16:creationId xmlns:a16="http://schemas.microsoft.com/office/drawing/2014/main" id="{BB955E70-4464-CC42-99AA-326AEEA423BE}"/>
              </a:ext>
            </a:extLst>
          </p:cNvPr>
          <p:cNvSpPr txBox="1">
            <a:spLocks noChangeArrowheads="1"/>
          </p:cNvSpPr>
          <p:nvPr/>
        </p:nvSpPr>
        <p:spPr bwMode="auto">
          <a:xfrm>
            <a:off x="2088346" y="824024"/>
            <a:ext cx="1490943"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Persona A</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21" name="TextBox 20"/>
          <p:cNvSpPr txBox="1"/>
          <p:nvPr/>
        </p:nvSpPr>
        <p:spPr>
          <a:xfrm>
            <a:off x="1119495" y="1208660"/>
            <a:ext cx="3628588" cy="400110"/>
          </a:xfrm>
          <a:prstGeom prst="rect">
            <a:avLst/>
          </a:prstGeom>
          <a:noFill/>
        </p:spPr>
        <p:txBody>
          <a:bodyPr wrap="square" rtlCol="0">
            <a:spAutoFit/>
          </a:bodyPr>
          <a:lstStyle/>
          <a:p>
            <a:pPr algn="l"/>
            <a:r>
              <a:rPr lang="en-GB" sz="2000" dirty="0">
                <a:solidFill>
                  <a:schemeClr val="accent1">
                    <a:lumMod val="50000"/>
                  </a:schemeClr>
                </a:solidFill>
                <a:latin typeface="Century Gothic" panose="020B0502020202020204" pitchFamily="34" charset="0"/>
              </a:rPr>
              <a:t>Ask how they are (today).</a:t>
            </a:r>
          </a:p>
        </p:txBody>
      </p:sp>
      <p:sp>
        <p:nvSpPr>
          <p:cNvPr id="22" name="TextBox 21"/>
          <p:cNvSpPr txBox="1"/>
          <p:nvPr/>
        </p:nvSpPr>
        <p:spPr>
          <a:xfrm>
            <a:off x="4634769" y="1191011"/>
            <a:ext cx="3628588" cy="707886"/>
          </a:xfrm>
          <a:prstGeom prst="rect">
            <a:avLst/>
          </a:prstGeom>
          <a:noFill/>
        </p:spPr>
        <p:txBody>
          <a:bodyPr wrap="square" rtlCol="0">
            <a:spAutoFit/>
          </a:bodyPr>
          <a:lstStyle/>
          <a:p>
            <a:pPr algn="l"/>
            <a:r>
              <a:rPr lang="en-GB" sz="2000" dirty="0">
                <a:solidFill>
                  <a:schemeClr val="accent1">
                    <a:lumMod val="50000"/>
                  </a:schemeClr>
                </a:solidFill>
                <a:latin typeface="Century Gothic" panose="020B0502020202020204" pitchFamily="34" charset="0"/>
              </a:rPr>
              <a:t>Ask what they’re like (in general).</a:t>
            </a:r>
          </a:p>
        </p:txBody>
      </p:sp>
      <p:sp>
        <p:nvSpPr>
          <p:cNvPr id="23" name="TextBox 22"/>
          <p:cNvSpPr txBox="1"/>
          <p:nvPr/>
        </p:nvSpPr>
        <p:spPr>
          <a:xfrm>
            <a:off x="4666298" y="3132517"/>
            <a:ext cx="3628588" cy="707886"/>
          </a:xfrm>
          <a:prstGeom prst="rect">
            <a:avLst/>
          </a:prstGeom>
          <a:noFill/>
        </p:spPr>
        <p:txBody>
          <a:bodyPr wrap="square" rtlCol="0">
            <a:spAutoFit/>
          </a:bodyPr>
          <a:lstStyle/>
          <a:p>
            <a:pPr algn="l"/>
            <a:r>
              <a:rPr lang="en-GB" sz="2000" dirty="0">
                <a:solidFill>
                  <a:schemeClr val="accent1">
                    <a:lumMod val="50000"/>
                  </a:schemeClr>
                </a:solidFill>
                <a:latin typeface="Century Gothic" panose="020B0502020202020204" pitchFamily="34" charset="0"/>
              </a:rPr>
              <a:t>Ask what they’re like (in general). </a:t>
            </a:r>
          </a:p>
        </p:txBody>
      </p:sp>
      <p:sp>
        <p:nvSpPr>
          <p:cNvPr id="24" name="TextBox 23"/>
          <p:cNvSpPr txBox="1"/>
          <p:nvPr/>
        </p:nvSpPr>
        <p:spPr>
          <a:xfrm>
            <a:off x="8226252" y="1289087"/>
            <a:ext cx="3628588" cy="707886"/>
          </a:xfrm>
          <a:prstGeom prst="rect">
            <a:avLst/>
          </a:prstGeom>
          <a:noFill/>
        </p:spPr>
        <p:txBody>
          <a:bodyPr wrap="square" rtlCol="0">
            <a:spAutoFit/>
          </a:bodyPr>
          <a:lstStyle/>
          <a:p>
            <a:pPr algn="l"/>
            <a:r>
              <a:rPr lang="en-GB" sz="2000" dirty="0">
                <a:solidFill>
                  <a:schemeClr val="accent1">
                    <a:lumMod val="50000"/>
                  </a:schemeClr>
                </a:solidFill>
                <a:latin typeface="Century Gothic" panose="020B0502020202020204" pitchFamily="34" charset="0"/>
              </a:rPr>
              <a:t>Ask what they’re like (in general).</a:t>
            </a:r>
          </a:p>
        </p:txBody>
      </p:sp>
      <p:sp>
        <p:nvSpPr>
          <p:cNvPr id="25" name="TextBox 24"/>
          <p:cNvSpPr txBox="1"/>
          <p:nvPr/>
        </p:nvSpPr>
        <p:spPr>
          <a:xfrm>
            <a:off x="1115360" y="3132517"/>
            <a:ext cx="3628588" cy="400110"/>
          </a:xfrm>
          <a:prstGeom prst="rect">
            <a:avLst/>
          </a:prstGeom>
          <a:noFill/>
        </p:spPr>
        <p:txBody>
          <a:bodyPr wrap="square" rtlCol="0">
            <a:spAutoFit/>
          </a:bodyPr>
          <a:lstStyle/>
          <a:p>
            <a:pPr algn="l"/>
            <a:r>
              <a:rPr lang="en-GB" sz="2000" dirty="0">
                <a:solidFill>
                  <a:schemeClr val="accent1">
                    <a:lumMod val="50000"/>
                  </a:schemeClr>
                </a:solidFill>
                <a:latin typeface="Century Gothic" panose="020B0502020202020204" pitchFamily="34" charset="0"/>
              </a:rPr>
              <a:t>Ask how they are (today).</a:t>
            </a:r>
          </a:p>
        </p:txBody>
      </p:sp>
      <p:sp>
        <p:nvSpPr>
          <p:cNvPr id="26" name="TextBox 25"/>
          <p:cNvSpPr txBox="1"/>
          <p:nvPr/>
        </p:nvSpPr>
        <p:spPr>
          <a:xfrm>
            <a:off x="8226252" y="3140622"/>
            <a:ext cx="3628588" cy="400110"/>
          </a:xfrm>
          <a:prstGeom prst="rect">
            <a:avLst/>
          </a:prstGeom>
          <a:noFill/>
        </p:spPr>
        <p:txBody>
          <a:bodyPr wrap="square" rtlCol="0">
            <a:spAutoFit/>
          </a:bodyPr>
          <a:lstStyle/>
          <a:p>
            <a:pPr algn="l"/>
            <a:r>
              <a:rPr lang="en-GB" sz="2000" dirty="0">
                <a:solidFill>
                  <a:schemeClr val="accent1">
                    <a:lumMod val="50000"/>
                  </a:schemeClr>
                </a:solidFill>
                <a:latin typeface="Century Gothic" panose="020B0502020202020204" pitchFamily="34" charset="0"/>
              </a:rPr>
              <a:t>Ask how they are (today).</a:t>
            </a:r>
          </a:p>
        </p:txBody>
      </p:sp>
      <p:sp>
        <p:nvSpPr>
          <p:cNvPr id="27" name="TextBox 26"/>
          <p:cNvSpPr txBox="1"/>
          <p:nvPr/>
        </p:nvSpPr>
        <p:spPr>
          <a:xfrm>
            <a:off x="7045656" y="4937992"/>
            <a:ext cx="3628588" cy="400110"/>
          </a:xfrm>
          <a:prstGeom prst="rect">
            <a:avLst/>
          </a:prstGeom>
          <a:noFill/>
        </p:spPr>
        <p:txBody>
          <a:bodyPr wrap="square" rtlCol="0">
            <a:spAutoFit/>
          </a:bodyPr>
          <a:lstStyle/>
          <a:p>
            <a:pPr algn="l"/>
            <a:r>
              <a:rPr lang="en-GB" sz="2000" dirty="0">
                <a:solidFill>
                  <a:schemeClr val="accent1">
                    <a:lumMod val="50000"/>
                  </a:schemeClr>
                </a:solidFill>
                <a:latin typeface="Century Gothic" panose="020B0502020202020204" pitchFamily="34" charset="0"/>
              </a:rPr>
              <a:t>Ask how they are (today).</a:t>
            </a:r>
          </a:p>
        </p:txBody>
      </p:sp>
      <p:sp>
        <p:nvSpPr>
          <p:cNvPr id="28" name="TextBox 27"/>
          <p:cNvSpPr txBox="1"/>
          <p:nvPr/>
        </p:nvSpPr>
        <p:spPr>
          <a:xfrm>
            <a:off x="3501511" y="4917803"/>
            <a:ext cx="3628588" cy="707886"/>
          </a:xfrm>
          <a:prstGeom prst="rect">
            <a:avLst/>
          </a:prstGeom>
          <a:noFill/>
        </p:spPr>
        <p:txBody>
          <a:bodyPr wrap="square" rtlCol="0">
            <a:spAutoFit/>
          </a:bodyPr>
          <a:lstStyle/>
          <a:p>
            <a:pPr algn="l"/>
            <a:r>
              <a:rPr lang="en-GB" sz="2000" dirty="0">
                <a:solidFill>
                  <a:schemeClr val="accent1">
                    <a:lumMod val="50000"/>
                  </a:schemeClr>
                </a:solidFill>
                <a:latin typeface="Century Gothic" panose="020B0502020202020204" pitchFamily="34" charset="0"/>
              </a:rPr>
              <a:t>Ask what they’re like (in general).</a:t>
            </a:r>
          </a:p>
        </p:txBody>
      </p:sp>
      <p:sp>
        <p:nvSpPr>
          <p:cNvPr id="29" name="Rectangle 28"/>
          <p:cNvSpPr/>
          <p:nvPr/>
        </p:nvSpPr>
        <p:spPr>
          <a:xfrm>
            <a:off x="1061498" y="838189"/>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latin typeface="Century Gothic" panose="020B0502020202020204" pitchFamily="34" charset="0"/>
              </a:rPr>
              <a:t>1</a:t>
            </a:r>
          </a:p>
        </p:txBody>
      </p:sp>
      <p:sp>
        <p:nvSpPr>
          <p:cNvPr id="30" name="Rectangle 29"/>
          <p:cNvSpPr/>
          <p:nvPr/>
        </p:nvSpPr>
        <p:spPr>
          <a:xfrm>
            <a:off x="4653964" y="858751"/>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latin typeface="Century Gothic" panose="020B0502020202020204" pitchFamily="34" charset="0"/>
              </a:rPr>
              <a:t>2</a:t>
            </a:r>
          </a:p>
        </p:txBody>
      </p:sp>
      <p:sp>
        <p:nvSpPr>
          <p:cNvPr id="31" name="Rectangle 30"/>
          <p:cNvSpPr/>
          <p:nvPr/>
        </p:nvSpPr>
        <p:spPr>
          <a:xfrm>
            <a:off x="8200865" y="863364"/>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latin typeface="Century Gothic" panose="020B0502020202020204" pitchFamily="34" charset="0"/>
              </a:rPr>
              <a:t>3</a:t>
            </a:r>
          </a:p>
        </p:txBody>
      </p:sp>
      <p:sp>
        <p:nvSpPr>
          <p:cNvPr id="32" name="Rectangle 31"/>
          <p:cNvSpPr/>
          <p:nvPr/>
        </p:nvSpPr>
        <p:spPr>
          <a:xfrm>
            <a:off x="1115360" y="2682807"/>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latin typeface="Century Gothic" panose="020B0502020202020204" pitchFamily="34" charset="0"/>
              </a:rPr>
              <a:t>4</a:t>
            </a:r>
          </a:p>
        </p:txBody>
      </p:sp>
      <p:sp>
        <p:nvSpPr>
          <p:cNvPr id="33" name="Rectangle 32"/>
          <p:cNvSpPr/>
          <p:nvPr/>
        </p:nvSpPr>
        <p:spPr>
          <a:xfrm>
            <a:off x="4676281" y="2699217"/>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latin typeface="Century Gothic" panose="020B0502020202020204" pitchFamily="34" charset="0"/>
              </a:rPr>
              <a:t>5</a:t>
            </a:r>
          </a:p>
        </p:txBody>
      </p:sp>
      <p:sp>
        <p:nvSpPr>
          <p:cNvPr id="34" name="Rectangle 33"/>
          <p:cNvSpPr/>
          <p:nvPr/>
        </p:nvSpPr>
        <p:spPr>
          <a:xfrm>
            <a:off x="8206368" y="2687208"/>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latin typeface="Century Gothic" panose="020B0502020202020204" pitchFamily="34" charset="0"/>
              </a:rPr>
              <a:t>6</a:t>
            </a:r>
          </a:p>
        </p:txBody>
      </p:sp>
      <p:sp>
        <p:nvSpPr>
          <p:cNvPr id="35" name="Rectangle 34"/>
          <p:cNvSpPr/>
          <p:nvPr/>
        </p:nvSpPr>
        <p:spPr>
          <a:xfrm>
            <a:off x="3424683" y="4451286"/>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latin typeface="Century Gothic" panose="020B0502020202020204" pitchFamily="34" charset="0"/>
              </a:rPr>
              <a:t>7</a:t>
            </a:r>
          </a:p>
        </p:txBody>
      </p:sp>
      <p:sp>
        <p:nvSpPr>
          <p:cNvPr id="36" name="Rectangle 35"/>
          <p:cNvSpPr/>
          <p:nvPr/>
        </p:nvSpPr>
        <p:spPr>
          <a:xfrm>
            <a:off x="6976129" y="4451286"/>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latin typeface="Century Gothic" panose="020B0502020202020204" pitchFamily="34" charset="0"/>
              </a:rPr>
              <a:t>8</a:t>
            </a:r>
          </a:p>
        </p:txBody>
      </p:sp>
      <p:sp>
        <p:nvSpPr>
          <p:cNvPr id="37" name="TextBox 36"/>
          <p:cNvSpPr txBox="1"/>
          <p:nvPr/>
        </p:nvSpPr>
        <p:spPr>
          <a:xfrm>
            <a:off x="1152268" y="1971136"/>
            <a:ext cx="1256081" cy="461665"/>
          </a:xfrm>
          <a:prstGeom prst="rect">
            <a:avLst/>
          </a:prstGeom>
          <a:noFill/>
        </p:spPr>
        <p:txBody>
          <a:bodyPr wrap="square" rtlCol="0">
            <a:spAutoFit/>
          </a:bodyPr>
          <a:lstStyle/>
          <a:p>
            <a:pPr algn="l"/>
            <a:r>
              <a:rPr lang="en-GB" sz="2400" dirty="0">
                <a:solidFill>
                  <a:srgbClr val="E25B00"/>
                </a:solidFill>
                <a:latin typeface="Century Gothic" panose="020B0502020202020204" pitchFamily="34" charset="0"/>
              </a:rPr>
              <a:t>serio/a</a:t>
            </a:r>
          </a:p>
        </p:txBody>
      </p:sp>
      <p:sp>
        <p:nvSpPr>
          <p:cNvPr id="38" name="TextBox 37"/>
          <p:cNvSpPr txBox="1"/>
          <p:nvPr/>
        </p:nvSpPr>
        <p:spPr>
          <a:xfrm>
            <a:off x="4676281" y="1966452"/>
            <a:ext cx="1946366" cy="461665"/>
          </a:xfrm>
          <a:prstGeom prst="rect">
            <a:avLst/>
          </a:prstGeom>
          <a:noFill/>
        </p:spPr>
        <p:txBody>
          <a:bodyPr wrap="square" rtlCol="0">
            <a:spAutoFit/>
          </a:bodyPr>
          <a:lstStyle/>
          <a:p>
            <a:pPr algn="l"/>
            <a:r>
              <a:rPr lang="en-GB" sz="2400" dirty="0">
                <a:solidFill>
                  <a:srgbClr val="E25B00"/>
                </a:solidFill>
                <a:latin typeface="Century Gothic" panose="020B0502020202020204" pitchFamily="34" charset="0"/>
              </a:rPr>
              <a:t>fuerte</a:t>
            </a:r>
          </a:p>
        </p:txBody>
      </p:sp>
      <p:sp>
        <p:nvSpPr>
          <p:cNvPr id="39" name="TextBox 38"/>
          <p:cNvSpPr txBox="1"/>
          <p:nvPr/>
        </p:nvSpPr>
        <p:spPr>
          <a:xfrm>
            <a:off x="4634769" y="2006790"/>
            <a:ext cx="3010938" cy="461665"/>
          </a:xfrm>
          <a:prstGeom prst="rect">
            <a:avLst/>
          </a:prstGeom>
          <a:noFill/>
        </p:spPr>
        <p:txBody>
          <a:bodyPr wrap="square" rtlCol="0">
            <a:spAutoFit/>
          </a:bodyPr>
          <a:lstStyle/>
          <a:p>
            <a:pPr algn="l"/>
            <a:r>
              <a:rPr lang="en-GB" sz="2400" dirty="0">
                <a:solidFill>
                  <a:schemeClr val="accent1">
                    <a:lumMod val="50000"/>
                  </a:schemeClr>
                </a:solidFill>
                <a:latin typeface="Century Gothic" panose="020B0502020202020204" pitchFamily="34" charset="0"/>
              </a:rPr>
              <a:t>__________</a:t>
            </a:r>
          </a:p>
        </p:txBody>
      </p:sp>
      <p:sp>
        <p:nvSpPr>
          <p:cNvPr id="40" name="TextBox 39"/>
          <p:cNvSpPr txBox="1"/>
          <p:nvPr/>
        </p:nvSpPr>
        <p:spPr>
          <a:xfrm>
            <a:off x="1152268" y="2008507"/>
            <a:ext cx="2022930" cy="461665"/>
          </a:xfrm>
          <a:prstGeom prst="rect">
            <a:avLst/>
          </a:prstGeom>
          <a:noFill/>
        </p:spPr>
        <p:txBody>
          <a:bodyPr wrap="square" rtlCol="0">
            <a:spAutoFit/>
          </a:bodyPr>
          <a:lstStyle/>
          <a:p>
            <a:pPr algn="l"/>
            <a:r>
              <a:rPr lang="en-GB" sz="2400" dirty="0">
                <a:solidFill>
                  <a:schemeClr val="accent1">
                    <a:lumMod val="50000"/>
                  </a:schemeClr>
                </a:solidFill>
                <a:latin typeface="Century Gothic" panose="020B0502020202020204" pitchFamily="34" charset="0"/>
              </a:rPr>
              <a:t>_________</a:t>
            </a:r>
          </a:p>
        </p:txBody>
      </p:sp>
      <p:sp>
        <p:nvSpPr>
          <p:cNvPr id="41" name="TextBox 40"/>
          <p:cNvSpPr txBox="1"/>
          <p:nvPr/>
        </p:nvSpPr>
        <p:spPr>
          <a:xfrm>
            <a:off x="8255007" y="2020132"/>
            <a:ext cx="3010938" cy="461665"/>
          </a:xfrm>
          <a:prstGeom prst="rect">
            <a:avLst/>
          </a:prstGeom>
          <a:noFill/>
        </p:spPr>
        <p:txBody>
          <a:bodyPr wrap="square" rtlCol="0">
            <a:spAutoFit/>
          </a:bodyPr>
          <a:lstStyle/>
          <a:p>
            <a:pPr algn="l"/>
            <a:r>
              <a:rPr lang="en-GB" sz="2400" dirty="0">
                <a:solidFill>
                  <a:schemeClr val="accent1">
                    <a:lumMod val="50000"/>
                  </a:schemeClr>
                </a:solidFill>
                <a:latin typeface="Century Gothic" panose="020B0502020202020204" pitchFamily="34" charset="0"/>
              </a:rPr>
              <a:t>__________</a:t>
            </a:r>
          </a:p>
        </p:txBody>
      </p:sp>
      <p:sp>
        <p:nvSpPr>
          <p:cNvPr id="42" name="TextBox 41"/>
          <p:cNvSpPr txBox="1"/>
          <p:nvPr/>
        </p:nvSpPr>
        <p:spPr>
          <a:xfrm>
            <a:off x="8238340" y="2006715"/>
            <a:ext cx="1946366" cy="461665"/>
          </a:xfrm>
          <a:prstGeom prst="rect">
            <a:avLst/>
          </a:prstGeom>
          <a:noFill/>
        </p:spPr>
        <p:txBody>
          <a:bodyPr wrap="square" rtlCol="0">
            <a:spAutoFit/>
          </a:bodyPr>
          <a:lstStyle/>
          <a:p>
            <a:pPr algn="l"/>
            <a:r>
              <a:rPr lang="en-GB" sz="2400" dirty="0">
                <a:solidFill>
                  <a:srgbClr val="E25B00"/>
                </a:solidFill>
                <a:latin typeface="Century Gothic" panose="020B0502020202020204" pitchFamily="34" charset="0"/>
              </a:rPr>
              <a:t>activo/a</a:t>
            </a:r>
          </a:p>
        </p:txBody>
      </p:sp>
      <p:sp>
        <p:nvSpPr>
          <p:cNvPr id="43" name="TextBox 42"/>
          <p:cNvSpPr txBox="1"/>
          <p:nvPr/>
        </p:nvSpPr>
        <p:spPr>
          <a:xfrm>
            <a:off x="4634769" y="3796539"/>
            <a:ext cx="3010938" cy="461665"/>
          </a:xfrm>
          <a:prstGeom prst="rect">
            <a:avLst/>
          </a:prstGeom>
          <a:noFill/>
        </p:spPr>
        <p:txBody>
          <a:bodyPr wrap="square" rtlCol="0">
            <a:spAutoFit/>
          </a:bodyPr>
          <a:lstStyle/>
          <a:p>
            <a:pPr algn="l"/>
            <a:r>
              <a:rPr lang="en-GB" sz="2400" dirty="0">
                <a:solidFill>
                  <a:schemeClr val="accent1">
                    <a:lumMod val="50000"/>
                  </a:schemeClr>
                </a:solidFill>
                <a:latin typeface="Century Gothic" panose="020B0502020202020204" pitchFamily="34" charset="0"/>
              </a:rPr>
              <a:t>____________</a:t>
            </a:r>
          </a:p>
        </p:txBody>
      </p:sp>
      <p:sp>
        <p:nvSpPr>
          <p:cNvPr id="44" name="TextBox 43"/>
          <p:cNvSpPr txBox="1"/>
          <p:nvPr/>
        </p:nvSpPr>
        <p:spPr>
          <a:xfrm>
            <a:off x="1116944" y="3770829"/>
            <a:ext cx="2979370" cy="461665"/>
          </a:xfrm>
          <a:prstGeom prst="rect">
            <a:avLst/>
          </a:prstGeom>
          <a:noFill/>
        </p:spPr>
        <p:txBody>
          <a:bodyPr wrap="square" rtlCol="0">
            <a:spAutoFit/>
          </a:bodyPr>
          <a:lstStyle/>
          <a:p>
            <a:pPr algn="l"/>
            <a:r>
              <a:rPr lang="en-GB" sz="2400" dirty="0">
                <a:solidFill>
                  <a:schemeClr val="accent1">
                    <a:lumMod val="50000"/>
                  </a:schemeClr>
                </a:solidFill>
                <a:latin typeface="Century Gothic" panose="020B0502020202020204" pitchFamily="34" charset="0"/>
              </a:rPr>
              <a:t>__________</a:t>
            </a:r>
          </a:p>
        </p:txBody>
      </p:sp>
      <p:sp>
        <p:nvSpPr>
          <p:cNvPr id="45" name="TextBox 44"/>
          <p:cNvSpPr txBox="1"/>
          <p:nvPr/>
        </p:nvSpPr>
        <p:spPr>
          <a:xfrm>
            <a:off x="8263357" y="3803911"/>
            <a:ext cx="3010938" cy="461665"/>
          </a:xfrm>
          <a:prstGeom prst="rect">
            <a:avLst/>
          </a:prstGeom>
          <a:noFill/>
        </p:spPr>
        <p:txBody>
          <a:bodyPr wrap="square" rtlCol="0">
            <a:spAutoFit/>
          </a:bodyPr>
          <a:lstStyle/>
          <a:p>
            <a:pPr algn="l"/>
            <a:r>
              <a:rPr lang="en-GB" sz="2400" dirty="0">
                <a:solidFill>
                  <a:schemeClr val="accent1">
                    <a:lumMod val="50000"/>
                  </a:schemeClr>
                </a:solidFill>
                <a:latin typeface="Century Gothic" panose="020B0502020202020204" pitchFamily="34" charset="0"/>
              </a:rPr>
              <a:t>__________</a:t>
            </a:r>
          </a:p>
        </p:txBody>
      </p:sp>
      <p:sp>
        <p:nvSpPr>
          <p:cNvPr id="47" name="TextBox 46"/>
          <p:cNvSpPr txBox="1"/>
          <p:nvPr/>
        </p:nvSpPr>
        <p:spPr>
          <a:xfrm>
            <a:off x="1115163" y="3756195"/>
            <a:ext cx="1946366" cy="461665"/>
          </a:xfrm>
          <a:prstGeom prst="rect">
            <a:avLst/>
          </a:prstGeom>
          <a:noFill/>
        </p:spPr>
        <p:txBody>
          <a:bodyPr wrap="square" rtlCol="0">
            <a:spAutoFit/>
          </a:bodyPr>
          <a:lstStyle/>
          <a:p>
            <a:pPr algn="l"/>
            <a:r>
              <a:rPr lang="en-GB" sz="2400" dirty="0">
                <a:solidFill>
                  <a:srgbClr val="E25B00"/>
                </a:solidFill>
                <a:latin typeface="Century Gothic" panose="020B0502020202020204" pitchFamily="34" charset="0"/>
              </a:rPr>
              <a:t>nervioso/a</a:t>
            </a:r>
          </a:p>
        </p:txBody>
      </p:sp>
      <p:sp>
        <p:nvSpPr>
          <p:cNvPr id="48" name="TextBox 47"/>
          <p:cNvSpPr txBox="1"/>
          <p:nvPr/>
        </p:nvSpPr>
        <p:spPr>
          <a:xfrm>
            <a:off x="4661213" y="3782005"/>
            <a:ext cx="1946366" cy="461665"/>
          </a:xfrm>
          <a:prstGeom prst="rect">
            <a:avLst/>
          </a:prstGeom>
          <a:noFill/>
        </p:spPr>
        <p:txBody>
          <a:bodyPr wrap="square" rtlCol="0">
            <a:spAutoFit/>
          </a:bodyPr>
          <a:lstStyle/>
          <a:p>
            <a:pPr algn="l"/>
            <a:r>
              <a:rPr lang="en-GB" sz="2400" dirty="0">
                <a:solidFill>
                  <a:srgbClr val="E25B00"/>
                </a:solidFill>
                <a:latin typeface="Century Gothic" panose="020B0502020202020204" pitchFamily="34" charset="0"/>
              </a:rPr>
              <a:t>tranquilo/a</a:t>
            </a:r>
          </a:p>
        </p:txBody>
      </p:sp>
      <p:sp>
        <p:nvSpPr>
          <p:cNvPr id="49" name="TextBox 48"/>
          <p:cNvSpPr txBox="1"/>
          <p:nvPr/>
        </p:nvSpPr>
        <p:spPr>
          <a:xfrm>
            <a:off x="8294886" y="3794780"/>
            <a:ext cx="1946366" cy="461665"/>
          </a:xfrm>
          <a:prstGeom prst="rect">
            <a:avLst/>
          </a:prstGeom>
          <a:noFill/>
        </p:spPr>
        <p:txBody>
          <a:bodyPr wrap="square" rtlCol="0">
            <a:spAutoFit/>
          </a:bodyPr>
          <a:lstStyle/>
          <a:p>
            <a:pPr algn="l"/>
            <a:r>
              <a:rPr lang="en-GB" sz="2400" dirty="0">
                <a:solidFill>
                  <a:srgbClr val="E25B00"/>
                </a:solidFill>
                <a:latin typeface="Century Gothic" panose="020B0502020202020204" pitchFamily="34" charset="0"/>
              </a:rPr>
              <a:t>raro/a</a:t>
            </a:r>
          </a:p>
        </p:txBody>
      </p:sp>
      <p:sp>
        <p:nvSpPr>
          <p:cNvPr id="50" name="TextBox 49"/>
          <p:cNvSpPr txBox="1"/>
          <p:nvPr/>
        </p:nvSpPr>
        <p:spPr>
          <a:xfrm>
            <a:off x="3501511" y="5584354"/>
            <a:ext cx="1946366" cy="461665"/>
          </a:xfrm>
          <a:prstGeom prst="rect">
            <a:avLst/>
          </a:prstGeom>
          <a:noFill/>
        </p:spPr>
        <p:txBody>
          <a:bodyPr wrap="square" rtlCol="0">
            <a:spAutoFit/>
          </a:bodyPr>
          <a:lstStyle/>
          <a:p>
            <a:pPr algn="l"/>
            <a:r>
              <a:rPr lang="en-GB" sz="2400" dirty="0" err="1">
                <a:solidFill>
                  <a:srgbClr val="E25B00"/>
                </a:solidFill>
                <a:latin typeface="Century Gothic" panose="020B0502020202020204" pitchFamily="34" charset="0"/>
              </a:rPr>
              <a:t>alegre</a:t>
            </a:r>
            <a:endParaRPr lang="en-GB" sz="2400" dirty="0">
              <a:solidFill>
                <a:srgbClr val="E25B00"/>
              </a:solidFill>
              <a:latin typeface="Century Gothic" panose="020B0502020202020204" pitchFamily="34" charset="0"/>
            </a:endParaRPr>
          </a:p>
        </p:txBody>
      </p:sp>
      <p:sp>
        <p:nvSpPr>
          <p:cNvPr id="52" name="TextBox 51"/>
          <p:cNvSpPr txBox="1"/>
          <p:nvPr/>
        </p:nvSpPr>
        <p:spPr>
          <a:xfrm>
            <a:off x="3477393" y="5599028"/>
            <a:ext cx="3010938" cy="461665"/>
          </a:xfrm>
          <a:prstGeom prst="rect">
            <a:avLst/>
          </a:prstGeom>
          <a:noFill/>
        </p:spPr>
        <p:txBody>
          <a:bodyPr wrap="square" rtlCol="0">
            <a:spAutoFit/>
          </a:bodyPr>
          <a:lstStyle/>
          <a:p>
            <a:pPr algn="l"/>
            <a:r>
              <a:rPr lang="en-GB" sz="2400" dirty="0">
                <a:solidFill>
                  <a:schemeClr val="accent1">
                    <a:lumMod val="50000"/>
                  </a:schemeClr>
                </a:solidFill>
                <a:latin typeface="Century Gothic" panose="020B0502020202020204" pitchFamily="34" charset="0"/>
              </a:rPr>
              <a:t>__________</a:t>
            </a:r>
          </a:p>
        </p:txBody>
      </p:sp>
      <p:sp>
        <p:nvSpPr>
          <p:cNvPr id="53" name="TextBox 52"/>
          <p:cNvSpPr txBox="1"/>
          <p:nvPr/>
        </p:nvSpPr>
        <p:spPr>
          <a:xfrm>
            <a:off x="6935489" y="5610540"/>
            <a:ext cx="3010938" cy="461665"/>
          </a:xfrm>
          <a:prstGeom prst="rect">
            <a:avLst/>
          </a:prstGeom>
          <a:noFill/>
        </p:spPr>
        <p:txBody>
          <a:bodyPr wrap="square" rtlCol="0">
            <a:spAutoFit/>
          </a:bodyPr>
          <a:lstStyle/>
          <a:p>
            <a:pPr algn="l"/>
            <a:r>
              <a:rPr lang="en-GB" sz="2400" dirty="0">
                <a:solidFill>
                  <a:schemeClr val="accent1">
                    <a:lumMod val="50000"/>
                  </a:schemeClr>
                </a:solidFill>
                <a:latin typeface="Century Gothic" panose="020B0502020202020204" pitchFamily="34" charset="0"/>
              </a:rPr>
              <a:t>__________</a:t>
            </a:r>
          </a:p>
        </p:txBody>
      </p:sp>
      <p:sp>
        <p:nvSpPr>
          <p:cNvPr id="54" name="TextBox 53"/>
          <p:cNvSpPr txBox="1"/>
          <p:nvPr/>
        </p:nvSpPr>
        <p:spPr>
          <a:xfrm>
            <a:off x="7014540" y="5580507"/>
            <a:ext cx="2242666" cy="461665"/>
          </a:xfrm>
          <a:prstGeom prst="rect">
            <a:avLst/>
          </a:prstGeom>
          <a:noFill/>
        </p:spPr>
        <p:txBody>
          <a:bodyPr wrap="square" rtlCol="0">
            <a:spAutoFit/>
          </a:bodyPr>
          <a:lstStyle/>
          <a:p>
            <a:pPr algn="l"/>
            <a:r>
              <a:rPr lang="en-GB" sz="2400" dirty="0" err="1">
                <a:solidFill>
                  <a:srgbClr val="E25B00"/>
                </a:solidFill>
                <a:latin typeface="Century Gothic" panose="020B0502020202020204" pitchFamily="34" charset="0"/>
              </a:rPr>
              <a:t>guapo</a:t>
            </a:r>
            <a:r>
              <a:rPr lang="en-GB" sz="2400" dirty="0">
                <a:solidFill>
                  <a:srgbClr val="E25B00"/>
                </a:solidFill>
                <a:latin typeface="Century Gothic" panose="020B0502020202020204" pitchFamily="34" charset="0"/>
              </a:rPr>
              <a:t>/a</a:t>
            </a:r>
          </a:p>
        </p:txBody>
      </p:sp>
    </p:spTree>
    <p:extLst>
      <p:ext uri="{BB962C8B-B14F-4D97-AF65-F5344CB8AC3E}">
        <p14:creationId xmlns:p14="http://schemas.microsoft.com/office/powerpoint/2010/main" val="135906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42" grpId="0"/>
      <p:bldP spid="47" grpId="0"/>
      <p:bldP spid="48" grpId="0"/>
      <p:bldP spid="49" grpId="0"/>
      <p:bldP spid="50" grpId="0"/>
      <p:bldP spid="5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529251" cy="824024"/>
          </a:xfrm>
        </p:spPr>
        <p:txBody>
          <a:bodyPr>
            <a:normAutofit/>
          </a:bodyPr>
          <a:lstStyle/>
          <a:p>
            <a:r>
              <a:rPr lang="en-GB" sz="3200" dirty="0">
                <a:solidFill>
                  <a:schemeClr val="accent1">
                    <a:lumMod val="50000"/>
                  </a:schemeClr>
                </a:solidFill>
              </a:rPr>
              <a:t>Student B - Respuestas</a:t>
            </a:r>
          </a:p>
        </p:txBody>
      </p:sp>
      <p:sp>
        <p:nvSpPr>
          <p:cNvPr id="5" name="Rectangle 1">
            <a:extLst>
              <a:ext uri="{FF2B5EF4-FFF2-40B4-BE49-F238E27FC236}">
                <a16:creationId xmlns:a16="http://schemas.microsoft.com/office/drawing/2014/main" id="{02DDAF7F-AFDF-B94A-B323-2A0CDCB42E27}"/>
              </a:ext>
            </a:extLst>
          </p:cNvPr>
          <p:cNvSpPr/>
          <p:nvPr/>
        </p:nvSpPr>
        <p:spPr>
          <a:xfrm>
            <a:off x="8217236" y="2687208"/>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solidFill>
                <a:schemeClr val="accent1">
                  <a:lumMod val="50000"/>
                </a:schemeClr>
              </a:solidFill>
              <a:latin typeface="Century Gothic" panose="020B0502020202020204" pitchFamily="34" charset="0"/>
            </a:endParaRPr>
          </a:p>
        </p:txBody>
      </p:sp>
      <p:sp>
        <p:nvSpPr>
          <p:cNvPr id="6" name="Text Box 10">
            <a:extLst>
              <a:ext uri="{FF2B5EF4-FFF2-40B4-BE49-F238E27FC236}">
                <a16:creationId xmlns:a16="http://schemas.microsoft.com/office/drawing/2014/main" id="{D3D5F5F6-725F-4D48-84BC-95C29A1826C6}"/>
              </a:ext>
            </a:extLst>
          </p:cNvPr>
          <p:cNvSpPr txBox="1">
            <a:spLocks noChangeArrowheads="1"/>
          </p:cNvSpPr>
          <p:nvPr/>
        </p:nvSpPr>
        <p:spPr bwMode="auto">
          <a:xfrm>
            <a:off x="9183301" y="2653567"/>
            <a:ext cx="1490943"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Persona F</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55734CE0-7731-634A-B95B-B88ADC12B525}"/>
              </a:ext>
            </a:extLst>
          </p:cNvPr>
          <p:cNvSpPr/>
          <p:nvPr/>
        </p:nvSpPr>
        <p:spPr>
          <a:xfrm>
            <a:off x="1115360" y="2687208"/>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solidFill>
                <a:schemeClr val="accent1">
                  <a:lumMod val="50000"/>
                </a:schemeClr>
              </a:solidFill>
              <a:latin typeface="Century Gothic" panose="020B0502020202020204" pitchFamily="34" charset="0"/>
            </a:endParaRPr>
          </a:p>
        </p:txBody>
      </p:sp>
      <p:sp>
        <p:nvSpPr>
          <p:cNvPr id="8" name="Text Box 10">
            <a:extLst>
              <a:ext uri="{FF2B5EF4-FFF2-40B4-BE49-F238E27FC236}">
                <a16:creationId xmlns:a16="http://schemas.microsoft.com/office/drawing/2014/main" id="{A59F38DC-219B-1F42-A6D0-CD833060883A}"/>
              </a:ext>
            </a:extLst>
          </p:cNvPr>
          <p:cNvSpPr txBox="1">
            <a:spLocks noChangeArrowheads="1"/>
          </p:cNvSpPr>
          <p:nvPr/>
        </p:nvSpPr>
        <p:spPr bwMode="auto">
          <a:xfrm>
            <a:off x="2005050" y="2699218"/>
            <a:ext cx="1490943"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Persona D</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9" name="Rectangle 1">
            <a:extLst>
              <a:ext uri="{FF2B5EF4-FFF2-40B4-BE49-F238E27FC236}">
                <a16:creationId xmlns:a16="http://schemas.microsoft.com/office/drawing/2014/main" id="{C2E5EFFA-9E0B-5849-9EE9-E77BA4C103EC}"/>
              </a:ext>
            </a:extLst>
          </p:cNvPr>
          <p:cNvSpPr/>
          <p:nvPr/>
        </p:nvSpPr>
        <p:spPr>
          <a:xfrm>
            <a:off x="8201726" y="863364"/>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solidFill>
                <a:schemeClr val="accent1">
                  <a:lumMod val="50000"/>
                </a:schemeClr>
              </a:solidFill>
              <a:latin typeface="Century Gothic" panose="020B0502020202020204" pitchFamily="34" charset="0"/>
            </a:endParaRPr>
          </a:p>
        </p:txBody>
      </p:sp>
      <p:sp>
        <p:nvSpPr>
          <p:cNvPr id="10" name="Text Box 10">
            <a:extLst>
              <a:ext uri="{FF2B5EF4-FFF2-40B4-BE49-F238E27FC236}">
                <a16:creationId xmlns:a16="http://schemas.microsoft.com/office/drawing/2014/main" id="{3E8F2E6B-47BC-AB44-B7B3-278DB816E365}"/>
              </a:ext>
            </a:extLst>
          </p:cNvPr>
          <p:cNvSpPr txBox="1">
            <a:spLocks noChangeArrowheads="1"/>
          </p:cNvSpPr>
          <p:nvPr/>
        </p:nvSpPr>
        <p:spPr bwMode="auto">
          <a:xfrm>
            <a:off x="9257206" y="846294"/>
            <a:ext cx="1490943"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Persona C</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1" name="Rectangle 1">
            <a:extLst>
              <a:ext uri="{FF2B5EF4-FFF2-40B4-BE49-F238E27FC236}">
                <a16:creationId xmlns:a16="http://schemas.microsoft.com/office/drawing/2014/main" id="{29E932D3-4E27-4749-8AE0-552996D7C365}"/>
              </a:ext>
            </a:extLst>
          </p:cNvPr>
          <p:cNvSpPr/>
          <p:nvPr/>
        </p:nvSpPr>
        <p:spPr>
          <a:xfrm>
            <a:off x="3427466" y="4448768"/>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solidFill>
                <a:schemeClr val="accent1">
                  <a:lumMod val="50000"/>
                </a:schemeClr>
              </a:solidFill>
              <a:latin typeface="Century Gothic" panose="020B0502020202020204" pitchFamily="34" charset="0"/>
            </a:endParaRPr>
          </a:p>
        </p:txBody>
      </p:sp>
      <p:sp>
        <p:nvSpPr>
          <p:cNvPr id="12" name="Text Box 10">
            <a:extLst>
              <a:ext uri="{FF2B5EF4-FFF2-40B4-BE49-F238E27FC236}">
                <a16:creationId xmlns:a16="http://schemas.microsoft.com/office/drawing/2014/main" id="{44C9AA51-8725-AB48-B5D4-C87624C8400D}"/>
              </a:ext>
            </a:extLst>
          </p:cNvPr>
          <p:cNvSpPr txBox="1">
            <a:spLocks noChangeArrowheads="1"/>
          </p:cNvSpPr>
          <p:nvPr/>
        </p:nvSpPr>
        <p:spPr bwMode="auto">
          <a:xfrm>
            <a:off x="4399116" y="4429321"/>
            <a:ext cx="1490943"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Persona G</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Rectangle 1">
            <a:extLst>
              <a:ext uri="{FF2B5EF4-FFF2-40B4-BE49-F238E27FC236}">
                <a16:creationId xmlns:a16="http://schemas.microsoft.com/office/drawing/2014/main" id="{CDE1875A-8472-7943-8A79-535201D83311}"/>
              </a:ext>
            </a:extLst>
          </p:cNvPr>
          <p:cNvSpPr/>
          <p:nvPr/>
        </p:nvSpPr>
        <p:spPr>
          <a:xfrm>
            <a:off x="6976131" y="4453168"/>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solidFill>
                <a:schemeClr val="accent1">
                  <a:lumMod val="50000"/>
                </a:schemeClr>
              </a:solidFill>
              <a:latin typeface="Century Gothic" panose="020B0502020202020204" pitchFamily="34" charset="0"/>
            </a:endParaRPr>
          </a:p>
        </p:txBody>
      </p:sp>
      <p:sp>
        <p:nvSpPr>
          <p:cNvPr id="14"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7926812" y="4438052"/>
            <a:ext cx="1490943"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Persona H</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5" name="Rectangle 1">
            <a:extLst>
              <a:ext uri="{FF2B5EF4-FFF2-40B4-BE49-F238E27FC236}">
                <a16:creationId xmlns:a16="http://schemas.microsoft.com/office/drawing/2014/main" id="{E65D74D4-06ED-A749-900B-FF8B0CB98FDC}"/>
              </a:ext>
            </a:extLst>
          </p:cNvPr>
          <p:cNvSpPr/>
          <p:nvPr/>
        </p:nvSpPr>
        <p:spPr>
          <a:xfrm>
            <a:off x="4666298" y="2694862"/>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solidFill>
                <a:schemeClr val="accent1">
                  <a:lumMod val="50000"/>
                </a:schemeClr>
              </a:solidFill>
              <a:latin typeface="Century Gothic" panose="020B0502020202020204" pitchFamily="34" charset="0"/>
            </a:endParaRPr>
          </a:p>
        </p:txBody>
      </p:sp>
      <p:sp>
        <p:nvSpPr>
          <p:cNvPr id="16" name="Text Box 10">
            <a:extLst>
              <a:ext uri="{FF2B5EF4-FFF2-40B4-BE49-F238E27FC236}">
                <a16:creationId xmlns:a16="http://schemas.microsoft.com/office/drawing/2014/main" id="{01166EFE-7467-2442-88DE-D58973563028}"/>
              </a:ext>
            </a:extLst>
          </p:cNvPr>
          <p:cNvSpPr txBox="1">
            <a:spLocks noChangeArrowheads="1"/>
          </p:cNvSpPr>
          <p:nvPr/>
        </p:nvSpPr>
        <p:spPr bwMode="auto">
          <a:xfrm>
            <a:off x="5601597" y="2662635"/>
            <a:ext cx="1490943"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Persona E</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7" name="Rectangle 1">
            <a:extLst>
              <a:ext uri="{FF2B5EF4-FFF2-40B4-BE49-F238E27FC236}">
                <a16:creationId xmlns:a16="http://schemas.microsoft.com/office/drawing/2014/main" id="{2EEE2CA9-5AEE-9E4D-BEDD-CB120927498F}"/>
              </a:ext>
            </a:extLst>
          </p:cNvPr>
          <p:cNvSpPr/>
          <p:nvPr/>
        </p:nvSpPr>
        <p:spPr>
          <a:xfrm>
            <a:off x="4650916" y="850706"/>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solidFill>
                <a:schemeClr val="accent1">
                  <a:lumMod val="50000"/>
                </a:schemeClr>
              </a:solidFill>
              <a:latin typeface="Century Gothic" panose="020B0502020202020204" pitchFamily="34" charset="0"/>
            </a:endParaRPr>
          </a:p>
        </p:txBody>
      </p:sp>
      <p:sp>
        <p:nvSpPr>
          <p:cNvPr id="18" name="Text Box 10">
            <a:extLst>
              <a:ext uri="{FF2B5EF4-FFF2-40B4-BE49-F238E27FC236}">
                <a16:creationId xmlns:a16="http://schemas.microsoft.com/office/drawing/2014/main" id="{CF6D2A09-90FB-F94C-BCCE-494112BBA9D4}"/>
              </a:ext>
            </a:extLst>
          </p:cNvPr>
          <p:cNvSpPr txBox="1">
            <a:spLocks noChangeArrowheads="1"/>
          </p:cNvSpPr>
          <p:nvPr/>
        </p:nvSpPr>
        <p:spPr bwMode="auto">
          <a:xfrm>
            <a:off x="5639156" y="838189"/>
            <a:ext cx="1490943"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Persona B</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9" name="Rectangle 1">
            <a:extLst>
              <a:ext uri="{FF2B5EF4-FFF2-40B4-BE49-F238E27FC236}">
                <a16:creationId xmlns:a16="http://schemas.microsoft.com/office/drawing/2014/main" id="{460EAA9F-A5C8-DD44-9E4C-A84839703327}"/>
              </a:ext>
            </a:extLst>
          </p:cNvPr>
          <p:cNvSpPr/>
          <p:nvPr/>
        </p:nvSpPr>
        <p:spPr>
          <a:xfrm>
            <a:off x="1075580" y="846294"/>
            <a:ext cx="3392307"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solidFill>
                <a:schemeClr val="accent1">
                  <a:lumMod val="50000"/>
                </a:schemeClr>
              </a:solidFill>
              <a:latin typeface="Century Gothic" panose="020B0502020202020204" pitchFamily="34" charset="0"/>
            </a:endParaRPr>
          </a:p>
        </p:txBody>
      </p:sp>
      <p:sp>
        <p:nvSpPr>
          <p:cNvPr id="20" name="Text Box 10">
            <a:extLst>
              <a:ext uri="{FF2B5EF4-FFF2-40B4-BE49-F238E27FC236}">
                <a16:creationId xmlns:a16="http://schemas.microsoft.com/office/drawing/2014/main" id="{BB955E70-4464-CC42-99AA-326AEEA423BE}"/>
              </a:ext>
            </a:extLst>
          </p:cNvPr>
          <p:cNvSpPr txBox="1">
            <a:spLocks noChangeArrowheads="1"/>
          </p:cNvSpPr>
          <p:nvPr/>
        </p:nvSpPr>
        <p:spPr bwMode="auto">
          <a:xfrm>
            <a:off x="2088346" y="824024"/>
            <a:ext cx="1490943"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Persona A</a:t>
            </a:r>
            <a:endParaRPr lang="x-none" sz="20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21" name="TextBox 20"/>
          <p:cNvSpPr txBox="1"/>
          <p:nvPr/>
        </p:nvSpPr>
        <p:spPr>
          <a:xfrm>
            <a:off x="1119495" y="1208660"/>
            <a:ext cx="3628588" cy="400110"/>
          </a:xfrm>
          <a:prstGeom prst="rect">
            <a:avLst/>
          </a:prstGeom>
          <a:noFill/>
        </p:spPr>
        <p:txBody>
          <a:bodyPr wrap="square" rtlCol="0">
            <a:spAutoFit/>
          </a:bodyPr>
          <a:lstStyle/>
          <a:p>
            <a:pPr algn="l"/>
            <a:r>
              <a:rPr lang="en-GB" sz="2000" dirty="0">
                <a:solidFill>
                  <a:schemeClr val="accent1">
                    <a:lumMod val="50000"/>
                  </a:schemeClr>
                </a:solidFill>
                <a:latin typeface="Century Gothic" panose="020B0502020202020204" pitchFamily="34" charset="0"/>
              </a:rPr>
              <a:t>Ask how they are (today).</a:t>
            </a:r>
          </a:p>
        </p:txBody>
      </p:sp>
      <p:sp>
        <p:nvSpPr>
          <p:cNvPr id="22" name="TextBox 21"/>
          <p:cNvSpPr txBox="1"/>
          <p:nvPr/>
        </p:nvSpPr>
        <p:spPr>
          <a:xfrm>
            <a:off x="4634769" y="1191011"/>
            <a:ext cx="3628588" cy="707886"/>
          </a:xfrm>
          <a:prstGeom prst="rect">
            <a:avLst/>
          </a:prstGeom>
          <a:noFill/>
        </p:spPr>
        <p:txBody>
          <a:bodyPr wrap="square" rtlCol="0">
            <a:spAutoFit/>
          </a:bodyPr>
          <a:lstStyle/>
          <a:p>
            <a:pPr algn="l"/>
            <a:r>
              <a:rPr lang="en-GB" sz="2000" dirty="0">
                <a:solidFill>
                  <a:schemeClr val="accent1">
                    <a:lumMod val="50000"/>
                  </a:schemeClr>
                </a:solidFill>
                <a:latin typeface="Century Gothic" panose="020B0502020202020204" pitchFamily="34" charset="0"/>
              </a:rPr>
              <a:t>Ask what they’re like (in general).</a:t>
            </a:r>
          </a:p>
        </p:txBody>
      </p:sp>
      <p:sp>
        <p:nvSpPr>
          <p:cNvPr id="23" name="TextBox 22"/>
          <p:cNvSpPr txBox="1"/>
          <p:nvPr/>
        </p:nvSpPr>
        <p:spPr>
          <a:xfrm>
            <a:off x="4666298" y="3132517"/>
            <a:ext cx="3628588" cy="707886"/>
          </a:xfrm>
          <a:prstGeom prst="rect">
            <a:avLst/>
          </a:prstGeom>
          <a:noFill/>
        </p:spPr>
        <p:txBody>
          <a:bodyPr wrap="square" rtlCol="0">
            <a:spAutoFit/>
          </a:bodyPr>
          <a:lstStyle/>
          <a:p>
            <a:pPr algn="l"/>
            <a:r>
              <a:rPr lang="en-GB" sz="2000" dirty="0">
                <a:solidFill>
                  <a:schemeClr val="accent1">
                    <a:lumMod val="50000"/>
                  </a:schemeClr>
                </a:solidFill>
                <a:latin typeface="Century Gothic" panose="020B0502020202020204" pitchFamily="34" charset="0"/>
              </a:rPr>
              <a:t>Ask what they’re like (in general). </a:t>
            </a:r>
          </a:p>
        </p:txBody>
      </p:sp>
      <p:sp>
        <p:nvSpPr>
          <p:cNvPr id="24" name="TextBox 23"/>
          <p:cNvSpPr txBox="1"/>
          <p:nvPr/>
        </p:nvSpPr>
        <p:spPr>
          <a:xfrm>
            <a:off x="8226252" y="1289087"/>
            <a:ext cx="3628588" cy="707886"/>
          </a:xfrm>
          <a:prstGeom prst="rect">
            <a:avLst/>
          </a:prstGeom>
          <a:noFill/>
        </p:spPr>
        <p:txBody>
          <a:bodyPr wrap="square" rtlCol="0">
            <a:spAutoFit/>
          </a:bodyPr>
          <a:lstStyle/>
          <a:p>
            <a:pPr algn="l"/>
            <a:r>
              <a:rPr lang="en-GB" sz="2000" dirty="0">
                <a:solidFill>
                  <a:schemeClr val="accent1">
                    <a:lumMod val="50000"/>
                  </a:schemeClr>
                </a:solidFill>
                <a:latin typeface="Century Gothic" panose="020B0502020202020204" pitchFamily="34" charset="0"/>
              </a:rPr>
              <a:t>Ask what they’re like (in general).</a:t>
            </a:r>
          </a:p>
        </p:txBody>
      </p:sp>
      <p:sp>
        <p:nvSpPr>
          <p:cNvPr id="25" name="TextBox 24"/>
          <p:cNvSpPr txBox="1"/>
          <p:nvPr/>
        </p:nvSpPr>
        <p:spPr>
          <a:xfrm>
            <a:off x="1115360" y="3132517"/>
            <a:ext cx="3628588" cy="400110"/>
          </a:xfrm>
          <a:prstGeom prst="rect">
            <a:avLst/>
          </a:prstGeom>
          <a:noFill/>
        </p:spPr>
        <p:txBody>
          <a:bodyPr wrap="square" rtlCol="0">
            <a:spAutoFit/>
          </a:bodyPr>
          <a:lstStyle/>
          <a:p>
            <a:pPr algn="l"/>
            <a:r>
              <a:rPr lang="en-GB" sz="2000" dirty="0">
                <a:solidFill>
                  <a:schemeClr val="accent1">
                    <a:lumMod val="50000"/>
                  </a:schemeClr>
                </a:solidFill>
                <a:latin typeface="Century Gothic" panose="020B0502020202020204" pitchFamily="34" charset="0"/>
              </a:rPr>
              <a:t>Ask how they are (today).</a:t>
            </a:r>
          </a:p>
        </p:txBody>
      </p:sp>
      <p:sp>
        <p:nvSpPr>
          <p:cNvPr id="26" name="TextBox 25"/>
          <p:cNvSpPr txBox="1"/>
          <p:nvPr/>
        </p:nvSpPr>
        <p:spPr>
          <a:xfrm>
            <a:off x="8226252" y="3140622"/>
            <a:ext cx="3628588" cy="400110"/>
          </a:xfrm>
          <a:prstGeom prst="rect">
            <a:avLst/>
          </a:prstGeom>
          <a:noFill/>
        </p:spPr>
        <p:txBody>
          <a:bodyPr wrap="square" rtlCol="0">
            <a:spAutoFit/>
          </a:bodyPr>
          <a:lstStyle/>
          <a:p>
            <a:pPr algn="l"/>
            <a:r>
              <a:rPr lang="en-GB" sz="2000" dirty="0">
                <a:solidFill>
                  <a:schemeClr val="accent1">
                    <a:lumMod val="50000"/>
                  </a:schemeClr>
                </a:solidFill>
                <a:latin typeface="Century Gothic" panose="020B0502020202020204" pitchFamily="34" charset="0"/>
              </a:rPr>
              <a:t>Ask how they are (today).</a:t>
            </a:r>
          </a:p>
        </p:txBody>
      </p:sp>
      <p:sp>
        <p:nvSpPr>
          <p:cNvPr id="27" name="TextBox 26"/>
          <p:cNvSpPr txBox="1"/>
          <p:nvPr/>
        </p:nvSpPr>
        <p:spPr>
          <a:xfrm>
            <a:off x="7045656" y="4937992"/>
            <a:ext cx="3628588" cy="400110"/>
          </a:xfrm>
          <a:prstGeom prst="rect">
            <a:avLst/>
          </a:prstGeom>
          <a:noFill/>
        </p:spPr>
        <p:txBody>
          <a:bodyPr wrap="square" rtlCol="0">
            <a:spAutoFit/>
          </a:bodyPr>
          <a:lstStyle/>
          <a:p>
            <a:pPr algn="l"/>
            <a:r>
              <a:rPr lang="en-GB" sz="2000" dirty="0">
                <a:solidFill>
                  <a:schemeClr val="accent1">
                    <a:lumMod val="50000"/>
                  </a:schemeClr>
                </a:solidFill>
                <a:latin typeface="Century Gothic" panose="020B0502020202020204" pitchFamily="34" charset="0"/>
              </a:rPr>
              <a:t>Ask how they are (today).</a:t>
            </a:r>
          </a:p>
        </p:txBody>
      </p:sp>
      <p:sp>
        <p:nvSpPr>
          <p:cNvPr id="28" name="TextBox 27"/>
          <p:cNvSpPr txBox="1"/>
          <p:nvPr/>
        </p:nvSpPr>
        <p:spPr>
          <a:xfrm>
            <a:off x="3501511" y="4917803"/>
            <a:ext cx="3628588" cy="707886"/>
          </a:xfrm>
          <a:prstGeom prst="rect">
            <a:avLst/>
          </a:prstGeom>
          <a:noFill/>
        </p:spPr>
        <p:txBody>
          <a:bodyPr wrap="square" rtlCol="0">
            <a:spAutoFit/>
          </a:bodyPr>
          <a:lstStyle/>
          <a:p>
            <a:pPr algn="l"/>
            <a:r>
              <a:rPr lang="en-GB" sz="2000" dirty="0">
                <a:solidFill>
                  <a:schemeClr val="accent1">
                    <a:lumMod val="50000"/>
                  </a:schemeClr>
                </a:solidFill>
                <a:latin typeface="Century Gothic" panose="020B0502020202020204" pitchFamily="34" charset="0"/>
              </a:rPr>
              <a:t>Ask what they’re like (in general).</a:t>
            </a:r>
          </a:p>
        </p:txBody>
      </p:sp>
      <p:sp>
        <p:nvSpPr>
          <p:cNvPr id="29" name="Rectangle 28"/>
          <p:cNvSpPr/>
          <p:nvPr/>
        </p:nvSpPr>
        <p:spPr>
          <a:xfrm>
            <a:off x="1061498" y="838189"/>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latin typeface="Century Gothic" panose="020B0502020202020204" pitchFamily="34" charset="0"/>
              </a:rPr>
              <a:t>1</a:t>
            </a:r>
          </a:p>
        </p:txBody>
      </p:sp>
      <p:sp>
        <p:nvSpPr>
          <p:cNvPr id="30" name="Rectangle 29"/>
          <p:cNvSpPr/>
          <p:nvPr/>
        </p:nvSpPr>
        <p:spPr>
          <a:xfrm>
            <a:off x="4653964" y="858751"/>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latin typeface="Century Gothic" panose="020B0502020202020204" pitchFamily="34" charset="0"/>
              </a:rPr>
              <a:t>2</a:t>
            </a:r>
          </a:p>
        </p:txBody>
      </p:sp>
      <p:sp>
        <p:nvSpPr>
          <p:cNvPr id="31" name="Rectangle 30"/>
          <p:cNvSpPr/>
          <p:nvPr/>
        </p:nvSpPr>
        <p:spPr>
          <a:xfrm>
            <a:off x="8200865" y="863364"/>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latin typeface="Century Gothic" panose="020B0502020202020204" pitchFamily="34" charset="0"/>
              </a:rPr>
              <a:t>3</a:t>
            </a:r>
          </a:p>
        </p:txBody>
      </p:sp>
      <p:sp>
        <p:nvSpPr>
          <p:cNvPr id="32" name="Rectangle 31"/>
          <p:cNvSpPr/>
          <p:nvPr/>
        </p:nvSpPr>
        <p:spPr>
          <a:xfrm>
            <a:off x="1115360" y="2682807"/>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latin typeface="Century Gothic" panose="020B0502020202020204" pitchFamily="34" charset="0"/>
              </a:rPr>
              <a:t>4</a:t>
            </a:r>
          </a:p>
        </p:txBody>
      </p:sp>
      <p:sp>
        <p:nvSpPr>
          <p:cNvPr id="33" name="Rectangle 32"/>
          <p:cNvSpPr/>
          <p:nvPr/>
        </p:nvSpPr>
        <p:spPr>
          <a:xfrm>
            <a:off x="4676281" y="2699217"/>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latin typeface="Century Gothic" panose="020B0502020202020204" pitchFamily="34" charset="0"/>
              </a:rPr>
              <a:t>5</a:t>
            </a:r>
          </a:p>
        </p:txBody>
      </p:sp>
      <p:sp>
        <p:nvSpPr>
          <p:cNvPr id="34" name="Rectangle 33"/>
          <p:cNvSpPr/>
          <p:nvPr/>
        </p:nvSpPr>
        <p:spPr>
          <a:xfrm>
            <a:off x="8206368" y="2687208"/>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latin typeface="Century Gothic" panose="020B0502020202020204" pitchFamily="34" charset="0"/>
              </a:rPr>
              <a:t>6</a:t>
            </a:r>
          </a:p>
        </p:txBody>
      </p:sp>
      <p:sp>
        <p:nvSpPr>
          <p:cNvPr id="35" name="Rectangle 34"/>
          <p:cNvSpPr/>
          <p:nvPr/>
        </p:nvSpPr>
        <p:spPr>
          <a:xfrm>
            <a:off x="3424683" y="4451286"/>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latin typeface="Century Gothic" panose="020B0502020202020204" pitchFamily="34" charset="0"/>
              </a:rPr>
              <a:t>7</a:t>
            </a:r>
          </a:p>
        </p:txBody>
      </p:sp>
      <p:sp>
        <p:nvSpPr>
          <p:cNvPr id="36" name="Rectangle 35"/>
          <p:cNvSpPr/>
          <p:nvPr/>
        </p:nvSpPr>
        <p:spPr>
          <a:xfrm>
            <a:off x="6976129" y="4451286"/>
            <a:ext cx="420914" cy="3420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latin typeface="Century Gothic" panose="020B0502020202020204" pitchFamily="34" charset="0"/>
              </a:rPr>
              <a:t>8</a:t>
            </a:r>
          </a:p>
        </p:txBody>
      </p:sp>
      <p:sp>
        <p:nvSpPr>
          <p:cNvPr id="37" name="TextBox 36"/>
          <p:cNvSpPr txBox="1"/>
          <p:nvPr/>
        </p:nvSpPr>
        <p:spPr>
          <a:xfrm>
            <a:off x="1115163" y="1984757"/>
            <a:ext cx="1946366" cy="461665"/>
          </a:xfrm>
          <a:prstGeom prst="rect">
            <a:avLst/>
          </a:prstGeom>
          <a:noFill/>
        </p:spPr>
        <p:txBody>
          <a:bodyPr wrap="square" rtlCol="0">
            <a:spAutoFit/>
          </a:bodyPr>
          <a:lstStyle/>
          <a:p>
            <a:pPr algn="l"/>
            <a:r>
              <a:rPr lang="en-GB" sz="2400" dirty="0">
                <a:solidFill>
                  <a:srgbClr val="E25B00"/>
                </a:solidFill>
                <a:latin typeface="Century Gothic" panose="020B0502020202020204" pitchFamily="34" charset="0"/>
              </a:rPr>
              <a:t>nervioso/a</a:t>
            </a:r>
          </a:p>
        </p:txBody>
      </p:sp>
      <p:sp>
        <p:nvSpPr>
          <p:cNvPr id="38" name="TextBox 37"/>
          <p:cNvSpPr txBox="1"/>
          <p:nvPr/>
        </p:nvSpPr>
        <p:spPr>
          <a:xfrm>
            <a:off x="4676281" y="1966452"/>
            <a:ext cx="1946366" cy="461665"/>
          </a:xfrm>
          <a:prstGeom prst="rect">
            <a:avLst/>
          </a:prstGeom>
          <a:noFill/>
        </p:spPr>
        <p:txBody>
          <a:bodyPr wrap="square" rtlCol="0">
            <a:spAutoFit/>
          </a:bodyPr>
          <a:lstStyle/>
          <a:p>
            <a:pPr algn="l"/>
            <a:r>
              <a:rPr lang="en-GB" sz="2400" dirty="0">
                <a:solidFill>
                  <a:srgbClr val="E25B00"/>
                </a:solidFill>
                <a:latin typeface="Century Gothic" panose="020B0502020202020204" pitchFamily="34" charset="0"/>
              </a:rPr>
              <a:t>fuerte</a:t>
            </a:r>
          </a:p>
        </p:txBody>
      </p:sp>
      <p:sp>
        <p:nvSpPr>
          <p:cNvPr id="41" name="TextBox 40"/>
          <p:cNvSpPr txBox="1"/>
          <p:nvPr/>
        </p:nvSpPr>
        <p:spPr>
          <a:xfrm>
            <a:off x="8255007" y="2020132"/>
            <a:ext cx="3010938" cy="461665"/>
          </a:xfrm>
          <a:prstGeom prst="rect">
            <a:avLst/>
          </a:prstGeom>
          <a:noFill/>
        </p:spPr>
        <p:txBody>
          <a:bodyPr wrap="square" rtlCol="0">
            <a:spAutoFit/>
          </a:bodyPr>
          <a:lstStyle/>
          <a:p>
            <a:pPr algn="l"/>
            <a:r>
              <a:rPr lang="en-GB" sz="2400" dirty="0">
                <a:solidFill>
                  <a:schemeClr val="accent1">
                    <a:lumMod val="50000"/>
                  </a:schemeClr>
                </a:solidFill>
                <a:latin typeface="Century Gothic" panose="020B0502020202020204" pitchFamily="34" charset="0"/>
              </a:rPr>
              <a:t>__________</a:t>
            </a:r>
          </a:p>
        </p:txBody>
      </p:sp>
      <p:sp>
        <p:nvSpPr>
          <p:cNvPr id="42" name="TextBox 41"/>
          <p:cNvSpPr txBox="1"/>
          <p:nvPr/>
        </p:nvSpPr>
        <p:spPr>
          <a:xfrm>
            <a:off x="8238340" y="2006715"/>
            <a:ext cx="1946366" cy="461665"/>
          </a:xfrm>
          <a:prstGeom prst="rect">
            <a:avLst/>
          </a:prstGeom>
          <a:noFill/>
        </p:spPr>
        <p:txBody>
          <a:bodyPr wrap="square" rtlCol="0">
            <a:spAutoFit/>
          </a:bodyPr>
          <a:lstStyle/>
          <a:p>
            <a:pPr algn="l"/>
            <a:r>
              <a:rPr lang="en-GB" sz="2400" dirty="0">
                <a:solidFill>
                  <a:srgbClr val="E25B00"/>
                </a:solidFill>
                <a:latin typeface="Century Gothic" panose="020B0502020202020204" pitchFamily="34" charset="0"/>
              </a:rPr>
              <a:t>tranquilo/a</a:t>
            </a:r>
          </a:p>
        </p:txBody>
      </p:sp>
      <p:sp>
        <p:nvSpPr>
          <p:cNvPr id="43" name="TextBox 42"/>
          <p:cNvSpPr txBox="1"/>
          <p:nvPr/>
        </p:nvSpPr>
        <p:spPr>
          <a:xfrm>
            <a:off x="4634769" y="3796539"/>
            <a:ext cx="3010938" cy="461665"/>
          </a:xfrm>
          <a:prstGeom prst="rect">
            <a:avLst/>
          </a:prstGeom>
          <a:noFill/>
        </p:spPr>
        <p:txBody>
          <a:bodyPr wrap="square" rtlCol="0">
            <a:spAutoFit/>
          </a:bodyPr>
          <a:lstStyle/>
          <a:p>
            <a:pPr algn="l"/>
            <a:r>
              <a:rPr lang="en-GB" sz="2400" dirty="0">
                <a:solidFill>
                  <a:schemeClr val="accent1">
                    <a:lumMod val="50000"/>
                  </a:schemeClr>
                </a:solidFill>
                <a:latin typeface="Century Gothic" panose="020B0502020202020204" pitchFamily="34" charset="0"/>
              </a:rPr>
              <a:t>____________</a:t>
            </a:r>
          </a:p>
        </p:txBody>
      </p:sp>
      <p:sp>
        <p:nvSpPr>
          <p:cNvPr id="44" name="TextBox 43"/>
          <p:cNvSpPr txBox="1"/>
          <p:nvPr/>
        </p:nvSpPr>
        <p:spPr>
          <a:xfrm>
            <a:off x="1116944" y="3770829"/>
            <a:ext cx="2979370" cy="461665"/>
          </a:xfrm>
          <a:prstGeom prst="rect">
            <a:avLst/>
          </a:prstGeom>
          <a:noFill/>
        </p:spPr>
        <p:txBody>
          <a:bodyPr wrap="square" rtlCol="0">
            <a:spAutoFit/>
          </a:bodyPr>
          <a:lstStyle/>
          <a:p>
            <a:pPr algn="l"/>
            <a:r>
              <a:rPr lang="en-GB" sz="2400" dirty="0">
                <a:solidFill>
                  <a:schemeClr val="accent1">
                    <a:lumMod val="50000"/>
                  </a:schemeClr>
                </a:solidFill>
                <a:latin typeface="Century Gothic" panose="020B0502020202020204" pitchFamily="34" charset="0"/>
              </a:rPr>
              <a:t>__________</a:t>
            </a:r>
          </a:p>
        </p:txBody>
      </p:sp>
      <p:sp>
        <p:nvSpPr>
          <p:cNvPr id="45" name="TextBox 44"/>
          <p:cNvSpPr txBox="1"/>
          <p:nvPr/>
        </p:nvSpPr>
        <p:spPr>
          <a:xfrm>
            <a:off x="8263357" y="3803911"/>
            <a:ext cx="3010938" cy="461665"/>
          </a:xfrm>
          <a:prstGeom prst="rect">
            <a:avLst/>
          </a:prstGeom>
          <a:noFill/>
        </p:spPr>
        <p:txBody>
          <a:bodyPr wrap="square" rtlCol="0">
            <a:spAutoFit/>
          </a:bodyPr>
          <a:lstStyle/>
          <a:p>
            <a:pPr algn="l"/>
            <a:r>
              <a:rPr lang="en-GB" sz="2400" dirty="0">
                <a:solidFill>
                  <a:schemeClr val="accent1">
                    <a:lumMod val="50000"/>
                  </a:schemeClr>
                </a:solidFill>
                <a:latin typeface="Century Gothic" panose="020B0502020202020204" pitchFamily="34" charset="0"/>
              </a:rPr>
              <a:t>__________</a:t>
            </a:r>
          </a:p>
        </p:txBody>
      </p:sp>
      <p:sp>
        <p:nvSpPr>
          <p:cNvPr id="47" name="TextBox 46"/>
          <p:cNvSpPr txBox="1"/>
          <p:nvPr/>
        </p:nvSpPr>
        <p:spPr>
          <a:xfrm>
            <a:off x="1115163" y="3756195"/>
            <a:ext cx="1946366" cy="461665"/>
          </a:xfrm>
          <a:prstGeom prst="rect">
            <a:avLst/>
          </a:prstGeom>
          <a:noFill/>
        </p:spPr>
        <p:txBody>
          <a:bodyPr wrap="square" rtlCol="0">
            <a:spAutoFit/>
          </a:bodyPr>
          <a:lstStyle/>
          <a:p>
            <a:pPr algn="l"/>
            <a:r>
              <a:rPr lang="en-GB" sz="2400" dirty="0" err="1">
                <a:solidFill>
                  <a:srgbClr val="E25B00"/>
                </a:solidFill>
                <a:latin typeface="Century Gothic" panose="020B0502020202020204" pitchFamily="34" charset="0"/>
              </a:rPr>
              <a:t>serio</a:t>
            </a:r>
            <a:r>
              <a:rPr lang="en-GB" sz="2400" dirty="0">
                <a:solidFill>
                  <a:srgbClr val="E25B00"/>
                </a:solidFill>
                <a:latin typeface="Century Gothic" panose="020B0502020202020204" pitchFamily="34" charset="0"/>
              </a:rPr>
              <a:t>/a</a:t>
            </a:r>
          </a:p>
        </p:txBody>
      </p:sp>
      <p:sp>
        <p:nvSpPr>
          <p:cNvPr id="48" name="TextBox 47"/>
          <p:cNvSpPr txBox="1"/>
          <p:nvPr/>
        </p:nvSpPr>
        <p:spPr>
          <a:xfrm>
            <a:off x="4661213" y="3782005"/>
            <a:ext cx="1946366" cy="461665"/>
          </a:xfrm>
          <a:prstGeom prst="rect">
            <a:avLst/>
          </a:prstGeom>
          <a:noFill/>
        </p:spPr>
        <p:txBody>
          <a:bodyPr wrap="square" rtlCol="0">
            <a:spAutoFit/>
          </a:bodyPr>
          <a:lstStyle/>
          <a:p>
            <a:pPr algn="l"/>
            <a:r>
              <a:rPr lang="en-GB" sz="2400" dirty="0">
                <a:solidFill>
                  <a:srgbClr val="E25B00"/>
                </a:solidFill>
                <a:latin typeface="Century Gothic" panose="020B0502020202020204" pitchFamily="34" charset="0"/>
              </a:rPr>
              <a:t>activo/a</a:t>
            </a:r>
          </a:p>
        </p:txBody>
      </p:sp>
      <p:sp>
        <p:nvSpPr>
          <p:cNvPr id="49" name="TextBox 48"/>
          <p:cNvSpPr txBox="1"/>
          <p:nvPr/>
        </p:nvSpPr>
        <p:spPr>
          <a:xfrm>
            <a:off x="8294886" y="3794780"/>
            <a:ext cx="1946366" cy="461665"/>
          </a:xfrm>
          <a:prstGeom prst="rect">
            <a:avLst/>
          </a:prstGeom>
          <a:noFill/>
        </p:spPr>
        <p:txBody>
          <a:bodyPr wrap="square" rtlCol="0">
            <a:spAutoFit/>
          </a:bodyPr>
          <a:lstStyle/>
          <a:p>
            <a:pPr algn="l"/>
            <a:r>
              <a:rPr lang="en-GB" sz="2400" dirty="0" err="1">
                <a:solidFill>
                  <a:srgbClr val="E25B00"/>
                </a:solidFill>
                <a:latin typeface="Century Gothic" panose="020B0502020202020204" pitchFamily="34" charset="0"/>
              </a:rPr>
              <a:t>alegre</a:t>
            </a:r>
            <a:endParaRPr lang="en-GB" sz="2400" dirty="0">
              <a:solidFill>
                <a:srgbClr val="E25B00"/>
              </a:solidFill>
              <a:latin typeface="Century Gothic" panose="020B0502020202020204" pitchFamily="34" charset="0"/>
            </a:endParaRPr>
          </a:p>
        </p:txBody>
      </p:sp>
      <p:sp>
        <p:nvSpPr>
          <p:cNvPr id="50" name="TextBox 49"/>
          <p:cNvSpPr txBox="1"/>
          <p:nvPr/>
        </p:nvSpPr>
        <p:spPr>
          <a:xfrm>
            <a:off x="3494704" y="5559838"/>
            <a:ext cx="1946366" cy="461665"/>
          </a:xfrm>
          <a:prstGeom prst="rect">
            <a:avLst/>
          </a:prstGeom>
          <a:noFill/>
        </p:spPr>
        <p:txBody>
          <a:bodyPr wrap="square" rtlCol="0">
            <a:spAutoFit/>
          </a:bodyPr>
          <a:lstStyle/>
          <a:p>
            <a:pPr algn="l"/>
            <a:r>
              <a:rPr lang="en-GB" sz="2400" dirty="0">
                <a:solidFill>
                  <a:srgbClr val="E25B00"/>
                </a:solidFill>
                <a:latin typeface="Century Gothic" panose="020B0502020202020204" pitchFamily="34" charset="0"/>
              </a:rPr>
              <a:t>raro/a</a:t>
            </a:r>
          </a:p>
        </p:txBody>
      </p:sp>
      <p:sp>
        <p:nvSpPr>
          <p:cNvPr id="53" name="TextBox 52"/>
          <p:cNvSpPr txBox="1"/>
          <p:nvPr/>
        </p:nvSpPr>
        <p:spPr>
          <a:xfrm>
            <a:off x="6935489" y="5610540"/>
            <a:ext cx="3010938" cy="461665"/>
          </a:xfrm>
          <a:prstGeom prst="rect">
            <a:avLst/>
          </a:prstGeom>
          <a:noFill/>
        </p:spPr>
        <p:txBody>
          <a:bodyPr wrap="square" rtlCol="0">
            <a:spAutoFit/>
          </a:bodyPr>
          <a:lstStyle/>
          <a:p>
            <a:pPr algn="l"/>
            <a:r>
              <a:rPr lang="en-GB" sz="2400" dirty="0">
                <a:solidFill>
                  <a:schemeClr val="accent1">
                    <a:lumMod val="50000"/>
                  </a:schemeClr>
                </a:solidFill>
                <a:latin typeface="Century Gothic" panose="020B0502020202020204" pitchFamily="34" charset="0"/>
              </a:rPr>
              <a:t>__________</a:t>
            </a:r>
          </a:p>
        </p:txBody>
      </p:sp>
      <p:sp>
        <p:nvSpPr>
          <p:cNvPr id="54" name="TextBox 53"/>
          <p:cNvSpPr txBox="1"/>
          <p:nvPr/>
        </p:nvSpPr>
        <p:spPr>
          <a:xfrm>
            <a:off x="7014540" y="5580507"/>
            <a:ext cx="2242666" cy="461665"/>
          </a:xfrm>
          <a:prstGeom prst="rect">
            <a:avLst/>
          </a:prstGeom>
          <a:noFill/>
        </p:spPr>
        <p:txBody>
          <a:bodyPr wrap="square" rtlCol="0">
            <a:spAutoFit/>
          </a:bodyPr>
          <a:lstStyle/>
          <a:p>
            <a:pPr algn="l"/>
            <a:r>
              <a:rPr lang="en-GB" sz="2400" dirty="0" err="1">
                <a:solidFill>
                  <a:srgbClr val="E25B00"/>
                </a:solidFill>
                <a:latin typeface="Century Gothic" panose="020B0502020202020204" pitchFamily="34" charset="0"/>
              </a:rPr>
              <a:t>guapo</a:t>
            </a:r>
            <a:r>
              <a:rPr lang="en-GB" sz="2400" dirty="0">
                <a:solidFill>
                  <a:srgbClr val="E25B00"/>
                </a:solidFill>
                <a:latin typeface="Century Gothic" panose="020B0502020202020204" pitchFamily="34" charset="0"/>
              </a:rPr>
              <a:t>/a</a:t>
            </a:r>
          </a:p>
        </p:txBody>
      </p:sp>
      <p:sp>
        <p:nvSpPr>
          <p:cNvPr id="40" name="TextBox 39"/>
          <p:cNvSpPr txBox="1"/>
          <p:nvPr/>
        </p:nvSpPr>
        <p:spPr>
          <a:xfrm>
            <a:off x="1113451" y="2009972"/>
            <a:ext cx="3391049" cy="461665"/>
          </a:xfrm>
          <a:prstGeom prst="rect">
            <a:avLst/>
          </a:prstGeom>
          <a:noFill/>
        </p:spPr>
        <p:txBody>
          <a:bodyPr wrap="square" rtlCol="0">
            <a:spAutoFit/>
          </a:bodyPr>
          <a:lstStyle/>
          <a:p>
            <a:pPr algn="l"/>
            <a:r>
              <a:rPr lang="en-GB" sz="2400" dirty="0">
                <a:solidFill>
                  <a:schemeClr val="accent1">
                    <a:lumMod val="50000"/>
                  </a:schemeClr>
                </a:solidFill>
                <a:latin typeface="Century Gothic" panose="020B0502020202020204" pitchFamily="34" charset="0"/>
              </a:rPr>
              <a:t>___________</a:t>
            </a:r>
          </a:p>
        </p:txBody>
      </p:sp>
      <p:sp>
        <p:nvSpPr>
          <p:cNvPr id="52" name="TextBox 51"/>
          <p:cNvSpPr txBox="1"/>
          <p:nvPr/>
        </p:nvSpPr>
        <p:spPr>
          <a:xfrm>
            <a:off x="3469654" y="5628503"/>
            <a:ext cx="3424164" cy="461665"/>
          </a:xfrm>
          <a:prstGeom prst="rect">
            <a:avLst/>
          </a:prstGeom>
          <a:noFill/>
        </p:spPr>
        <p:txBody>
          <a:bodyPr wrap="square" rtlCol="0">
            <a:spAutoFit/>
          </a:bodyPr>
          <a:lstStyle/>
          <a:p>
            <a:pPr algn="l"/>
            <a:r>
              <a:rPr lang="en-GB" sz="2400" dirty="0">
                <a:solidFill>
                  <a:schemeClr val="accent1">
                    <a:lumMod val="50000"/>
                  </a:schemeClr>
                </a:solidFill>
                <a:latin typeface="Century Gothic" panose="020B0502020202020204" pitchFamily="34" charset="0"/>
              </a:rPr>
              <a:t>__________</a:t>
            </a:r>
          </a:p>
        </p:txBody>
      </p:sp>
      <p:sp>
        <p:nvSpPr>
          <p:cNvPr id="39" name="TextBox 38"/>
          <p:cNvSpPr txBox="1"/>
          <p:nvPr/>
        </p:nvSpPr>
        <p:spPr>
          <a:xfrm>
            <a:off x="4641805" y="2012301"/>
            <a:ext cx="3523308" cy="461665"/>
          </a:xfrm>
          <a:prstGeom prst="rect">
            <a:avLst/>
          </a:prstGeom>
          <a:noFill/>
        </p:spPr>
        <p:txBody>
          <a:bodyPr wrap="square" rtlCol="0">
            <a:spAutoFit/>
          </a:bodyPr>
          <a:lstStyle/>
          <a:p>
            <a:pPr algn="l"/>
            <a:r>
              <a:rPr lang="en-GB" sz="2400" dirty="0">
                <a:solidFill>
                  <a:schemeClr val="accent1">
                    <a:lumMod val="50000"/>
                  </a:schemeClr>
                </a:solidFill>
                <a:latin typeface="Century Gothic" panose="020B0502020202020204" pitchFamily="34" charset="0"/>
              </a:rPr>
              <a:t>__________</a:t>
            </a:r>
          </a:p>
        </p:txBody>
      </p:sp>
    </p:spTree>
    <p:extLst>
      <p:ext uri="{BB962C8B-B14F-4D97-AF65-F5344CB8AC3E}">
        <p14:creationId xmlns:p14="http://schemas.microsoft.com/office/powerpoint/2010/main" val="115875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42" grpId="0"/>
      <p:bldP spid="47" grpId="0"/>
      <p:bldP spid="48" grpId="0"/>
      <p:bldP spid="49" grpId="0"/>
      <p:bldP spid="50" grpId="0"/>
      <p:bldP spid="5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7F2861F2-23C5-4782-A0BD-D12954A17489}"/>
              </a:ext>
            </a:extLst>
          </p:cNvPr>
          <p:cNvGraphicFramePr>
            <a:graphicFrameLocks noGrp="1"/>
          </p:cNvGraphicFramePr>
          <p:nvPr/>
        </p:nvGraphicFramePr>
        <p:xfrm>
          <a:off x="203628" y="4062121"/>
          <a:ext cx="3735753" cy="1854887"/>
        </p:xfrm>
        <a:graphic>
          <a:graphicData uri="http://schemas.openxmlformats.org/drawingml/2006/table">
            <a:tbl>
              <a:tblPr firstRow="1" bandRow="1">
                <a:tableStyleId>{5DA37D80-6434-44D0-A028-1B22A696006F}</a:tableStyleId>
              </a:tblPr>
              <a:tblGrid>
                <a:gridCol w="3735753">
                  <a:extLst>
                    <a:ext uri="{9D8B030D-6E8A-4147-A177-3AD203B41FA5}">
                      <a16:colId xmlns:a16="http://schemas.microsoft.com/office/drawing/2014/main" val="1992965773"/>
                    </a:ext>
                  </a:extLst>
                </a:gridCol>
              </a:tblGrid>
              <a:tr h="603949">
                <a:tc>
                  <a:txBody>
                    <a:bodyPr/>
                    <a:lstStyle/>
                    <a:p>
                      <a:pPr algn="ctr"/>
                      <a:r>
                        <a:rPr lang="en-GB" sz="2200" dirty="0">
                          <a:solidFill>
                            <a:schemeClr val="accent1">
                              <a:lumMod val="50000"/>
                            </a:schemeClr>
                          </a:solidFill>
                          <a:latin typeface="Century Gothic" panose="020B0502020202020204" pitchFamily="34" charset="0"/>
                        </a:rPr>
                        <a:t>Lee las </a:t>
                      </a:r>
                      <a:r>
                        <a:rPr lang="en-GB" sz="2200" dirty="0" err="1">
                          <a:solidFill>
                            <a:schemeClr val="accent1">
                              <a:lumMod val="50000"/>
                            </a:schemeClr>
                          </a:solidFill>
                          <a:latin typeface="Century Gothic" panose="020B0502020202020204" pitchFamily="34" charset="0"/>
                        </a:rPr>
                        <a:t>tareas</a:t>
                      </a:r>
                      <a:endParaRPr lang="en-GB" sz="220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47316663"/>
                  </a:ext>
                </a:extLst>
              </a:tr>
              <a:tr h="1250938">
                <a:tc>
                  <a:txBody>
                    <a:bodyPr/>
                    <a:lstStyle/>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1 -  Puedes </a:t>
                      </a:r>
                      <a:r>
                        <a:rPr lang="en-GB" sz="2200" dirty="0" err="1">
                          <a:solidFill>
                            <a:schemeClr val="accent1">
                              <a:lumMod val="50000"/>
                            </a:schemeClr>
                          </a:solidFill>
                          <a:latin typeface="Century Gothic" panose="020B0502020202020204" pitchFamily="34" charset="0"/>
                        </a:rPr>
                        <a:t>llevar</a:t>
                      </a:r>
                      <a:r>
                        <a:rPr lang="en-GB" sz="2200" dirty="0">
                          <a:solidFill>
                            <a:schemeClr val="accent1">
                              <a:lumMod val="50000"/>
                            </a:schemeClr>
                          </a:solidFill>
                          <a:latin typeface="Century Gothic" panose="020B0502020202020204" pitchFamily="34" charset="0"/>
                        </a:rPr>
                        <a:t> la </a:t>
                      </a:r>
                      <a:r>
                        <a:rPr lang="en-GB" sz="2200" dirty="0" err="1">
                          <a:solidFill>
                            <a:schemeClr val="accent1">
                              <a:lumMod val="50000"/>
                            </a:schemeClr>
                          </a:solidFill>
                          <a:latin typeface="Century Gothic" panose="020B0502020202020204" pitchFamily="34" charset="0"/>
                        </a:rPr>
                        <a:t>cámara</a:t>
                      </a:r>
                      <a:r>
                        <a:rPr lang="en-GB" sz="2200" dirty="0">
                          <a:solidFill>
                            <a:schemeClr val="accent1">
                              <a:lumMod val="50000"/>
                            </a:schemeClr>
                          </a:solidFill>
                          <a:latin typeface="Century Gothic" panose="020B0502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72825859"/>
                  </a:ext>
                </a:extLst>
              </a:tr>
            </a:tbl>
          </a:graphicData>
        </a:graphic>
      </p:graphicFrame>
      <p:sp>
        <p:nvSpPr>
          <p:cNvPr id="4" name="Google Shape;119;p5">
            <a:extLst>
              <a:ext uri="{FF2B5EF4-FFF2-40B4-BE49-F238E27FC236}">
                <a16:creationId xmlns:a16="http://schemas.microsoft.com/office/drawing/2014/main" id="{E3DB02DA-874C-4467-A506-9EC28B84B41A}"/>
              </a:ext>
            </a:extLst>
          </p:cNvPr>
          <p:cNvSpPr txBox="1">
            <a:spLocks/>
          </p:cNvSpPr>
          <p:nvPr/>
        </p:nvSpPr>
        <p:spPr>
          <a:xfrm>
            <a:off x="51842" y="311478"/>
            <a:ext cx="9241228" cy="953150"/>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lnSpc>
                <a:spcPct val="100000"/>
              </a:lnSpc>
              <a:spcBef>
                <a:spcPts val="0"/>
              </a:spcBef>
              <a:buClr>
                <a:srgbClr val="1F3864"/>
              </a:buClr>
              <a:buSzPts val="2160"/>
            </a:pPr>
            <a:r>
              <a:rPr lang="en-GB" sz="2200" b="1" i="1" dirty="0">
                <a:solidFill>
                  <a:schemeClr val="accent1">
                    <a:lumMod val="50000"/>
                  </a:schemeClr>
                </a:solidFill>
                <a:latin typeface="Century Gothic"/>
                <a:sym typeface="Century Gothic"/>
              </a:rPr>
              <a:t>Un amigo </a:t>
            </a:r>
            <a:r>
              <a:rPr lang="en-GB" sz="2200" b="1" i="1" dirty="0" err="1">
                <a:solidFill>
                  <a:schemeClr val="accent1">
                    <a:lumMod val="50000"/>
                  </a:schemeClr>
                </a:solidFill>
                <a:latin typeface="Century Gothic"/>
                <a:sym typeface="Century Gothic"/>
              </a:rPr>
              <a:t>prepara</a:t>
            </a:r>
            <a:r>
              <a:rPr lang="en-GB" sz="2200" b="1" i="1" dirty="0">
                <a:solidFill>
                  <a:schemeClr val="accent1">
                    <a:lumMod val="50000"/>
                  </a:schemeClr>
                </a:solidFill>
                <a:latin typeface="Century Gothic"/>
                <a:sym typeface="Century Gothic"/>
              </a:rPr>
              <a:t> una </a:t>
            </a:r>
            <a:r>
              <a:rPr lang="en-GB" sz="2200" b="1" i="1" dirty="0" err="1">
                <a:solidFill>
                  <a:schemeClr val="accent1">
                    <a:lumMod val="50000"/>
                  </a:schemeClr>
                </a:solidFill>
                <a:latin typeface="Century Gothic"/>
                <a:sym typeface="Century Gothic"/>
              </a:rPr>
              <a:t>tarde</a:t>
            </a:r>
            <a:r>
              <a:rPr lang="en-GB" sz="2200" b="1" i="1" dirty="0">
                <a:solidFill>
                  <a:schemeClr val="accent1">
                    <a:lumMod val="50000"/>
                  </a:schemeClr>
                </a:solidFill>
                <a:latin typeface="Century Gothic"/>
                <a:sym typeface="Century Gothic"/>
              </a:rPr>
              <a:t> </a:t>
            </a:r>
            <a:r>
              <a:rPr lang="en-GB" sz="2200" b="1" i="1" dirty="0" err="1">
                <a:solidFill>
                  <a:schemeClr val="accent1">
                    <a:lumMod val="50000"/>
                  </a:schemeClr>
                </a:solidFill>
                <a:latin typeface="Century Gothic"/>
                <a:sym typeface="Century Gothic"/>
              </a:rPr>
              <a:t>en</a:t>
            </a:r>
            <a:r>
              <a:rPr lang="en-GB" sz="2200" b="1" i="1" dirty="0">
                <a:solidFill>
                  <a:schemeClr val="accent1">
                    <a:lumMod val="50000"/>
                  </a:schemeClr>
                </a:solidFill>
                <a:latin typeface="Century Gothic"/>
                <a:sym typeface="Century Gothic"/>
              </a:rPr>
              <a:t> el campo. Your friend is giving everyone tasks. Listen to your partner and tick the right box. Is it “puedes” (you can) or “puede” (s/he can)?</a:t>
            </a:r>
            <a:endParaRPr lang="en-GB" sz="2200" dirty="0">
              <a:solidFill>
                <a:schemeClr val="accent1">
                  <a:lumMod val="50000"/>
                </a:schemeClr>
              </a:solidFill>
              <a:latin typeface="Century Gothic" panose="020B0502020202020204" pitchFamily="34" charset="0"/>
            </a:endParaRPr>
          </a:p>
        </p:txBody>
      </p:sp>
      <p:sp>
        <p:nvSpPr>
          <p:cNvPr id="8" name="TextBox 7">
            <a:extLst>
              <a:ext uri="{FF2B5EF4-FFF2-40B4-BE49-F238E27FC236}">
                <a16:creationId xmlns:a16="http://schemas.microsoft.com/office/drawing/2014/main" id="{33B62106-11FC-4B36-A009-478BA047DEE3}"/>
              </a:ext>
            </a:extLst>
          </p:cNvPr>
          <p:cNvSpPr txBox="1"/>
          <p:nvPr/>
        </p:nvSpPr>
        <p:spPr>
          <a:xfrm>
            <a:off x="51842" y="1492824"/>
            <a:ext cx="9628054" cy="1015663"/>
          </a:xfrm>
          <a:prstGeom prst="rect">
            <a:avLst/>
          </a:prstGeom>
          <a:noFill/>
        </p:spPr>
        <p:txBody>
          <a:bodyPr wrap="square" rtlCol="0">
            <a:spAutoFit/>
          </a:bodyPr>
          <a:lstStyle/>
          <a:p>
            <a:r>
              <a:rPr lang="en-GB" sz="2000" b="1" i="1" dirty="0">
                <a:solidFill>
                  <a:schemeClr val="accent1">
                    <a:lumMod val="50000"/>
                  </a:schemeClr>
                </a:solidFill>
                <a:latin typeface="Century Gothic" panose="020B0502020202020204" pitchFamily="34" charset="0"/>
              </a:rPr>
              <a:t>Use your card to </a:t>
            </a:r>
          </a:p>
          <a:p>
            <a:pPr marL="457200" indent="-457200">
              <a:buAutoNum type="alphaLcParenR"/>
            </a:pPr>
            <a:r>
              <a:rPr lang="en-GB" sz="2000" b="1" i="1" dirty="0">
                <a:solidFill>
                  <a:schemeClr val="accent1">
                    <a:lumMod val="50000"/>
                  </a:schemeClr>
                </a:solidFill>
                <a:latin typeface="Century Gothic" panose="020B0502020202020204" pitchFamily="34" charset="0"/>
              </a:rPr>
              <a:t>read out the tasks to your partner.</a:t>
            </a:r>
          </a:p>
          <a:p>
            <a:pPr marL="457200" indent="-457200">
              <a:buFontTx/>
              <a:buAutoNum type="alphaLcParenR"/>
            </a:pPr>
            <a:r>
              <a:rPr lang="en-GB" sz="2000" b="1" i="1" dirty="0">
                <a:solidFill>
                  <a:schemeClr val="accent1">
                    <a:lumMod val="50000"/>
                  </a:schemeClr>
                </a:solidFill>
                <a:latin typeface="Century Gothic" panose="020B0502020202020204" pitchFamily="34" charset="0"/>
              </a:rPr>
              <a:t>tick and write your partner’s tasks in English.</a:t>
            </a:r>
          </a:p>
        </p:txBody>
      </p:sp>
      <p:graphicFrame>
        <p:nvGraphicFramePr>
          <p:cNvPr id="9" name="Table 2">
            <a:extLst>
              <a:ext uri="{FF2B5EF4-FFF2-40B4-BE49-F238E27FC236}">
                <a16:creationId xmlns:a16="http://schemas.microsoft.com/office/drawing/2014/main" id="{277D3388-3BD8-40D5-9C4C-3FAAB6FAFA25}"/>
              </a:ext>
            </a:extLst>
          </p:cNvPr>
          <p:cNvGraphicFramePr>
            <a:graphicFrameLocks noGrp="1"/>
          </p:cNvGraphicFramePr>
          <p:nvPr/>
        </p:nvGraphicFramePr>
        <p:xfrm>
          <a:off x="5419571" y="4546108"/>
          <a:ext cx="6667760" cy="1624462"/>
        </p:xfrm>
        <a:graphic>
          <a:graphicData uri="http://schemas.openxmlformats.org/drawingml/2006/table">
            <a:tbl>
              <a:tblPr firstRow="1" bandRow="1">
                <a:tableStyleId>{21E4AEA4-8DFA-4A89-87EB-49C32662AFE0}</a:tableStyleId>
              </a:tblPr>
              <a:tblGrid>
                <a:gridCol w="816753">
                  <a:extLst>
                    <a:ext uri="{9D8B030D-6E8A-4147-A177-3AD203B41FA5}">
                      <a16:colId xmlns:a16="http://schemas.microsoft.com/office/drawing/2014/main" val="1992965773"/>
                    </a:ext>
                  </a:extLst>
                </a:gridCol>
                <a:gridCol w="1375603">
                  <a:extLst>
                    <a:ext uri="{9D8B030D-6E8A-4147-A177-3AD203B41FA5}">
                      <a16:colId xmlns:a16="http://schemas.microsoft.com/office/drawing/2014/main" val="642112773"/>
                    </a:ext>
                  </a:extLst>
                </a:gridCol>
                <a:gridCol w="1619479">
                  <a:extLst>
                    <a:ext uri="{9D8B030D-6E8A-4147-A177-3AD203B41FA5}">
                      <a16:colId xmlns:a16="http://schemas.microsoft.com/office/drawing/2014/main" val="4131987683"/>
                    </a:ext>
                  </a:extLst>
                </a:gridCol>
                <a:gridCol w="2855925">
                  <a:extLst>
                    <a:ext uri="{9D8B030D-6E8A-4147-A177-3AD203B41FA5}">
                      <a16:colId xmlns:a16="http://schemas.microsoft.com/office/drawing/2014/main" val="4245577441"/>
                    </a:ext>
                  </a:extLst>
                </a:gridCol>
              </a:tblGrid>
              <a:tr h="587104">
                <a:tc>
                  <a:txBody>
                    <a:bodyPr/>
                    <a:lstStyle/>
                    <a:p>
                      <a:pPr algn="ctr"/>
                      <a:endParaRPr lang="en-GB" sz="2200" b="0" i="0" dirty="0">
                        <a:latin typeface="Century Gothic" panose="020B0502020202020204" pitchFamily="34" charset="0"/>
                      </a:endParaRPr>
                    </a:p>
                  </a:txBody>
                  <a:tcPr/>
                </a:tc>
                <a:tc>
                  <a:txBody>
                    <a:bodyPr/>
                    <a:lstStyle/>
                    <a:p>
                      <a:pPr algn="ctr"/>
                      <a:r>
                        <a:rPr lang="en-GB" sz="2200" dirty="0">
                          <a:latin typeface="Century Gothic" panose="020B0502020202020204" pitchFamily="34" charset="0"/>
                        </a:rPr>
                        <a:t>You can</a:t>
                      </a:r>
                    </a:p>
                  </a:txBody>
                  <a:tcPr/>
                </a:tc>
                <a:tc>
                  <a:txBody>
                    <a:bodyPr/>
                    <a:lstStyle/>
                    <a:p>
                      <a:pPr algn="ctr"/>
                      <a:r>
                        <a:rPr lang="en-GB" sz="2200" dirty="0">
                          <a:latin typeface="Century Gothic" panose="020B0502020202020204" pitchFamily="34" charset="0"/>
                        </a:rPr>
                        <a:t>S/he can</a:t>
                      </a:r>
                    </a:p>
                  </a:txBody>
                  <a:tcPr/>
                </a:tc>
                <a:tc>
                  <a:txBody>
                    <a:bodyPr/>
                    <a:lstStyle/>
                    <a:p>
                      <a:pPr algn="ctr"/>
                      <a:r>
                        <a:rPr lang="en-GB" sz="2200" dirty="0">
                          <a:latin typeface="Century Gothic" panose="020B0502020202020204" pitchFamily="34" charset="0"/>
                        </a:rPr>
                        <a:t>Escribe la </a:t>
                      </a:r>
                      <a:r>
                        <a:rPr lang="en-GB" sz="2200" dirty="0" err="1">
                          <a:latin typeface="Century Gothic" panose="020B0502020202020204" pitchFamily="34" charset="0"/>
                        </a:rPr>
                        <a:t>frase</a:t>
                      </a:r>
                      <a:r>
                        <a:rPr lang="en-GB" sz="2200" dirty="0">
                          <a:latin typeface="Century Gothic" panose="020B0502020202020204" pitchFamily="34" charset="0"/>
                        </a:rPr>
                        <a:t> </a:t>
                      </a:r>
                      <a:r>
                        <a:rPr lang="en-GB" sz="2200" dirty="0" err="1">
                          <a:latin typeface="Century Gothic" panose="020B0502020202020204" pitchFamily="34" charset="0"/>
                        </a:rPr>
                        <a:t>en</a:t>
                      </a:r>
                      <a:r>
                        <a:rPr lang="en-GB" sz="2200" dirty="0">
                          <a:latin typeface="Century Gothic" panose="020B0502020202020204" pitchFamily="34" charset="0"/>
                        </a:rPr>
                        <a:t> inglés.</a:t>
                      </a:r>
                    </a:p>
                  </a:txBody>
                  <a:tcPr/>
                </a:tc>
                <a:extLst>
                  <a:ext uri="{0D108BD9-81ED-4DB2-BD59-A6C34878D82A}">
                    <a16:rowId xmlns:a16="http://schemas.microsoft.com/office/drawing/2014/main" val="3647316663"/>
                  </a:ext>
                </a:extLst>
              </a:tr>
              <a:tr h="862462">
                <a:tc>
                  <a:txBody>
                    <a:bodyPr/>
                    <a:lstStyle/>
                    <a:p>
                      <a:r>
                        <a:rPr lang="en-GB" sz="2200" b="0" i="0" dirty="0">
                          <a:latin typeface="Century Gothic" panose="020B0502020202020204" pitchFamily="34" charset="0"/>
                        </a:rPr>
                        <a:t>1 </a:t>
                      </a:r>
                    </a:p>
                  </a:txBody>
                  <a:tcPr/>
                </a:tc>
                <a:tc>
                  <a:txBody>
                    <a:bodyPr/>
                    <a:lstStyle/>
                    <a:p>
                      <a:endParaRPr lang="en-GB" sz="2200" b="0" i="0" dirty="0">
                        <a:latin typeface="Century Gothic" panose="020B0502020202020204" pitchFamily="34" charset="0"/>
                      </a:endParaRPr>
                    </a:p>
                  </a:txBody>
                  <a:tcPr/>
                </a:tc>
                <a:tc>
                  <a:txBody>
                    <a:bodyPr/>
                    <a:lstStyle/>
                    <a:p>
                      <a:endParaRPr lang="en-GB" sz="2200" b="0" i="0" dirty="0">
                        <a:latin typeface="Century Gothic" panose="020B0502020202020204" pitchFamily="34" charset="0"/>
                      </a:endParaRPr>
                    </a:p>
                  </a:txBody>
                  <a:tcPr/>
                </a:tc>
                <a:tc>
                  <a:txBody>
                    <a:bodyPr/>
                    <a:lstStyle/>
                    <a:p>
                      <a:r>
                        <a:rPr lang="en-GB" sz="2200" dirty="0">
                          <a:solidFill>
                            <a:schemeClr val="accent1">
                              <a:lumMod val="50000"/>
                            </a:schemeClr>
                          </a:solidFill>
                          <a:latin typeface="Century Gothic" panose="020B0502020202020204" pitchFamily="34" charset="0"/>
                        </a:rPr>
                        <a:t>You can carry/take the camera.</a:t>
                      </a:r>
                    </a:p>
                  </a:txBody>
                  <a:tcPr/>
                </a:tc>
                <a:extLst>
                  <a:ext uri="{0D108BD9-81ED-4DB2-BD59-A6C34878D82A}">
                    <a16:rowId xmlns:a16="http://schemas.microsoft.com/office/drawing/2014/main" val="3472825859"/>
                  </a:ext>
                </a:extLst>
              </a:tr>
            </a:tbl>
          </a:graphicData>
        </a:graphic>
      </p:graphicFrame>
      <p:sp>
        <p:nvSpPr>
          <p:cNvPr id="11" name="TextBox 10">
            <a:extLst>
              <a:ext uri="{FF2B5EF4-FFF2-40B4-BE49-F238E27FC236}">
                <a16:creationId xmlns:a16="http://schemas.microsoft.com/office/drawing/2014/main" id="{BA83D977-6441-48E5-A8AB-5AA64A435AA4}"/>
              </a:ext>
            </a:extLst>
          </p:cNvPr>
          <p:cNvSpPr txBox="1"/>
          <p:nvPr/>
        </p:nvSpPr>
        <p:spPr>
          <a:xfrm>
            <a:off x="51842" y="3023454"/>
            <a:ext cx="2777139" cy="430887"/>
          </a:xfrm>
          <a:prstGeom prst="rect">
            <a:avLst/>
          </a:prstGeom>
          <a:noFill/>
        </p:spPr>
        <p:txBody>
          <a:bodyPr wrap="square" rtlCol="0">
            <a:spAutoFit/>
          </a:bodyPr>
          <a:lstStyle/>
          <a:p>
            <a:r>
              <a:rPr lang="en-GB" sz="2200" b="1" dirty="0">
                <a:solidFill>
                  <a:schemeClr val="accent1">
                    <a:lumMod val="50000"/>
                  </a:schemeClr>
                </a:solidFill>
                <a:latin typeface="Century Gothic" panose="020B0502020202020204" pitchFamily="34" charset="0"/>
              </a:rPr>
              <a:t>Persona A (</a:t>
            </a:r>
            <a:r>
              <a:rPr lang="en-GB" sz="2200" b="1" dirty="0" err="1">
                <a:solidFill>
                  <a:schemeClr val="accent1">
                    <a:lumMod val="50000"/>
                  </a:schemeClr>
                </a:solidFill>
                <a:latin typeface="Century Gothic" panose="020B0502020202020204" pitchFamily="34" charset="0"/>
              </a:rPr>
              <a:t>habla</a:t>
            </a:r>
            <a:r>
              <a:rPr lang="en-GB" sz="2200" b="1" dirty="0">
                <a:solidFill>
                  <a:schemeClr val="accent1">
                    <a:lumMod val="50000"/>
                  </a:schemeClr>
                </a:solidFill>
                <a:latin typeface="Century Gothic" panose="020B0502020202020204" pitchFamily="34" charset="0"/>
              </a:rPr>
              <a:t>):</a:t>
            </a:r>
          </a:p>
        </p:txBody>
      </p:sp>
      <p:sp>
        <p:nvSpPr>
          <p:cNvPr id="13" name="TextBox 12">
            <a:extLst>
              <a:ext uri="{FF2B5EF4-FFF2-40B4-BE49-F238E27FC236}">
                <a16:creationId xmlns:a16="http://schemas.microsoft.com/office/drawing/2014/main" id="{B6CF899E-7BB0-4ED2-8084-6F73767B4600}"/>
              </a:ext>
            </a:extLst>
          </p:cNvPr>
          <p:cNvSpPr txBox="1"/>
          <p:nvPr/>
        </p:nvSpPr>
        <p:spPr>
          <a:xfrm>
            <a:off x="51842" y="2588059"/>
            <a:ext cx="5974010" cy="461665"/>
          </a:xfrm>
          <a:prstGeom prst="rect">
            <a:avLst/>
          </a:prstGeom>
          <a:noFill/>
        </p:spPr>
        <p:txBody>
          <a:bodyPr wrap="square" rtlCol="0">
            <a:spAutoFit/>
          </a:bodyPr>
          <a:lstStyle/>
          <a:p>
            <a:r>
              <a:rPr lang="en-GB" sz="2400" b="1" i="1" dirty="0">
                <a:solidFill>
                  <a:schemeClr val="accent1">
                    <a:lumMod val="50000"/>
                  </a:schemeClr>
                </a:solidFill>
                <a:latin typeface="Century Gothic" panose="020B0502020202020204" pitchFamily="34" charset="0"/>
              </a:rPr>
              <a:t>Un ejemplo:</a:t>
            </a:r>
          </a:p>
        </p:txBody>
      </p:sp>
      <p:sp>
        <p:nvSpPr>
          <p:cNvPr id="14" name="Oval Callout 45">
            <a:extLst>
              <a:ext uri="{FF2B5EF4-FFF2-40B4-BE49-F238E27FC236}">
                <a16:creationId xmlns:a16="http://schemas.microsoft.com/office/drawing/2014/main" id="{D39E5AB6-0057-424A-9AC3-D21BA370B23F}"/>
              </a:ext>
            </a:extLst>
          </p:cNvPr>
          <p:cNvSpPr/>
          <p:nvPr/>
        </p:nvSpPr>
        <p:spPr>
          <a:xfrm>
            <a:off x="3038847" y="3007259"/>
            <a:ext cx="5244133" cy="868942"/>
          </a:xfrm>
          <a:prstGeom prst="wedgeEllipseCallout">
            <a:avLst>
              <a:gd name="adj1" fmla="val -49667"/>
              <a:gd name="adj2" fmla="val 96874"/>
            </a:avLst>
          </a:prstGeom>
          <a:solidFill>
            <a:schemeClr val="accent1">
              <a:lumMod val="50000"/>
            </a:schemeClr>
          </a:solidFill>
          <a:ln>
            <a:solidFill>
              <a:srgbClr val="E25B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Century Gothic" panose="020B0502020202020204" pitchFamily="34" charset="0"/>
              </a:rPr>
              <a:t>Puedes </a:t>
            </a:r>
            <a:r>
              <a:rPr lang="en-GB" sz="2400" dirty="0" err="1">
                <a:solidFill>
                  <a:schemeClr val="bg1"/>
                </a:solidFill>
                <a:latin typeface="Century Gothic" panose="020B0502020202020204" pitchFamily="34" charset="0"/>
              </a:rPr>
              <a:t>llevar</a:t>
            </a:r>
            <a:r>
              <a:rPr lang="en-GB" sz="2400" dirty="0">
                <a:solidFill>
                  <a:schemeClr val="bg1"/>
                </a:solidFill>
                <a:latin typeface="Century Gothic" panose="020B0502020202020204" pitchFamily="34" charset="0"/>
              </a:rPr>
              <a:t> la </a:t>
            </a:r>
            <a:r>
              <a:rPr lang="en-GB" sz="2400" dirty="0" err="1">
                <a:solidFill>
                  <a:schemeClr val="bg1"/>
                </a:solidFill>
                <a:latin typeface="Century Gothic" panose="020B0502020202020204" pitchFamily="34" charset="0"/>
              </a:rPr>
              <a:t>cámara</a:t>
            </a:r>
            <a:r>
              <a:rPr lang="en-GB" sz="2400" dirty="0">
                <a:solidFill>
                  <a:schemeClr val="bg1"/>
                </a:solidFill>
                <a:latin typeface="Century Gothic" panose="020B0502020202020204" pitchFamily="34" charset="0"/>
              </a:rPr>
              <a:t>.</a:t>
            </a:r>
          </a:p>
        </p:txBody>
      </p:sp>
      <p:pic>
        <p:nvPicPr>
          <p:cNvPr id="15" name="Picture 2" descr="http://www.clker.com/cliparts/j/p/l/D/8/K/green-tick-md.png">
            <a:extLst>
              <a:ext uri="{FF2B5EF4-FFF2-40B4-BE49-F238E27FC236}">
                <a16:creationId xmlns:a16="http://schemas.microsoft.com/office/drawing/2014/main" id="{0A846C53-914B-406D-A991-DF540D44219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5727" y="5476961"/>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401AADD-C55F-4883-A3DC-1599B8EC6628}"/>
              </a:ext>
            </a:extLst>
          </p:cNvPr>
          <p:cNvSpPr txBox="1"/>
          <p:nvPr/>
        </p:nvSpPr>
        <p:spPr>
          <a:xfrm>
            <a:off x="7724771" y="2101974"/>
            <a:ext cx="4467229" cy="769441"/>
          </a:xfrm>
          <a:prstGeom prst="rect">
            <a:avLst/>
          </a:prstGeom>
          <a:noFill/>
        </p:spPr>
        <p:txBody>
          <a:bodyPr wrap="square" rtlCol="0">
            <a:spAutoFit/>
          </a:bodyPr>
          <a:lstStyle/>
          <a:p>
            <a:r>
              <a:rPr lang="en-GB" sz="2200" b="1" dirty="0">
                <a:solidFill>
                  <a:schemeClr val="accent1">
                    <a:lumMod val="50000"/>
                  </a:schemeClr>
                </a:solidFill>
                <a:latin typeface="Century Gothic" panose="020B0502020202020204" pitchFamily="34" charset="0"/>
              </a:rPr>
              <a:t>Persona B: (</a:t>
            </a:r>
            <a:r>
              <a:rPr lang="en-GB" sz="2200" b="1" dirty="0" err="1">
                <a:solidFill>
                  <a:schemeClr val="accent1">
                    <a:lumMod val="50000"/>
                  </a:schemeClr>
                </a:solidFill>
                <a:latin typeface="Century Gothic" panose="020B0502020202020204" pitchFamily="34" charset="0"/>
              </a:rPr>
              <a:t>escucha</a:t>
            </a: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marca</a:t>
            </a:r>
            <a:r>
              <a:rPr lang="en-GB" sz="2200" b="1" dirty="0">
                <a:solidFill>
                  <a:schemeClr val="accent1">
                    <a:lumMod val="50000"/>
                  </a:schemeClr>
                </a:solidFill>
                <a:latin typeface="Century Gothic" panose="020B0502020202020204" pitchFamily="34" charset="0"/>
              </a:rPr>
              <a:t> la </a:t>
            </a:r>
            <a:r>
              <a:rPr lang="en-GB" sz="2200" b="1" dirty="0" err="1">
                <a:solidFill>
                  <a:schemeClr val="accent1">
                    <a:lumMod val="50000"/>
                  </a:schemeClr>
                </a:solidFill>
                <a:latin typeface="Century Gothic" panose="020B0502020202020204" pitchFamily="34" charset="0"/>
              </a:rPr>
              <a:t>columna</a:t>
            </a: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correcta</a:t>
            </a:r>
            <a:r>
              <a:rPr lang="en-GB" sz="2200" b="1" dirty="0">
                <a:solidFill>
                  <a:schemeClr val="accent1">
                    <a:lumMod val="50000"/>
                  </a:schemeClr>
                </a:solidFill>
                <a:latin typeface="Century Gothic" panose="020B0502020202020204" pitchFamily="34" charset="0"/>
              </a:rPr>
              <a:t> y escribe):</a:t>
            </a:r>
          </a:p>
        </p:txBody>
      </p:sp>
      <p:cxnSp>
        <p:nvCxnSpPr>
          <p:cNvPr id="17" name="Straight Arrow Connector 16">
            <a:extLst>
              <a:ext uri="{FF2B5EF4-FFF2-40B4-BE49-F238E27FC236}">
                <a16:creationId xmlns:a16="http://schemas.microsoft.com/office/drawing/2014/main" id="{4125D622-1E07-45A9-912D-1B68A106CB7F}"/>
              </a:ext>
            </a:extLst>
          </p:cNvPr>
          <p:cNvCxnSpPr>
            <a:cxnSpLocks/>
          </p:cNvCxnSpPr>
          <p:nvPr/>
        </p:nvCxnSpPr>
        <p:spPr>
          <a:xfrm flipH="1">
            <a:off x="8883740" y="3049103"/>
            <a:ext cx="984738" cy="1225554"/>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3" name="Title 2">
            <a:extLst>
              <a:ext uri="{FF2B5EF4-FFF2-40B4-BE49-F238E27FC236}">
                <a16:creationId xmlns:a16="http://schemas.microsoft.com/office/drawing/2014/main" id="{3E8A671C-E779-E740-9271-0EB8DB0AAE3E}"/>
              </a:ext>
            </a:extLst>
          </p:cNvPr>
          <p:cNvSpPr>
            <a:spLocks noGrp="1"/>
          </p:cNvSpPr>
          <p:nvPr>
            <p:ph type="title"/>
          </p:nvPr>
        </p:nvSpPr>
        <p:spPr>
          <a:xfrm>
            <a:off x="10644021" y="402565"/>
            <a:ext cx="413185" cy="75737"/>
          </a:xfrm>
        </p:spPr>
        <p:txBody>
          <a:bodyPr>
            <a:noAutofit/>
          </a:bodyPr>
          <a:lstStyle/>
          <a:p>
            <a:r>
              <a:rPr lang="en-GB" sz="100" b="1" dirty="0" err="1">
                <a:solidFill>
                  <a:prstClr val="white"/>
                </a:solidFill>
                <a:latin typeface="Century Gothic" panose="020B0502020202020204" pitchFamily="34" charset="0"/>
              </a:rPr>
              <a:t>hablar</a:t>
            </a:r>
            <a:r>
              <a:rPr lang="en-GB" sz="100" b="1" dirty="0">
                <a:solidFill>
                  <a:prstClr val="white"/>
                </a:solidFill>
                <a:latin typeface="Century Gothic" panose="020B0502020202020204" pitchFamily="34" charset="0"/>
              </a:rPr>
              <a:t> / </a:t>
            </a:r>
            <a:r>
              <a:rPr lang="en-GB" sz="100" b="1" dirty="0" err="1">
                <a:solidFill>
                  <a:prstClr val="white"/>
                </a:solidFill>
                <a:latin typeface="Century Gothic" panose="020B0502020202020204" pitchFamily="34" charset="0"/>
              </a:rPr>
              <a:t>escuchar</a:t>
            </a:r>
            <a:endParaRPr lang="en-US" sz="100" dirty="0">
              <a:latin typeface="Century Gothic" panose="020B0502020202020204" pitchFamily="34" charset="0"/>
            </a:endParaRPr>
          </a:p>
        </p:txBody>
      </p:sp>
      <p:sp>
        <p:nvSpPr>
          <p:cNvPr id="18" name="Rounded Rectangle 11">
            <a:extLst>
              <a:ext uri="{FF2B5EF4-FFF2-40B4-BE49-F238E27FC236}">
                <a16:creationId xmlns:a16="http://schemas.microsoft.com/office/drawing/2014/main" id="{A316DD52-7894-4A75-969C-CA0645DA2978}"/>
              </a:ext>
            </a:extLst>
          </p:cNvPr>
          <p:cNvSpPr/>
          <p:nvPr/>
        </p:nvSpPr>
        <p:spPr>
          <a:xfrm>
            <a:off x="9481625" y="258166"/>
            <a:ext cx="2446518"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30842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P spid="14" grpId="0" animBg="1"/>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364421" y="3400163"/>
            <a:ext cx="2865755" cy="19431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9" name="Rectangle 18"/>
          <p:cNvSpPr/>
          <p:nvPr/>
        </p:nvSpPr>
        <p:spPr>
          <a:xfrm>
            <a:off x="2364422" y="1295966"/>
            <a:ext cx="2865754" cy="19431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¡A </a:t>
            </a:r>
            <a:r>
              <a:rPr lang="en-GB" sz="3600" b="1" dirty="0" err="1">
                <a:solidFill>
                  <a:schemeClr val="bg1"/>
                </a:solidFill>
              </a:rPr>
              <a:t>hablar</a:t>
            </a:r>
            <a:r>
              <a:rPr lang="en-GB" sz="3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160000" y="258166"/>
            <a:ext cx="17681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leer /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hablar</a:t>
            </a:r>
          </a:p>
        </p:txBody>
      </p:sp>
      <p:pic>
        <p:nvPicPr>
          <p:cNvPr id="16" name="Picture 15" descr="C:\Users\wdj\Google Drive\Primary\Y5 SoW\From Tracy\Pronouns\i.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01328" y="1659416"/>
            <a:ext cx="676592" cy="1216200"/>
          </a:xfrm>
          <a:prstGeom prst="rect">
            <a:avLst/>
          </a:prstGeom>
          <a:noFill/>
          <a:ln>
            <a:noFill/>
          </a:ln>
        </p:spPr>
      </p:pic>
      <p:pic>
        <p:nvPicPr>
          <p:cNvPr id="17" name="Picture 16" descr="C:\Users\wdj\Google Drive\Primary\Y5 SoW\From Tracy\Pronouns\he.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6187" y="3690675"/>
            <a:ext cx="1840230" cy="1362075"/>
          </a:xfrm>
          <a:prstGeom prst="rect">
            <a:avLst/>
          </a:prstGeom>
          <a:noFill/>
          <a:ln>
            <a:noFill/>
          </a:ln>
        </p:spPr>
      </p:pic>
      <p:sp>
        <p:nvSpPr>
          <p:cNvPr id="7" name="TextBox 6"/>
          <p:cNvSpPr txBox="1"/>
          <p:nvPr/>
        </p:nvSpPr>
        <p:spPr>
          <a:xfrm>
            <a:off x="3677920" y="2105141"/>
            <a:ext cx="1358900" cy="461665"/>
          </a:xfrm>
          <a:prstGeom prst="rect">
            <a:avLst/>
          </a:prstGeom>
          <a:noFill/>
        </p:spPr>
        <p:txBody>
          <a:bodyPr wrap="square" rtlCol="0">
            <a:spAutoFit/>
          </a:bodyPr>
          <a:lstStyle/>
          <a:p>
            <a:pPr algn="l"/>
            <a:r>
              <a:rPr lang="en-GB" sz="2400" dirty="0">
                <a:solidFill>
                  <a:schemeClr val="accent5">
                    <a:lumMod val="50000"/>
                  </a:schemeClr>
                </a:solidFill>
                <a:latin typeface="Century Gothic" panose="020B0502020202020204" pitchFamily="34" charset="0"/>
              </a:rPr>
              <a:t>[I am]</a:t>
            </a:r>
          </a:p>
        </p:txBody>
      </p:sp>
      <p:sp>
        <p:nvSpPr>
          <p:cNvPr id="18" name="TextBox 17"/>
          <p:cNvSpPr txBox="1"/>
          <p:nvPr/>
        </p:nvSpPr>
        <p:spPr>
          <a:xfrm>
            <a:off x="4210050" y="4140879"/>
            <a:ext cx="1358900" cy="461665"/>
          </a:xfrm>
          <a:prstGeom prst="rect">
            <a:avLst/>
          </a:prstGeom>
          <a:noFill/>
        </p:spPr>
        <p:txBody>
          <a:bodyPr wrap="square" rtlCol="0">
            <a:spAutoFit/>
          </a:bodyPr>
          <a:lstStyle/>
          <a:p>
            <a:pPr algn="l"/>
            <a:r>
              <a:rPr lang="en-GB" sz="2400" dirty="0">
                <a:solidFill>
                  <a:schemeClr val="accent5">
                    <a:lumMod val="50000"/>
                  </a:schemeClr>
                </a:solidFill>
                <a:latin typeface="Century Gothic" panose="020B0502020202020204" pitchFamily="34" charset="0"/>
              </a:rPr>
              <a:t>[He is]</a:t>
            </a:r>
          </a:p>
        </p:txBody>
      </p:sp>
      <p:sp>
        <p:nvSpPr>
          <p:cNvPr id="21" name="Oval 20"/>
          <p:cNvSpPr/>
          <p:nvPr/>
        </p:nvSpPr>
        <p:spPr>
          <a:xfrm>
            <a:off x="2522060" y="1270001"/>
            <a:ext cx="2550476" cy="2104197"/>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aphicFrame>
        <p:nvGraphicFramePr>
          <p:cNvPr id="23" name="Table 22"/>
          <p:cNvGraphicFramePr>
            <a:graphicFrameLocks noGrp="1"/>
          </p:cNvGraphicFramePr>
          <p:nvPr/>
        </p:nvGraphicFramePr>
        <p:xfrm>
          <a:off x="5504600" y="1372925"/>
          <a:ext cx="2825750" cy="3970338"/>
        </p:xfrm>
        <a:graphic>
          <a:graphicData uri="http://schemas.openxmlformats.org/drawingml/2006/table">
            <a:tbl>
              <a:tblPr firstRow="1" bandRow="1">
                <a:tableStyleId>{5940675A-B579-460E-94D1-54222C63F5DA}</a:tableStyleId>
              </a:tblPr>
              <a:tblGrid>
                <a:gridCol w="2825750">
                  <a:extLst>
                    <a:ext uri="{9D8B030D-6E8A-4147-A177-3AD203B41FA5}">
                      <a16:colId xmlns:a16="http://schemas.microsoft.com/office/drawing/2014/main" val="1675530879"/>
                    </a:ext>
                  </a:extLst>
                </a:gridCol>
              </a:tblGrid>
              <a:tr h="661723">
                <a:tc>
                  <a:txBody>
                    <a:bodyPr/>
                    <a:lstStyle/>
                    <a:p>
                      <a:r>
                        <a:rPr lang="en-GB" sz="2400" b="0" dirty="0">
                          <a:solidFill>
                            <a:schemeClr val="accent5">
                              <a:lumMod val="50000"/>
                            </a:schemeClr>
                          </a:solidFill>
                          <a:latin typeface="Century Gothic" panose="020B0502020202020204" pitchFamily="34" charset="0"/>
                        </a:rPr>
                        <a:t>Bilbao</a:t>
                      </a:r>
                    </a:p>
                  </a:txBody>
                  <a:tcPr anchor="ctr">
                    <a:solidFill>
                      <a:schemeClr val="accent4">
                        <a:lumMod val="20000"/>
                        <a:lumOff val="80000"/>
                      </a:schemeClr>
                    </a:solidFill>
                  </a:tcPr>
                </a:tc>
                <a:extLst>
                  <a:ext uri="{0D108BD9-81ED-4DB2-BD59-A6C34878D82A}">
                    <a16:rowId xmlns:a16="http://schemas.microsoft.com/office/drawing/2014/main" val="800321432"/>
                  </a:ext>
                </a:extLst>
              </a:tr>
              <a:tr h="661723">
                <a:tc>
                  <a:txBody>
                    <a:bodyPr/>
                    <a:lstStyle/>
                    <a:p>
                      <a:r>
                        <a:rPr lang="en-GB" sz="2400" b="0" dirty="0">
                          <a:solidFill>
                            <a:schemeClr val="accent5">
                              <a:lumMod val="50000"/>
                            </a:schemeClr>
                          </a:solidFill>
                          <a:latin typeface="Century Gothic" panose="020B0502020202020204" pitchFamily="34" charset="0"/>
                        </a:rPr>
                        <a:t>Madrid</a:t>
                      </a:r>
                    </a:p>
                  </a:txBody>
                  <a:tcPr anchor="ctr">
                    <a:solidFill>
                      <a:schemeClr val="accent4">
                        <a:lumMod val="20000"/>
                        <a:lumOff val="80000"/>
                      </a:schemeClr>
                    </a:solidFill>
                  </a:tcPr>
                </a:tc>
                <a:extLst>
                  <a:ext uri="{0D108BD9-81ED-4DB2-BD59-A6C34878D82A}">
                    <a16:rowId xmlns:a16="http://schemas.microsoft.com/office/drawing/2014/main" val="2390848421"/>
                  </a:ext>
                </a:extLst>
              </a:tr>
              <a:tr h="661723">
                <a:tc>
                  <a:txBody>
                    <a:bodyPr/>
                    <a:lstStyle/>
                    <a:p>
                      <a:r>
                        <a:rPr lang="en-GB" sz="2400" b="0" dirty="0">
                          <a:solidFill>
                            <a:schemeClr val="accent5">
                              <a:lumMod val="50000"/>
                            </a:schemeClr>
                          </a:solidFill>
                          <a:latin typeface="Century Gothic" panose="020B0502020202020204" pitchFamily="34" charset="0"/>
                        </a:rPr>
                        <a:t>Barcelona</a:t>
                      </a:r>
                    </a:p>
                  </a:txBody>
                  <a:tcPr anchor="ctr">
                    <a:solidFill>
                      <a:schemeClr val="accent4">
                        <a:lumMod val="20000"/>
                        <a:lumOff val="80000"/>
                      </a:schemeClr>
                    </a:solidFill>
                  </a:tcPr>
                </a:tc>
                <a:extLst>
                  <a:ext uri="{0D108BD9-81ED-4DB2-BD59-A6C34878D82A}">
                    <a16:rowId xmlns:a16="http://schemas.microsoft.com/office/drawing/2014/main" val="1461691684"/>
                  </a:ext>
                </a:extLst>
              </a:tr>
              <a:tr h="661723">
                <a:tc>
                  <a:txBody>
                    <a:bodyPr/>
                    <a:lstStyle/>
                    <a:p>
                      <a:r>
                        <a:rPr lang="en-GB" sz="2400" b="0" dirty="0">
                          <a:solidFill>
                            <a:schemeClr val="accent5">
                              <a:lumMod val="50000"/>
                            </a:schemeClr>
                          </a:solidFill>
                          <a:latin typeface="Century Gothic" panose="020B0502020202020204" pitchFamily="34" charset="0"/>
                        </a:rPr>
                        <a:t>Valencia</a:t>
                      </a:r>
                    </a:p>
                  </a:txBody>
                  <a:tcPr anchor="ctr">
                    <a:solidFill>
                      <a:schemeClr val="accent4">
                        <a:lumMod val="20000"/>
                        <a:lumOff val="80000"/>
                      </a:schemeClr>
                    </a:solidFill>
                  </a:tcPr>
                </a:tc>
                <a:extLst>
                  <a:ext uri="{0D108BD9-81ED-4DB2-BD59-A6C34878D82A}">
                    <a16:rowId xmlns:a16="http://schemas.microsoft.com/office/drawing/2014/main" val="1454930399"/>
                  </a:ext>
                </a:extLst>
              </a:tr>
              <a:tr h="661723">
                <a:tc>
                  <a:txBody>
                    <a:bodyPr/>
                    <a:lstStyle/>
                    <a:p>
                      <a:r>
                        <a:rPr lang="en-GB" sz="2400" b="0" i="0" dirty="0">
                          <a:solidFill>
                            <a:schemeClr val="accent5">
                              <a:lumMod val="50000"/>
                            </a:schemeClr>
                          </a:solidFill>
                          <a:latin typeface="Century Gothic" panose="020B0502020202020204" pitchFamily="34" charset="0"/>
                        </a:rPr>
                        <a:t>Granada</a:t>
                      </a:r>
                    </a:p>
                  </a:txBody>
                  <a:tcPr anchor="ctr">
                    <a:solidFill>
                      <a:schemeClr val="accent4">
                        <a:lumMod val="20000"/>
                        <a:lumOff val="80000"/>
                      </a:schemeClr>
                    </a:solidFill>
                  </a:tcPr>
                </a:tc>
                <a:extLst>
                  <a:ext uri="{0D108BD9-81ED-4DB2-BD59-A6C34878D82A}">
                    <a16:rowId xmlns:a16="http://schemas.microsoft.com/office/drawing/2014/main" val="2823981500"/>
                  </a:ext>
                </a:extLst>
              </a:tr>
              <a:tr h="661723">
                <a:tc>
                  <a:txBody>
                    <a:bodyPr/>
                    <a:lstStyle/>
                    <a:p>
                      <a:r>
                        <a:rPr lang="en-GB" sz="2400" b="0" i="0" dirty="0">
                          <a:solidFill>
                            <a:schemeClr val="accent5">
                              <a:lumMod val="50000"/>
                            </a:schemeClr>
                          </a:solidFill>
                          <a:latin typeface="Century Gothic" panose="020B0502020202020204" pitchFamily="34" charset="0"/>
                        </a:rPr>
                        <a:t>San Sebastián</a:t>
                      </a:r>
                    </a:p>
                  </a:txBody>
                  <a:tcPr anchor="ctr">
                    <a:solidFill>
                      <a:schemeClr val="accent4">
                        <a:lumMod val="20000"/>
                        <a:lumOff val="80000"/>
                      </a:schemeClr>
                    </a:solidFill>
                  </a:tcPr>
                </a:tc>
                <a:extLst>
                  <a:ext uri="{0D108BD9-81ED-4DB2-BD59-A6C34878D82A}">
                    <a16:rowId xmlns:a16="http://schemas.microsoft.com/office/drawing/2014/main" val="4201534761"/>
                  </a:ext>
                </a:extLst>
              </a:tr>
            </a:tbl>
          </a:graphicData>
        </a:graphic>
      </p:graphicFrame>
      <p:sp>
        <p:nvSpPr>
          <p:cNvPr id="24" name="Oval 23"/>
          <p:cNvSpPr/>
          <p:nvPr/>
        </p:nvSpPr>
        <p:spPr>
          <a:xfrm>
            <a:off x="5381942" y="4703794"/>
            <a:ext cx="2550476" cy="697908"/>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5" name="TextBox 24"/>
          <p:cNvSpPr txBox="1"/>
          <p:nvPr/>
        </p:nvSpPr>
        <p:spPr>
          <a:xfrm>
            <a:off x="3319496" y="5552197"/>
            <a:ext cx="5264150" cy="584775"/>
          </a:xfrm>
          <a:prstGeom prst="rect">
            <a:avLst/>
          </a:prstGeom>
          <a:noFill/>
        </p:spPr>
        <p:txBody>
          <a:bodyPr wrap="square" rtlCol="0">
            <a:spAutoFit/>
          </a:bodyPr>
          <a:lstStyle/>
          <a:p>
            <a:pPr algn="l"/>
            <a:r>
              <a:rPr lang="en-GB" sz="3200" dirty="0">
                <a:solidFill>
                  <a:schemeClr val="accent5">
                    <a:lumMod val="50000"/>
                  </a:schemeClr>
                </a:solidFill>
                <a:latin typeface="Century Gothic" panose="020B0502020202020204" pitchFamily="34" charset="0"/>
              </a:rPr>
              <a:t>Estoy en San Sebastián.</a:t>
            </a:r>
          </a:p>
        </p:txBody>
      </p:sp>
      <p:sp>
        <p:nvSpPr>
          <p:cNvPr id="26" name="Oval 25"/>
          <p:cNvSpPr/>
          <p:nvPr/>
        </p:nvSpPr>
        <p:spPr>
          <a:xfrm>
            <a:off x="2323783" y="3535295"/>
            <a:ext cx="2996830" cy="2104197"/>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7" name="Oval 26"/>
          <p:cNvSpPr/>
          <p:nvPr/>
        </p:nvSpPr>
        <p:spPr>
          <a:xfrm>
            <a:off x="5333268" y="1363994"/>
            <a:ext cx="2550476" cy="697908"/>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8" name="TextBox 27"/>
          <p:cNvSpPr txBox="1"/>
          <p:nvPr/>
        </p:nvSpPr>
        <p:spPr>
          <a:xfrm>
            <a:off x="4210050" y="5549680"/>
            <a:ext cx="5264150" cy="584775"/>
          </a:xfrm>
          <a:prstGeom prst="rect">
            <a:avLst/>
          </a:prstGeom>
          <a:noFill/>
        </p:spPr>
        <p:txBody>
          <a:bodyPr wrap="square" rtlCol="0">
            <a:spAutoFit/>
          </a:bodyPr>
          <a:lstStyle/>
          <a:p>
            <a:pPr algn="l"/>
            <a:r>
              <a:rPr lang="en-GB" sz="3200" dirty="0">
                <a:solidFill>
                  <a:schemeClr val="accent5">
                    <a:lumMod val="50000"/>
                  </a:schemeClr>
                </a:solidFill>
                <a:latin typeface="Century Gothic" panose="020B0502020202020204" pitchFamily="34" charset="0"/>
              </a:rPr>
              <a:t>Está en Bilbao.</a:t>
            </a:r>
          </a:p>
        </p:txBody>
      </p:sp>
      <p:sp>
        <p:nvSpPr>
          <p:cNvPr id="29" name="Oval 28"/>
          <p:cNvSpPr/>
          <p:nvPr/>
        </p:nvSpPr>
        <p:spPr>
          <a:xfrm>
            <a:off x="2508368" y="1282983"/>
            <a:ext cx="2550476" cy="2104197"/>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0" name="Oval 29"/>
          <p:cNvSpPr/>
          <p:nvPr/>
        </p:nvSpPr>
        <p:spPr>
          <a:xfrm>
            <a:off x="5414163" y="2690128"/>
            <a:ext cx="2550476" cy="697908"/>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1" name="TextBox 30"/>
          <p:cNvSpPr txBox="1"/>
          <p:nvPr/>
        </p:nvSpPr>
        <p:spPr>
          <a:xfrm>
            <a:off x="3579092" y="5550840"/>
            <a:ext cx="5264150" cy="584775"/>
          </a:xfrm>
          <a:prstGeom prst="rect">
            <a:avLst/>
          </a:prstGeom>
          <a:noFill/>
        </p:spPr>
        <p:txBody>
          <a:bodyPr wrap="square" rtlCol="0">
            <a:spAutoFit/>
          </a:bodyPr>
          <a:lstStyle/>
          <a:p>
            <a:pPr algn="l"/>
            <a:r>
              <a:rPr lang="en-GB" sz="3200" dirty="0">
                <a:solidFill>
                  <a:schemeClr val="accent5">
                    <a:lumMod val="50000"/>
                  </a:schemeClr>
                </a:solidFill>
                <a:latin typeface="Century Gothic" panose="020B0502020202020204" pitchFamily="34" charset="0"/>
              </a:rPr>
              <a:t>Estoy en Barcelona.</a:t>
            </a:r>
          </a:p>
        </p:txBody>
      </p:sp>
      <p:sp>
        <p:nvSpPr>
          <p:cNvPr id="32" name="Oval 31"/>
          <p:cNvSpPr/>
          <p:nvPr/>
        </p:nvSpPr>
        <p:spPr>
          <a:xfrm>
            <a:off x="5400471" y="2022034"/>
            <a:ext cx="2550476" cy="697908"/>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3" name="Oval 32"/>
          <p:cNvSpPr/>
          <p:nvPr/>
        </p:nvSpPr>
        <p:spPr>
          <a:xfrm>
            <a:off x="2323783" y="3559717"/>
            <a:ext cx="2996830" cy="2104197"/>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4" name="TextBox 33"/>
          <p:cNvSpPr txBox="1"/>
          <p:nvPr/>
        </p:nvSpPr>
        <p:spPr>
          <a:xfrm>
            <a:off x="3783606" y="5572208"/>
            <a:ext cx="5264150" cy="584775"/>
          </a:xfrm>
          <a:prstGeom prst="rect">
            <a:avLst/>
          </a:prstGeom>
          <a:noFill/>
        </p:spPr>
        <p:txBody>
          <a:bodyPr wrap="square" rtlCol="0">
            <a:spAutoFit/>
          </a:bodyPr>
          <a:lstStyle/>
          <a:p>
            <a:pPr algn="l"/>
            <a:r>
              <a:rPr lang="en-GB" sz="3200" dirty="0">
                <a:solidFill>
                  <a:schemeClr val="accent5">
                    <a:lumMod val="50000"/>
                  </a:schemeClr>
                </a:solidFill>
                <a:latin typeface="Century Gothic" panose="020B0502020202020204" pitchFamily="34" charset="0"/>
              </a:rPr>
              <a:t>Está en Madrid.</a:t>
            </a:r>
          </a:p>
        </p:txBody>
      </p:sp>
      <p:sp>
        <p:nvSpPr>
          <p:cNvPr id="35" name="Oval 34"/>
          <p:cNvSpPr/>
          <p:nvPr/>
        </p:nvSpPr>
        <p:spPr>
          <a:xfrm>
            <a:off x="5424317" y="4022757"/>
            <a:ext cx="2550476" cy="697908"/>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6" name="Oval 35"/>
          <p:cNvSpPr/>
          <p:nvPr/>
        </p:nvSpPr>
        <p:spPr>
          <a:xfrm>
            <a:off x="2333048" y="3522685"/>
            <a:ext cx="2996830" cy="2104197"/>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7" name="TextBox 36"/>
          <p:cNvSpPr txBox="1"/>
          <p:nvPr/>
        </p:nvSpPr>
        <p:spPr>
          <a:xfrm>
            <a:off x="3988120" y="5516783"/>
            <a:ext cx="5264150" cy="584775"/>
          </a:xfrm>
          <a:prstGeom prst="rect">
            <a:avLst/>
          </a:prstGeom>
          <a:noFill/>
        </p:spPr>
        <p:txBody>
          <a:bodyPr wrap="square" rtlCol="0">
            <a:spAutoFit/>
          </a:bodyPr>
          <a:lstStyle/>
          <a:p>
            <a:pPr algn="l"/>
            <a:r>
              <a:rPr lang="en-GB" sz="3200" dirty="0">
                <a:solidFill>
                  <a:schemeClr val="accent5">
                    <a:lumMod val="50000"/>
                  </a:schemeClr>
                </a:solidFill>
                <a:latin typeface="Century Gothic" panose="020B0502020202020204" pitchFamily="34" charset="0"/>
              </a:rPr>
              <a:t>Está en Granada.</a:t>
            </a:r>
          </a:p>
        </p:txBody>
      </p:sp>
      <p:sp>
        <p:nvSpPr>
          <p:cNvPr id="40" name="Oval 39"/>
          <p:cNvSpPr/>
          <p:nvPr/>
        </p:nvSpPr>
        <p:spPr>
          <a:xfrm>
            <a:off x="2508368" y="1282983"/>
            <a:ext cx="2550476" cy="2104197"/>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41" name="Oval 40"/>
          <p:cNvSpPr/>
          <p:nvPr/>
        </p:nvSpPr>
        <p:spPr>
          <a:xfrm>
            <a:off x="5372253" y="3375038"/>
            <a:ext cx="2550476" cy="697908"/>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42" name="TextBox 41"/>
          <p:cNvSpPr txBox="1"/>
          <p:nvPr/>
        </p:nvSpPr>
        <p:spPr>
          <a:xfrm>
            <a:off x="3894571" y="5556038"/>
            <a:ext cx="5264150" cy="584775"/>
          </a:xfrm>
          <a:prstGeom prst="rect">
            <a:avLst/>
          </a:prstGeom>
          <a:noFill/>
        </p:spPr>
        <p:txBody>
          <a:bodyPr wrap="square" rtlCol="0">
            <a:spAutoFit/>
          </a:bodyPr>
          <a:lstStyle/>
          <a:p>
            <a:pPr algn="l"/>
            <a:r>
              <a:rPr lang="en-GB" sz="3200" dirty="0">
                <a:solidFill>
                  <a:schemeClr val="accent5">
                    <a:lumMod val="50000"/>
                  </a:schemeClr>
                </a:solidFill>
                <a:latin typeface="Century Gothic" panose="020B0502020202020204" pitchFamily="34" charset="0"/>
              </a:rPr>
              <a:t>Estoy en Valencia.</a:t>
            </a:r>
          </a:p>
        </p:txBody>
      </p:sp>
    </p:spTree>
    <p:extLst>
      <p:ext uri="{BB962C8B-B14F-4D97-AF65-F5344CB8AC3E}">
        <p14:creationId xmlns:p14="http://schemas.microsoft.com/office/powerpoint/2010/main" val="1952724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1"/>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26"/>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29"/>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3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3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33"/>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32"/>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34"/>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5"/>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36"/>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35"/>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1" nodeType="clickEffect">
                                  <p:stCondLst>
                                    <p:cond delay="0"/>
                                  </p:stCondLst>
                                  <p:childTnLst>
                                    <p:set>
                                      <p:cBhvr>
                                        <p:cTn id="102" dur="1" fill="hold">
                                          <p:stCondLst>
                                            <p:cond delay="0"/>
                                          </p:stCondLst>
                                        </p:cTn>
                                        <p:tgtEl>
                                          <p:spTgt spid="37"/>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0"/>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41"/>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42"/>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grpId="1" nodeType="clickEffect">
                                  <p:stCondLst>
                                    <p:cond delay="0"/>
                                  </p:stCondLst>
                                  <p:childTnLst>
                                    <p:set>
                                      <p:cBhvr>
                                        <p:cTn id="116" dur="1" fill="hold">
                                          <p:stCondLst>
                                            <p:cond delay="0"/>
                                          </p:stCondLst>
                                        </p:cTn>
                                        <p:tgtEl>
                                          <p:spTgt spid="40"/>
                                        </p:tgtEl>
                                        <p:attrNameLst>
                                          <p:attrName>style.visibility</p:attrName>
                                        </p:attrNameLst>
                                      </p:cBhvr>
                                      <p:to>
                                        <p:strVal val="hidden"/>
                                      </p:to>
                                    </p:set>
                                  </p:childTnLst>
                                </p:cTn>
                              </p:par>
                              <p:par>
                                <p:cTn id="117" presetID="1" presetClass="exit" presetSubtype="0" fill="hold" grpId="1" nodeType="withEffect">
                                  <p:stCondLst>
                                    <p:cond delay="0"/>
                                  </p:stCondLst>
                                  <p:childTnLst>
                                    <p:set>
                                      <p:cBhvr>
                                        <p:cTn id="118" dur="1" fill="hold">
                                          <p:stCondLst>
                                            <p:cond delay="0"/>
                                          </p:stCondLst>
                                        </p:cTn>
                                        <p:tgtEl>
                                          <p:spTgt spid="41"/>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1" nodeType="clickEffect">
                                  <p:stCondLst>
                                    <p:cond delay="0"/>
                                  </p:stCondLst>
                                  <p:childTnLst>
                                    <p:set>
                                      <p:cBhvr>
                                        <p:cTn id="12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4" grpId="0" animBg="1"/>
      <p:bldP spid="24" grpId="1" animBg="1"/>
      <p:bldP spid="25" grpId="0"/>
      <p:bldP spid="25" grpId="1"/>
      <p:bldP spid="26" grpId="0" animBg="1"/>
      <p:bldP spid="26" grpId="1" animBg="1"/>
      <p:bldP spid="27" grpId="0" animBg="1"/>
      <p:bldP spid="27" grpId="1" animBg="1"/>
      <p:bldP spid="28" grpId="0"/>
      <p:bldP spid="28" grpId="1"/>
      <p:bldP spid="29" grpId="0" animBg="1"/>
      <p:bldP spid="29" grpId="1" animBg="1"/>
      <p:bldP spid="30" grpId="0" animBg="1"/>
      <p:bldP spid="30" grpId="1" animBg="1"/>
      <p:bldP spid="31" grpId="0"/>
      <p:bldP spid="31" grpId="1"/>
      <p:bldP spid="32" grpId="0" animBg="1"/>
      <p:bldP spid="32" grpId="1" animBg="1"/>
      <p:bldP spid="33" grpId="0" animBg="1"/>
      <p:bldP spid="33" grpId="1" animBg="1"/>
      <p:bldP spid="34" grpId="0"/>
      <p:bldP spid="34" grpId="1"/>
      <p:bldP spid="35" grpId="0" animBg="1"/>
      <p:bldP spid="35" grpId="1" animBg="1"/>
      <p:bldP spid="36" grpId="0" animBg="1"/>
      <p:bldP spid="36" grpId="1" animBg="1"/>
      <p:bldP spid="37" grpId="0"/>
      <p:bldP spid="37" grpId="1"/>
      <p:bldP spid="40" grpId="0" animBg="1"/>
      <p:bldP spid="40" grpId="1" animBg="1"/>
      <p:bldP spid="41" grpId="0" animBg="1"/>
      <p:bldP spid="41" grpId="1" animBg="1"/>
      <p:bldP spid="42" grpId="0"/>
      <p:bldP spid="42"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22B580C-8C99-4AD5-B950-FC859C7606AE}"/>
              </a:ext>
            </a:extLst>
          </p:cNvPr>
          <p:cNvGraphicFramePr>
            <a:graphicFrameLocks noGrp="1"/>
          </p:cNvGraphicFramePr>
          <p:nvPr/>
        </p:nvGraphicFramePr>
        <p:xfrm>
          <a:off x="328246" y="1691640"/>
          <a:ext cx="4208586" cy="3474720"/>
        </p:xfrm>
        <a:graphic>
          <a:graphicData uri="http://schemas.openxmlformats.org/drawingml/2006/table">
            <a:tbl>
              <a:tblPr firstRow="1" bandRow="1">
                <a:tableStyleId>{5DA37D80-6434-44D0-A028-1B22A696006F}</a:tableStyleId>
              </a:tblPr>
              <a:tblGrid>
                <a:gridCol w="4208586">
                  <a:extLst>
                    <a:ext uri="{9D8B030D-6E8A-4147-A177-3AD203B41FA5}">
                      <a16:colId xmlns:a16="http://schemas.microsoft.com/office/drawing/2014/main" val="4162825656"/>
                    </a:ext>
                  </a:extLst>
                </a:gridCol>
              </a:tblGrid>
              <a:tr h="370840">
                <a:tc>
                  <a:txBody>
                    <a:bodyPr/>
                    <a:lstStyle/>
                    <a:p>
                      <a:pPr algn="ctr"/>
                      <a:r>
                        <a:rPr lang="en-GB" sz="2400" dirty="0">
                          <a:solidFill>
                            <a:schemeClr val="accent1">
                              <a:lumMod val="50000"/>
                            </a:schemeClr>
                          </a:solidFill>
                          <a:latin typeface="Century Gothic" panose="020B0502020202020204" pitchFamily="34" charset="0"/>
                        </a:rPr>
                        <a:t>Lee las </a:t>
                      </a:r>
                      <a:r>
                        <a:rPr lang="en-GB" sz="2400" dirty="0" err="1">
                          <a:solidFill>
                            <a:schemeClr val="accent1">
                              <a:lumMod val="50000"/>
                            </a:schemeClr>
                          </a:solidFill>
                          <a:latin typeface="Century Gothic" panose="020B0502020202020204" pitchFamily="34" charset="0"/>
                        </a:rPr>
                        <a:t>frases</a:t>
                      </a:r>
                      <a:endParaRPr lang="en-GB" sz="24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009973073"/>
                  </a:ext>
                </a:extLst>
              </a:tr>
              <a:tr h="370840">
                <a:tc>
                  <a:txBody>
                    <a:bodyPr/>
                    <a:lstStyle/>
                    <a:p>
                      <a:r>
                        <a:rPr lang="en-GB" sz="2400" dirty="0">
                          <a:solidFill>
                            <a:schemeClr val="accent1">
                              <a:lumMod val="50000"/>
                            </a:schemeClr>
                          </a:solidFill>
                          <a:latin typeface="Century Gothic" panose="020B0502020202020204" pitchFamily="34" charset="0"/>
                        </a:rPr>
                        <a:t>1 - Puedes </a:t>
                      </a:r>
                      <a:r>
                        <a:rPr lang="en-GB" sz="2400" dirty="0" err="1">
                          <a:solidFill>
                            <a:schemeClr val="accent1">
                              <a:lumMod val="50000"/>
                            </a:schemeClr>
                          </a:solidFill>
                          <a:latin typeface="Century Gothic" panose="020B0502020202020204" pitchFamily="34" charset="0"/>
                        </a:rPr>
                        <a:t>preparar</a:t>
                      </a:r>
                      <a:r>
                        <a:rPr lang="en-GB" sz="2400" dirty="0">
                          <a:solidFill>
                            <a:schemeClr val="accent1">
                              <a:lumMod val="50000"/>
                            </a:schemeClr>
                          </a:solidFill>
                          <a:latin typeface="Century Gothic" panose="020B0502020202020204" pitchFamily="34" charset="0"/>
                        </a:rPr>
                        <a:t> la comida.</a:t>
                      </a:r>
                    </a:p>
                  </a:txBody>
                  <a:tcPr/>
                </a:tc>
                <a:extLst>
                  <a:ext uri="{0D108BD9-81ED-4DB2-BD59-A6C34878D82A}">
                    <a16:rowId xmlns:a16="http://schemas.microsoft.com/office/drawing/2014/main" val="1824318023"/>
                  </a:ext>
                </a:extLst>
              </a:tr>
              <a:tr h="370840">
                <a:tc>
                  <a:txBody>
                    <a:bodyPr/>
                    <a:lstStyle/>
                    <a:p>
                      <a:r>
                        <a:rPr lang="en-GB" sz="2400" dirty="0">
                          <a:solidFill>
                            <a:schemeClr val="accent1">
                              <a:lumMod val="50000"/>
                            </a:schemeClr>
                          </a:solidFill>
                          <a:latin typeface="Century Gothic" panose="020B0502020202020204" pitchFamily="34" charset="0"/>
                        </a:rPr>
                        <a:t>2 - Puede </a:t>
                      </a:r>
                      <a:r>
                        <a:rPr lang="en-GB" sz="2400" dirty="0" err="1">
                          <a:solidFill>
                            <a:schemeClr val="accent1">
                              <a:lumMod val="50000"/>
                            </a:schemeClr>
                          </a:solidFill>
                          <a:latin typeface="Century Gothic" panose="020B0502020202020204" pitchFamily="34" charset="0"/>
                        </a:rPr>
                        <a:t>comprar</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cosas</a:t>
                      </a:r>
                      <a:r>
                        <a:rPr lang="en-GB" sz="2400" dirty="0">
                          <a:solidFill>
                            <a:schemeClr val="accent1">
                              <a:lumMod val="50000"/>
                            </a:schemeClr>
                          </a:solidFill>
                          <a:latin typeface="Century Gothic" panose="020B0502020202020204" pitchFamily="34" charset="0"/>
                        </a:rPr>
                        <a:t>.</a:t>
                      </a:r>
                    </a:p>
                  </a:txBody>
                  <a:tcPr/>
                </a:tc>
                <a:extLst>
                  <a:ext uri="{0D108BD9-81ED-4DB2-BD59-A6C34878D82A}">
                    <a16:rowId xmlns:a16="http://schemas.microsoft.com/office/drawing/2014/main" val="1167343375"/>
                  </a:ext>
                </a:extLst>
              </a:tr>
              <a:tr h="370840">
                <a:tc>
                  <a:txBody>
                    <a:bodyPr/>
                    <a:lstStyle/>
                    <a:p>
                      <a:r>
                        <a:rPr lang="en-GB" sz="2400" dirty="0">
                          <a:solidFill>
                            <a:schemeClr val="accent1">
                              <a:lumMod val="50000"/>
                            </a:schemeClr>
                          </a:solidFill>
                          <a:latin typeface="Century Gothic" panose="020B0502020202020204" pitchFamily="34" charset="0"/>
                        </a:rPr>
                        <a:t>3 – Puedes </a:t>
                      </a:r>
                      <a:r>
                        <a:rPr lang="en-GB" sz="2400" dirty="0" err="1">
                          <a:solidFill>
                            <a:schemeClr val="accent1">
                              <a:lumMod val="50000"/>
                            </a:schemeClr>
                          </a:solidFill>
                          <a:latin typeface="Century Gothic" panose="020B0502020202020204" pitchFamily="34" charset="0"/>
                        </a:rPr>
                        <a:t>usar</a:t>
                      </a:r>
                      <a:r>
                        <a:rPr lang="en-GB" sz="2400" dirty="0">
                          <a:solidFill>
                            <a:schemeClr val="accent1">
                              <a:lumMod val="50000"/>
                            </a:schemeClr>
                          </a:solidFill>
                          <a:latin typeface="Century Gothic" panose="020B0502020202020204" pitchFamily="34" charset="0"/>
                        </a:rPr>
                        <a:t> la </a:t>
                      </a:r>
                      <a:r>
                        <a:rPr lang="en-GB" sz="2400" dirty="0" err="1">
                          <a:solidFill>
                            <a:schemeClr val="accent1">
                              <a:lumMod val="50000"/>
                            </a:schemeClr>
                          </a:solidFill>
                          <a:latin typeface="Century Gothic" panose="020B0502020202020204" pitchFamily="34" charset="0"/>
                        </a:rPr>
                        <a:t>cámara</a:t>
                      </a:r>
                      <a:r>
                        <a:rPr lang="en-GB" sz="2400" dirty="0">
                          <a:solidFill>
                            <a:schemeClr val="accent1">
                              <a:lumMod val="50000"/>
                            </a:schemeClr>
                          </a:solidFill>
                          <a:latin typeface="Century Gothic" panose="020B0502020202020204" pitchFamily="34" charset="0"/>
                        </a:rPr>
                        <a:t>.</a:t>
                      </a:r>
                    </a:p>
                  </a:txBody>
                  <a:tcPr/>
                </a:tc>
                <a:extLst>
                  <a:ext uri="{0D108BD9-81ED-4DB2-BD59-A6C34878D82A}">
                    <a16:rowId xmlns:a16="http://schemas.microsoft.com/office/drawing/2014/main" val="627256268"/>
                  </a:ext>
                </a:extLst>
              </a:tr>
              <a:tr h="370840">
                <a:tc>
                  <a:txBody>
                    <a:bodyPr/>
                    <a:lstStyle/>
                    <a:p>
                      <a:r>
                        <a:rPr lang="en-GB" sz="2400" dirty="0">
                          <a:solidFill>
                            <a:schemeClr val="accent1">
                              <a:lumMod val="50000"/>
                            </a:schemeClr>
                          </a:solidFill>
                          <a:latin typeface="Century Gothic" panose="020B0502020202020204" pitchFamily="34" charset="0"/>
                        </a:rPr>
                        <a:t>4 - Puedes </a:t>
                      </a:r>
                      <a:r>
                        <a:rPr lang="en-GB" sz="2400" dirty="0" err="1">
                          <a:solidFill>
                            <a:schemeClr val="accent1">
                              <a:lumMod val="50000"/>
                            </a:schemeClr>
                          </a:solidFill>
                          <a:latin typeface="Century Gothic" panose="020B0502020202020204" pitchFamily="34" charset="0"/>
                        </a:rPr>
                        <a:t>buscar</a:t>
                      </a:r>
                      <a:r>
                        <a:rPr lang="en-GB" sz="2400" dirty="0">
                          <a:solidFill>
                            <a:schemeClr val="accent1">
                              <a:lumMod val="50000"/>
                            </a:schemeClr>
                          </a:solidFill>
                          <a:latin typeface="Century Gothic" panose="020B0502020202020204" pitchFamily="34" charset="0"/>
                        </a:rPr>
                        <a:t> el </a:t>
                      </a:r>
                      <a:r>
                        <a:rPr lang="en-GB" sz="2400" dirty="0" err="1">
                          <a:solidFill>
                            <a:schemeClr val="accent1">
                              <a:lumMod val="50000"/>
                            </a:schemeClr>
                          </a:solidFill>
                          <a:latin typeface="Century Gothic" panose="020B0502020202020204" pitchFamily="34" charset="0"/>
                        </a:rPr>
                        <a:t>río</a:t>
                      </a:r>
                      <a:r>
                        <a:rPr lang="en-GB" sz="2400" dirty="0">
                          <a:solidFill>
                            <a:schemeClr val="accent1">
                              <a:lumMod val="50000"/>
                            </a:schemeClr>
                          </a:solidFill>
                          <a:latin typeface="Century Gothic" panose="020B0502020202020204" pitchFamily="34" charset="0"/>
                        </a:rPr>
                        <a:t>.</a:t>
                      </a:r>
                    </a:p>
                  </a:txBody>
                  <a:tcPr/>
                </a:tc>
                <a:extLst>
                  <a:ext uri="{0D108BD9-81ED-4DB2-BD59-A6C34878D82A}">
                    <a16:rowId xmlns:a16="http://schemas.microsoft.com/office/drawing/2014/main" val="984081985"/>
                  </a:ext>
                </a:extLst>
              </a:tr>
              <a:tr h="370840">
                <a:tc>
                  <a:txBody>
                    <a:bodyPr/>
                    <a:lstStyle/>
                    <a:p>
                      <a:r>
                        <a:rPr lang="en-GB" sz="2400" dirty="0">
                          <a:solidFill>
                            <a:schemeClr val="accent1">
                              <a:lumMod val="50000"/>
                            </a:schemeClr>
                          </a:solidFill>
                          <a:latin typeface="Century Gothic" panose="020B0502020202020204" pitchFamily="34" charset="0"/>
                        </a:rPr>
                        <a:t>5 - Puede </a:t>
                      </a:r>
                      <a:r>
                        <a:rPr lang="en-GB" sz="2400" dirty="0" err="1">
                          <a:solidFill>
                            <a:schemeClr val="accent1">
                              <a:lumMod val="50000"/>
                            </a:schemeClr>
                          </a:solidFill>
                          <a:latin typeface="Century Gothic" panose="020B0502020202020204" pitchFamily="34" charset="0"/>
                        </a:rPr>
                        <a:t>jugar</a:t>
                      </a:r>
                      <a:r>
                        <a:rPr lang="en-GB" sz="2400" dirty="0">
                          <a:solidFill>
                            <a:schemeClr val="accent1">
                              <a:lumMod val="50000"/>
                            </a:schemeClr>
                          </a:solidFill>
                          <a:latin typeface="Century Gothic" panose="020B0502020202020204" pitchFamily="34" charset="0"/>
                        </a:rPr>
                        <a:t> con el caballo.</a:t>
                      </a:r>
                    </a:p>
                  </a:txBody>
                  <a:tcPr/>
                </a:tc>
                <a:extLst>
                  <a:ext uri="{0D108BD9-81ED-4DB2-BD59-A6C34878D82A}">
                    <a16:rowId xmlns:a16="http://schemas.microsoft.com/office/drawing/2014/main" val="3044433043"/>
                  </a:ext>
                </a:extLst>
              </a:tr>
            </a:tbl>
          </a:graphicData>
        </a:graphic>
      </p:graphicFrame>
      <p:graphicFrame>
        <p:nvGraphicFramePr>
          <p:cNvPr id="4" name="Table 2">
            <a:extLst>
              <a:ext uri="{FF2B5EF4-FFF2-40B4-BE49-F238E27FC236}">
                <a16:creationId xmlns:a16="http://schemas.microsoft.com/office/drawing/2014/main" id="{25E96BEB-26CA-4E00-AFCF-240A989EC2DE}"/>
              </a:ext>
            </a:extLst>
          </p:cNvPr>
          <p:cNvGraphicFramePr>
            <a:graphicFrameLocks noGrp="1"/>
          </p:cNvGraphicFramePr>
          <p:nvPr/>
        </p:nvGraphicFramePr>
        <p:xfrm>
          <a:off x="5187465" y="891845"/>
          <a:ext cx="6500445" cy="5074310"/>
        </p:xfrm>
        <a:graphic>
          <a:graphicData uri="http://schemas.openxmlformats.org/drawingml/2006/table">
            <a:tbl>
              <a:tblPr firstRow="1" bandRow="1">
                <a:tableStyleId>{5DA37D80-6434-44D0-A028-1B22A696006F}</a:tableStyleId>
              </a:tblPr>
              <a:tblGrid>
                <a:gridCol w="709927">
                  <a:extLst>
                    <a:ext uri="{9D8B030D-6E8A-4147-A177-3AD203B41FA5}">
                      <a16:colId xmlns:a16="http://schemas.microsoft.com/office/drawing/2014/main" val="1992965773"/>
                    </a:ext>
                  </a:extLst>
                </a:gridCol>
                <a:gridCol w="990450">
                  <a:extLst>
                    <a:ext uri="{9D8B030D-6E8A-4147-A177-3AD203B41FA5}">
                      <a16:colId xmlns:a16="http://schemas.microsoft.com/office/drawing/2014/main" val="642112773"/>
                    </a:ext>
                  </a:extLst>
                </a:gridCol>
                <a:gridCol w="990450">
                  <a:extLst>
                    <a:ext uri="{9D8B030D-6E8A-4147-A177-3AD203B41FA5}">
                      <a16:colId xmlns:a16="http://schemas.microsoft.com/office/drawing/2014/main" val="4131987683"/>
                    </a:ext>
                  </a:extLst>
                </a:gridCol>
                <a:gridCol w="3809618">
                  <a:extLst>
                    <a:ext uri="{9D8B030D-6E8A-4147-A177-3AD203B41FA5}">
                      <a16:colId xmlns:a16="http://schemas.microsoft.com/office/drawing/2014/main" val="4245577441"/>
                    </a:ext>
                  </a:extLst>
                </a:gridCol>
              </a:tblGrid>
              <a:tr h="587104">
                <a:tc>
                  <a:txBody>
                    <a:bodyPr/>
                    <a:lstStyle/>
                    <a:p>
                      <a:pPr algn="ctr"/>
                      <a:endParaRPr lang="en-GB" sz="2200" b="0" i="0" dirty="0">
                        <a:latin typeface="Century Gothic" panose="020B0502020202020204" pitchFamily="34" charset="0"/>
                      </a:endParaRPr>
                    </a:p>
                  </a:txBody>
                  <a:tcPr/>
                </a:tc>
                <a:tc>
                  <a:txBody>
                    <a:bodyPr/>
                    <a:lstStyle/>
                    <a:p>
                      <a:pPr algn="ctr"/>
                      <a:r>
                        <a:rPr lang="en-GB" sz="2200" dirty="0">
                          <a:solidFill>
                            <a:schemeClr val="accent1">
                              <a:lumMod val="50000"/>
                            </a:schemeClr>
                          </a:solidFill>
                          <a:latin typeface="Century Gothic" panose="020B0502020202020204" pitchFamily="34" charset="0"/>
                        </a:rPr>
                        <a:t>You can</a:t>
                      </a:r>
                    </a:p>
                  </a:txBody>
                  <a:tcPr/>
                </a:tc>
                <a:tc>
                  <a:txBody>
                    <a:bodyPr/>
                    <a:lstStyle/>
                    <a:p>
                      <a:pPr algn="ctr"/>
                      <a:r>
                        <a:rPr lang="en-GB" sz="2200" dirty="0">
                          <a:solidFill>
                            <a:schemeClr val="accent1">
                              <a:lumMod val="50000"/>
                            </a:schemeClr>
                          </a:solidFill>
                          <a:latin typeface="Century Gothic" panose="020B0502020202020204" pitchFamily="34" charset="0"/>
                        </a:rPr>
                        <a:t>S/he can</a:t>
                      </a:r>
                    </a:p>
                  </a:txBody>
                  <a:tcPr/>
                </a:tc>
                <a:tc>
                  <a:txBody>
                    <a:bodyPr/>
                    <a:lstStyle/>
                    <a:p>
                      <a:pPr algn="ctr"/>
                      <a:r>
                        <a:rPr lang="en-GB" sz="2200" dirty="0">
                          <a:solidFill>
                            <a:schemeClr val="accent1">
                              <a:lumMod val="50000"/>
                            </a:schemeClr>
                          </a:solidFill>
                          <a:latin typeface="Century Gothic" panose="020B0502020202020204" pitchFamily="34" charset="0"/>
                        </a:rPr>
                        <a:t>Escribe la </a:t>
                      </a:r>
                      <a:r>
                        <a:rPr lang="en-GB" sz="2200" dirty="0" err="1">
                          <a:solidFill>
                            <a:schemeClr val="accent1">
                              <a:lumMod val="50000"/>
                            </a:schemeClr>
                          </a:solidFill>
                          <a:latin typeface="Century Gothic" panose="020B0502020202020204" pitchFamily="34" charset="0"/>
                        </a:rPr>
                        <a:t>frase</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en</a:t>
                      </a:r>
                      <a:r>
                        <a:rPr lang="en-GB" sz="2200" dirty="0">
                          <a:solidFill>
                            <a:schemeClr val="accent1">
                              <a:lumMod val="50000"/>
                            </a:schemeClr>
                          </a:solidFill>
                          <a:latin typeface="Century Gothic" panose="020B0502020202020204" pitchFamily="34" charset="0"/>
                        </a:rPr>
                        <a:t> inglés.</a:t>
                      </a:r>
                    </a:p>
                  </a:txBody>
                  <a:tcPr/>
                </a:tc>
                <a:extLst>
                  <a:ext uri="{0D108BD9-81ED-4DB2-BD59-A6C34878D82A}">
                    <a16:rowId xmlns:a16="http://schemas.microsoft.com/office/drawing/2014/main" val="3647316663"/>
                  </a:ext>
                </a:extLst>
              </a:tr>
              <a:tr h="862462">
                <a:tc>
                  <a:txBody>
                    <a:bodyPr/>
                    <a:lstStyle/>
                    <a:p>
                      <a:pPr lvl="0" algn="ctr"/>
                      <a:r>
                        <a:rPr lang="en-GB" sz="2400" b="1" dirty="0">
                          <a:solidFill>
                            <a:schemeClr val="accent1">
                              <a:lumMod val="50000"/>
                            </a:schemeClr>
                          </a:solidFill>
                          <a:latin typeface="Century Gothic" panose="020B0502020202020204" pitchFamily="34" charset="0"/>
                        </a:rPr>
                        <a:t>1</a:t>
                      </a:r>
                    </a:p>
                  </a:txBody>
                  <a:tcPr anchor="ctr"/>
                </a:tc>
                <a:tc>
                  <a:txBody>
                    <a:bodyPr/>
                    <a:lstStyle/>
                    <a:p>
                      <a:endParaRPr lang="en-GB" sz="2200" b="0" i="0" dirty="0">
                        <a:latin typeface="Century Gothic" panose="020B0502020202020204" pitchFamily="34" charset="0"/>
                      </a:endParaRPr>
                    </a:p>
                  </a:txBody>
                  <a:tcPr/>
                </a:tc>
                <a:tc>
                  <a:txBody>
                    <a:bodyPr/>
                    <a:lstStyle/>
                    <a:p>
                      <a:endParaRPr lang="en-GB" sz="2200" b="0" i="0" dirty="0">
                        <a:latin typeface="Century Gothic" panose="020B0502020202020204" pitchFamily="34" charset="0"/>
                      </a:endParaRPr>
                    </a:p>
                  </a:txBody>
                  <a:tcPr/>
                </a:tc>
                <a:tc>
                  <a:txBody>
                    <a:bodyPr/>
                    <a:lstStyle/>
                    <a:p>
                      <a:endParaRPr lang="en-GB" sz="2200" b="0" i="0" dirty="0">
                        <a:latin typeface="Century Gothic" panose="020B0502020202020204" pitchFamily="34" charset="0"/>
                      </a:endParaRPr>
                    </a:p>
                  </a:txBody>
                  <a:tcPr/>
                </a:tc>
                <a:extLst>
                  <a:ext uri="{0D108BD9-81ED-4DB2-BD59-A6C34878D82A}">
                    <a16:rowId xmlns:a16="http://schemas.microsoft.com/office/drawing/2014/main" val="3472825859"/>
                  </a:ext>
                </a:extLst>
              </a:tr>
              <a:tr h="862462">
                <a:tc>
                  <a:txBody>
                    <a:bodyPr/>
                    <a:lstStyle/>
                    <a:p>
                      <a:pPr algn="ctr"/>
                      <a:r>
                        <a:rPr lang="en-GB" sz="2400" b="1" dirty="0">
                          <a:solidFill>
                            <a:schemeClr val="accent1">
                              <a:lumMod val="50000"/>
                            </a:schemeClr>
                          </a:solidFill>
                          <a:latin typeface="Century Gothic" panose="020B0502020202020204" pitchFamily="34" charset="0"/>
                        </a:rPr>
                        <a:t>2</a:t>
                      </a:r>
                    </a:p>
                  </a:txBody>
                  <a:tcPr anchor="ctr"/>
                </a:tc>
                <a:tc>
                  <a:txBody>
                    <a:bodyPr/>
                    <a:lstStyle/>
                    <a:p>
                      <a:endParaRPr lang="en-GB" sz="2200" b="0" i="0" dirty="0">
                        <a:latin typeface="Century Gothic" panose="020B0502020202020204" pitchFamily="34" charset="0"/>
                      </a:endParaRPr>
                    </a:p>
                  </a:txBody>
                  <a:tcPr/>
                </a:tc>
                <a:tc>
                  <a:txBody>
                    <a:bodyPr/>
                    <a:lstStyle/>
                    <a:p>
                      <a:endParaRPr lang="en-GB" sz="2200" b="0" i="0" dirty="0">
                        <a:latin typeface="Century Gothic" panose="020B0502020202020204" pitchFamily="34" charset="0"/>
                      </a:endParaRPr>
                    </a:p>
                  </a:txBody>
                  <a:tcPr/>
                </a:tc>
                <a:tc>
                  <a:txBody>
                    <a:bodyPr/>
                    <a:lstStyle/>
                    <a:p>
                      <a:endParaRPr lang="en-GB" sz="2200" b="0" i="0" dirty="0">
                        <a:latin typeface="Century Gothic" panose="020B0502020202020204" pitchFamily="34" charset="0"/>
                      </a:endParaRPr>
                    </a:p>
                  </a:txBody>
                  <a:tcPr/>
                </a:tc>
                <a:extLst>
                  <a:ext uri="{0D108BD9-81ED-4DB2-BD59-A6C34878D82A}">
                    <a16:rowId xmlns:a16="http://schemas.microsoft.com/office/drawing/2014/main" val="1456161606"/>
                  </a:ext>
                </a:extLst>
              </a:tr>
              <a:tr h="862462">
                <a:tc>
                  <a:txBody>
                    <a:bodyPr/>
                    <a:lstStyle/>
                    <a:p>
                      <a:pPr algn="ctr"/>
                      <a:r>
                        <a:rPr lang="en-GB" sz="2400" b="1" dirty="0">
                          <a:solidFill>
                            <a:schemeClr val="accent1">
                              <a:lumMod val="50000"/>
                            </a:schemeClr>
                          </a:solidFill>
                          <a:latin typeface="Century Gothic" panose="020B0502020202020204" pitchFamily="34" charset="0"/>
                        </a:rPr>
                        <a:t>3</a:t>
                      </a:r>
                    </a:p>
                  </a:txBody>
                  <a:tcPr anchor="ctr"/>
                </a:tc>
                <a:tc>
                  <a:txBody>
                    <a:bodyPr/>
                    <a:lstStyle/>
                    <a:p>
                      <a:endParaRPr lang="en-GB" sz="2200" b="0" i="0" dirty="0">
                        <a:latin typeface="Century Gothic" panose="020B0502020202020204" pitchFamily="34" charset="0"/>
                      </a:endParaRPr>
                    </a:p>
                  </a:txBody>
                  <a:tcPr/>
                </a:tc>
                <a:tc>
                  <a:txBody>
                    <a:bodyPr/>
                    <a:lstStyle/>
                    <a:p>
                      <a:endParaRPr lang="en-GB" sz="2200" b="0" i="0" dirty="0">
                        <a:latin typeface="Century Gothic" panose="020B0502020202020204" pitchFamily="34" charset="0"/>
                      </a:endParaRPr>
                    </a:p>
                  </a:txBody>
                  <a:tcPr/>
                </a:tc>
                <a:tc>
                  <a:txBody>
                    <a:bodyPr/>
                    <a:lstStyle/>
                    <a:p>
                      <a:endParaRPr lang="en-GB" sz="2200" b="0" i="0" dirty="0">
                        <a:latin typeface="Century Gothic" panose="020B0502020202020204" pitchFamily="34" charset="0"/>
                      </a:endParaRPr>
                    </a:p>
                  </a:txBody>
                  <a:tcPr/>
                </a:tc>
                <a:extLst>
                  <a:ext uri="{0D108BD9-81ED-4DB2-BD59-A6C34878D82A}">
                    <a16:rowId xmlns:a16="http://schemas.microsoft.com/office/drawing/2014/main" val="2195662324"/>
                  </a:ext>
                </a:extLst>
              </a:tr>
              <a:tr h="862462">
                <a:tc>
                  <a:txBody>
                    <a:bodyPr/>
                    <a:lstStyle/>
                    <a:p>
                      <a:pPr algn="ctr"/>
                      <a:r>
                        <a:rPr lang="en-GB" sz="2400" b="1" dirty="0">
                          <a:solidFill>
                            <a:schemeClr val="accent1">
                              <a:lumMod val="50000"/>
                            </a:schemeClr>
                          </a:solidFill>
                          <a:latin typeface="Century Gothic" panose="020B0502020202020204" pitchFamily="34" charset="0"/>
                        </a:rPr>
                        <a:t>4</a:t>
                      </a:r>
                    </a:p>
                  </a:txBody>
                  <a:tcPr anchor="ctr"/>
                </a:tc>
                <a:tc>
                  <a:txBody>
                    <a:bodyPr/>
                    <a:lstStyle/>
                    <a:p>
                      <a:endParaRPr lang="en-GB" sz="2200" b="0" i="0" dirty="0">
                        <a:latin typeface="Century Gothic" panose="020B0502020202020204" pitchFamily="34" charset="0"/>
                      </a:endParaRPr>
                    </a:p>
                  </a:txBody>
                  <a:tcPr/>
                </a:tc>
                <a:tc>
                  <a:txBody>
                    <a:bodyPr/>
                    <a:lstStyle/>
                    <a:p>
                      <a:endParaRPr lang="en-GB" sz="2200" b="0" i="0" dirty="0">
                        <a:latin typeface="Century Gothic" panose="020B0502020202020204" pitchFamily="34" charset="0"/>
                      </a:endParaRPr>
                    </a:p>
                  </a:txBody>
                  <a:tcPr/>
                </a:tc>
                <a:tc>
                  <a:txBody>
                    <a:bodyPr/>
                    <a:lstStyle/>
                    <a:p>
                      <a:endParaRPr lang="en-GB" sz="2200" b="0" i="0" dirty="0">
                        <a:latin typeface="Century Gothic" panose="020B0502020202020204" pitchFamily="34" charset="0"/>
                      </a:endParaRPr>
                    </a:p>
                  </a:txBody>
                  <a:tcPr/>
                </a:tc>
                <a:extLst>
                  <a:ext uri="{0D108BD9-81ED-4DB2-BD59-A6C34878D82A}">
                    <a16:rowId xmlns:a16="http://schemas.microsoft.com/office/drawing/2014/main" val="3424639339"/>
                  </a:ext>
                </a:extLst>
              </a:tr>
              <a:tr h="862462">
                <a:tc>
                  <a:txBody>
                    <a:bodyPr/>
                    <a:lstStyle/>
                    <a:p>
                      <a:pPr algn="ctr"/>
                      <a:r>
                        <a:rPr lang="en-GB" sz="2400" b="1" dirty="0">
                          <a:solidFill>
                            <a:schemeClr val="accent1">
                              <a:lumMod val="50000"/>
                            </a:schemeClr>
                          </a:solidFill>
                          <a:latin typeface="Century Gothic" panose="020B0502020202020204" pitchFamily="34" charset="0"/>
                        </a:rPr>
                        <a:t>5</a:t>
                      </a:r>
                    </a:p>
                  </a:txBody>
                  <a:tcPr anchor="ctr"/>
                </a:tc>
                <a:tc>
                  <a:txBody>
                    <a:bodyPr/>
                    <a:lstStyle/>
                    <a:p>
                      <a:endParaRPr lang="en-GB" sz="2200" b="0" i="0" dirty="0">
                        <a:latin typeface="Century Gothic" panose="020B0502020202020204" pitchFamily="34" charset="0"/>
                      </a:endParaRPr>
                    </a:p>
                  </a:txBody>
                  <a:tcPr/>
                </a:tc>
                <a:tc>
                  <a:txBody>
                    <a:bodyPr/>
                    <a:lstStyle/>
                    <a:p>
                      <a:endParaRPr lang="en-GB" sz="2200" b="0" i="0" dirty="0">
                        <a:latin typeface="Century Gothic" panose="020B0502020202020204" pitchFamily="34" charset="0"/>
                      </a:endParaRPr>
                    </a:p>
                  </a:txBody>
                  <a:tcPr/>
                </a:tc>
                <a:tc>
                  <a:txBody>
                    <a:bodyPr/>
                    <a:lstStyle/>
                    <a:p>
                      <a:endParaRPr lang="en-GB" sz="2200" b="0" i="0" dirty="0">
                        <a:latin typeface="Century Gothic" panose="020B0502020202020204" pitchFamily="34" charset="0"/>
                      </a:endParaRPr>
                    </a:p>
                  </a:txBody>
                  <a:tcPr/>
                </a:tc>
                <a:extLst>
                  <a:ext uri="{0D108BD9-81ED-4DB2-BD59-A6C34878D82A}">
                    <a16:rowId xmlns:a16="http://schemas.microsoft.com/office/drawing/2014/main" val="209691580"/>
                  </a:ext>
                </a:extLst>
              </a:tr>
            </a:tbl>
          </a:graphicData>
        </a:graphic>
      </p:graphicFrame>
      <p:sp>
        <p:nvSpPr>
          <p:cNvPr id="3" name="Title 2">
            <a:extLst>
              <a:ext uri="{FF2B5EF4-FFF2-40B4-BE49-F238E27FC236}">
                <a16:creationId xmlns:a16="http://schemas.microsoft.com/office/drawing/2014/main" id="{251C469C-A83D-534B-8EC7-D9BEEDB4CA5B}"/>
              </a:ext>
            </a:extLst>
          </p:cNvPr>
          <p:cNvSpPr>
            <a:spLocks noGrp="1"/>
          </p:cNvSpPr>
          <p:nvPr>
            <p:ph type="title"/>
          </p:nvPr>
        </p:nvSpPr>
        <p:spPr>
          <a:xfrm>
            <a:off x="504091" y="104415"/>
            <a:ext cx="2490216" cy="928527"/>
          </a:xfrm>
        </p:spPr>
        <p:txBody>
          <a:bodyPr>
            <a:normAutofit/>
          </a:bodyPr>
          <a:lstStyle/>
          <a:p>
            <a:r>
              <a:rPr lang="en-US" sz="3600" b="1" dirty="0">
                <a:ln w="22225">
                  <a:noFill/>
                  <a:prstDash val="solid"/>
                </a:ln>
                <a:solidFill>
                  <a:schemeClr val="accent1">
                    <a:lumMod val="50000"/>
                  </a:schemeClr>
                </a:solidFill>
                <a:latin typeface="Century Gothic" panose="020B0502020202020204" pitchFamily="34" charset="0"/>
              </a:rPr>
              <a:t>Persona A</a:t>
            </a:r>
            <a:endParaRPr lang="en-US" sz="3600" dirty="0">
              <a:ln w="22225">
                <a:noFill/>
                <a:prstDash val="solid"/>
              </a:ln>
              <a:solidFill>
                <a:schemeClr val="accent1">
                  <a:lumMod val="50000"/>
                </a:schemeClr>
              </a:solidFill>
            </a:endParaRPr>
          </a:p>
        </p:txBody>
      </p:sp>
    </p:spTree>
    <p:extLst>
      <p:ext uri="{BB962C8B-B14F-4D97-AF65-F5344CB8AC3E}">
        <p14:creationId xmlns:p14="http://schemas.microsoft.com/office/powerpoint/2010/main" val="13947387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22B580C-8C99-4AD5-B950-FC859C7606AE}"/>
              </a:ext>
            </a:extLst>
          </p:cNvPr>
          <p:cNvGraphicFramePr>
            <a:graphicFrameLocks noGrp="1"/>
          </p:cNvGraphicFramePr>
          <p:nvPr/>
        </p:nvGraphicFramePr>
        <p:xfrm>
          <a:off x="328246" y="1691640"/>
          <a:ext cx="4208586" cy="3840480"/>
        </p:xfrm>
        <a:graphic>
          <a:graphicData uri="http://schemas.openxmlformats.org/drawingml/2006/table">
            <a:tbl>
              <a:tblPr firstRow="1" bandRow="1">
                <a:tableStyleId>{5DA37D80-6434-44D0-A028-1B22A696006F}</a:tableStyleId>
              </a:tblPr>
              <a:tblGrid>
                <a:gridCol w="4208586">
                  <a:extLst>
                    <a:ext uri="{9D8B030D-6E8A-4147-A177-3AD203B41FA5}">
                      <a16:colId xmlns:a16="http://schemas.microsoft.com/office/drawing/2014/main" val="4162825656"/>
                    </a:ext>
                  </a:extLst>
                </a:gridCol>
              </a:tblGrid>
              <a:tr h="370840">
                <a:tc>
                  <a:txBody>
                    <a:bodyPr/>
                    <a:lstStyle/>
                    <a:p>
                      <a:pPr algn="ctr"/>
                      <a:r>
                        <a:rPr lang="en-GB" sz="2400" dirty="0">
                          <a:solidFill>
                            <a:schemeClr val="accent1">
                              <a:lumMod val="50000"/>
                            </a:schemeClr>
                          </a:solidFill>
                          <a:latin typeface="Century Gothic" panose="020B0502020202020204" pitchFamily="34" charset="0"/>
                        </a:rPr>
                        <a:t>Lee las </a:t>
                      </a:r>
                      <a:r>
                        <a:rPr lang="en-GB" sz="2400" dirty="0" err="1">
                          <a:solidFill>
                            <a:schemeClr val="accent1">
                              <a:lumMod val="50000"/>
                            </a:schemeClr>
                          </a:solidFill>
                          <a:latin typeface="Century Gothic" panose="020B0502020202020204" pitchFamily="34" charset="0"/>
                        </a:rPr>
                        <a:t>frases</a:t>
                      </a:r>
                      <a:r>
                        <a:rPr lang="en-GB" sz="2400" dirty="0">
                          <a:solidFill>
                            <a:schemeClr val="accent1">
                              <a:lumMod val="50000"/>
                            </a:schemeClr>
                          </a:solidFill>
                          <a:latin typeface="Century Gothic" panose="020B0502020202020204" pitchFamily="34" charset="0"/>
                        </a:rPr>
                        <a:t>.</a:t>
                      </a:r>
                    </a:p>
                  </a:txBody>
                  <a:tcPr/>
                </a:tc>
                <a:extLst>
                  <a:ext uri="{0D108BD9-81ED-4DB2-BD59-A6C34878D82A}">
                    <a16:rowId xmlns:a16="http://schemas.microsoft.com/office/drawing/2014/main" val="1009973073"/>
                  </a:ext>
                </a:extLst>
              </a:tr>
              <a:tr h="370840">
                <a:tc>
                  <a:txBody>
                    <a:bodyPr/>
                    <a:lstStyle/>
                    <a:p>
                      <a:r>
                        <a:rPr lang="en-GB" sz="2400" dirty="0">
                          <a:solidFill>
                            <a:schemeClr val="accent1">
                              <a:lumMod val="50000"/>
                            </a:schemeClr>
                          </a:solidFill>
                          <a:latin typeface="Century Gothic" panose="020B0502020202020204" pitchFamily="34" charset="0"/>
                        </a:rPr>
                        <a:t>1 – Puede hacer un plan.</a:t>
                      </a:r>
                    </a:p>
                  </a:txBody>
                  <a:tcPr/>
                </a:tc>
                <a:extLst>
                  <a:ext uri="{0D108BD9-81ED-4DB2-BD59-A6C34878D82A}">
                    <a16:rowId xmlns:a16="http://schemas.microsoft.com/office/drawing/2014/main" val="1824318023"/>
                  </a:ext>
                </a:extLst>
              </a:tr>
              <a:tr h="370840">
                <a:tc>
                  <a:txBody>
                    <a:bodyPr/>
                    <a:lstStyle/>
                    <a:p>
                      <a:r>
                        <a:rPr lang="en-GB" sz="2400" dirty="0">
                          <a:solidFill>
                            <a:schemeClr val="accent1">
                              <a:lumMod val="50000"/>
                            </a:schemeClr>
                          </a:solidFill>
                          <a:latin typeface="Century Gothic" panose="020B0502020202020204" pitchFamily="34" charset="0"/>
                        </a:rPr>
                        <a:t>2 – Puede </a:t>
                      </a:r>
                      <a:r>
                        <a:rPr lang="en-GB" sz="2400" dirty="0" err="1">
                          <a:solidFill>
                            <a:schemeClr val="accent1">
                              <a:lumMod val="50000"/>
                            </a:schemeClr>
                          </a:solidFill>
                          <a:latin typeface="Century Gothic" panose="020B0502020202020204" pitchFamily="34" charset="0"/>
                        </a:rPr>
                        <a:t>pedir</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ayuda</a:t>
                      </a:r>
                      <a:r>
                        <a:rPr lang="en-GB" sz="2400" dirty="0">
                          <a:solidFill>
                            <a:schemeClr val="accent1">
                              <a:lumMod val="50000"/>
                            </a:schemeClr>
                          </a:solidFill>
                          <a:latin typeface="Century Gothic" panose="020B0502020202020204" pitchFamily="34" charset="0"/>
                        </a:rPr>
                        <a:t>.</a:t>
                      </a:r>
                    </a:p>
                  </a:txBody>
                  <a:tcPr/>
                </a:tc>
                <a:extLst>
                  <a:ext uri="{0D108BD9-81ED-4DB2-BD59-A6C34878D82A}">
                    <a16:rowId xmlns:a16="http://schemas.microsoft.com/office/drawing/2014/main" val="1167343375"/>
                  </a:ext>
                </a:extLst>
              </a:tr>
              <a:tr h="370840">
                <a:tc>
                  <a:txBody>
                    <a:bodyPr/>
                    <a:lstStyle/>
                    <a:p>
                      <a:r>
                        <a:rPr lang="en-GB" sz="2400" dirty="0">
                          <a:solidFill>
                            <a:schemeClr val="accent1">
                              <a:lumMod val="50000"/>
                            </a:schemeClr>
                          </a:solidFill>
                          <a:latin typeface="Century Gothic" panose="020B0502020202020204" pitchFamily="34" charset="0"/>
                        </a:rPr>
                        <a:t>3 - Puedes </a:t>
                      </a:r>
                      <a:r>
                        <a:rPr lang="en-GB" sz="2400" dirty="0" err="1">
                          <a:solidFill>
                            <a:schemeClr val="accent1">
                              <a:lumMod val="50000"/>
                            </a:schemeClr>
                          </a:solidFill>
                          <a:latin typeface="Century Gothic" panose="020B0502020202020204" pitchFamily="34" charset="0"/>
                        </a:rPr>
                        <a:t>llevar</a:t>
                      </a:r>
                      <a:r>
                        <a:rPr lang="en-GB" sz="2400" dirty="0">
                          <a:solidFill>
                            <a:schemeClr val="accent1">
                              <a:lumMod val="50000"/>
                            </a:schemeClr>
                          </a:solidFill>
                          <a:latin typeface="Century Gothic" panose="020B0502020202020204" pitchFamily="34" charset="0"/>
                        </a:rPr>
                        <a:t> dos </a:t>
                      </a:r>
                      <a:r>
                        <a:rPr lang="en-GB" sz="2400" dirty="0" err="1">
                          <a:solidFill>
                            <a:schemeClr val="accent1">
                              <a:lumMod val="50000"/>
                            </a:schemeClr>
                          </a:solidFill>
                          <a:latin typeface="Century Gothic" panose="020B0502020202020204" pitchFamily="34" charset="0"/>
                        </a:rPr>
                        <a:t>bicicletas</a:t>
                      </a:r>
                      <a:r>
                        <a:rPr lang="en-GB" sz="2400" dirty="0">
                          <a:solidFill>
                            <a:schemeClr val="accent1">
                              <a:lumMod val="50000"/>
                            </a:schemeClr>
                          </a:solidFill>
                          <a:latin typeface="Century Gothic" panose="020B0502020202020204" pitchFamily="34" charset="0"/>
                        </a:rPr>
                        <a:t>.</a:t>
                      </a:r>
                    </a:p>
                  </a:txBody>
                  <a:tcPr/>
                </a:tc>
                <a:extLst>
                  <a:ext uri="{0D108BD9-81ED-4DB2-BD59-A6C34878D82A}">
                    <a16:rowId xmlns:a16="http://schemas.microsoft.com/office/drawing/2014/main" val="627256268"/>
                  </a:ext>
                </a:extLst>
              </a:tr>
              <a:tr h="370840">
                <a:tc>
                  <a:txBody>
                    <a:bodyPr/>
                    <a:lstStyle/>
                    <a:p>
                      <a:r>
                        <a:rPr lang="en-GB" sz="2400" dirty="0">
                          <a:solidFill>
                            <a:schemeClr val="accent1">
                              <a:lumMod val="50000"/>
                            </a:schemeClr>
                          </a:solidFill>
                          <a:latin typeface="Century Gothic" panose="020B0502020202020204" pitchFamily="34" charset="0"/>
                        </a:rPr>
                        <a:t>4 – Puede </a:t>
                      </a:r>
                      <a:r>
                        <a:rPr lang="en-GB" sz="2400" dirty="0" err="1">
                          <a:solidFill>
                            <a:schemeClr val="accent1">
                              <a:lumMod val="50000"/>
                            </a:schemeClr>
                          </a:solidFill>
                          <a:latin typeface="Century Gothic" panose="020B0502020202020204" pitchFamily="34" charset="0"/>
                        </a:rPr>
                        <a:t>preguntar</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dónde</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está</a:t>
                      </a:r>
                      <a:r>
                        <a:rPr lang="en-GB" sz="2400" dirty="0">
                          <a:solidFill>
                            <a:schemeClr val="accent1">
                              <a:lumMod val="50000"/>
                            </a:schemeClr>
                          </a:solidFill>
                          <a:latin typeface="Century Gothic" panose="020B0502020202020204" pitchFamily="34" charset="0"/>
                        </a:rPr>
                        <a:t> el </a:t>
                      </a:r>
                      <a:r>
                        <a:rPr lang="en-GB" sz="2400" dirty="0" err="1">
                          <a:solidFill>
                            <a:schemeClr val="accent1">
                              <a:lumMod val="50000"/>
                            </a:schemeClr>
                          </a:solidFill>
                          <a:latin typeface="Century Gothic" panose="020B0502020202020204" pitchFamily="34" charset="0"/>
                        </a:rPr>
                        <a:t>norte</a:t>
                      </a:r>
                      <a:r>
                        <a:rPr lang="en-GB" sz="2400" dirty="0">
                          <a:solidFill>
                            <a:schemeClr val="accent1">
                              <a:lumMod val="50000"/>
                            </a:schemeClr>
                          </a:solidFill>
                          <a:latin typeface="Century Gothic" panose="020B0502020202020204" pitchFamily="34" charset="0"/>
                        </a:rPr>
                        <a:t>.</a:t>
                      </a:r>
                    </a:p>
                  </a:txBody>
                  <a:tcPr/>
                </a:tc>
                <a:extLst>
                  <a:ext uri="{0D108BD9-81ED-4DB2-BD59-A6C34878D82A}">
                    <a16:rowId xmlns:a16="http://schemas.microsoft.com/office/drawing/2014/main" val="984081985"/>
                  </a:ext>
                </a:extLst>
              </a:tr>
              <a:tr h="370840">
                <a:tc>
                  <a:txBody>
                    <a:bodyPr/>
                    <a:lstStyle/>
                    <a:p>
                      <a:r>
                        <a:rPr lang="en-GB" sz="2400" dirty="0">
                          <a:solidFill>
                            <a:schemeClr val="accent1">
                              <a:lumMod val="50000"/>
                            </a:schemeClr>
                          </a:solidFill>
                          <a:latin typeface="Century Gothic" panose="020B0502020202020204" pitchFamily="34" charset="0"/>
                        </a:rPr>
                        <a:t>5 – Puedes </a:t>
                      </a:r>
                      <a:r>
                        <a:rPr lang="en-GB" sz="2400" dirty="0" err="1">
                          <a:solidFill>
                            <a:schemeClr val="accent1">
                              <a:lumMod val="50000"/>
                            </a:schemeClr>
                          </a:solidFill>
                          <a:latin typeface="Century Gothic" panose="020B0502020202020204" pitchFamily="34" charset="0"/>
                        </a:rPr>
                        <a:t>buscar</a:t>
                      </a:r>
                      <a:r>
                        <a:rPr lang="en-GB" sz="2400" dirty="0">
                          <a:solidFill>
                            <a:schemeClr val="accent1">
                              <a:lumMod val="50000"/>
                            </a:schemeClr>
                          </a:solidFill>
                          <a:latin typeface="Century Gothic" panose="020B0502020202020204" pitchFamily="34" charset="0"/>
                        </a:rPr>
                        <a:t> una vista </a:t>
                      </a:r>
                      <a:r>
                        <a:rPr lang="en-GB" sz="2400" dirty="0" err="1">
                          <a:solidFill>
                            <a:schemeClr val="accent1">
                              <a:lumMod val="50000"/>
                            </a:schemeClr>
                          </a:solidFill>
                          <a:latin typeface="Century Gothic" panose="020B0502020202020204" pitchFamily="34" charset="0"/>
                        </a:rPr>
                        <a:t>bonita</a:t>
                      </a:r>
                      <a:r>
                        <a:rPr lang="en-GB" sz="2400" dirty="0">
                          <a:solidFill>
                            <a:schemeClr val="accent1">
                              <a:lumMod val="50000"/>
                            </a:schemeClr>
                          </a:solidFill>
                          <a:latin typeface="Century Gothic" panose="020B0502020202020204" pitchFamily="34" charset="0"/>
                        </a:rPr>
                        <a:t>.</a:t>
                      </a:r>
                    </a:p>
                  </a:txBody>
                  <a:tcPr/>
                </a:tc>
                <a:extLst>
                  <a:ext uri="{0D108BD9-81ED-4DB2-BD59-A6C34878D82A}">
                    <a16:rowId xmlns:a16="http://schemas.microsoft.com/office/drawing/2014/main" val="3044433043"/>
                  </a:ext>
                </a:extLst>
              </a:tr>
            </a:tbl>
          </a:graphicData>
        </a:graphic>
      </p:graphicFrame>
      <p:graphicFrame>
        <p:nvGraphicFramePr>
          <p:cNvPr id="11" name="Table 2">
            <a:extLst>
              <a:ext uri="{FF2B5EF4-FFF2-40B4-BE49-F238E27FC236}">
                <a16:creationId xmlns:a16="http://schemas.microsoft.com/office/drawing/2014/main" id="{1BE13A2D-F5CE-4DA6-AEB7-01AD6BD6E758}"/>
              </a:ext>
            </a:extLst>
          </p:cNvPr>
          <p:cNvGraphicFramePr>
            <a:graphicFrameLocks noGrp="1"/>
          </p:cNvGraphicFramePr>
          <p:nvPr/>
        </p:nvGraphicFramePr>
        <p:xfrm>
          <a:off x="5187465" y="891845"/>
          <a:ext cx="6463575" cy="5074310"/>
        </p:xfrm>
        <a:graphic>
          <a:graphicData uri="http://schemas.openxmlformats.org/drawingml/2006/table">
            <a:tbl>
              <a:tblPr firstRow="1" bandRow="1">
                <a:tableStyleId>{5DA37D80-6434-44D0-A028-1B22A696006F}</a:tableStyleId>
              </a:tblPr>
              <a:tblGrid>
                <a:gridCol w="705900">
                  <a:extLst>
                    <a:ext uri="{9D8B030D-6E8A-4147-A177-3AD203B41FA5}">
                      <a16:colId xmlns:a16="http://schemas.microsoft.com/office/drawing/2014/main" val="1992965773"/>
                    </a:ext>
                  </a:extLst>
                </a:gridCol>
                <a:gridCol w="984832">
                  <a:extLst>
                    <a:ext uri="{9D8B030D-6E8A-4147-A177-3AD203B41FA5}">
                      <a16:colId xmlns:a16="http://schemas.microsoft.com/office/drawing/2014/main" val="642112773"/>
                    </a:ext>
                  </a:extLst>
                </a:gridCol>
                <a:gridCol w="984832">
                  <a:extLst>
                    <a:ext uri="{9D8B030D-6E8A-4147-A177-3AD203B41FA5}">
                      <a16:colId xmlns:a16="http://schemas.microsoft.com/office/drawing/2014/main" val="4131987683"/>
                    </a:ext>
                  </a:extLst>
                </a:gridCol>
                <a:gridCol w="3788011">
                  <a:extLst>
                    <a:ext uri="{9D8B030D-6E8A-4147-A177-3AD203B41FA5}">
                      <a16:colId xmlns:a16="http://schemas.microsoft.com/office/drawing/2014/main" val="4245577441"/>
                    </a:ext>
                  </a:extLst>
                </a:gridCol>
              </a:tblGrid>
              <a:tr h="587104">
                <a:tc>
                  <a:txBody>
                    <a:bodyPr/>
                    <a:lstStyle/>
                    <a:p>
                      <a:pPr algn="ctr"/>
                      <a:endParaRPr lang="en-GB" sz="2200" b="0" i="0" dirty="0">
                        <a:solidFill>
                          <a:schemeClr val="accent1">
                            <a:lumMod val="50000"/>
                          </a:schemeClr>
                        </a:solidFill>
                        <a:latin typeface="Century Gothic" panose="020B0502020202020204" pitchFamily="34" charset="0"/>
                      </a:endParaRPr>
                    </a:p>
                  </a:txBody>
                  <a:tcPr/>
                </a:tc>
                <a:tc>
                  <a:txBody>
                    <a:bodyPr/>
                    <a:lstStyle/>
                    <a:p>
                      <a:pPr algn="ctr"/>
                      <a:r>
                        <a:rPr lang="en-GB" sz="2200" dirty="0">
                          <a:solidFill>
                            <a:schemeClr val="accent1">
                              <a:lumMod val="50000"/>
                            </a:schemeClr>
                          </a:solidFill>
                          <a:latin typeface="Century Gothic" panose="020B0502020202020204" pitchFamily="34" charset="0"/>
                        </a:rPr>
                        <a:t>You can</a:t>
                      </a:r>
                    </a:p>
                  </a:txBody>
                  <a:tcPr/>
                </a:tc>
                <a:tc>
                  <a:txBody>
                    <a:bodyPr/>
                    <a:lstStyle/>
                    <a:p>
                      <a:pPr algn="ctr"/>
                      <a:r>
                        <a:rPr lang="en-GB" sz="2200" dirty="0">
                          <a:solidFill>
                            <a:schemeClr val="accent1">
                              <a:lumMod val="50000"/>
                            </a:schemeClr>
                          </a:solidFill>
                          <a:latin typeface="Century Gothic" panose="020B0502020202020204" pitchFamily="34" charset="0"/>
                        </a:rPr>
                        <a:t>S/he can</a:t>
                      </a:r>
                    </a:p>
                  </a:txBody>
                  <a:tcPr/>
                </a:tc>
                <a:tc>
                  <a:txBody>
                    <a:bodyPr/>
                    <a:lstStyle/>
                    <a:p>
                      <a:pPr algn="ctr"/>
                      <a:r>
                        <a:rPr lang="en-GB" sz="2200" dirty="0">
                          <a:solidFill>
                            <a:schemeClr val="accent1">
                              <a:lumMod val="50000"/>
                            </a:schemeClr>
                          </a:solidFill>
                          <a:latin typeface="Century Gothic" panose="020B0502020202020204" pitchFamily="34" charset="0"/>
                        </a:rPr>
                        <a:t>Escribe la </a:t>
                      </a:r>
                      <a:r>
                        <a:rPr lang="en-GB" sz="2200" dirty="0" err="1">
                          <a:solidFill>
                            <a:schemeClr val="accent1">
                              <a:lumMod val="50000"/>
                            </a:schemeClr>
                          </a:solidFill>
                          <a:latin typeface="Century Gothic" panose="020B0502020202020204" pitchFamily="34" charset="0"/>
                        </a:rPr>
                        <a:t>frase</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en</a:t>
                      </a:r>
                      <a:r>
                        <a:rPr lang="en-GB" sz="2200" dirty="0">
                          <a:solidFill>
                            <a:schemeClr val="accent1">
                              <a:lumMod val="50000"/>
                            </a:schemeClr>
                          </a:solidFill>
                          <a:latin typeface="Century Gothic" panose="020B0502020202020204" pitchFamily="34" charset="0"/>
                        </a:rPr>
                        <a:t> inglés.</a:t>
                      </a:r>
                    </a:p>
                  </a:txBody>
                  <a:tcPr/>
                </a:tc>
                <a:extLst>
                  <a:ext uri="{0D108BD9-81ED-4DB2-BD59-A6C34878D82A}">
                    <a16:rowId xmlns:a16="http://schemas.microsoft.com/office/drawing/2014/main" val="3647316663"/>
                  </a:ext>
                </a:extLst>
              </a:tr>
              <a:tr h="862462">
                <a:tc>
                  <a:txBody>
                    <a:bodyPr/>
                    <a:lstStyle/>
                    <a:p>
                      <a:pPr algn="ctr"/>
                      <a:r>
                        <a:rPr lang="en-GB" sz="2400" b="1" dirty="0">
                          <a:solidFill>
                            <a:schemeClr val="accent1">
                              <a:lumMod val="50000"/>
                            </a:schemeClr>
                          </a:solidFill>
                          <a:latin typeface="Century Gothic" panose="020B0502020202020204" pitchFamily="34" charset="0"/>
                        </a:rPr>
                        <a:t>1</a:t>
                      </a:r>
                    </a:p>
                  </a:txBody>
                  <a:tcPr anchor="ctr"/>
                </a:tc>
                <a:tc>
                  <a:txBody>
                    <a:bodyPr/>
                    <a:lstStyle/>
                    <a:p>
                      <a:endParaRPr lang="en-GB" sz="2200" b="0" i="0" dirty="0">
                        <a:solidFill>
                          <a:srgbClr val="002060"/>
                        </a:solidFill>
                        <a:latin typeface="Century Gothic" panose="020B0502020202020204" pitchFamily="34" charset="0"/>
                      </a:endParaRPr>
                    </a:p>
                  </a:txBody>
                  <a:tcPr/>
                </a:tc>
                <a:tc>
                  <a:txBody>
                    <a:bodyPr/>
                    <a:lstStyle/>
                    <a:p>
                      <a:endParaRPr lang="en-GB" sz="2200" b="0" i="0" dirty="0">
                        <a:solidFill>
                          <a:srgbClr val="002060"/>
                        </a:solidFill>
                        <a:latin typeface="Century Gothic" panose="020B0502020202020204" pitchFamily="34" charset="0"/>
                      </a:endParaRPr>
                    </a:p>
                  </a:txBody>
                  <a:tcPr/>
                </a:tc>
                <a:tc>
                  <a:txBody>
                    <a:bodyPr/>
                    <a:lstStyle/>
                    <a:p>
                      <a:endParaRPr lang="en-GB" sz="2200" b="0" i="0" dirty="0">
                        <a:solidFill>
                          <a:srgbClr val="002060"/>
                        </a:solidFill>
                        <a:latin typeface="Century Gothic" panose="020B0502020202020204" pitchFamily="34" charset="0"/>
                      </a:endParaRPr>
                    </a:p>
                  </a:txBody>
                  <a:tcPr/>
                </a:tc>
                <a:extLst>
                  <a:ext uri="{0D108BD9-81ED-4DB2-BD59-A6C34878D82A}">
                    <a16:rowId xmlns:a16="http://schemas.microsoft.com/office/drawing/2014/main" val="3472825859"/>
                  </a:ext>
                </a:extLst>
              </a:tr>
              <a:tr h="862462">
                <a:tc>
                  <a:txBody>
                    <a:bodyPr/>
                    <a:lstStyle/>
                    <a:p>
                      <a:pPr algn="ctr"/>
                      <a:r>
                        <a:rPr lang="en-GB" sz="2400" b="1" dirty="0">
                          <a:solidFill>
                            <a:schemeClr val="accent1">
                              <a:lumMod val="50000"/>
                            </a:schemeClr>
                          </a:solidFill>
                          <a:latin typeface="Century Gothic" panose="020B0502020202020204" pitchFamily="34" charset="0"/>
                        </a:rPr>
                        <a:t>2</a:t>
                      </a:r>
                    </a:p>
                  </a:txBody>
                  <a:tcPr anchor="ctr"/>
                </a:tc>
                <a:tc>
                  <a:txBody>
                    <a:bodyPr/>
                    <a:lstStyle/>
                    <a:p>
                      <a:endParaRPr lang="en-GB" sz="2200" b="0" i="0" dirty="0">
                        <a:solidFill>
                          <a:srgbClr val="002060"/>
                        </a:solidFill>
                        <a:latin typeface="Century Gothic" panose="020B0502020202020204" pitchFamily="34" charset="0"/>
                      </a:endParaRPr>
                    </a:p>
                  </a:txBody>
                  <a:tcPr/>
                </a:tc>
                <a:tc>
                  <a:txBody>
                    <a:bodyPr/>
                    <a:lstStyle/>
                    <a:p>
                      <a:endParaRPr lang="en-GB" sz="2200" b="0" i="0" dirty="0">
                        <a:solidFill>
                          <a:srgbClr val="002060"/>
                        </a:solidFill>
                        <a:latin typeface="Century Gothic" panose="020B0502020202020204" pitchFamily="34" charset="0"/>
                      </a:endParaRPr>
                    </a:p>
                  </a:txBody>
                  <a:tcPr/>
                </a:tc>
                <a:tc>
                  <a:txBody>
                    <a:bodyPr/>
                    <a:lstStyle/>
                    <a:p>
                      <a:endParaRPr lang="en-GB" sz="2200" b="0" i="0" dirty="0">
                        <a:solidFill>
                          <a:srgbClr val="002060"/>
                        </a:solidFill>
                        <a:latin typeface="Century Gothic" panose="020B0502020202020204" pitchFamily="34" charset="0"/>
                      </a:endParaRPr>
                    </a:p>
                  </a:txBody>
                  <a:tcPr/>
                </a:tc>
                <a:extLst>
                  <a:ext uri="{0D108BD9-81ED-4DB2-BD59-A6C34878D82A}">
                    <a16:rowId xmlns:a16="http://schemas.microsoft.com/office/drawing/2014/main" val="1456161606"/>
                  </a:ext>
                </a:extLst>
              </a:tr>
              <a:tr h="862462">
                <a:tc>
                  <a:txBody>
                    <a:bodyPr/>
                    <a:lstStyle/>
                    <a:p>
                      <a:pPr algn="ctr"/>
                      <a:r>
                        <a:rPr lang="en-GB" sz="2400" b="1" dirty="0">
                          <a:solidFill>
                            <a:schemeClr val="accent1">
                              <a:lumMod val="50000"/>
                            </a:schemeClr>
                          </a:solidFill>
                          <a:latin typeface="Century Gothic" panose="020B0502020202020204" pitchFamily="34" charset="0"/>
                        </a:rPr>
                        <a:t>3</a:t>
                      </a:r>
                    </a:p>
                  </a:txBody>
                  <a:tcPr anchor="ctr"/>
                </a:tc>
                <a:tc>
                  <a:txBody>
                    <a:bodyPr/>
                    <a:lstStyle/>
                    <a:p>
                      <a:endParaRPr lang="en-GB" sz="2200" b="0" i="0" dirty="0">
                        <a:solidFill>
                          <a:srgbClr val="002060"/>
                        </a:solidFill>
                        <a:latin typeface="Century Gothic" panose="020B0502020202020204" pitchFamily="34" charset="0"/>
                      </a:endParaRPr>
                    </a:p>
                  </a:txBody>
                  <a:tcPr/>
                </a:tc>
                <a:tc>
                  <a:txBody>
                    <a:bodyPr/>
                    <a:lstStyle/>
                    <a:p>
                      <a:endParaRPr lang="en-GB" sz="2200" b="0" i="0" dirty="0">
                        <a:solidFill>
                          <a:srgbClr val="002060"/>
                        </a:solidFill>
                        <a:latin typeface="Century Gothic" panose="020B0502020202020204" pitchFamily="34" charset="0"/>
                      </a:endParaRPr>
                    </a:p>
                  </a:txBody>
                  <a:tcPr/>
                </a:tc>
                <a:tc>
                  <a:txBody>
                    <a:bodyPr/>
                    <a:lstStyle/>
                    <a:p>
                      <a:endParaRPr lang="en-GB" sz="2200" b="0" i="0" dirty="0">
                        <a:solidFill>
                          <a:srgbClr val="002060"/>
                        </a:solidFill>
                        <a:latin typeface="Century Gothic" panose="020B0502020202020204" pitchFamily="34" charset="0"/>
                      </a:endParaRPr>
                    </a:p>
                  </a:txBody>
                  <a:tcPr/>
                </a:tc>
                <a:extLst>
                  <a:ext uri="{0D108BD9-81ED-4DB2-BD59-A6C34878D82A}">
                    <a16:rowId xmlns:a16="http://schemas.microsoft.com/office/drawing/2014/main" val="2195662324"/>
                  </a:ext>
                </a:extLst>
              </a:tr>
              <a:tr h="862462">
                <a:tc>
                  <a:txBody>
                    <a:bodyPr/>
                    <a:lstStyle/>
                    <a:p>
                      <a:pPr algn="ctr"/>
                      <a:r>
                        <a:rPr lang="en-GB" sz="2400" b="1" dirty="0">
                          <a:solidFill>
                            <a:schemeClr val="accent1">
                              <a:lumMod val="50000"/>
                            </a:schemeClr>
                          </a:solidFill>
                          <a:latin typeface="Century Gothic" panose="020B0502020202020204" pitchFamily="34" charset="0"/>
                        </a:rPr>
                        <a:t>4</a:t>
                      </a:r>
                    </a:p>
                  </a:txBody>
                  <a:tcPr anchor="ctr"/>
                </a:tc>
                <a:tc>
                  <a:txBody>
                    <a:bodyPr/>
                    <a:lstStyle/>
                    <a:p>
                      <a:endParaRPr lang="en-GB" sz="2200" b="0" i="0" dirty="0">
                        <a:solidFill>
                          <a:srgbClr val="002060"/>
                        </a:solidFill>
                        <a:latin typeface="Century Gothic" panose="020B0502020202020204" pitchFamily="34" charset="0"/>
                      </a:endParaRPr>
                    </a:p>
                  </a:txBody>
                  <a:tcPr/>
                </a:tc>
                <a:tc>
                  <a:txBody>
                    <a:bodyPr/>
                    <a:lstStyle/>
                    <a:p>
                      <a:endParaRPr lang="en-GB" sz="2200" b="0" i="0" dirty="0">
                        <a:solidFill>
                          <a:srgbClr val="002060"/>
                        </a:solidFill>
                        <a:latin typeface="Century Gothic" panose="020B0502020202020204" pitchFamily="34" charset="0"/>
                      </a:endParaRPr>
                    </a:p>
                  </a:txBody>
                  <a:tcPr/>
                </a:tc>
                <a:tc>
                  <a:txBody>
                    <a:bodyPr/>
                    <a:lstStyle/>
                    <a:p>
                      <a:endParaRPr lang="en-GB" sz="2200" b="0" i="0" dirty="0">
                        <a:solidFill>
                          <a:srgbClr val="002060"/>
                        </a:solidFill>
                        <a:latin typeface="Century Gothic" panose="020B0502020202020204" pitchFamily="34" charset="0"/>
                      </a:endParaRPr>
                    </a:p>
                  </a:txBody>
                  <a:tcPr/>
                </a:tc>
                <a:extLst>
                  <a:ext uri="{0D108BD9-81ED-4DB2-BD59-A6C34878D82A}">
                    <a16:rowId xmlns:a16="http://schemas.microsoft.com/office/drawing/2014/main" val="3424639339"/>
                  </a:ext>
                </a:extLst>
              </a:tr>
              <a:tr h="862462">
                <a:tc>
                  <a:txBody>
                    <a:bodyPr/>
                    <a:lstStyle/>
                    <a:p>
                      <a:pPr algn="ctr"/>
                      <a:r>
                        <a:rPr lang="en-GB" sz="2400" b="1" dirty="0">
                          <a:solidFill>
                            <a:schemeClr val="accent1">
                              <a:lumMod val="50000"/>
                            </a:schemeClr>
                          </a:solidFill>
                          <a:latin typeface="Century Gothic" panose="020B0502020202020204" pitchFamily="34" charset="0"/>
                        </a:rPr>
                        <a:t>5</a:t>
                      </a:r>
                    </a:p>
                  </a:txBody>
                  <a:tcPr anchor="ctr"/>
                </a:tc>
                <a:tc>
                  <a:txBody>
                    <a:bodyPr/>
                    <a:lstStyle/>
                    <a:p>
                      <a:endParaRPr lang="en-GB" sz="2200" b="0" i="0" dirty="0">
                        <a:solidFill>
                          <a:srgbClr val="002060"/>
                        </a:solidFill>
                        <a:latin typeface="Century Gothic" panose="020B0502020202020204" pitchFamily="34" charset="0"/>
                      </a:endParaRPr>
                    </a:p>
                  </a:txBody>
                  <a:tcPr/>
                </a:tc>
                <a:tc>
                  <a:txBody>
                    <a:bodyPr/>
                    <a:lstStyle/>
                    <a:p>
                      <a:endParaRPr lang="en-GB" sz="2200" b="0" i="0" dirty="0">
                        <a:solidFill>
                          <a:srgbClr val="002060"/>
                        </a:solidFill>
                        <a:latin typeface="Century Gothic" panose="020B0502020202020204" pitchFamily="34" charset="0"/>
                      </a:endParaRPr>
                    </a:p>
                  </a:txBody>
                  <a:tcPr/>
                </a:tc>
                <a:tc>
                  <a:txBody>
                    <a:bodyPr/>
                    <a:lstStyle/>
                    <a:p>
                      <a:endParaRPr lang="en-GB" sz="2200" b="0" i="0" dirty="0">
                        <a:solidFill>
                          <a:srgbClr val="002060"/>
                        </a:solidFill>
                        <a:latin typeface="Century Gothic" panose="020B0502020202020204" pitchFamily="34" charset="0"/>
                      </a:endParaRPr>
                    </a:p>
                  </a:txBody>
                  <a:tcPr/>
                </a:tc>
                <a:extLst>
                  <a:ext uri="{0D108BD9-81ED-4DB2-BD59-A6C34878D82A}">
                    <a16:rowId xmlns:a16="http://schemas.microsoft.com/office/drawing/2014/main" val="209691580"/>
                  </a:ext>
                </a:extLst>
              </a:tr>
            </a:tbl>
          </a:graphicData>
        </a:graphic>
      </p:graphicFrame>
      <p:sp>
        <p:nvSpPr>
          <p:cNvPr id="3" name="Title 2">
            <a:extLst>
              <a:ext uri="{FF2B5EF4-FFF2-40B4-BE49-F238E27FC236}">
                <a16:creationId xmlns:a16="http://schemas.microsoft.com/office/drawing/2014/main" id="{7DCB36FB-E3FA-674F-BEA4-D33AAA4EEF21}"/>
              </a:ext>
            </a:extLst>
          </p:cNvPr>
          <p:cNvSpPr>
            <a:spLocks noGrp="1"/>
          </p:cNvSpPr>
          <p:nvPr>
            <p:ph type="title"/>
          </p:nvPr>
        </p:nvSpPr>
        <p:spPr>
          <a:xfrm>
            <a:off x="540960" y="76983"/>
            <a:ext cx="2490216" cy="983391"/>
          </a:xfrm>
        </p:spPr>
        <p:txBody>
          <a:bodyPr>
            <a:normAutofit/>
          </a:bodyPr>
          <a:lstStyle/>
          <a:p>
            <a:r>
              <a:rPr lang="en-US" sz="3600" b="1" dirty="0">
                <a:ln w="22225">
                  <a:noFill/>
                  <a:prstDash val="solid"/>
                </a:ln>
                <a:solidFill>
                  <a:schemeClr val="accent1">
                    <a:lumMod val="50000"/>
                  </a:schemeClr>
                </a:solidFill>
                <a:latin typeface="Century Gothic" panose="020B0502020202020204" pitchFamily="34" charset="0"/>
              </a:rPr>
              <a:t>Persona B</a:t>
            </a:r>
            <a:endParaRPr lang="en-US" sz="3600" dirty="0">
              <a:ln w="22225">
                <a:noFill/>
                <a:prstDash val="solid"/>
              </a:ln>
              <a:solidFill>
                <a:schemeClr val="accent1">
                  <a:lumMod val="50000"/>
                </a:schemeClr>
              </a:solidFill>
            </a:endParaRPr>
          </a:p>
        </p:txBody>
      </p:sp>
    </p:spTree>
    <p:extLst>
      <p:ext uri="{BB962C8B-B14F-4D97-AF65-F5344CB8AC3E}">
        <p14:creationId xmlns:p14="http://schemas.microsoft.com/office/powerpoint/2010/main" val="37029452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22B580C-8C99-4AD5-B950-FC859C7606AE}"/>
              </a:ext>
            </a:extLst>
          </p:cNvPr>
          <p:cNvGraphicFramePr>
            <a:graphicFrameLocks noGrp="1"/>
          </p:cNvGraphicFramePr>
          <p:nvPr/>
        </p:nvGraphicFramePr>
        <p:xfrm>
          <a:off x="328246" y="1691640"/>
          <a:ext cx="4208586" cy="3474720"/>
        </p:xfrm>
        <a:graphic>
          <a:graphicData uri="http://schemas.openxmlformats.org/drawingml/2006/table">
            <a:tbl>
              <a:tblPr firstRow="1" bandRow="1">
                <a:tableStyleId>{5DA37D80-6434-44D0-A028-1B22A696006F}</a:tableStyleId>
              </a:tblPr>
              <a:tblGrid>
                <a:gridCol w="4208586">
                  <a:extLst>
                    <a:ext uri="{9D8B030D-6E8A-4147-A177-3AD203B41FA5}">
                      <a16:colId xmlns:a16="http://schemas.microsoft.com/office/drawing/2014/main" val="4162825656"/>
                    </a:ext>
                  </a:extLst>
                </a:gridCol>
              </a:tblGrid>
              <a:tr h="370840">
                <a:tc>
                  <a:txBody>
                    <a:bodyPr/>
                    <a:lstStyle/>
                    <a:p>
                      <a:pPr algn="ctr"/>
                      <a:r>
                        <a:rPr lang="en-GB" sz="2400" dirty="0">
                          <a:solidFill>
                            <a:schemeClr val="accent1">
                              <a:lumMod val="50000"/>
                            </a:schemeClr>
                          </a:solidFill>
                          <a:latin typeface="Century Gothic" panose="020B0502020202020204" pitchFamily="34" charset="0"/>
                        </a:rPr>
                        <a:t>Lee las </a:t>
                      </a:r>
                      <a:r>
                        <a:rPr lang="en-GB" sz="2400" dirty="0" err="1">
                          <a:solidFill>
                            <a:schemeClr val="accent1">
                              <a:lumMod val="50000"/>
                            </a:schemeClr>
                          </a:solidFill>
                          <a:latin typeface="Century Gothic" panose="020B0502020202020204" pitchFamily="34" charset="0"/>
                        </a:rPr>
                        <a:t>frases</a:t>
                      </a:r>
                      <a:endParaRPr lang="en-GB" sz="24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009973073"/>
                  </a:ext>
                </a:extLst>
              </a:tr>
              <a:tr h="370840">
                <a:tc>
                  <a:txBody>
                    <a:bodyPr/>
                    <a:lstStyle/>
                    <a:p>
                      <a:r>
                        <a:rPr lang="en-GB" sz="2400" dirty="0">
                          <a:solidFill>
                            <a:schemeClr val="accent1">
                              <a:lumMod val="50000"/>
                            </a:schemeClr>
                          </a:solidFill>
                          <a:latin typeface="Century Gothic" panose="020B0502020202020204" pitchFamily="34" charset="0"/>
                        </a:rPr>
                        <a:t>1 - Puedes </a:t>
                      </a:r>
                      <a:r>
                        <a:rPr lang="en-GB" sz="2400" dirty="0" err="1">
                          <a:solidFill>
                            <a:schemeClr val="accent1">
                              <a:lumMod val="50000"/>
                            </a:schemeClr>
                          </a:solidFill>
                          <a:latin typeface="Century Gothic" panose="020B0502020202020204" pitchFamily="34" charset="0"/>
                        </a:rPr>
                        <a:t>preparar</a:t>
                      </a:r>
                      <a:r>
                        <a:rPr lang="en-GB" sz="2400" dirty="0">
                          <a:solidFill>
                            <a:schemeClr val="accent1">
                              <a:lumMod val="50000"/>
                            </a:schemeClr>
                          </a:solidFill>
                          <a:latin typeface="Century Gothic" panose="020B0502020202020204" pitchFamily="34" charset="0"/>
                        </a:rPr>
                        <a:t> la comida.</a:t>
                      </a:r>
                    </a:p>
                  </a:txBody>
                  <a:tcPr/>
                </a:tc>
                <a:extLst>
                  <a:ext uri="{0D108BD9-81ED-4DB2-BD59-A6C34878D82A}">
                    <a16:rowId xmlns:a16="http://schemas.microsoft.com/office/drawing/2014/main" val="1824318023"/>
                  </a:ext>
                </a:extLst>
              </a:tr>
              <a:tr h="370840">
                <a:tc>
                  <a:txBody>
                    <a:bodyPr/>
                    <a:lstStyle/>
                    <a:p>
                      <a:r>
                        <a:rPr lang="en-GB" sz="2400" dirty="0">
                          <a:solidFill>
                            <a:schemeClr val="accent1">
                              <a:lumMod val="50000"/>
                            </a:schemeClr>
                          </a:solidFill>
                          <a:latin typeface="Century Gothic" panose="020B0502020202020204" pitchFamily="34" charset="0"/>
                        </a:rPr>
                        <a:t>2 - Puede </a:t>
                      </a:r>
                      <a:r>
                        <a:rPr lang="en-GB" sz="2400" dirty="0" err="1">
                          <a:solidFill>
                            <a:schemeClr val="accent1">
                              <a:lumMod val="50000"/>
                            </a:schemeClr>
                          </a:solidFill>
                          <a:latin typeface="Century Gothic" panose="020B0502020202020204" pitchFamily="34" charset="0"/>
                        </a:rPr>
                        <a:t>comprar</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cosas</a:t>
                      </a:r>
                      <a:r>
                        <a:rPr lang="en-GB" sz="2400" dirty="0">
                          <a:solidFill>
                            <a:schemeClr val="accent1">
                              <a:lumMod val="50000"/>
                            </a:schemeClr>
                          </a:solidFill>
                          <a:latin typeface="Century Gothic" panose="020B0502020202020204" pitchFamily="34" charset="0"/>
                        </a:rPr>
                        <a:t>.</a:t>
                      </a:r>
                    </a:p>
                  </a:txBody>
                  <a:tcPr/>
                </a:tc>
                <a:extLst>
                  <a:ext uri="{0D108BD9-81ED-4DB2-BD59-A6C34878D82A}">
                    <a16:rowId xmlns:a16="http://schemas.microsoft.com/office/drawing/2014/main" val="1167343375"/>
                  </a:ext>
                </a:extLst>
              </a:tr>
              <a:tr h="370840">
                <a:tc>
                  <a:txBody>
                    <a:bodyPr/>
                    <a:lstStyle/>
                    <a:p>
                      <a:r>
                        <a:rPr lang="en-GB" sz="2400" dirty="0">
                          <a:solidFill>
                            <a:schemeClr val="accent1">
                              <a:lumMod val="50000"/>
                            </a:schemeClr>
                          </a:solidFill>
                          <a:latin typeface="Century Gothic" panose="020B0502020202020204" pitchFamily="34" charset="0"/>
                        </a:rPr>
                        <a:t>3 – Puedes </a:t>
                      </a:r>
                      <a:r>
                        <a:rPr lang="en-GB" sz="2400" dirty="0" err="1">
                          <a:solidFill>
                            <a:schemeClr val="accent1">
                              <a:lumMod val="50000"/>
                            </a:schemeClr>
                          </a:solidFill>
                          <a:latin typeface="Century Gothic" panose="020B0502020202020204" pitchFamily="34" charset="0"/>
                        </a:rPr>
                        <a:t>usar</a:t>
                      </a:r>
                      <a:r>
                        <a:rPr lang="en-GB" sz="2400" dirty="0">
                          <a:solidFill>
                            <a:schemeClr val="accent1">
                              <a:lumMod val="50000"/>
                            </a:schemeClr>
                          </a:solidFill>
                          <a:latin typeface="Century Gothic" panose="020B0502020202020204" pitchFamily="34" charset="0"/>
                        </a:rPr>
                        <a:t> la </a:t>
                      </a:r>
                      <a:r>
                        <a:rPr lang="en-GB" sz="2400" dirty="0" err="1">
                          <a:solidFill>
                            <a:schemeClr val="accent1">
                              <a:lumMod val="50000"/>
                            </a:schemeClr>
                          </a:solidFill>
                          <a:latin typeface="Century Gothic" panose="020B0502020202020204" pitchFamily="34" charset="0"/>
                        </a:rPr>
                        <a:t>cámara</a:t>
                      </a:r>
                      <a:r>
                        <a:rPr lang="en-GB" sz="2400" dirty="0">
                          <a:solidFill>
                            <a:schemeClr val="accent1">
                              <a:lumMod val="50000"/>
                            </a:schemeClr>
                          </a:solidFill>
                          <a:latin typeface="Century Gothic" panose="020B0502020202020204" pitchFamily="34" charset="0"/>
                        </a:rPr>
                        <a:t>.</a:t>
                      </a:r>
                    </a:p>
                  </a:txBody>
                  <a:tcPr/>
                </a:tc>
                <a:extLst>
                  <a:ext uri="{0D108BD9-81ED-4DB2-BD59-A6C34878D82A}">
                    <a16:rowId xmlns:a16="http://schemas.microsoft.com/office/drawing/2014/main" val="627256268"/>
                  </a:ext>
                </a:extLst>
              </a:tr>
              <a:tr h="370840">
                <a:tc>
                  <a:txBody>
                    <a:bodyPr/>
                    <a:lstStyle/>
                    <a:p>
                      <a:r>
                        <a:rPr lang="en-GB" sz="2400" dirty="0">
                          <a:solidFill>
                            <a:schemeClr val="accent1">
                              <a:lumMod val="50000"/>
                            </a:schemeClr>
                          </a:solidFill>
                          <a:latin typeface="Century Gothic" panose="020B0502020202020204" pitchFamily="34" charset="0"/>
                        </a:rPr>
                        <a:t>4 - Puedes </a:t>
                      </a:r>
                      <a:r>
                        <a:rPr lang="en-GB" sz="2400" dirty="0" err="1">
                          <a:solidFill>
                            <a:schemeClr val="accent1">
                              <a:lumMod val="50000"/>
                            </a:schemeClr>
                          </a:solidFill>
                          <a:latin typeface="Century Gothic" panose="020B0502020202020204" pitchFamily="34" charset="0"/>
                        </a:rPr>
                        <a:t>buscar</a:t>
                      </a:r>
                      <a:r>
                        <a:rPr lang="en-GB" sz="2400" dirty="0">
                          <a:solidFill>
                            <a:schemeClr val="accent1">
                              <a:lumMod val="50000"/>
                            </a:schemeClr>
                          </a:solidFill>
                          <a:latin typeface="Century Gothic" panose="020B0502020202020204" pitchFamily="34" charset="0"/>
                        </a:rPr>
                        <a:t> el </a:t>
                      </a:r>
                      <a:r>
                        <a:rPr lang="en-GB" sz="2400" dirty="0" err="1">
                          <a:solidFill>
                            <a:schemeClr val="accent1">
                              <a:lumMod val="50000"/>
                            </a:schemeClr>
                          </a:solidFill>
                          <a:latin typeface="Century Gothic" panose="020B0502020202020204" pitchFamily="34" charset="0"/>
                        </a:rPr>
                        <a:t>río</a:t>
                      </a:r>
                      <a:r>
                        <a:rPr lang="en-GB" sz="2400" dirty="0">
                          <a:solidFill>
                            <a:schemeClr val="accent1">
                              <a:lumMod val="50000"/>
                            </a:schemeClr>
                          </a:solidFill>
                          <a:latin typeface="Century Gothic" panose="020B0502020202020204" pitchFamily="34" charset="0"/>
                        </a:rPr>
                        <a:t>.</a:t>
                      </a:r>
                    </a:p>
                  </a:txBody>
                  <a:tcPr/>
                </a:tc>
                <a:extLst>
                  <a:ext uri="{0D108BD9-81ED-4DB2-BD59-A6C34878D82A}">
                    <a16:rowId xmlns:a16="http://schemas.microsoft.com/office/drawing/2014/main" val="984081985"/>
                  </a:ext>
                </a:extLst>
              </a:tr>
              <a:tr h="370840">
                <a:tc>
                  <a:txBody>
                    <a:bodyPr/>
                    <a:lstStyle/>
                    <a:p>
                      <a:r>
                        <a:rPr lang="en-GB" sz="2400" dirty="0">
                          <a:solidFill>
                            <a:schemeClr val="accent1">
                              <a:lumMod val="50000"/>
                            </a:schemeClr>
                          </a:solidFill>
                          <a:latin typeface="Century Gothic" panose="020B0502020202020204" pitchFamily="34" charset="0"/>
                        </a:rPr>
                        <a:t>5 - Puede </a:t>
                      </a:r>
                      <a:r>
                        <a:rPr lang="en-GB" sz="2400" dirty="0" err="1">
                          <a:solidFill>
                            <a:schemeClr val="accent1">
                              <a:lumMod val="50000"/>
                            </a:schemeClr>
                          </a:solidFill>
                          <a:latin typeface="Century Gothic" panose="020B0502020202020204" pitchFamily="34" charset="0"/>
                        </a:rPr>
                        <a:t>jugar</a:t>
                      </a:r>
                      <a:r>
                        <a:rPr lang="en-GB" sz="2400" dirty="0">
                          <a:solidFill>
                            <a:schemeClr val="accent1">
                              <a:lumMod val="50000"/>
                            </a:schemeClr>
                          </a:solidFill>
                          <a:latin typeface="Century Gothic" panose="020B0502020202020204" pitchFamily="34" charset="0"/>
                        </a:rPr>
                        <a:t> con el caballo.</a:t>
                      </a:r>
                    </a:p>
                  </a:txBody>
                  <a:tcPr/>
                </a:tc>
                <a:extLst>
                  <a:ext uri="{0D108BD9-81ED-4DB2-BD59-A6C34878D82A}">
                    <a16:rowId xmlns:a16="http://schemas.microsoft.com/office/drawing/2014/main" val="3044433043"/>
                  </a:ext>
                </a:extLst>
              </a:tr>
            </a:tbl>
          </a:graphicData>
        </a:graphic>
      </p:graphicFrame>
      <p:graphicFrame>
        <p:nvGraphicFramePr>
          <p:cNvPr id="4" name="Table 2">
            <a:extLst>
              <a:ext uri="{FF2B5EF4-FFF2-40B4-BE49-F238E27FC236}">
                <a16:creationId xmlns:a16="http://schemas.microsoft.com/office/drawing/2014/main" id="{25E96BEB-26CA-4E00-AFCF-240A989EC2DE}"/>
              </a:ext>
            </a:extLst>
          </p:cNvPr>
          <p:cNvGraphicFramePr>
            <a:graphicFrameLocks noGrp="1"/>
          </p:cNvGraphicFramePr>
          <p:nvPr/>
        </p:nvGraphicFramePr>
        <p:xfrm>
          <a:off x="5187465" y="891845"/>
          <a:ext cx="6500445" cy="5074310"/>
        </p:xfrm>
        <a:graphic>
          <a:graphicData uri="http://schemas.openxmlformats.org/drawingml/2006/table">
            <a:tbl>
              <a:tblPr firstRow="1" bandRow="1">
                <a:tableStyleId>{5DA37D80-6434-44D0-A028-1B22A696006F}</a:tableStyleId>
              </a:tblPr>
              <a:tblGrid>
                <a:gridCol w="709927">
                  <a:extLst>
                    <a:ext uri="{9D8B030D-6E8A-4147-A177-3AD203B41FA5}">
                      <a16:colId xmlns:a16="http://schemas.microsoft.com/office/drawing/2014/main" val="1992965773"/>
                    </a:ext>
                  </a:extLst>
                </a:gridCol>
                <a:gridCol w="990450">
                  <a:extLst>
                    <a:ext uri="{9D8B030D-6E8A-4147-A177-3AD203B41FA5}">
                      <a16:colId xmlns:a16="http://schemas.microsoft.com/office/drawing/2014/main" val="642112773"/>
                    </a:ext>
                  </a:extLst>
                </a:gridCol>
                <a:gridCol w="990450">
                  <a:extLst>
                    <a:ext uri="{9D8B030D-6E8A-4147-A177-3AD203B41FA5}">
                      <a16:colId xmlns:a16="http://schemas.microsoft.com/office/drawing/2014/main" val="4131987683"/>
                    </a:ext>
                  </a:extLst>
                </a:gridCol>
                <a:gridCol w="3809618">
                  <a:extLst>
                    <a:ext uri="{9D8B030D-6E8A-4147-A177-3AD203B41FA5}">
                      <a16:colId xmlns:a16="http://schemas.microsoft.com/office/drawing/2014/main" val="4245577441"/>
                    </a:ext>
                  </a:extLst>
                </a:gridCol>
              </a:tblGrid>
              <a:tr h="587104">
                <a:tc>
                  <a:txBody>
                    <a:bodyPr/>
                    <a:lstStyle/>
                    <a:p>
                      <a:pPr algn="ctr"/>
                      <a:endParaRPr lang="en-GB" sz="2200" dirty="0">
                        <a:solidFill>
                          <a:schemeClr val="accent1">
                            <a:lumMod val="50000"/>
                          </a:schemeClr>
                        </a:solidFill>
                        <a:latin typeface="Century Gothic" panose="020B0502020202020204" pitchFamily="34" charset="0"/>
                      </a:endParaRPr>
                    </a:p>
                  </a:txBody>
                  <a:tcPr/>
                </a:tc>
                <a:tc>
                  <a:txBody>
                    <a:bodyPr/>
                    <a:lstStyle/>
                    <a:p>
                      <a:pPr algn="ctr"/>
                      <a:r>
                        <a:rPr lang="en-GB" sz="2200" dirty="0">
                          <a:solidFill>
                            <a:schemeClr val="accent1">
                              <a:lumMod val="50000"/>
                            </a:schemeClr>
                          </a:solidFill>
                          <a:latin typeface="Century Gothic" panose="020B0502020202020204" pitchFamily="34" charset="0"/>
                        </a:rPr>
                        <a:t>You can</a:t>
                      </a:r>
                    </a:p>
                  </a:txBody>
                  <a:tcPr/>
                </a:tc>
                <a:tc>
                  <a:txBody>
                    <a:bodyPr/>
                    <a:lstStyle/>
                    <a:p>
                      <a:pPr algn="ctr"/>
                      <a:r>
                        <a:rPr lang="en-GB" sz="2200" dirty="0">
                          <a:solidFill>
                            <a:schemeClr val="accent1">
                              <a:lumMod val="50000"/>
                            </a:schemeClr>
                          </a:solidFill>
                          <a:latin typeface="Century Gothic" panose="020B0502020202020204" pitchFamily="34" charset="0"/>
                        </a:rPr>
                        <a:t>S/he can</a:t>
                      </a:r>
                    </a:p>
                  </a:txBody>
                  <a:tcPr/>
                </a:tc>
                <a:tc>
                  <a:txBody>
                    <a:bodyPr/>
                    <a:lstStyle/>
                    <a:p>
                      <a:pPr algn="ctr"/>
                      <a:r>
                        <a:rPr lang="en-GB" sz="2200" dirty="0">
                          <a:solidFill>
                            <a:schemeClr val="accent1">
                              <a:lumMod val="50000"/>
                            </a:schemeClr>
                          </a:solidFill>
                          <a:latin typeface="Century Gothic" panose="020B0502020202020204" pitchFamily="34" charset="0"/>
                        </a:rPr>
                        <a:t>Escribe la </a:t>
                      </a:r>
                      <a:r>
                        <a:rPr lang="en-GB" sz="2200" dirty="0" err="1">
                          <a:solidFill>
                            <a:schemeClr val="accent1">
                              <a:lumMod val="50000"/>
                            </a:schemeClr>
                          </a:solidFill>
                          <a:latin typeface="Century Gothic" panose="020B0502020202020204" pitchFamily="34" charset="0"/>
                        </a:rPr>
                        <a:t>frase</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en</a:t>
                      </a:r>
                      <a:r>
                        <a:rPr lang="en-GB" sz="2200" dirty="0">
                          <a:solidFill>
                            <a:schemeClr val="accent1">
                              <a:lumMod val="50000"/>
                            </a:schemeClr>
                          </a:solidFill>
                          <a:latin typeface="Century Gothic" panose="020B0502020202020204" pitchFamily="34" charset="0"/>
                        </a:rPr>
                        <a:t> inglés.</a:t>
                      </a:r>
                    </a:p>
                  </a:txBody>
                  <a:tcPr/>
                </a:tc>
                <a:extLst>
                  <a:ext uri="{0D108BD9-81ED-4DB2-BD59-A6C34878D82A}">
                    <a16:rowId xmlns:a16="http://schemas.microsoft.com/office/drawing/2014/main" val="3647316663"/>
                  </a:ext>
                </a:extLst>
              </a:tr>
              <a:tr h="862462">
                <a:tc>
                  <a:txBody>
                    <a:bodyPr/>
                    <a:lstStyle/>
                    <a:p>
                      <a:pPr algn="ctr"/>
                      <a:r>
                        <a:rPr lang="en-GB" sz="2400" b="1" dirty="0">
                          <a:solidFill>
                            <a:schemeClr val="accent1">
                              <a:lumMod val="50000"/>
                            </a:schemeClr>
                          </a:solidFill>
                          <a:latin typeface="Century Gothic" panose="020B0502020202020204" pitchFamily="34" charset="0"/>
                        </a:rPr>
                        <a:t>1</a:t>
                      </a:r>
                    </a:p>
                  </a:txBody>
                  <a:tcPr anchor="ct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a:solidFill>
                          <a:srgbClr val="002060"/>
                        </a:solidFill>
                        <a:latin typeface="Century Gothic" panose="020B0502020202020204" pitchFamily="34" charset="0"/>
                      </a:endParaRPr>
                    </a:p>
                  </a:txBody>
                  <a:tcPr/>
                </a:tc>
                <a:tc>
                  <a:txBody>
                    <a:bodyPr/>
                    <a:lstStyle/>
                    <a:p>
                      <a:r>
                        <a:rPr lang="en-GB" sz="2200" dirty="0">
                          <a:solidFill>
                            <a:schemeClr val="accent1">
                              <a:lumMod val="50000"/>
                            </a:schemeClr>
                          </a:solidFill>
                          <a:latin typeface="Century Gothic" panose="020B0502020202020204" pitchFamily="34" charset="0"/>
                        </a:rPr>
                        <a:t> S/he can make a plan.</a:t>
                      </a:r>
                    </a:p>
                  </a:txBody>
                  <a:tcPr/>
                </a:tc>
                <a:extLst>
                  <a:ext uri="{0D108BD9-81ED-4DB2-BD59-A6C34878D82A}">
                    <a16:rowId xmlns:a16="http://schemas.microsoft.com/office/drawing/2014/main" val="3472825859"/>
                  </a:ext>
                </a:extLst>
              </a:tr>
              <a:tr h="862462">
                <a:tc>
                  <a:txBody>
                    <a:bodyPr/>
                    <a:lstStyle/>
                    <a:p>
                      <a:pPr algn="ctr"/>
                      <a:r>
                        <a:rPr lang="en-GB" sz="2400" b="1" dirty="0">
                          <a:solidFill>
                            <a:schemeClr val="accent1">
                              <a:lumMod val="50000"/>
                            </a:schemeClr>
                          </a:solidFill>
                          <a:latin typeface="Century Gothic" panose="020B0502020202020204" pitchFamily="34" charset="0"/>
                        </a:rPr>
                        <a:t>2</a:t>
                      </a:r>
                    </a:p>
                  </a:txBody>
                  <a:tcPr anchor="ct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a:solidFill>
                          <a:srgbClr val="002060"/>
                        </a:solidFill>
                        <a:latin typeface="Century Gothic" panose="020B0502020202020204" pitchFamily="34" charset="0"/>
                      </a:endParaRPr>
                    </a:p>
                  </a:txBody>
                  <a:tcPr/>
                </a:tc>
                <a:tc>
                  <a:txBody>
                    <a:bodyPr/>
                    <a:lstStyle/>
                    <a:p>
                      <a:r>
                        <a:rPr lang="en-GB" sz="2200" dirty="0">
                          <a:solidFill>
                            <a:schemeClr val="accent1">
                              <a:lumMod val="50000"/>
                            </a:schemeClr>
                          </a:solidFill>
                          <a:latin typeface="Century Gothic" panose="020B0502020202020204" pitchFamily="34" charset="0"/>
                        </a:rPr>
                        <a:t>S/he can ask for help.</a:t>
                      </a:r>
                    </a:p>
                  </a:txBody>
                  <a:tcPr/>
                </a:tc>
                <a:extLst>
                  <a:ext uri="{0D108BD9-81ED-4DB2-BD59-A6C34878D82A}">
                    <a16:rowId xmlns:a16="http://schemas.microsoft.com/office/drawing/2014/main" val="1456161606"/>
                  </a:ext>
                </a:extLst>
              </a:tr>
              <a:tr h="862462">
                <a:tc>
                  <a:txBody>
                    <a:bodyPr/>
                    <a:lstStyle/>
                    <a:p>
                      <a:pPr algn="ctr"/>
                      <a:r>
                        <a:rPr lang="en-GB" sz="2400" b="1" dirty="0">
                          <a:solidFill>
                            <a:schemeClr val="accent1">
                              <a:lumMod val="50000"/>
                            </a:schemeClr>
                          </a:solidFill>
                          <a:latin typeface="Century Gothic" panose="020B0502020202020204" pitchFamily="34" charset="0"/>
                        </a:rPr>
                        <a:t>3</a:t>
                      </a:r>
                    </a:p>
                  </a:txBody>
                  <a:tcPr anchor="ct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a:solidFill>
                          <a:srgbClr val="002060"/>
                        </a:solidFill>
                        <a:latin typeface="Century Gothic" panose="020B0502020202020204" pitchFamily="34" charset="0"/>
                      </a:endParaRPr>
                    </a:p>
                  </a:txBody>
                  <a:tcPr/>
                </a:tc>
                <a:tc>
                  <a:txBody>
                    <a:bodyPr/>
                    <a:lstStyle/>
                    <a:p>
                      <a:r>
                        <a:rPr lang="en-GB" sz="2200" dirty="0">
                          <a:solidFill>
                            <a:schemeClr val="accent1">
                              <a:lumMod val="50000"/>
                            </a:schemeClr>
                          </a:solidFill>
                          <a:latin typeface="Century Gothic" panose="020B0502020202020204" pitchFamily="34" charset="0"/>
                        </a:rPr>
                        <a:t>You can take two bikes.</a:t>
                      </a:r>
                    </a:p>
                  </a:txBody>
                  <a:tcPr/>
                </a:tc>
                <a:extLst>
                  <a:ext uri="{0D108BD9-81ED-4DB2-BD59-A6C34878D82A}">
                    <a16:rowId xmlns:a16="http://schemas.microsoft.com/office/drawing/2014/main" val="2195662324"/>
                  </a:ext>
                </a:extLst>
              </a:tr>
              <a:tr h="862462">
                <a:tc>
                  <a:txBody>
                    <a:bodyPr/>
                    <a:lstStyle/>
                    <a:p>
                      <a:pPr algn="ctr"/>
                      <a:r>
                        <a:rPr lang="en-GB" sz="2400" b="1" dirty="0">
                          <a:solidFill>
                            <a:schemeClr val="accent1">
                              <a:lumMod val="50000"/>
                            </a:schemeClr>
                          </a:solidFill>
                          <a:latin typeface="Century Gothic" panose="020B0502020202020204" pitchFamily="34" charset="0"/>
                        </a:rPr>
                        <a:t>4</a:t>
                      </a:r>
                    </a:p>
                  </a:txBody>
                  <a:tcPr anchor="ct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a:solidFill>
                          <a:srgbClr val="002060"/>
                        </a:solidFill>
                        <a:latin typeface="Century Gothic" panose="020B0502020202020204" pitchFamily="34" charset="0"/>
                      </a:endParaRPr>
                    </a:p>
                  </a:txBody>
                  <a:tcPr/>
                </a:tc>
                <a:tc>
                  <a:txBody>
                    <a:bodyPr/>
                    <a:lstStyle/>
                    <a:p>
                      <a:r>
                        <a:rPr lang="en-GB" sz="2200" dirty="0">
                          <a:solidFill>
                            <a:schemeClr val="accent1">
                              <a:lumMod val="50000"/>
                            </a:schemeClr>
                          </a:solidFill>
                          <a:latin typeface="Century Gothic" panose="020B0502020202020204" pitchFamily="34" charset="0"/>
                        </a:rPr>
                        <a:t>S/he can ask where the north is.</a:t>
                      </a:r>
                    </a:p>
                  </a:txBody>
                  <a:tcPr/>
                </a:tc>
                <a:extLst>
                  <a:ext uri="{0D108BD9-81ED-4DB2-BD59-A6C34878D82A}">
                    <a16:rowId xmlns:a16="http://schemas.microsoft.com/office/drawing/2014/main" val="3424639339"/>
                  </a:ext>
                </a:extLst>
              </a:tr>
              <a:tr h="862462">
                <a:tc>
                  <a:txBody>
                    <a:bodyPr/>
                    <a:lstStyle/>
                    <a:p>
                      <a:pPr algn="ctr"/>
                      <a:r>
                        <a:rPr lang="en-GB" sz="2400" b="1" dirty="0">
                          <a:solidFill>
                            <a:schemeClr val="accent1">
                              <a:lumMod val="50000"/>
                            </a:schemeClr>
                          </a:solidFill>
                          <a:latin typeface="Century Gothic" panose="020B0502020202020204" pitchFamily="34" charset="0"/>
                        </a:rPr>
                        <a:t>5</a:t>
                      </a:r>
                    </a:p>
                  </a:txBody>
                  <a:tcPr anchor="ct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tc>
                  <a:txBody>
                    <a:bodyPr/>
                    <a:lstStyle/>
                    <a:p>
                      <a:r>
                        <a:rPr lang="en-GB" sz="2200" dirty="0">
                          <a:solidFill>
                            <a:schemeClr val="accent1">
                              <a:lumMod val="50000"/>
                            </a:schemeClr>
                          </a:solidFill>
                          <a:latin typeface="Century Gothic" panose="020B0502020202020204" pitchFamily="34" charset="0"/>
                        </a:rPr>
                        <a:t>You can look for a beautiful view.</a:t>
                      </a:r>
                    </a:p>
                  </a:txBody>
                  <a:tcPr/>
                </a:tc>
                <a:extLst>
                  <a:ext uri="{0D108BD9-81ED-4DB2-BD59-A6C34878D82A}">
                    <a16:rowId xmlns:a16="http://schemas.microsoft.com/office/drawing/2014/main" val="209691580"/>
                  </a:ext>
                </a:extLst>
              </a:tr>
            </a:tbl>
          </a:graphicData>
        </a:graphic>
      </p:graphicFrame>
      <p:sp>
        <p:nvSpPr>
          <p:cNvPr id="11" name="Rectangle 10">
            <a:extLst>
              <a:ext uri="{FF2B5EF4-FFF2-40B4-BE49-F238E27FC236}">
                <a16:creationId xmlns:a16="http://schemas.microsoft.com/office/drawing/2014/main" id="{0CBD9C38-6F51-455B-AA2B-B423ED791553}"/>
              </a:ext>
            </a:extLst>
          </p:cNvPr>
          <p:cNvSpPr/>
          <p:nvPr/>
        </p:nvSpPr>
        <p:spPr>
          <a:xfrm>
            <a:off x="6627738" y="245514"/>
            <a:ext cx="3619902" cy="523220"/>
          </a:xfrm>
          <a:prstGeom prst="rect">
            <a:avLst/>
          </a:prstGeom>
          <a:noFill/>
        </p:spPr>
        <p:txBody>
          <a:bodyPr wrap="none" lIns="91440" tIns="45720" rIns="91440" bIns="45720">
            <a:spAutoFit/>
          </a:bodyPr>
          <a:lstStyle/>
          <a:p>
            <a:pPr algn="ctr"/>
            <a:r>
              <a:rPr lang="en-US" sz="2800" b="1" dirty="0" err="1">
                <a:ln w="22225">
                  <a:noFill/>
                  <a:prstDash val="solid"/>
                </a:ln>
                <a:solidFill>
                  <a:schemeClr val="accent1">
                    <a:lumMod val="50000"/>
                  </a:schemeClr>
                </a:solidFill>
                <a:latin typeface="Century Gothic" panose="020B0502020202020204" pitchFamily="34" charset="0"/>
              </a:rPr>
              <a:t>Frases</a:t>
            </a:r>
            <a:r>
              <a:rPr lang="en-US" sz="2800" b="1" dirty="0">
                <a:ln w="22225">
                  <a:noFill/>
                  <a:prstDash val="solid"/>
                </a:ln>
                <a:solidFill>
                  <a:schemeClr val="accent1">
                    <a:lumMod val="50000"/>
                  </a:schemeClr>
                </a:solidFill>
                <a:latin typeface="Century Gothic" panose="020B0502020202020204" pitchFamily="34" charset="0"/>
              </a:rPr>
              <a:t> de Persona B</a:t>
            </a:r>
            <a:endParaRPr lang="en-US" sz="2800" b="1" cap="none" spc="0" dirty="0">
              <a:ln w="22225">
                <a:noFill/>
                <a:prstDash val="solid"/>
              </a:ln>
              <a:solidFill>
                <a:schemeClr val="accent1">
                  <a:lumMod val="50000"/>
                </a:schemeClr>
              </a:solidFill>
              <a:effectLst/>
              <a:latin typeface="Century Gothic" panose="020B0502020202020204" pitchFamily="34" charset="0"/>
            </a:endParaRPr>
          </a:p>
        </p:txBody>
      </p:sp>
      <p:pic>
        <p:nvPicPr>
          <p:cNvPr id="12" name="Picture 2" descr="http://www.clker.com/cliparts/j/p/l/D/8/K/green-tick-md.png">
            <a:extLst>
              <a:ext uri="{FF2B5EF4-FFF2-40B4-BE49-F238E27FC236}">
                <a16:creationId xmlns:a16="http://schemas.microsoft.com/office/drawing/2014/main" id="{0DEA8DB5-1ED7-4578-891D-6C308A04D6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9594" y="1846385"/>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clker.com/cliparts/j/p/l/D/8/K/green-tick-md.png">
            <a:extLst>
              <a:ext uri="{FF2B5EF4-FFF2-40B4-BE49-F238E27FC236}">
                <a16:creationId xmlns:a16="http://schemas.microsoft.com/office/drawing/2014/main" id="{08C79135-5DD2-441C-9020-8CECF2A25E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9594" y="2680477"/>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clker.com/cliparts/j/p/l/D/8/K/green-tick-md.png">
            <a:extLst>
              <a:ext uri="{FF2B5EF4-FFF2-40B4-BE49-F238E27FC236}">
                <a16:creationId xmlns:a16="http://schemas.microsoft.com/office/drawing/2014/main" id="{05626725-49F5-4191-9987-515ABAED6C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7887" y="3585285"/>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ker.com/cliparts/j/p/l/D/8/K/green-tick-md.png">
            <a:extLst>
              <a:ext uri="{FF2B5EF4-FFF2-40B4-BE49-F238E27FC236}">
                <a16:creationId xmlns:a16="http://schemas.microsoft.com/office/drawing/2014/main" id="{F2B5E4CC-40A9-451A-BC1D-B1A68337AFF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9594" y="4389405"/>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ker.com/cliparts/j/p/l/D/8/K/green-tick-md.png">
            <a:extLst>
              <a:ext uri="{FF2B5EF4-FFF2-40B4-BE49-F238E27FC236}">
                <a16:creationId xmlns:a16="http://schemas.microsoft.com/office/drawing/2014/main" id="{0DB2ADE1-29BD-4310-BC3E-6D4257763B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3078" y="5329697"/>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17325"/>
            <a:ext cx="2293416" cy="461665"/>
          </a:xfrm>
          <a:prstGeom prst="rect">
            <a:avLst/>
          </a:prstGeom>
          <a:noFill/>
        </p:spPr>
        <p:txBody>
          <a:bodyPr wrap="square" rtlCol="0">
            <a:spAutoFit/>
          </a:bodyPr>
          <a:lstStyle/>
          <a:p>
            <a:r>
              <a:rPr lang="en-GB" sz="2400" b="1" dirty="0" err="1">
                <a:solidFill>
                  <a:schemeClr val="accent1">
                    <a:lumMod val="50000"/>
                  </a:schemeClr>
                </a:solidFill>
                <a:latin typeface="Century Gothic" panose="020B0502020202020204" pitchFamily="34" charset="0"/>
              </a:rPr>
              <a:t>Respuestas</a:t>
            </a:r>
            <a:endParaRPr lang="en-GB" sz="2400" b="1" dirty="0">
              <a:solidFill>
                <a:schemeClr val="accent1">
                  <a:lumMod val="50000"/>
                </a:schemeClr>
              </a:solidFill>
              <a:latin typeface="Century Gothic" panose="020B0502020202020204" pitchFamily="34" charset="0"/>
            </a:endParaRPr>
          </a:p>
        </p:txBody>
      </p:sp>
      <p:sp>
        <p:nvSpPr>
          <p:cNvPr id="17" name="Title 16">
            <a:extLst>
              <a:ext uri="{FF2B5EF4-FFF2-40B4-BE49-F238E27FC236}">
                <a16:creationId xmlns:a16="http://schemas.microsoft.com/office/drawing/2014/main" id="{A81EEEDE-C0C3-9E41-8AC8-9C7965ADF3CE}"/>
              </a:ext>
            </a:extLst>
          </p:cNvPr>
          <p:cNvSpPr>
            <a:spLocks noGrp="1"/>
          </p:cNvSpPr>
          <p:nvPr>
            <p:ph type="title"/>
          </p:nvPr>
        </p:nvSpPr>
        <p:spPr>
          <a:xfrm>
            <a:off x="68486" y="296686"/>
            <a:ext cx="2727960" cy="1248567"/>
          </a:xfrm>
        </p:spPr>
        <p:txBody>
          <a:bodyPr>
            <a:normAutofit/>
          </a:bodyPr>
          <a:lstStyle/>
          <a:p>
            <a:r>
              <a:rPr lang="en-US" sz="3600" b="1" dirty="0">
                <a:ln w="22225">
                  <a:noFill/>
                  <a:prstDash val="solid"/>
                </a:ln>
                <a:solidFill>
                  <a:schemeClr val="accent1">
                    <a:lumMod val="50000"/>
                  </a:schemeClr>
                </a:solidFill>
                <a:latin typeface="Century Gothic" panose="020B0502020202020204" pitchFamily="34" charset="0"/>
              </a:rPr>
              <a:t>Persona A</a:t>
            </a:r>
            <a:endParaRPr lang="en-US" sz="3600" dirty="0">
              <a:ln w="22225">
                <a:noFill/>
                <a:prstDash val="solid"/>
              </a:ln>
              <a:solidFill>
                <a:schemeClr val="accent1">
                  <a:lumMod val="50000"/>
                </a:schemeClr>
              </a:solidFill>
            </a:endParaRPr>
          </a:p>
        </p:txBody>
      </p:sp>
    </p:spTree>
    <p:extLst>
      <p:ext uri="{BB962C8B-B14F-4D97-AF65-F5344CB8AC3E}">
        <p14:creationId xmlns:p14="http://schemas.microsoft.com/office/powerpoint/2010/main" val="35140108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22B580C-8C99-4AD5-B950-FC859C7606AE}"/>
              </a:ext>
            </a:extLst>
          </p:cNvPr>
          <p:cNvGraphicFramePr>
            <a:graphicFrameLocks noGrp="1"/>
          </p:cNvGraphicFramePr>
          <p:nvPr/>
        </p:nvGraphicFramePr>
        <p:xfrm>
          <a:off x="328246" y="1691640"/>
          <a:ext cx="4208586" cy="3840480"/>
        </p:xfrm>
        <a:graphic>
          <a:graphicData uri="http://schemas.openxmlformats.org/drawingml/2006/table">
            <a:tbl>
              <a:tblPr firstRow="1" bandRow="1">
                <a:tableStyleId>{5DA37D80-6434-44D0-A028-1B22A696006F}</a:tableStyleId>
              </a:tblPr>
              <a:tblGrid>
                <a:gridCol w="4208586">
                  <a:extLst>
                    <a:ext uri="{9D8B030D-6E8A-4147-A177-3AD203B41FA5}">
                      <a16:colId xmlns:a16="http://schemas.microsoft.com/office/drawing/2014/main" val="4162825656"/>
                    </a:ext>
                  </a:extLst>
                </a:gridCol>
              </a:tblGrid>
              <a:tr h="370840">
                <a:tc>
                  <a:txBody>
                    <a:bodyPr/>
                    <a:lstStyle/>
                    <a:p>
                      <a:pPr algn="ctr"/>
                      <a:r>
                        <a:rPr lang="en-GB" sz="2400" dirty="0">
                          <a:solidFill>
                            <a:schemeClr val="accent1">
                              <a:lumMod val="50000"/>
                            </a:schemeClr>
                          </a:solidFill>
                          <a:latin typeface="Century Gothic" panose="020B0502020202020204" pitchFamily="34" charset="0"/>
                        </a:rPr>
                        <a:t>Lee las </a:t>
                      </a:r>
                      <a:r>
                        <a:rPr lang="en-GB" sz="2400" dirty="0" err="1">
                          <a:solidFill>
                            <a:schemeClr val="accent1">
                              <a:lumMod val="50000"/>
                            </a:schemeClr>
                          </a:solidFill>
                          <a:latin typeface="Century Gothic" panose="020B0502020202020204" pitchFamily="34" charset="0"/>
                        </a:rPr>
                        <a:t>frases</a:t>
                      </a:r>
                      <a:endParaRPr lang="en-GB" sz="24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009973073"/>
                  </a:ext>
                </a:extLst>
              </a:tr>
              <a:tr h="370840">
                <a:tc>
                  <a:txBody>
                    <a:bodyPr/>
                    <a:lstStyle/>
                    <a:p>
                      <a:r>
                        <a:rPr lang="en-GB" sz="2400" dirty="0">
                          <a:solidFill>
                            <a:schemeClr val="accent1">
                              <a:lumMod val="50000"/>
                            </a:schemeClr>
                          </a:solidFill>
                          <a:latin typeface="Century Gothic" panose="020B0502020202020204" pitchFamily="34" charset="0"/>
                        </a:rPr>
                        <a:t>1 – Puede hacer un plan.</a:t>
                      </a:r>
                    </a:p>
                  </a:txBody>
                  <a:tcPr/>
                </a:tc>
                <a:extLst>
                  <a:ext uri="{0D108BD9-81ED-4DB2-BD59-A6C34878D82A}">
                    <a16:rowId xmlns:a16="http://schemas.microsoft.com/office/drawing/2014/main" val="1824318023"/>
                  </a:ext>
                </a:extLst>
              </a:tr>
              <a:tr h="370840">
                <a:tc>
                  <a:txBody>
                    <a:bodyPr/>
                    <a:lstStyle/>
                    <a:p>
                      <a:r>
                        <a:rPr lang="en-GB" sz="2400" dirty="0">
                          <a:solidFill>
                            <a:schemeClr val="accent1">
                              <a:lumMod val="50000"/>
                            </a:schemeClr>
                          </a:solidFill>
                          <a:latin typeface="Century Gothic" panose="020B0502020202020204" pitchFamily="34" charset="0"/>
                        </a:rPr>
                        <a:t>2 – Puede </a:t>
                      </a:r>
                      <a:r>
                        <a:rPr lang="en-GB" sz="2400" dirty="0" err="1">
                          <a:solidFill>
                            <a:schemeClr val="accent1">
                              <a:lumMod val="50000"/>
                            </a:schemeClr>
                          </a:solidFill>
                          <a:latin typeface="Century Gothic" panose="020B0502020202020204" pitchFamily="34" charset="0"/>
                        </a:rPr>
                        <a:t>pedir</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ayuda</a:t>
                      </a:r>
                      <a:r>
                        <a:rPr lang="en-GB" sz="2400" dirty="0">
                          <a:solidFill>
                            <a:schemeClr val="accent1">
                              <a:lumMod val="50000"/>
                            </a:schemeClr>
                          </a:solidFill>
                          <a:latin typeface="Century Gothic" panose="020B0502020202020204" pitchFamily="34" charset="0"/>
                        </a:rPr>
                        <a:t>.</a:t>
                      </a:r>
                    </a:p>
                  </a:txBody>
                  <a:tcPr/>
                </a:tc>
                <a:extLst>
                  <a:ext uri="{0D108BD9-81ED-4DB2-BD59-A6C34878D82A}">
                    <a16:rowId xmlns:a16="http://schemas.microsoft.com/office/drawing/2014/main" val="1167343375"/>
                  </a:ext>
                </a:extLst>
              </a:tr>
              <a:tr h="370840">
                <a:tc>
                  <a:txBody>
                    <a:bodyPr/>
                    <a:lstStyle/>
                    <a:p>
                      <a:r>
                        <a:rPr lang="en-GB" sz="2400" dirty="0">
                          <a:solidFill>
                            <a:schemeClr val="accent1">
                              <a:lumMod val="50000"/>
                            </a:schemeClr>
                          </a:solidFill>
                          <a:latin typeface="Century Gothic" panose="020B0502020202020204" pitchFamily="34" charset="0"/>
                        </a:rPr>
                        <a:t>3 - Puedes </a:t>
                      </a:r>
                      <a:r>
                        <a:rPr lang="en-GB" sz="2400" dirty="0" err="1">
                          <a:solidFill>
                            <a:schemeClr val="accent1">
                              <a:lumMod val="50000"/>
                            </a:schemeClr>
                          </a:solidFill>
                          <a:latin typeface="Century Gothic" panose="020B0502020202020204" pitchFamily="34" charset="0"/>
                        </a:rPr>
                        <a:t>llevar</a:t>
                      </a:r>
                      <a:r>
                        <a:rPr lang="en-GB" sz="2400" dirty="0">
                          <a:solidFill>
                            <a:schemeClr val="accent1">
                              <a:lumMod val="50000"/>
                            </a:schemeClr>
                          </a:solidFill>
                          <a:latin typeface="Century Gothic" panose="020B0502020202020204" pitchFamily="34" charset="0"/>
                        </a:rPr>
                        <a:t> dos </a:t>
                      </a:r>
                      <a:r>
                        <a:rPr lang="en-GB" sz="2400" dirty="0" err="1">
                          <a:solidFill>
                            <a:schemeClr val="accent1">
                              <a:lumMod val="50000"/>
                            </a:schemeClr>
                          </a:solidFill>
                          <a:latin typeface="Century Gothic" panose="020B0502020202020204" pitchFamily="34" charset="0"/>
                        </a:rPr>
                        <a:t>bicicletas</a:t>
                      </a:r>
                      <a:r>
                        <a:rPr lang="en-GB" sz="2400" dirty="0">
                          <a:solidFill>
                            <a:schemeClr val="accent1">
                              <a:lumMod val="50000"/>
                            </a:schemeClr>
                          </a:solidFill>
                          <a:latin typeface="Century Gothic" panose="020B0502020202020204" pitchFamily="34" charset="0"/>
                        </a:rPr>
                        <a:t>.</a:t>
                      </a:r>
                    </a:p>
                  </a:txBody>
                  <a:tcPr/>
                </a:tc>
                <a:extLst>
                  <a:ext uri="{0D108BD9-81ED-4DB2-BD59-A6C34878D82A}">
                    <a16:rowId xmlns:a16="http://schemas.microsoft.com/office/drawing/2014/main" val="627256268"/>
                  </a:ext>
                </a:extLst>
              </a:tr>
              <a:tr h="370840">
                <a:tc>
                  <a:txBody>
                    <a:bodyPr/>
                    <a:lstStyle/>
                    <a:p>
                      <a:r>
                        <a:rPr lang="en-GB" sz="2400" dirty="0">
                          <a:solidFill>
                            <a:schemeClr val="accent1">
                              <a:lumMod val="50000"/>
                            </a:schemeClr>
                          </a:solidFill>
                          <a:latin typeface="Century Gothic" panose="020B0502020202020204" pitchFamily="34" charset="0"/>
                        </a:rPr>
                        <a:t>4 – Puede </a:t>
                      </a:r>
                      <a:r>
                        <a:rPr lang="en-GB" sz="2400" dirty="0" err="1">
                          <a:solidFill>
                            <a:schemeClr val="accent1">
                              <a:lumMod val="50000"/>
                            </a:schemeClr>
                          </a:solidFill>
                          <a:latin typeface="Century Gothic" panose="020B0502020202020204" pitchFamily="34" charset="0"/>
                        </a:rPr>
                        <a:t>preguntar</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dónde</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está</a:t>
                      </a:r>
                      <a:r>
                        <a:rPr lang="en-GB" sz="2400" dirty="0">
                          <a:solidFill>
                            <a:schemeClr val="accent1">
                              <a:lumMod val="50000"/>
                            </a:schemeClr>
                          </a:solidFill>
                          <a:latin typeface="Century Gothic" panose="020B0502020202020204" pitchFamily="34" charset="0"/>
                        </a:rPr>
                        <a:t> el </a:t>
                      </a:r>
                      <a:r>
                        <a:rPr lang="en-GB" sz="2400" dirty="0" err="1">
                          <a:solidFill>
                            <a:schemeClr val="accent1">
                              <a:lumMod val="50000"/>
                            </a:schemeClr>
                          </a:solidFill>
                          <a:latin typeface="Century Gothic" panose="020B0502020202020204" pitchFamily="34" charset="0"/>
                        </a:rPr>
                        <a:t>norte</a:t>
                      </a:r>
                      <a:r>
                        <a:rPr lang="en-GB" sz="2400" dirty="0">
                          <a:solidFill>
                            <a:schemeClr val="accent1">
                              <a:lumMod val="50000"/>
                            </a:schemeClr>
                          </a:solidFill>
                          <a:latin typeface="Century Gothic" panose="020B0502020202020204" pitchFamily="34" charset="0"/>
                        </a:rPr>
                        <a:t>.</a:t>
                      </a:r>
                    </a:p>
                  </a:txBody>
                  <a:tcPr/>
                </a:tc>
                <a:extLst>
                  <a:ext uri="{0D108BD9-81ED-4DB2-BD59-A6C34878D82A}">
                    <a16:rowId xmlns:a16="http://schemas.microsoft.com/office/drawing/2014/main" val="984081985"/>
                  </a:ext>
                </a:extLst>
              </a:tr>
              <a:tr h="370840">
                <a:tc>
                  <a:txBody>
                    <a:bodyPr/>
                    <a:lstStyle/>
                    <a:p>
                      <a:r>
                        <a:rPr lang="en-GB" sz="2400" dirty="0">
                          <a:solidFill>
                            <a:schemeClr val="accent1">
                              <a:lumMod val="50000"/>
                            </a:schemeClr>
                          </a:solidFill>
                          <a:latin typeface="Century Gothic" panose="020B0502020202020204" pitchFamily="34" charset="0"/>
                        </a:rPr>
                        <a:t>5 – Puedes </a:t>
                      </a:r>
                      <a:r>
                        <a:rPr lang="en-GB" sz="2400" dirty="0" err="1">
                          <a:solidFill>
                            <a:schemeClr val="accent1">
                              <a:lumMod val="50000"/>
                            </a:schemeClr>
                          </a:solidFill>
                          <a:latin typeface="Century Gothic" panose="020B0502020202020204" pitchFamily="34" charset="0"/>
                        </a:rPr>
                        <a:t>buscar</a:t>
                      </a:r>
                      <a:r>
                        <a:rPr lang="en-GB" sz="2400" dirty="0">
                          <a:solidFill>
                            <a:schemeClr val="accent1">
                              <a:lumMod val="50000"/>
                            </a:schemeClr>
                          </a:solidFill>
                          <a:latin typeface="Century Gothic" panose="020B0502020202020204" pitchFamily="34" charset="0"/>
                        </a:rPr>
                        <a:t> una vista </a:t>
                      </a:r>
                      <a:r>
                        <a:rPr lang="en-GB" sz="2400" dirty="0" err="1">
                          <a:solidFill>
                            <a:schemeClr val="accent1">
                              <a:lumMod val="50000"/>
                            </a:schemeClr>
                          </a:solidFill>
                          <a:latin typeface="Century Gothic" panose="020B0502020202020204" pitchFamily="34" charset="0"/>
                        </a:rPr>
                        <a:t>bonita</a:t>
                      </a:r>
                      <a:r>
                        <a:rPr lang="en-GB" sz="2400" dirty="0">
                          <a:solidFill>
                            <a:schemeClr val="accent1">
                              <a:lumMod val="50000"/>
                            </a:schemeClr>
                          </a:solidFill>
                          <a:latin typeface="Century Gothic" panose="020B0502020202020204" pitchFamily="34" charset="0"/>
                        </a:rPr>
                        <a:t>.</a:t>
                      </a:r>
                    </a:p>
                  </a:txBody>
                  <a:tcPr/>
                </a:tc>
                <a:extLst>
                  <a:ext uri="{0D108BD9-81ED-4DB2-BD59-A6C34878D82A}">
                    <a16:rowId xmlns:a16="http://schemas.microsoft.com/office/drawing/2014/main" val="3044433043"/>
                  </a:ext>
                </a:extLst>
              </a:tr>
            </a:tbl>
          </a:graphicData>
        </a:graphic>
      </p:graphicFrame>
      <p:graphicFrame>
        <p:nvGraphicFramePr>
          <p:cNvPr id="11" name="Table 2">
            <a:extLst>
              <a:ext uri="{FF2B5EF4-FFF2-40B4-BE49-F238E27FC236}">
                <a16:creationId xmlns:a16="http://schemas.microsoft.com/office/drawing/2014/main" id="{1BE13A2D-F5CE-4DA6-AEB7-01AD6BD6E758}"/>
              </a:ext>
            </a:extLst>
          </p:cNvPr>
          <p:cNvGraphicFramePr>
            <a:graphicFrameLocks noGrp="1"/>
          </p:cNvGraphicFramePr>
          <p:nvPr/>
        </p:nvGraphicFramePr>
        <p:xfrm>
          <a:off x="5187465" y="891845"/>
          <a:ext cx="6463575" cy="5074310"/>
        </p:xfrm>
        <a:graphic>
          <a:graphicData uri="http://schemas.openxmlformats.org/drawingml/2006/table">
            <a:tbl>
              <a:tblPr firstRow="1" bandRow="1">
                <a:tableStyleId>{5DA37D80-6434-44D0-A028-1B22A696006F}</a:tableStyleId>
              </a:tblPr>
              <a:tblGrid>
                <a:gridCol w="705900">
                  <a:extLst>
                    <a:ext uri="{9D8B030D-6E8A-4147-A177-3AD203B41FA5}">
                      <a16:colId xmlns:a16="http://schemas.microsoft.com/office/drawing/2014/main" val="1992965773"/>
                    </a:ext>
                  </a:extLst>
                </a:gridCol>
                <a:gridCol w="984832">
                  <a:extLst>
                    <a:ext uri="{9D8B030D-6E8A-4147-A177-3AD203B41FA5}">
                      <a16:colId xmlns:a16="http://schemas.microsoft.com/office/drawing/2014/main" val="642112773"/>
                    </a:ext>
                  </a:extLst>
                </a:gridCol>
                <a:gridCol w="984832">
                  <a:extLst>
                    <a:ext uri="{9D8B030D-6E8A-4147-A177-3AD203B41FA5}">
                      <a16:colId xmlns:a16="http://schemas.microsoft.com/office/drawing/2014/main" val="4131987683"/>
                    </a:ext>
                  </a:extLst>
                </a:gridCol>
                <a:gridCol w="3788011">
                  <a:extLst>
                    <a:ext uri="{9D8B030D-6E8A-4147-A177-3AD203B41FA5}">
                      <a16:colId xmlns:a16="http://schemas.microsoft.com/office/drawing/2014/main" val="4245577441"/>
                    </a:ext>
                  </a:extLst>
                </a:gridCol>
              </a:tblGrid>
              <a:tr h="587104">
                <a:tc>
                  <a:txBody>
                    <a:bodyPr/>
                    <a:lstStyle/>
                    <a:p>
                      <a:pPr algn="ctr"/>
                      <a:endParaRPr lang="en-GB" sz="2200" dirty="0">
                        <a:solidFill>
                          <a:schemeClr val="accent1">
                            <a:lumMod val="50000"/>
                          </a:schemeClr>
                        </a:solidFill>
                        <a:latin typeface="Century Gothic" panose="020B0502020202020204" pitchFamily="34" charset="0"/>
                      </a:endParaRPr>
                    </a:p>
                  </a:txBody>
                  <a:tcPr/>
                </a:tc>
                <a:tc>
                  <a:txBody>
                    <a:bodyPr/>
                    <a:lstStyle/>
                    <a:p>
                      <a:pPr algn="ctr"/>
                      <a:r>
                        <a:rPr lang="en-GB" sz="2200" dirty="0">
                          <a:solidFill>
                            <a:schemeClr val="accent1">
                              <a:lumMod val="50000"/>
                            </a:schemeClr>
                          </a:solidFill>
                          <a:latin typeface="Century Gothic" panose="020B0502020202020204" pitchFamily="34" charset="0"/>
                        </a:rPr>
                        <a:t>You can</a:t>
                      </a:r>
                    </a:p>
                  </a:txBody>
                  <a:tcPr/>
                </a:tc>
                <a:tc>
                  <a:txBody>
                    <a:bodyPr/>
                    <a:lstStyle/>
                    <a:p>
                      <a:pPr algn="ctr"/>
                      <a:r>
                        <a:rPr lang="en-GB" sz="2200" dirty="0">
                          <a:solidFill>
                            <a:schemeClr val="accent1">
                              <a:lumMod val="50000"/>
                            </a:schemeClr>
                          </a:solidFill>
                          <a:latin typeface="Century Gothic" panose="020B0502020202020204" pitchFamily="34" charset="0"/>
                        </a:rPr>
                        <a:t>S/he can</a:t>
                      </a:r>
                    </a:p>
                  </a:txBody>
                  <a:tcPr/>
                </a:tc>
                <a:tc>
                  <a:txBody>
                    <a:bodyPr/>
                    <a:lstStyle/>
                    <a:p>
                      <a:pPr algn="ctr"/>
                      <a:r>
                        <a:rPr lang="en-GB" sz="2200" dirty="0">
                          <a:solidFill>
                            <a:schemeClr val="accent1">
                              <a:lumMod val="50000"/>
                            </a:schemeClr>
                          </a:solidFill>
                          <a:latin typeface="Century Gothic" panose="020B0502020202020204" pitchFamily="34" charset="0"/>
                        </a:rPr>
                        <a:t>Escribe la </a:t>
                      </a:r>
                      <a:r>
                        <a:rPr lang="en-GB" sz="2200" dirty="0" err="1">
                          <a:solidFill>
                            <a:schemeClr val="accent1">
                              <a:lumMod val="50000"/>
                            </a:schemeClr>
                          </a:solidFill>
                          <a:latin typeface="Century Gothic" panose="020B0502020202020204" pitchFamily="34" charset="0"/>
                        </a:rPr>
                        <a:t>frase</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en</a:t>
                      </a:r>
                      <a:r>
                        <a:rPr lang="en-GB" sz="2200" dirty="0">
                          <a:solidFill>
                            <a:schemeClr val="accent1">
                              <a:lumMod val="50000"/>
                            </a:schemeClr>
                          </a:solidFill>
                          <a:latin typeface="Century Gothic" panose="020B0502020202020204" pitchFamily="34" charset="0"/>
                        </a:rPr>
                        <a:t> inglés.</a:t>
                      </a:r>
                    </a:p>
                  </a:txBody>
                  <a:tcPr/>
                </a:tc>
                <a:extLst>
                  <a:ext uri="{0D108BD9-81ED-4DB2-BD59-A6C34878D82A}">
                    <a16:rowId xmlns:a16="http://schemas.microsoft.com/office/drawing/2014/main" val="3647316663"/>
                  </a:ext>
                </a:extLst>
              </a:tr>
              <a:tr h="862462">
                <a:tc>
                  <a:txBody>
                    <a:bodyPr/>
                    <a:lstStyle/>
                    <a:p>
                      <a:pPr algn="ctr"/>
                      <a:r>
                        <a:rPr lang="en-GB" sz="2400" b="1" dirty="0">
                          <a:solidFill>
                            <a:schemeClr val="accent1">
                              <a:lumMod val="50000"/>
                            </a:schemeClr>
                          </a:solidFill>
                          <a:latin typeface="Century Gothic" panose="020B0502020202020204" pitchFamily="34" charset="0"/>
                        </a:rPr>
                        <a:t>1</a:t>
                      </a:r>
                    </a:p>
                  </a:txBody>
                  <a:tcPr anchor="ct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a:solidFill>
                          <a:srgbClr val="002060"/>
                        </a:solidFill>
                        <a:latin typeface="Century Gothic" panose="020B0502020202020204" pitchFamily="34" charset="0"/>
                      </a:endParaRPr>
                    </a:p>
                  </a:txBody>
                  <a:tcPr/>
                </a:tc>
                <a:tc>
                  <a:txBody>
                    <a:bodyPr/>
                    <a:lstStyle/>
                    <a:p>
                      <a:r>
                        <a:rPr lang="en-GB" sz="2200" dirty="0">
                          <a:solidFill>
                            <a:schemeClr val="accent1">
                              <a:lumMod val="50000"/>
                            </a:schemeClr>
                          </a:solidFill>
                          <a:latin typeface="Century Gothic" panose="020B0502020202020204" pitchFamily="34" charset="0"/>
                        </a:rPr>
                        <a:t>You can prepare food.</a:t>
                      </a:r>
                    </a:p>
                  </a:txBody>
                  <a:tcPr/>
                </a:tc>
                <a:extLst>
                  <a:ext uri="{0D108BD9-81ED-4DB2-BD59-A6C34878D82A}">
                    <a16:rowId xmlns:a16="http://schemas.microsoft.com/office/drawing/2014/main" val="3472825859"/>
                  </a:ext>
                </a:extLst>
              </a:tr>
              <a:tr h="862462">
                <a:tc>
                  <a:txBody>
                    <a:bodyPr/>
                    <a:lstStyle/>
                    <a:p>
                      <a:pPr algn="ctr"/>
                      <a:r>
                        <a:rPr lang="en-GB" sz="2400" b="1" dirty="0">
                          <a:solidFill>
                            <a:schemeClr val="accent1">
                              <a:lumMod val="50000"/>
                            </a:schemeClr>
                          </a:solidFill>
                          <a:latin typeface="Century Gothic" panose="020B0502020202020204" pitchFamily="34" charset="0"/>
                        </a:rPr>
                        <a:t>2</a:t>
                      </a:r>
                    </a:p>
                  </a:txBody>
                  <a:tcPr anchor="ct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a:solidFill>
                          <a:srgbClr val="002060"/>
                        </a:solidFill>
                        <a:latin typeface="Century Gothic" panose="020B0502020202020204" pitchFamily="34" charset="0"/>
                      </a:endParaRPr>
                    </a:p>
                  </a:txBody>
                  <a:tcPr/>
                </a:tc>
                <a:tc>
                  <a:txBody>
                    <a:bodyPr/>
                    <a:lstStyle/>
                    <a:p>
                      <a:r>
                        <a:rPr lang="en-GB" sz="2200" dirty="0">
                          <a:solidFill>
                            <a:schemeClr val="accent1">
                              <a:lumMod val="50000"/>
                            </a:schemeClr>
                          </a:solidFill>
                          <a:latin typeface="Century Gothic" panose="020B0502020202020204" pitchFamily="34" charset="0"/>
                        </a:rPr>
                        <a:t>S/he can buy things.</a:t>
                      </a:r>
                    </a:p>
                  </a:txBody>
                  <a:tcPr/>
                </a:tc>
                <a:extLst>
                  <a:ext uri="{0D108BD9-81ED-4DB2-BD59-A6C34878D82A}">
                    <a16:rowId xmlns:a16="http://schemas.microsoft.com/office/drawing/2014/main" val="1456161606"/>
                  </a:ext>
                </a:extLst>
              </a:tr>
              <a:tr h="862462">
                <a:tc>
                  <a:txBody>
                    <a:bodyPr/>
                    <a:lstStyle/>
                    <a:p>
                      <a:pPr algn="ctr"/>
                      <a:r>
                        <a:rPr lang="en-GB" sz="2400" b="1" dirty="0">
                          <a:solidFill>
                            <a:schemeClr val="accent1">
                              <a:lumMod val="50000"/>
                            </a:schemeClr>
                          </a:solidFill>
                          <a:latin typeface="Century Gothic" panose="020B0502020202020204" pitchFamily="34" charset="0"/>
                        </a:rPr>
                        <a:t>3</a:t>
                      </a:r>
                    </a:p>
                  </a:txBody>
                  <a:tcPr anchor="ct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a:solidFill>
                          <a:srgbClr val="002060"/>
                        </a:solidFill>
                        <a:latin typeface="Century Gothic" panose="020B0502020202020204" pitchFamily="34" charset="0"/>
                      </a:endParaRPr>
                    </a:p>
                  </a:txBody>
                  <a:tcPr/>
                </a:tc>
                <a:tc>
                  <a:txBody>
                    <a:bodyPr/>
                    <a:lstStyle/>
                    <a:p>
                      <a:r>
                        <a:rPr lang="en-GB" sz="2200" dirty="0">
                          <a:solidFill>
                            <a:schemeClr val="accent1">
                              <a:lumMod val="50000"/>
                            </a:schemeClr>
                          </a:solidFill>
                          <a:latin typeface="Century Gothic" panose="020B0502020202020204" pitchFamily="34" charset="0"/>
                        </a:rPr>
                        <a:t>You can use the camera.</a:t>
                      </a:r>
                    </a:p>
                  </a:txBody>
                  <a:tcPr/>
                </a:tc>
                <a:extLst>
                  <a:ext uri="{0D108BD9-81ED-4DB2-BD59-A6C34878D82A}">
                    <a16:rowId xmlns:a16="http://schemas.microsoft.com/office/drawing/2014/main" val="2195662324"/>
                  </a:ext>
                </a:extLst>
              </a:tr>
              <a:tr h="862462">
                <a:tc>
                  <a:txBody>
                    <a:bodyPr/>
                    <a:lstStyle/>
                    <a:p>
                      <a:pPr algn="ctr"/>
                      <a:r>
                        <a:rPr lang="en-GB" sz="2400" b="1" dirty="0">
                          <a:solidFill>
                            <a:schemeClr val="accent1">
                              <a:lumMod val="50000"/>
                            </a:schemeClr>
                          </a:solidFill>
                          <a:latin typeface="Century Gothic" panose="020B0502020202020204" pitchFamily="34" charset="0"/>
                        </a:rPr>
                        <a:t>4</a:t>
                      </a:r>
                    </a:p>
                  </a:txBody>
                  <a:tcPr anchor="ct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a:solidFill>
                          <a:srgbClr val="002060"/>
                        </a:solidFill>
                        <a:latin typeface="Century Gothic" panose="020B0502020202020204" pitchFamily="34" charset="0"/>
                      </a:endParaRPr>
                    </a:p>
                  </a:txBody>
                  <a:tcPr/>
                </a:tc>
                <a:tc>
                  <a:txBody>
                    <a:bodyPr/>
                    <a:lstStyle/>
                    <a:p>
                      <a:r>
                        <a:rPr lang="en-GB" sz="2200" dirty="0">
                          <a:solidFill>
                            <a:schemeClr val="accent1">
                              <a:lumMod val="50000"/>
                            </a:schemeClr>
                          </a:solidFill>
                          <a:latin typeface="Century Gothic" panose="020B0502020202020204" pitchFamily="34" charset="0"/>
                        </a:rPr>
                        <a:t>You can look for the river.</a:t>
                      </a:r>
                    </a:p>
                  </a:txBody>
                  <a:tcPr/>
                </a:tc>
                <a:extLst>
                  <a:ext uri="{0D108BD9-81ED-4DB2-BD59-A6C34878D82A}">
                    <a16:rowId xmlns:a16="http://schemas.microsoft.com/office/drawing/2014/main" val="3424639339"/>
                  </a:ext>
                </a:extLst>
              </a:tr>
              <a:tr h="862462">
                <a:tc>
                  <a:txBody>
                    <a:bodyPr/>
                    <a:lstStyle/>
                    <a:p>
                      <a:pPr algn="ctr"/>
                      <a:r>
                        <a:rPr lang="en-GB" sz="2400" b="1" dirty="0">
                          <a:solidFill>
                            <a:schemeClr val="accent1">
                              <a:lumMod val="50000"/>
                            </a:schemeClr>
                          </a:solidFill>
                          <a:latin typeface="Century Gothic" panose="020B0502020202020204" pitchFamily="34" charset="0"/>
                        </a:rPr>
                        <a:t>5</a:t>
                      </a:r>
                    </a:p>
                  </a:txBody>
                  <a:tcPr anchor="ctr"/>
                </a:tc>
                <a:tc>
                  <a:txBody>
                    <a:bodyPr/>
                    <a:lstStyle/>
                    <a:p>
                      <a:endParaRPr lang="en-GB" sz="2200" dirty="0">
                        <a:solidFill>
                          <a:srgbClr val="002060"/>
                        </a:solidFill>
                        <a:latin typeface="Century Gothic" panose="020B0502020202020204" pitchFamily="34" charset="0"/>
                      </a:endParaRPr>
                    </a:p>
                  </a:txBody>
                  <a:tcPr/>
                </a:tc>
                <a:tc>
                  <a:txBody>
                    <a:bodyPr/>
                    <a:lstStyle/>
                    <a:p>
                      <a:endParaRPr lang="en-GB" sz="2200" dirty="0">
                        <a:solidFill>
                          <a:srgbClr val="002060"/>
                        </a:solidFill>
                        <a:latin typeface="Century Gothic" panose="020B0502020202020204" pitchFamily="34" charset="0"/>
                      </a:endParaRPr>
                    </a:p>
                  </a:txBody>
                  <a:tcPr/>
                </a:tc>
                <a:tc>
                  <a:txBody>
                    <a:bodyPr/>
                    <a:lstStyle/>
                    <a:p>
                      <a:r>
                        <a:rPr lang="en-GB" sz="2200" dirty="0">
                          <a:solidFill>
                            <a:schemeClr val="accent1">
                              <a:lumMod val="50000"/>
                            </a:schemeClr>
                          </a:solidFill>
                          <a:latin typeface="Century Gothic" panose="020B0502020202020204" pitchFamily="34" charset="0"/>
                        </a:rPr>
                        <a:t>S/he can play with the horse.</a:t>
                      </a:r>
                    </a:p>
                  </a:txBody>
                  <a:tcPr/>
                </a:tc>
                <a:extLst>
                  <a:ext uri="{0D108BD9-81ED-4DB2-BD59-A6C34878D82A}">
                    <a16:rowId xmlns:a16="http://schemas.microsoft.com/office/drawing/2014/main" val="209691580"/>
                  </a:ext>
                </a:extLst>
              </a:tr>
            </a:tbl>
          </a:graphicData>
        </a:graphic>
      </p:graphicFrame>
      <p:sp>
        <p:nvSpPr>
          <p:cNvPr id="12" name="Rectangle 11">
            <a:extLst>
              <a:ext uri="{FF2B5EF4-FFF2-40B4-BE49-F238E27FC236}">
                <a16:creationId xmlns:a16="http://schemas.microsoft.com/office/drawing/2014/main" id="{FC36B0F6-EE84-402B-B1B4-4A06BDDD73EF}"/>
              </a:ext>
            </a:extLst>
          </p:cNvPr>
          <p:cNvSpPr/>
          <p:nvPr/>
        </p:nvSpPr>
        <p:spPr>
          <a:xfrm>
            <a:off x="6598883" y="245514"/>
            <a:ext cx="3677610" cy="523220"/>
          </a:xfrm>
          <a:prstGeom prst="rect">
            <a:avLst/>
          </a:prstGeom>
          <a:noFill/>
        </p:spPr>
        <p:txBody>
          <a:bodyPr wrap="none" lIns="91440" tIns="45720" rIns="91440" bIns="45720">
            <a:spAutoFit/>
          </a:bodyPr>
          <a:lstStyle/>
          <a:p>
            <a:pPr algn="ctr"/>
            <a:r>
              <a:rPr lang="en-US" sz="2800" b="1" dirty="0" err="1">
                <a:ln w="22225">
                  <a:noFill/>
                  <a:prstDash val="solid"/>
                </a:ln>
                <a:solidFill>
                  <a:schemeClr val="accent1">
                    <a:lumMod val="50000"/>
                  </a:schemeClr>
                </a:solidFill>
                <a:latin typeface="Century Gothic" panose="020B0502020202020204" pitchFamily="34" charset="0"/>
              </a:rPr>
              <a:t>Frases</a:t>
            </a:r>
            <a:r>
              <a:rPr lang="en-US" sz="2800" b="1" dirty="0">
                <a:ln w="22225">
                  <a:noFill/>
                  <a:prstDash val="solid"/>
                </a:ln>
                <a:solidFill>
                  <a:schemeClr val="accent1">
                    <a:lumMod val="50000"/>
                  </a:schemeClr>
                </a:solidFill>
                <a:latin typeface="Century Gothic" panose="020B0502020202020204" pitchFamily="34" charset="0"/>
              </a:rPr>
              <a:t> de Persona A</a:t>
            </a:r>
            <a:endParaRPr lang="en-US" sz="2800" b="1" cap="none" spc="0" dirty="0">
              <a:ln w="22225">
                <a:noFill/>
                <a:prstDash val="solid"/>
              </a:ln>
              <a:solidFill>
                <a:schemeClr val="accent1">
                  <a:lumMod val="50000"/>
                </a:schemeClr>
              </a:solidFill>
              <a:effectLst/>
              <a:latin typeface="Century Gothic" panose="020B0502020202020204" pitchFamily="34" charset="0"/>
            </a:endParaRPr>
          </a:p>
        </p:txBody>
      </p:sp>
      <p:pic>
        <p:nvPicPr>
          <p:cNvPr id="13" name="Picture 2" descr="http://www.clker.com/cliparts/j/p/l/D/8/K/green-tick-md.png">
            <a:extLst>
              <a:ext uri="{FF2B5EF4-FFF2-40B4-BE49-F238E27FC236}">
                <a16:creationId xmlns:a16="http://schemas.microsoft.com/office/drawing/2014/main" id="{3C3E3DA2-3FA1-411B-B5C6-BE6A1EB661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2707" y="1831422"/>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clker.com/cliparts/j/p/l/D/8/K/green-tick-md.png">
            <a:extLst>
              <a:ext uri="{FF2B5EF4-FFF2-40B4-BE49-F238E27FC236}">
                <a16:creationId xmlns:a16="http://schemas.microsoft.com/office/drawing/2014/main" id="{5DC2D5DC-C4B6-4A87-9A0E-54579CDD26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1982" y="2751192"/>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ker.com/cliparts/j/p/l/D/8/K/green-tick-md.png">
            <a:extLst>
              <a:ext uri="{FF2B5EF4-FFF2-40B4-BE49-F238E27FC236}">
                <a16:creationId xmlns:a16="http://schemas.microsoft.com/office/drawing/2014/main" id="{2EB4BD44-DA7E-46D2-8F91-B7B8FB8BC14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4156" y="3574736"/>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ker.com/cliparts/j/p/l/D/8/K/green-tick-md.png">
            <a:extLst>
              <a:ext uri="{FF2B5EF4-FFF2-40B4-BE49-F238E27FC236}">
                <a16:creationId xmlns:a16="http://schemas.microsoft.com/office/drawing/2014/main" id="{BEBADBEE-1027-4BB4-95C6-6EDFF52668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4156" y="4389628"/>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ker.com/cliparts/j/p/l/D/8/K/green-tick-md.png">
            <a:extLst>
              <a:ext uri="{FF2B5EF4-FFF2-40B4-BE49-F238E27FC236}">
                <a16:creationId xmlns:a16="http://schemas.microsoft.com/office/drawing/2014/main" id="{2E9A7288-51E8-4A0F-A16B-DE202DD44E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1570" y="5294339"/>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0" y="-17325"/>
            <a:ext cx="2293416" cy="461665"/>
          </a:xfrm>
          <a:prstGeom prst="rect">
            <a:avLst/>
          </a:prstGeom>
          <a:noFill/>
        </p:spPr>
        <p:txBody>
          <a:bodyPr wrap="square" rtlCol="0">
            <a:spAutoFit/>
          </a:bodyPr>
          <a:lstStyle/>
          <a:p>
            <a:r>
              <a:rPr lang="en-GB" sz="2400" b="1" dirty="0" err="1">
                <a:solidFill>
                  <a:schemeClr val="accent1">
                    <a:lumMod val="50000"/>
                  </a:schemeClr>
                </a:solidFill>
                <a:latin typeface="Century Gothic" panose="020B0502020202020204" pitchFamily="34" charset="0"/>
              </a:rPr>
              <a:t>Respuestas</a:t>
            </a:r>
            <a:endParaRPr lang="en-GB" sz="2400" b="1" dirty="0">
              <a:solidFill>
                <a:schemeClr val="accent1">
                  <a:lumMod val="50000"/>
                </a:schemeClr>
              </a:solidFill>
              <a:latin typeface="Century Gothic" panose="020B0502020202020204" pitchFamily="34" charset="0"/>
            </a:endParaRPr>
          </a:p>
        </p:txBody>
      </p:sp>
      <p:sp>
        <p:nvSpPr>
          <p:cNvPr id="3" name="Title 2">
            <a:extLst>
              <a:ext uri="{FF2B5EF4-FFF2-40B4-BE49-F238E27FC236}">
                <a16:creationId xmlns:a16="http://schemas.microsoft.com/office/drawing/2014/main" id="{CB4A5621-C1EB-AE4F-B588-78874555ADBC}"/>
              </a:ext>
            </a:extLst>
          </p:cNvPr>
          <p:cNvSpPr>
            <a:spLocks noGrp="1"/>
          </p:cNvSpPr>
          <p:nvPr>
            <p:ph type="title"/>
          </p:nvPr>
        </p:nvSpPr>
        <p:spPr>
          <a:xfrm>
            <a:off x="87316" y="568679"/>
            <a:ext cx="2947416" cy="771937"/>
          </a:xfrm>
        </p:spPr>
        <p:txBody>
          <a:bodyPr>
            <a:normAutofit/>
          </a:bodyPr>
          <a:lstStyle/>
          <a:p>
            <a:r>
              <a:rPr lang="en-US" sz="3600" b="1" dirty="0">
                <a:ln w="22225">
                  <a:noFill/>
                  <a:prstDash val="solid"/>
                </a:ln>
                <a:solidFill>
                  <a:schemeClr val="accent1">
                    <a:lumMod val="50000"/>
                  </a:schemeClr>
                </a:solidFill>
                <a:latin typeface="Century Gothic" panose="020B0502020202020204" pitchFamily="34" charset="0"/>
              </a:rPr>
              <a:t>Persona B</a:t>
            </a:r>
            <a:endParaRPr lang="en-US" sz="3600" dirty="0">
              <a:ln w="22225">
                <a:noFill/>
                <a:prstDash val="solid"/>
              </a:ln>
              <a:solidFill>
                <a:schemeClr val="accent1">
                  <a:lumMod val="50000"/>
                </a:schemeClr>
              </a:solidFill>
            </a:endParaRPr>
          </a:p>
        </p:txBody>
      </p:sp>
    </p:spTree>
    <p:extLst>
      <p:ext uri="{BB962C8B-B14F-4D97-AF65-F5344CB8AC3E}">
        <p14:creationId xmlns:p14="http://schemas.microsoft.com/office/powerpoint/2010/main" val="8476695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527" y="98082"/>
            <a:ext cx="9044454" cy="830997"/>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Your parent is telling you and your brother all the things you both have to do this week.</a:t>
            </a:r>
          </a:p>
        </p:txBody>
      </p:sp>
      <p:sp>
        <p:nvSpPr>
          <p:cNvPr id="5" name="Title 4"/>
          <p:cNvSpPr>
            <a:spLocks noGrp="1"/>
          </p:cNvSpPr>
          <p:nvPr>
            <p:ph type="title"/>
          </p:nvPr>
        </p:nvSpPr>
        <p:spPr>
          <a:xfrm>
            <a:off x="10698788" y="279591"/>
            <a:ext cx="214051" cy="135258"/>
          </a:xfrm>
        </p:spPr>
        <p:txBody>
          <a:bodyPr>
            <a:normAutofit fontScale="90000"/>
          </a:bodyPr>
          <a:lstStyle/>
          <a:p>
            <a:pPr algn="ctr"/>
            <a:r>
              <a:rPr lang="en-GB" sz="100" b="1" dirty="0" err="1">
                <a:solidFill>
                  <a:schemeClr val="bg1"/>
                </a:solidFill>
              </a:rPr>
              <a:t>escuchar</a:t>
            </a:r>
            <a:r>
              <a:rPr lang="en-GB" sz="100" b="1" dirty="0">
                <a:solidFill>
                  <a:schemeClr val="bg1"/>
                </a:solidFill>
              </a:rPr>
              <a:t> / hablar</a:t>
            </a:r>
            <a:endParaRPr lang="en-GB" sz="100" dirty="0"/>
          </a:p>
        </p:txBody>
      </p:sp>
      <p:sp>
        <p:nvSpPr>
          <p:cNvPr id="14" name="ZoneTexte 1">
            <a:extLst>
              <a:ext uri="{FF2B5EF4-FFF2-40B4-BE49-F238E27FC236}">
                <a16:creationId xmlns:a16="http://schemas.microsoft.com/office/drawing/2014/main" id="{34B18764-501B-4ECB-98F8-ACDCF0EE7DDD}"/>
              </a:ext>
            </a:extLst>
          </p:cNvPr>
          <p:cNvSpPr txBox="1"/>
          <p:nvPr/>
        </p:nvSpPr>
        <p:spPr>
          <a:xfrm>
            <a:off x="5226570" y="674663"/>
            <a:ext cx="2118610" cy="477054"/>
          </a:xfrm>
          <a:prstGeom prst="rect">
            <a:avLst/>
          </a:prstGeom>
          <a:noFill/>
        </p:spPr>
        <p:txBody>
          <a:bodyPr wrap="square" rtlCol="0">
            <a:spAutoFit/>
          </a:bodyPr>
          <a:lstStyle/>
          <a:p>
            <a:r>
              <a:rPr lang="es-ES" sz="2500" dirty="0">
                <a:solidFill>
                  <a:srgbClr val="E25B00"/>
                </a:solidFill>
                <a:latin typeface="Century Gothic" panose="020B0502020202020204" pitchFamily="34" charset="0"/>
              </a:rPr>
              <a:t>En parejas</a:t>
            </a:r>
          </a:p>
        </p:txBody>
      </p:sp>
      <p:sp>
        <p:nvSpPr>
          <p:cNvPr id="16" name="ZoneTexte 2">
            <a:extLst>
              <a:ext uri="{FF2B5EF4-FFF2-40B4-BE49-F238E27FC236}">
                <a16:creationId xmlns:a16="http://schemas.microsoft.com/office/drawing/2014/main" id="{F29C880E-0059-411D-A901-57AB8C041DE2}"/>
              </a:ext>
            </a:extLst>
          </p:cNvPr>
          <p:cNvSpPr txBox="1"/>
          <p:nvPr/>
        </p:nvSpPr>
        <p:spPr>
          <a:xfrm>
            <a:off x="754849" y="1121250"/>
            <a:ext cx="11236546" cy="892552"/>
          </a:xfrm>
          <a:prstGeom prst="rect">
            <a:avLst/>
          </a:prstGeom>
          <a:noFill/>
        </p:spPr>
        <p:txBody>
          <a:bodyPr wrap="square" rtlCol="0">
            <a:spAutoFit/>
          </a:bodyPr>
          <a:lstStyle/>
          <a:p>
            <a:r>
              <a:rPr lang="en-GB" sz="2600" dirty="0">
                <a:solidFill>
                  <a:schemeClr val="accent1">
                    <a:lumMod val="50000"/>
                  </a:schemeClr>
                </a:solidFill>
                <a:latin typeface="Century Gothic" panose="020B0502020202020204" pitchFamily="34" charset="0"/>
              </a:rPr>
              <a:t>Student A: you are the parent. You say debes (you must) or debe (he must) and the action.</a:t>
            </a:r>
            <a:endParaRPr lang="es-ES" sz="2600" dirty="0">
              <a:solidFill>
                <a:schemeClr val="accent1">
                  <a:lumMod val="50000"/>
                </a:schemeClr>
              </a:solidFill>
              <a:latin typeface="Century Gothic" panose="020B0502020202020204" pitchFamily="34" charset="0"/>
            </a:endParaRPr>
          </a:p>
        </p:txBody>
      </p:sp>
      <p:sp>
        <p:nvSpPr>
          <p:cNvPr id="24" name="TextBox 6">
            <a:extLst>
              <a:ext uri="{FF2B5EF4-FFF2-40B4-BE49-F238E27FC236}">
                <a16:creationId xmlns:a16="http://schemas.microsoft.com/office/drawing/2014/main" id="{5395D494-FFE2-41F5-A26A-7D35216FA085}"/>
              </a:ext>
            </a:extLst>
          </p:cNvPr>
          <p:cNvSpPr txBox="1"/>
          <p:nvPr/>
        </p:nvSpPr>
        <p:spPr>
          <a:xfrm>
            <a:off x="739514" y="3641725"/>
            <a:ext cx="8208466" cy="1292662"/>
          </a:xfrm>
          <a:prstGeom prst="rect">
            <a:avLst/>
          </a:prstGeom>
          <a:noFill/>
        </p:spPr>
        <p:txBody>
          <a:bodyPr wrap="square" rtlCol="0">
            <a:spAutoFit/>
          </a:bodyPr>
          <a:lstStyle/>
          <a:p>
            <a:pPr lvl="0">
              <a:defRPr/>
            </a:pPr>
            <a:r>
              <a:rPr kumimoji="0" lang="en-GB" sz="26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Persona B: </a:t>
            </a:r>
            <a:r>
              <a:rPr kumimoji="0" lang="es-ES" sz="2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Listen </a:t>
            </a:r>
            <a:r>
              <a:rPr kumimoji="0" lang="es-ES" sz="26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rPr>
              <a:t>to</a:t>
            </a:r>
            <a:r>
              <a:rPr kumimoji="0" lang="es-ES" sz="2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kumimoji="0" lang="es-ES" sz="26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rPr>
              <a:t>your</a:t>
            </a:r>
            <a:r>
              <a:rPr kumimoji="0" lang="es-ES" sz="2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kumimoji="0" lang="es-ES" sz="26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rPr>
              <a:t>parent</a:t>
            </a:r>
            <a:r>
              <a:rPr kumimoji="0" lang="es-ES" sz="2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and </a:t>
            </a:r>
            <a:r>
              <a:rPr kumimoji="0" lang="es-ES" sz="26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rPr>
              <a:t>circle</a:t>
            </a:r>
            <a:r>
              <a:rPr kumimoji="0" lang="es-ES" sz="2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kumimoji="0" lang="es-ES" sz="26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rPr>
              <a:t>who</a:t>
            </a:r>
            <a:r>
              <a:rPr kumimoji="0" lang="es-ES" sz="2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has </a:t>
            </a:r>
            <a:r>
              <a:rPr kumimoji="0" lang="es-ES" sz="26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rPr>
              <a:t>to</a:t>
            </a:r>
            <a:r>
              <a:rPr kumimoji="0" lang="es-ES" sz="2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do </a:t>
            </a:r>
            <a:r>
              <a:rPr kumimoji="0" lang="es-ES" sz="26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rPr>
              <a:t>the</a:t>
            </a:r>
            <a:r>
              <a:rPr kumimoji="0" lang="es-ES" sz="2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kumimoji="0" lang="es-ES" sz="26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rPr>
              <a:t>task</a:t>
            </a:r>
            <a:r>
              <a:rPr kumimoji="0" lang="es-ES" sz="2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kumimoji="0" lang="es-ES" sz="26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rPr>
              <a:t>you</a:t>
            </a:r>
            <a:r>
              <a:rPr kumimoji="0" lang="es-ES" sz="2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kumimoji="0" lang="es-ES" sz="26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rPr>
              <a:t>or</a:t>
            </a:r>
            <a:r>
              <a:rPr kumimoji="0" lang="es-ES" sz="2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‘he’</a:t>
            </a:r>
            <a:r>
              <a:rPr lang="es-ES" sz="2600" dirty="0">
                <a:solidFill>
                  <a:schemeClr val="accent1">
                    <a:lumMod val="50000"/>
                  </a:schemeClr>
                </a:solidFill>
                <a:latin typeface="Century Gothic" panose="020B0502020202020204" pitchFamily="34" charset="0"/>
              </a:rPr>
              <a:t>, and </a:t>
            </a:r>
            <a:r>
              <a:rPr lang="es-ES" sz="2600" dirty="0" err="1">
                <a:solidFill>
                  <a:schemeClr val="accent1">
                    <a:lumMod val="50000"/>
                  </a:schemeClr>
                </a:solidFill>
                <a:latin typeface="Century Gothic" panose="020B0502020202020204" pitchFamily="34" charset="0"/>
              </a:rPr>
              <a:t>on</a:t>
            </a:r>
            <a:r>
              <a:rPr lang="es-ES" sz="2600" dirty="0">
                <a:solidFill>
                  <a:schemeClr val="accent1">
                    <a:lumMod val="50000"/>
                  </a:schemeClr>
                </a:solidFill>
                <a:latin typeface="Century Gothic" panose="020B0502020202020204" pitchFamily="34" charset="0"/>
              </a:rPr>
              <a:t> </a:t>
            </a:r>
            <a:r>
              <a:rPr lang="es-ES" sz="2600" dirty="0" err="1">
                <a:solidFill>
                  <a:schemeClr val="accent1">
                    <a:lumMod val="50000"/>
                  </a:schemeClr>
                </a:solidFill>
                <a:latin typeface="Century Gothic" panose="020B0502020202020204" pitchFamily="34" charset="0"/>
              </a:rPr>
              <a:t>which</a:t>
            </a:r>
            <a:r>
              <a:rPr lang="es-ES" sz="2600" dirty="0">
                <a:solidFill>
                  <a:schemeClr val="accent1">
                    <a:lumMod val="50000"/>
                  </a:schemeClr>
                </a:solidFill>
                <a:latin typeface="Century Gothic" panose="020B0502020202020204" pitchFamily="34" charset="0"/>
              </a:rPr>
              <a:t> </a:t>
            </a:r>
            <a:r>
              <a:rPr lang="es-ES" sz="2600" dirty="0" err="1">
                <a:solidFill>
                  <a:schemeClr val="accent1">
                    <a:lumMod val="50000"/>
                  </a:schemeClr>
                </a:solidFill>
                <a:latin typeface="Century Gothic" panose="020B0502020202020204" pitchFamily="34" charset="0"/>
              </a:rPr>
              <a:t>day</a:t>
            </a:r>
            <a:r>
              <a:rPr lang="es-ES" sz="2600" dirty="0">
                <a:solidFill>
                  <a:schemeClr val="accent1">
                    <a:lumMod val="50000"/>
                  </a:schemeClr>
                </a:solidFill>
                <a:latin typeface="Century Gothic" panose="020B0502020202020204" pitchFamily="34" charset="0"/>
              </a:rPr>
              <a:t> </a:t>
            </a:r>
            <a:r>
              <a:rPr lang="es-ES" sz="2600" dirty="0" err="1">
                <a:solidFill>
                  <a:schemeClr val="accent1">
                    <a:lumMod val="50000"/>
                  </a:schemeClr>
                </a:solidFill>
                <a:latin typeface="Century Gothic" panose="020B0502020202020204" pitchFamily="34" charset="0"/>
              </a:rPr>
              <a:t>of</a:t>
            </a:r>
            <a:r>
              <a:rPr lang="es-ES" sz="2600" dirty="0">
                <a:solidFill>
                  <a:schemeClr val="accent1">
                    <a:lumMod val="50000"/>
                  </a:schemeClr>
                </a:solidFill>
                <a:latin typeface="Century Gothic" panose="020B0502020202020204" pitchFamily="34" charset="0"/>
              </a:rPr>
              <a:t> </a:t>
            </a:r>
            <a:r>
              <a:rPr lang="es-ES" sz="2600" dirty="0" err="1">
                <a:solidFill>
                  <a:schemeClr val="accent1">
                    <a:lumMod val="50000"/>
                  </a:schemeClr>
                </a:solidFill>
                <a:latin typeface="Century Gothic" panose="020B0502020202020204" pitchFamily="34" charset="0"/>
              </a:rPr>
              <a:t>the</a:t>
            </a:r>
            <a:r>
              <a:rPr lang="es-ES" sz="2600" dirty="0">
                <a:solidFill>
                  <a:schemeClr val="accent1">
                    <a:lumMod val="50000"/>
                  </a:schemeClr>
                </a:solidFill>
                <a:latin typeface="Century Gothic" panose="020B0502020202020204" pitchFamily="34" charset="0"/>
              </a:rPr>
              <a:t> </a:t>
            </a:r>
            <a:r>
              <a:rPr lang="es-ES" sz="2600" dirty="0" err="1">
                <a:solidFill>
                  <a:schemeClr val="accent1">
                    <a:lumMod val="50000"/>
                  </a:schemeClr>
                </a:solidFill>
                <a:latin typeface="Century Gothic" panose="020B0502020202020204" pitchFamily="34" charset="0"/>
              </a:rPr>
              <a:t>week</a:t>
            </a:r>
            <a:r>
              <a:rPr lang="es-ES" sz="2600" dirty="0">
                <a:solidFill>
                  <a:schemeClr val="accent1">
                    <a:lumMod val="50000"/>
                  </a:schemeClr>
                </a:solidFill>
                <a:latin typeface="Century Gothic" panose="020B0502020202020204" pitchFamily="34" charset="0"/>
              </a:rPr>
              <a:t>. </a:t>
            </a:r>
            <a:endParaRPr kumimoji="0" lang="es-ES" sz="2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25" name="TextBox 9">
            <a:extLst>
              <a:ext uri="{FF2B5EF4-FFF2-40B4-BE49-F238E27FC236}">
                <a16:creationId xmlns:a16="http://schemas.microsoft.com/office/drawing/2014/main" id="{DDB9D21D-6287-432B-8FBF-45BF2E3D7B61}"/>
              </a:ext>
            </a:extLst>
          </p:cNvPr>
          <p:cNvSpPr txBox="1"/>
          <p:nvPr/>
        </p:nvSpPr>
        <p:spPr>
          <a:xfrm>
            <a:off x="754849" y="4934387"/>
            <a:ext cx="511344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solidFill>
                  <a:schemeClr val="accent1">
                    <a:lumMod val="50000"/>
                  </a:schemeClr>
                </a:solidFill>
                <a:latin typeface="Century Gothic" panose="020B0502020202020204" pitchFamily="34" charset="0"/>
              </a:rPr>
              <a:t>Then, circle the correct task.</a:t>
            </a:r>
            <a:endParaRPr kumimoji="0" lang="en-GB" sz="2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27" name="ZoneTexte 2">
            <a:extLst>
              <a:ext uri="{FF2B5EF4-FFF2-40B4-BE49-F238E27FC236}">
                <a16:creationId xmlns:a16="http://schemas.microsoft.com/office/drawing/2014/main" id="{D22BBE03-F751-40D5-A402-9C56006414AB}"/>
              </a:ext>
            </a:extLst>
          </p:cNvPr>
          <p:cNvSpPr txBox="1"/>
          <p:nvPr/>
        </p:nvSpPr>
        <p:spPr>
          <a:xfrm>
            <a:off x="797681" y="2157198"/>
            <a:ext cx="7397556" cy="492443"/>
          </a:xfrm>
          <a:prstGeom prst="rect">
            <a:avLst/>
          </a:prstGeom>
          <a:noFill/>
        </p:spPr>
        <p:txBody>
          <a:bodyPr wrap="square" rtlCol="0">
            <a:spAutoFit/>
          </a:bodyPr>
          <a:lstStyle/>
          <a:p>
            <a:r>
              <a:rPr lang="es-ES" sz="2600" dirty="0">
                <a:solidFill>
                  <a:schemeClr val="accent1">
                    <a:lumMod val="50000"/>
                  </a:schemeClr>
                </a:solidFill>
                <a:latin typeface="Century Gothic" panose="020B0502020202020204" pitchFamily="34" charset="0"/>
              </a:rPr>
              <a:t>Ejemplo:</a:t>
            </a:r>
          </a:p>
        </p:txBody>
      </p:sp>
      <p:sp>
        <p:nvSpPr>
          <p:cNvPr id="2" name="Speech Bubble: Oval 1">
            <a:extLst>
              <a:ext uri="{FF2B5EF4-FFF2-40B4-BE49-F238E27FC236}">
                <a16:creationId xmlns:a16="http://schemas.microsoft.com/office/drawing/2014/main" id="{BD4C7287-A7B8-463D-B065-E96E41289202}"/>
              </a:ext>
            </a:extLst>
          </p:cNvPr>
          <p:cNvSpPr/>
          <p:nvPr/>
        </p:nvSpPr>
        <p:spPr>
          <a:xfrm>
            <a:off x="6439864" y="1867795"/>
            <a:ext cx="2895600" cy="1016036"/>
          </a:xfrm>
          <a:prstGeom prst="wedgeEllipseCallout">
            <a:avLst>
              <a:gd name="adj1" fmla="val -51226"/>
              <a:gd name="adj2" fmla="val -71404"/>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“El lunes debes </a:t>
            </a:r>
            <a:r>
              <a:rPr lang="en-GB" sz="2000" dirty="0" err="1">
                <a:solidFill>
                  <a:schemeClr val="bg1"/>
                </a:solidFill>
                <a:latin typeface="Century Gothic" panose="020B0502020202020204" pitchFamily="34" charset="0"/>
              </a:rPr>
              <a:t>comprar</a:t>
            </a:r>
            <a:r>
              <a:rPr lang="en-GB" sz="2000" dirty="0">
                <a:solidFill>
                  <a:schemeClr val="bg1"/>
                </a:solidFill>
                <a:latin typeface="Century Gothic" panose="020B0502020202020204" pitchFamily="34" charset="0"/>
              </a:rPr>
              <a:t> un </a:t>
            </a:r>
            <a:r>
              <a:rPr lang="en-GB" sz="2000" dirty="0" err="1">
                <a:solidFill>
                  <a:schemeClr val="bg1"/>
                </a:solidFill>
                <a:latin typeface="Century Gothic" panose="020B0502020202020204" pitchFamily="34" charset="0"/>
              </a:rPr>
              <a:t>regalo</a:t>
            </a:r>
            <a:r>
              <a:rPr lang="en-GB" sz="2000" dirty="0">
                <a:solidFill>
                  <a:schemeClr val="bg1"/>
                </a:solidFill>
                <a:latin typeface="Century Gothic" panose="020B0502020202020204" pitchFamily="34" charset="0"/>
              </a:rPr>
              <a:t>.”</a:t>
            </a:r>
          </a:p>
        </p:txBody>
      </p:sp>
      <p:sp>
        <p:nvSpPr>
          <p:cNvPr id="31" name="ZoneTexte 2">
            <a:extLst>
              <a:ext uri="{FF2B5EF4-FFF2-40B4-BE49-F238E27FC236}">
                <a16:creationId xmlns:a16="http://schemas.microsoft.com/office/drawing/2014/main" id="{71A908A0-65BE-46BC-BDA3-BA32DEDADC02}"/>
              </a:ext>
            </a:extLst>
          </p:cNvPr>
          <p:cNvSpPr txBox="1"/>
          <p:nvPr/>
        </p:nvSpPr>
        <p:spPr>
          <a:xfrm>
            <a:off x="754849" y="5434028"/>
            <a:ext cx="2377781" cy="492443"/>
          </a:xfrm>
          <a:prstGeom prst="rect">
            <a:avLst/>
          </a:prstGeom>
          <a:noFill/>
        </p:spPr>
        <p:txBody>
          <a:bodyPr wrap="square" rtlCol="0">
            <a:spAutoFit/>
          </a:bodyPr>
          <a:lstStyle/>
          <a:p>
            <a:r>
              <a:rPr lang="es-ES" sz="2600" dirty="0">
                <a:solidFill>
                  <a:schemeClr val="accent1">
                    <a:lumMod val="50000"/>
                  </a:schemeClr>
                </a:solidFill>
                <a:latin typeface="Century Gothic" panose="020B0502020202020204" pitchFamily="34" charset="0"/>
              </a:rPr>
              <a:t>Ejemplo:</a:t>
            </a:r>
          </a:p>
        </p:txBody>
      </p:sp>
      <p:graphicFrame>
        <p:nvGraphicFramePr>
          <p:cNvPr id="33" name="Table 5">
            <a:extLst>
              <a:ext uri="{FF2B5EF4-FFF2-40B4-BE49-F238E27FC236}">
                <a16:creationId xmlns:a16="http://schemas.microsoft.com/office/drawing/2014/main" id="{04F0C168-3DB3-4300-BFA1-E8FF43A34855}"/>
              </a:ext>
            </a:extLst>
          </p:cNvPr>
          <p:cNvGraphicFramePr>
            <a:graphicFrameLocks noGrp="1"/>
          </p:cNvGraphicFramePr>
          <p:nvPr/>
        </p:nvGraphicFramePr>
        <p:xfrm>
          <a:off x="4485605" y="1666300"/>
          <a:ext cx="1557231" cy="1968227"/>
        </p:xfrm>
        <a:graphic>
          <a:graphicData uri="http://schemas.openxmlformats.org/drawingml/2006/table">
            <a:tbl>
              <a:tblPr firstRow="1" bandRow="1">
                <a:tableStyleId>{5C22544A-7EE6-4342-B048-85BDC9FD1C3A}</a:tableStyleId>
              </a:tblPr>
              <a:tblGrid>
                <a:gridCol w="1557231">
                  <a:extLst>
                    <a:ext uri="{9D8B030D-6E8A-4147-A177-3AD203B41FA5}">
                      <a16:colId xmlns:a16="http://schemas.microsoft.com/office/drawing/2014/main" val="1935219300"/>
                    </a:ext>
                  </a:extLst>
                </a:gridCol>
              </a:tblGrid>
              <a:tr h="905367">
                <a:tc>
                  <a:txBody>
                    <a:bodyPr/>
                    <a:lstStyle/>
                    <a:p>
                      <a:endParaRPr lang="en-GB" b="0" i="0" dirty="0">
                        <a:solidFill>
                          <a:schemeClr val="accent1">
                            <a:lumMod val="50000"/>
                          </a:schemeClr>
                        </a:solidFill>
                        <a:latin typeface="Century Gothic" panose="020B0502020202020204" pitchFamily="34" charset="0"/>
                      </a:endParaRPr>
                    </a:p>
                    <a:p>
                      <a:pPr algn="ctr"/>
                      <a:r>
                        <a:rPr lang="en-GB" sz="2000" b="0" i="0" dirty="0">
                          <a:solidFill>
                            <a:schemeClr val="accent1">
                              <a:lumMod val="50000"/>
                            </a:schemeClr>
                          </a:solidFill>
                          <a:latin typeface="Century Gothic" panose="020B0502020202020204" pitchFamily="34" charset="0"/>
                        </a:rPr>
                        <a:t>el lunes</a:t>
                      </a:r>
                    </a:p>
                  </a:txBody>
                  <a:tcPr>
                    <a:solidFill>
                      <a:srgbClr val="E3EAFD"/>
                    </a:solidFill>
                  </a:tcPr>
                </a:tc>
                <a:extLst>
                  <a:ext uri="{0D108BD9-81ED-4DB2-BD59-A6C34878D82A}">
                    <a16:rowId xmlns:a16="http://schemas.microsoft.com/office/drawing/2014/main" val="1244020984"/>
                  </a:ext>
                </a:extLst>
              </a:tr>
              <a:tr h="1062860">
                <a:tc>
                  <a:txBody>
                    <a:bodyPr/>
                    <a:lstStyle/>
                    <a:p>
                      <a:pPr algn="ctr"/>
                      <a:r>
                        <a:rPr lang="en-GB" sz="2000" b="0" i="0" dirty="0">
                          <a:solidFill>
                            <a:schemeClr val="accent1">
                              <a:lumMod val="50000"/>
                            </a:schemeClr>
                          </a:solidFill>
                          <a:latin typeface="Century Gothic" panose="020B0502020202020204" pitchFamily="34" charset="0"/>
                        </a:rPr>
                        <a:t>you must</a:t>
                      </a:r>
                    </a:p>
                    <a:p>
                      <a:pPr algn="ctr"/>
                      <a:r>
                        <a:rPr lang="en-GB" sz="2000" b="0" i="0" dirty="0">
                          <a:solidFill>
                            <a:schemeClr val="accent1">
                              <a:lumMod val="50000"/>
                            </a:schemeClr>
                          </a:solidFill>
                          <a:latin typeface="Century Gothic" panose="020B0502020202020204" pitchFamily="34" charset="0"/>
                        </a:rPr>
                        <a:t>buy a present</a:t>
                      </a:r>
                    </a:p>
                  </a:txBody>
                  <a:tcPr>
                    <a:solidFill>
                      <a:srgbClr val="E3EAFD"/>
                    </a:solidFill>
                  </a:tcPr>
                </a:tc>
                <a:extLst>
                  <a:ext uri="{0D108BD9-81ED-4DB2-BD59-A6C34878D82A}">
                    <a16:rowId xmlns:a16="http://schemas.microsoft.com/office/drawing/2014/main" val="918271774"/>
                  </a:ext>
                </a:extLst>
              </a:tr>
            </a:tbl>
          </a:graphicData>
        </a:graphic>
      </p:graphicFrame>
      <p:sp>
        <p:nvSpPr>
          <p:cNvPr id="37" name="Speech Bubble: Rectangle 36">
            <a:extLst>
              <a:ext uri="{FF2B5EF4-FFF2-40B4-BE49-F238E27FC236}">
                <a16:creationId xmlns:a16="http://schemas.microsoft.com/office/drawing/2014/main" id="{B35BAD99-5132-4814-B2DE-A620B246EEE4}"/>
              </a:ext>
            </a:extLst>
          </p:cNvPr>
          <p:cNvSpPr/>
          <p:nvPr/>
        </p:nvSpPr>
        <p:spPr>
          <a:xfrm>
            <a:off x="9558650" y="1864956"/>
            <a:ext cx="2398255" cy="1132031"/>
          </a:xfrm>
          <a:prstGeom prst="wedgeRectCallout">
            <a:avLst>
              <a:gd name="adj1" fmla="val 55307"/>
              <a:gd name="adj2" fmla="val -82680"/>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err="1">
                <a:solidFill>
                  <a:schemeClr val="bg1"/>
                </a:solidFill>
                <a:latin typeface="Century Gothic" panose="020B0502020202020204" pitchFamily="34" charset="0"/>
              </a:rPr>
              <a:t>Remember</a:t>
            </a:r>
            <a:r>
              <a:rPr lang="es-ES" sz="2000" dirty="0">
                <a:solidFill>
                  <a:schemeClr val="bg1"/>
                </a:solidFill>
                <a:latin typeface="Century Gothic" panose="020B0502020202020204" pitchFamily="34" charset="0"/>
              </a:rPr>
              <a:t> </a:t>
            </a:r>
            <a:r>
              <a:rPr lang="es-ES" sz="2000" dirty="0" err="1">
                <a:solidFill>
                  <a:schemeClr val="bg1"/>
                </a:solidFill>
                <a:latin typeface="Century Gothic" panose="020B0502020202020204" pitchFamily="34" charset="0"/>
              </a:rPr>
              <a:t>to</a:t>
            </a:r>
            <a:r>
              <a:rPr lang="es-ES" sz="2000" dirty="0">
                <a:solidFill>
                  <a:schemeClr val="bg1"/>
                </a:solidFill>
                <a:latin typeface="Century Gothic" panose="020B0502020202020204" pitchFamily="34" charset="0"/>
              </a:rPr>
              <a:t> use </a:t>
            </a:r>
            <a:r>
              <a:rPr lang="es-ES" sz="2000" dirty="0" err="1">
                <a:solidFill>
                  <a:schemeClr val="bg1"/>
                </a:solidFill>
                <a:latin typeface="Century Gothic" panose="020B0502020202020204" pitchFamily="34" charset="0"/>
              </a:rPr>
              <a:t>the</a:t>
            </a:r>
            <a:r>
              <a:rPr lang="es-ES" sz="2000" dirty="0">
                <a:solidFill>
                  <a:schemeClr val="bg1"/>
                </a:solidFill>
                <a:latin typeface="Century Gothic" panose="020B0502020202020204" pitchFamily="34" charset="0"/>
              </a:rPr>
              <a:t> </a:t>
            </a:r>
            <a:r>
              <a:rPr lang="es-ES" sz="2000" dirty="0" err="1">
                <a:solidFill>
                  <a:schemeClr val="bg1"/>
                </a:solidFill>
                <a:latin typeface="Century Gothic" panose="020B0502020202020204" pitchFamily="34" charset="0"/>
              </a:rPr>
              <a:t>article</a:t>
            </a:r>
            <a:r>
              <a:rPr lang="es-ES" sz="2000" dirty="0">
                <a:solidFill>
                  <a:schemeClr val="bg1"/>
                </a:solidFill>
                <a:latin typeface="Century Gothic" panose="020B0502020202020204" pitchFamily="34" charset="0"/>
              </a:rPr>
              <a:t>: </a:t>
            </a:r>
            <a:r>
              <a:rPr lang="es-ES" sz="2000" u="sng" dirty="0">
                <a:solidFill>
                  <a:schemeClr val="bg1"/>
                </a:solidFill>
                <a:latin typeface="Century Gothic" panose="020B0502020202020204" pitchFamily="34" charset="0"/>
              </a:rPr>
              <a:t>el</a:t>
            </a:r>
            <a:r>
              <a:rPr lang="es-ES" sz="2000" dirty="0">
                <a:solidFill>
                  <a:schemeClr val="bg1"/>
                </a:solidFill>
                <a:latin typeface="Century Gothic" panose="020B0502020202020204" pitchFamily="34" charset="0"/>
              </a:rPr>
              <a:t> lunes, </a:t>
            </a:r>
            <a:r>
              <a:rPr lang="es-ES" sz="2000" u="sng" dirty="0">
                <a:solidFill>
                  <a:schemeClr val="bg1"/>
                </a:solidFill>
                <a:latin typeface="Century Gothic" panose="020B0502020202020204" pitchFamily="34" charset="0"/>
              </a:rPr>
              <a:t>el</a:t>
            </a:r>
            <a:r>
              <a:rPr lang="es-ES" sz="2000" dirty="0">
                <a:solidFill>
                  <a:schemeClr val="bg1"/>
                </a:solidFill>
                <a:latin typeface="Century Gothic" panose="020B0502020202020204" pitchFamily="34" charset="0"/>
              </a:rPr>
              <a:t> martes…</a:t>
            </a:r>
          </a:p>
        </p:txBody>
      </p:sp>
      <p:graphicFrame>
        <p:nvGraphicFramePr>
          <p:cNvPr id="3" name="Table 2">
            <a:extLst>
              <a:ext uri="{FF2B5EF4-FFF2-40B4-BE49-F238E27FC236}">
                <a16:creationId xmlns:a16="http://schemas.microsoft.com/office/drawing/2014/main" id="{F5A84134-C0CF-4E8B-9995-E3313B8392AF}"/>
              </a:ext>
            </a:extLst>
          </p:cNvPr>
          <p:cNvGraphicFramePr>
            <a:graphicFrameLocks noGrp="1"/>
          </p:cNvGraphicFramePr>
          <p:nvPr/>
        </p:nvGraphicFramePr>
        <p:xfrm>
          <a:off x="8615755" y="3192379"/>
          <a:ext cx="3030812" cy="3035814"/>
        </p:xfrm>
        <a:graphic>
          <a:graphicData uri="http://schemas.openxmlformats.org/drawingml/2006/table">
            <a:tbl>
              <a:tblPr firstRow="1" bandRow="1">
                <a:tableStyleId>{5C22544A-7EE6-4342-B048-85BDC9FD1C3A}</a:tableStyleId>
              </a:tblPr>
              <a:tblGrid>
                <a:gridCol w="1515406">
                  <a:extLst>
                    <a:ext uri="{9D8B030D-6E8A-4147-A177-3AD203B41FA5}">
                      <a16:colId xmlns:a16="http://schemas.microsoft.com/office/drawing/2014/main" val="1145465377"/>
                    </a:ext>
                  </a:extLst>
                </a:gridCol>
                <a:gridCol w="1515406">
                  <a:extLst>
                    <a:ext uri="{9D8B030D-6E8A-4147-A177-3AD203B41FA5}">
                      <a16:colId xmlns:a16="http://schemas.microsoft.com/office/drawing/2014/main" val="2462945283"/>
                    </a:ext>
                  </a:extLst>
                </a:gridCol>
              </a:tblGrid>
              <a:tr h="404775">
                <a:tc>
                  <a:txBody>
                    <a:bodyPr/>
                    <a:lstStyle/>
                    <a:p>
                      <a:r>
                        <a:rPr lang="en-GB" sz="2000" b="0" i="0" dirty="0">
                          <a:solidFill>
                            <a:schemeClr val="accent1">
                              <a:lumMod val="50000"/>
                            </a:schemeClr>
                          </a:solidFill>
                          <a:latin typeface="Century Gothic" panose="020B0502020202020204" pitchFamily="34" charset="0"/>
                        </a:rPr>
                        <a:t>¿</a:t>
                      </a:r>
                      <a:r>
                        <a:rPr lang="en-GB" sz="2000" b="0" i="0" dirty="0" err="1">
                          <a:solidFill>
                            <a:schemeClr val="accent1">
                              <a:lumMod val="50000"/>
                            </a:schemeClr>
                          </a:solidFill>
                          <a:latin typeface="Century Gothic" panose="020B0502020202020204" pitchFamily="34" charset="0"/>
                        </a:rPr>
                        <a:t>Cuándo</a:t>
                      </a:r>
                      <a:r>
                        <a:rPr lang="en-GB" sz="2000" dirty="0">
                          <a:solidFill>
                            <a:schemeClr val="accent1">
                              <a:lumMod val="50000"/>
                            </a:schemeClr>
                          </a:solidFill>
                        </a:rPr>
                        <a:t>?</a:t>
                      </a:r>
                    </a:p>
                  </a:txBody>
                  <a:tcPr>
                    <a:solidFill>
                      <a:srgbClr val="FBF0D5"/>
                    </a:solidFill>
                  </a:tcPr>
                </a:tc>
                <a:tc>
                  <a:txBody>
                    <a:bodyPr/>
                    <a:lstStyle/>
                    <a:p>
                      <a:r>
                        <a:rPr lang="en-GB" sz="2000" b="0" i="0" dirty="0">
                          <a:solidFill>
                            <a:schemeClr val="accent1">
                              <a:lumMod val="50000"/>
                            </a:schemeClr>
                          </a:solidFill>
                          <a:latin typeface="Century Gothic" panose="020B0502020202020204" pitchFamily="34" charset="0"/>
                        </a:rPr>
                        <a:t>el l______</a:t>
                      </a:r>
                    </a:p>
                  </a:txBody>
                  <a:tcPr>
                    <a:solidFill>
                      <a:srgbClr val="FBF0D5"/>
                    </a:solidFill>
                  </a:tcPr>
                </a:tc>
                <a:extLst>
                  <a:ext uri="{0D108BD9-81ED-4DB2-BD59-A6C34878D82A}">
                    <a16:rowId xmlns:a16="http://schemas.microsoft.com/office/drawing/2014/main" val="3402203363"/>
                  </a:ext>
                </a:extLst>
              </a:tr>
              <a:tr h="1011938">
                <a:tc>
                  <a:txBody>
                    <a:bodyPr/>
                    <a:lstStyle/>
                    <a:p>
                      <a:r>
                        <a:rPr lang="en-GB" sz="2000" b="0" i="0" dirty="0">
                          <a:solidFill>
                            <a:schemeClr val="accent1">
                              <a:lumMod val="50000"/>
                            </a:schemeClr>
                          </a:solidFill>
                          <a:latin typeface="Century Gothic" panose="020B0502020202020204" pitchFamily="34" charset="0"/>
                        </a:rPr>
                        <a:t>¿</a:t>
                      </a:r>
                      <a:r>
                        <a:rPr lang="en-GB" sz="2000" b="0" i="0" dirty="0" err="1">
                          <a:solidFill>
                            <a:schemeClr val="accent1">
                              <a:lumMod val="50000"/>
                            </a:schemeClr>
                          </a:solidFill>
                          <a:latin typeface="Century Gothic" panose="020B0502020202020204" pitchFamily="34" charset="0"/>
                        </a:rPr>
                        <a:t>Quién</a:t>
                      </a:r>
                      <a:r>
                        <a:rPr lang="en-GB" sz="2000" dirty="0">
                          <a:solidFill>
                            <a:schemeClr val="accent1">
                              <a:lumMod val="50000"/>
                            </a:schemeClr>
                          </a:solidFill>
                        </a:rPr>
                        <a:t>?</a:t>
                      </a:r>
                    </a:p>
                  </a:txBody>
                  <a:tcPr>
                    <a:solidFill>
                      <a:srgbClr val="FBF0D5"/>
                    </a:solidFill>
                  </a:tcPr>
                </a:tc>
                <a:tc>
                  <a:txBody>
                    <a:bodyPr/>
                    <a:lstStyle/>
                    <a:p>
                      <a:r>
                        <a:rPr lang="en-GB" sz="2000" b="0" i="0" dirty="0">
                          <a:solidFill>
                            <a:schemeClr val="accent1">
                              <a:lumMod val="50000"/>
                            </a:schemeClr>
                          </a:solidFill>
                          <a:latin typeface="Century Gothic" panose="020B0502020202020204" pitchFamily="34" charset="0"/>
                        </a:rPr>
                        <a:t>‘You’</a:t>
                      </a:r>
                    </a:p>
                    <a:p>
                      <a:endParaRPr lang="en-GB" sz="2000" b="0" i="0" dirty="0">
                        <a:solidFill>
                          <a:schemeClr val="accent1">
                            <a:lumMod val="50000"/>
                          </a:schemeClr>
                        </a:solidFill>
                        <a:latin typeface="Century Gothic" panose="020B0502020202020204" pitchFamily="34" charset="0"/>
                      </a:endParaRPr>
                    </a:p>
                    <a:p>
                      <a:r>
                        <a:rPr lang="en-GB" sz="2000" dirty="0">
                          <a:solidFill>
                            <a:schemeClr val="accent1">
                              <a:lumMod val="50000"/>
                            </a:schemeClr>
                          </a:solidFill>
                        </a:rPr>
                        <a:t>‘He’</a:t>
                      </a:r>
                    </a:p>
                  </a:txBody>
                  <a:tcPr>
                    <a:solidFill>
                      <a:srgbClr val="FBF0D5"/>
                    </a:solidFill>
                  </a:tcPr>
                </a:tc>
                <a:extLst>
                  <a:ext uri="{0D108BD9-81ED-4DB2-BD59-A6C34878D82A}">
                    <a16:rowId xmlns:a16="http://schemas.microsoft.com/office/drawing/2014/main" val="3742166597"/>
                  </a:ext>
                </a:extLst>
              </a:tr>
              <a:tr h="1619101">
                <a:tc>
                  <a:txBody>
                    <a:bodyPr/>
                    <a:lstStyle/>
                    <a:p>
                      <a:r>
                        <a:rPr lang="en-GB" sz="2000" b="0" i="0" dirty="0">
                          <a:solidFill>
                            <a:schemeClr val="accent1">
                              <a:lumMod val="50000"/>
                            </a:schemeClr>
                          </a:solidFill>
                          <a:latin typeface="Century Gothic" panose="020B0502020202020204" pitchFamily="34" charset="0"/>
                        </a:rPr>
                        <a:t>¿</a:t>
                      </a:r>
                      <a:r>
                        <a:rPr lang="en-GB" sz="2000" b="0" i="0" dirty="0" err="1">
                          <a:solidFill>
                            <a:schemeClr val="accent1">
                              <a:lumMod val="50000"/>
                            </a:schemeClr>
                          </a:solidFill>
                          <a:latin typeface="Century Gothic" panose="020B0502020202020204" pitchFamily="34" charset="0"/>
                        </a:rPr>
                        <a:t>Qué</a:t>
                      </a:r>
                      <a:r>
                        <a:rPr lang="en-GB" sz="2000" dirty="0">
                          <a:solidFill>
                            <a:schemeClr val="accent1">
                              <a:lumMod val="50000"/>
                            </a:schemeClr>
                          </a:solidFill>
                        </a:rPr>
                        <a:t> </a:t>
                      </a:r>
                      <a:r>
                        <a:rPr lang="en-GB" sz="2000" dirty="0" err="1">
                          <a:solidFill>
                            <a:schemeClr val="accent1">
                              <a:lumMod val="50000"/>
                            </a:schemeClr>
                          </a:solidFill>
                        </a:rPr>
                        <a:t>tarea</a:t>
                      </a:r>
                      <a:r>
                        <a:rPr lang="en-GB" sz="2000" dirty="0">
                          <a:solidFill>
                            <a:schemeClr val="accent1">
                              <a:lumMod val="50000"/>
                            </a:schemeClr>
                          </a:solidFill>
                        </a:rPr>
                        <a:t>?</a:t>
                      </a:r>
                    </a:p>
                  </a:txBody>
                  <a:tcPr>
                    <a:solidFill>
                      <a:srgbClr val="FBF0D5"/>
                    </a:solidFill>
                  </a:tcPr>
                </a:tc>
                <a:tc>
                  <a:txBody>
                    <a:bodyPr/>
                    <a:lstStyle/>
                    <a:p>
                      <a:r>
                        <a:rPr lang="en-GB" sz="2000" b="0" i="0" dirty="0">
                          <a:solidFill>
                            <a:schemeClr val="accent1">
                              <a:lumMod val="50000"/>
                            </a:schemeClr>
                          </a:solidFill>
                          <a:latin typeface="Century Gothic" panose="020B0502020202020204" pitchFamily="34" charset="0"/>
                        </a:rPr>
                        <a:t>to clean the floor</a:t>
                      </a:r>
                    </a:p>
                    <a:p>
                      <a:endParaRPr lang="en-GB" sz="2000" b="0" i="0" dirty="0">
                        <a:solidFill>
                          <a:schemeClr val="accent1">
                            <a:lumMod val="50000"/>
                          </a:schemeClr>
                        </a:solidFill>
                        <a:latin typeface="Century Gothic" panose="020B0502020202020204" pitchFamily="34" charset="0"/>
                      </a:endParaRPr>
                    </a:p>
                    <a:p>
                      <a:r>
                        <a:rPr lang="en-GB" sz="2000" dirty="0">
                          <a:solidFill>
                            <a:schemeClr val="accent1">
                              <a:lumMod val="50000"/>
                            </a:schemeClr>
                          </a:solidFill>
                        </a:rPr>
                        <a:t>to buy a present</a:t>
                      </a:r>
                    </a:p>
                  </a:txBody>
                  <a:tcPr>
                    <a:solidFill>
                      <a:srgbClr val="FBF0D5"/>
                    </a:solidFill>
                  </a:tcPr>
                </a:tc>
                <a:extLst>
                  <a:ext uri="{0D108BD9-81ED-4DB2-BD59-A6C34878D82A}">
                    <a16:rowId xmlns:a16="http://schemas.microsoft.com/office/drawing/2014/main" val="3659833015"/>
                  </a:ext>
                </a:extLst>
              </a:tr>
            </a:tbl>
          </a:graphicData>
        </a:graphic>
      </p:graphicFrame>
      <p:sp>
        <p:nvSpPr>
          <p:cNvPr id="21" name="Oval 20">
            <a:extLst>
              <a:ext uri="{FF2B5EF4-FFF2-40B4-BE49-F238E27FC236}">
                <a16:creationId xmlns:a16="http://schemas.microsoft.com/office/drawing/2014/main" id="{E7C3B16B-DF66-4FA6-BD6F-2521D29A6851}"/>
              </a:ext>
            </a:extLst>
          </p:cNvPr>
          <p:cNvSpPr/>
          <p:nvPr/>
        </p:nvSpPr>
        <p:spPr>
          <a:xfrm>
            <a:off x="10131161" y="3542670"/>
            <a:ext cx="898503" cy="47793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cxnSp>
        <p:nvCxnSpPr>
          <p:cNvPr id="22" name="Straight Arrow Connector 21">
            <a:extLst>
              <a:ext uri="{FF2B5EF4-FFF2-40B4-BE49-F238E27FC236}">
                <a16:creationId xmlns:a16="http://schemas.microsoft.com/office/drawing/2014/main" id="{2DF0AEA2-0FD3-47D3-B815-0CBCD4EC4181}"/>
              </a:ext>
            </a:extLst>
          </p:cNvPr>
          <p:cNvCxnSpPr>
            <a:cxnSpLocks/>
          </p:cNvCxnSpPr>
          <p:nvPr/>
        </p:nvCxnSpPr>
        <p:spPr>
          <a:xfrm>
            <a:off x="4301288" y="5680249"/>
            <a:ext cx="4140280" cy="0"/>
          </a:xfrm>
          <a:prstGeom prst="straightConnector1">
            <a:avLst/>
          </a:prstGeom>
          <a:ln w="28575">
            <a:solidFill>
              <a:srgbClr val="E25B00"/>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DE39BEE9-9951-4D8E-A878-0436C91BB8E5}"/>
              </a:ext>
            </a:extLst>
          </p:cNvPr>
          <p:cNvSpPr/>
          <p:nvPr/>
        </p:nvSpPr>
        <p:spPr>
          <a:xfrm>
            <a:off x="9949995" y="5470711"/>
            <a:ext cx="1506379" cy="80136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8" name="Rounded Rectangle 11">
            <a:extLst>
              <a:ext uri="{FF2B5EF4-FFF2-40B4-BE49-F238E27FC236}">
                <a16:creationId xmlns:a16="http://schemas.microsoft.com/office/drawing/2014/main" id="{A316DD52-7894-4A75-969C-CA0645DA2978}"/>
              </a:ext>
            </a:extLst>
          </p:cNvPr>
          <p:cNvSpPr/>
          <p:nvPr/>
        </p:nvSpPr>
        <p:spPr>
          <a:xfrm>
            <a:off x="9335464" y="258166"/>
            <a:ext cx="259268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01898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4" grpId="0"/>
      <p:bldP spid="25" grpId="0"/>
      <p:bldP spid="27" grpId="0"/>
      <p:bldP spid="2" grpId="0" animBg="1"/>
      <p:bldP spid="31" grpId="0"/>
      <p:bldP spid="37" grpId="0" animBg="1"/>
      <p:bldP spid="21" grpId="0" animBg="1"/>
      <p:bldP spid="2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5">
            <a:extLst>
              <a:ext uri="{FF2B5EF4-FFF2-40B4-BE49-F238E27FC236}">
                <a16:creationId xmlns:a16="http://schemas.microsoft.com/office/drawing/2014/main" id="{75D99031-EA45-4B2E-AEE4-5BE8D500FCB9}"/>
              </a:ext>
            </a:extLst>
          </p:cNvPr>
          <p:cNvGraphicFramePr>
            <a:graphicFrameLocks noGrp="1"/>
          </p:cNvGraphicFramePr>
          <p:nvPr/>
        </p:nvGraphicFramePr>
        <p:xfrm>
          <a:off x="983027" y="315696"/>
          <a:ext cx="11114248" cy="3349705"/>
        </p:xfrm>
        <a:graphic>
          <a:graphicData uri="http://schemas.openxmlformats.org/drawingml/2006/table">
            <a:tbl>
              <a:tblPr firstRow="1" bandRow="1">
                <a:tableStyleId>{5C22544A-7EE6-4342-B048-85BDC9FD1C3A}</a:tableStyleId>
              </a:tblPr>
              <a:tblGrid>
                <a:gridCol w="1389281">
                  <a:extLst>
                    <a:ext uri="{9D8B030D-6E8A-4147-A177-3AD203B41FA5}">
                      <a16:colId xmlns:a16="http://schemas.microsoft.com/office/drawing/2014/main" val="3874917674"/>
                    </a:ext>
                  </a:extLst>
                </a:gridCol>
                <a:gridCol w="1389281">
                  <a:extLst>
                    <a:ext uri="{9D8B030D-6E8A-4147-A177-3AD203B41FA5}">
                      <a16:colId xmlns:a16="http://schemas.microsoft.com/office/drawing/2014/main" val="1935219300"/>
                    </a:ext>
                  </a:extLst>
                </a:gridCol>
                <a:gridCol w="1389281">
                  <a:extLst>
                    <a:ext uri="{9D8B030D-6E8A-4147-A177-3AD203B41FA5}">
                      <a16:colId xmlns:a16="http://schemas.microsoft.com/office/drawing/2014/main" val="3267934841"/>
                    </a:ext>
                  </a:extLst>
                </a:gridCol>
                <a:gridCol w="1389281">
                  <a:extLst>
                    <a:ext uri="{9D8B030D-6E8A-4147-A177-3AD203B41FA5}">
                      <a16:colId xmlns:a16="http://schemas.microsoft.com/office/drawing/2014/main" val="2918672948"/>
                    </a:ext>
                  </a:extLst>
                </a:gridCol>
                <a:gridCol w="1389281">
                  <a:extLst>
                    <a:ext uri="{9D8B030D-6E8A-4147-A177-3AD203B41FA5}">
                      <a16:colId xmlns:a16="http://schemas.microsoft.com/office/drawing/2014/main" val="2577363014"/>
                    </a:ext>
                  </a:extLst>
                </a:gridCol>
                <a:gridCol w="1389281">
                  <a:extLst>
                    <a:ext uri="{9D8B030D-6E8A-4147-A177-3AD203B41FA5}">
                      <a16:colId xmlns:a16="http://schemas.microsoft.com/office/drawing/2014/main" val="577515096"/>
                    </a:ext>
                  </a:extLst>
                </a:gridCol>
                <a:gridCol w="1389281">
                  <a:extLst>
                    <a:ext uri="{9D8B030D-6E8A-4147-A177-3AD203B41FA5}">
                      <a16:colId xmlns:a16="http://schemas.microsoft.com/office/drawing/2014/main" val="3355189552"/>
                    </a:ext>
                  </a:extLst>
                </a:gridCol>
                <a:gridCol w="1389281">
                  <a:extLst>
                    <a:ext uri="{9D8B030D-6E8A-4147-A177-3AD203B41FA5}">
                      <a16:colId xmlns:a16="http://schemas.microsoft.com/office/drawing/2014/main" val="3164272257"/>
                    </a:ext>
                  </a:extLst>
                </a:gridCol>
              </a:tblGrid>
              <a:tr h="464123">
                <a:tc>
                  <a:txBody>
                    <a:bodyPr/>
                    <a:lstStyle/>
                    <a:p>
                      <a:r>
                        <a:rPr lang="en-GB" b="0" i="0" dirty="0">
                          <a:solidFill>
                            <a:schemeClr val="accent1">
                              <a:lumMod val="50000"/>
                            </a:schemeClr>
                          </a:solidFill>
                          <a:latin typeface="Century Gothic" panose="020B0502020202020204" pitchFamily="34" charset="0"/>
                        </a:rPr>
                        <a:t>¿</a:t>
                      </a:r>
                      <a:r>
                        <a:rPr lang="en-GB" b="0" i="0" dirty="0" err="1">
                          <a:solidFill>
                            <a:schemeClr val="accent1">
                              <a:lumMod val="50000"/>
                            </a:schemeClr>
                          </a:solidFill>
                          <a:latin typeface="Century Gothic" panose="020B0502020202020204" pitchFamily="34" charset="0"/>
                        </a:rPr>
                        <a:t>Cuándo</a:t>
                      </a:r>
                      <a:r>
                        <a:rPr lang="en-GB" dirty="0">
                          <a:solidFill>
                            <a:schemeClr val="accent1">
                              <a:lumMod val="50000"/>
                            </a:schemeClr>
                          </a:solidFill>
                        </a:rPr>
                        <a:t>?</a:t>
                      </a:r>
                    </a:p>
                  </a:txBody>
                  <a:tcPr>
                    <a:solidFill>
                      <a:srgbClr val="FBF0D5"/>
                    </a:solidFill>
                  </a:tcPr>
                </a:tc>
                <a:tc>
                  <a:txBody>
                    <a:bodyPr/>
                    <a:lstStyle/>
                    <a:p>
                      <a:r>
                        <a:rPr lang="en-GB" b="0" i="0" dirty="0">
                          <a:solidFill>
                            <a:schemeClr val="accent1">
                              <a:lumMod val="50000"/>
                            </a:schemeClr>
                          </a:solidFill>
                          <a:latin typeface="Century Gothic" panose="020B0502020202020204" pitchFamily="34" charset="0"/>
                        </a:rPr>
                        <a:t>el l______</a:t>
                      </a: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chemeClr val="accent1">
                              <a:lumMod val="50000"/>
                            </a:schemeClr>
                          </a:solidFill>
                          <a:latin typeface="Century Gothic" panose="020B0502020202020204" pitchFamily="34" charset="0"/>
                        </a:rPr>
                        <a:t>el m_____</a:t>
                      </a:r>
                    </a:p>
                    <a:p>
                      <a:endParaRPr lang="en-GB" b="0" i="0" dirty="0">
                        <a:solidFill>
                          <a:schemeClr val="accent1">
                            <a:lumMod val="50000"/>
                          </a:schemeClr>
                        </a:solidFill>
                        <a:latin typeface="Century Gothic" panose="020B0502020202020204" pitchFamily="34" charset="0"/>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chemeClr val="accent1">
                              <a:lumMod val="50000"/>
                            </a:schemeClr>
                          </a:solidFill>
                          <a:latin typeface="Century Gothic" panose="020B0502020202020204" pitchFamily="34" charset="0"/>
                        </a:rPr>
                        <a:t>el m_____</a:t>
                      </a:r>
                    </a:p>
                    <a:p>
                      <a:endParaRPr lang="en-GB" b="0" i="0" dirty="0">
                        <a:solidFill>
                          <a:schemeClr val="accent1">
                            <a:lumMod val="50000"/>
                          </a:schemeClr>
                        </a:solidFill>
                        <a:latin typeface="Century Gothic" panose="020B0502020202020204" pitchFamily="34" charset="0"/>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chemeClr val="accent1">
                              <a:lumMod val="50000"/>
                            </a:schemeClr>
                          </a:solidFill>
                          <a:latin typeface="Century Gothic" panose="020B0502020202020204" pitchFamily="34" charset="0"/>
                        </a:rPr>
                        <a:t>el j______</a:t>
                      </a:r>
                    </a:p>
                    <a:p>
                      <a:endParaRPr lang="en-GB" b="0" i="0" dirty="0">
                        <a:solidFill>
                          <a:schemeClr val="accent1">
                            <a:lumMod val="50000"/>
                          </a:schemeClr>
                        </a:solidFill>
                        <a:latin typeface="Century Gothic" panose="020B0502020202020204" pitchFamily="34" charset="0"/>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chemeClr val="accent1">
                              <a:lumMod val="50000"/>
                            </a:schemeClr>
                          </a:solidFill>
                          <a:latin typeface="Century Gothic" panose="020B0502020202020204" pitchFamily="34" charset="0"/>
                        </a:rPr>
                        <a:t>el v_____</a:t>
                      </a:r>
                    </a:p>
                    <a:p>
                      <a:endParaRPr lang="en-GB" b="0" i="0" dirty="0">
                        <a:solidFill>
                          <a:schemeClr val="accent1">
                            <a:lumMod val="50000"/>
                          </a:schemeClr>
                        </a:solidFill>
                        <a:latin typeface="Century Gothic" panose="020B0502020202020204" pitchFamily="34" charset="0"/>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chemeClr val="accent1">
                              <a:lumMod val="50000"/>
                            </a:schemeClr>
                          </a:solidFill>
                          <a:latin typeface="Century Gothic" panose="020B0502020202020204" pitchFamily="34" charset="0"/>
                        </a:rPr>
                        <a:t>el s______</a:t>
                      </a:r>
                    </a:p>
                    <a:p>
                      <a:endParaRPr lang="en-GB" b="0" i="0" dirty="0">
                        <a:solidFill>
                          <a:schemeClr val="accent1">
                            <a:lumMod val="50000"/>
                          </a:schemeClr>
                        </a:solidFill>
                        <a:latin typeface="Century Gothic" panose="020B0502020202020204" pitchFamily="34" charset="0"/>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chemeClr val="accent1">
                              <a:lumMod val="50000"/>
                            </a:schemeClr>
                          </a:solidFill>
                          <a:latin typeface="Century Gothic" panose="020B0502020202020204" pitchFamily="34" charset="0"/>
                        </a:rPr>
                        <a:t>el d_____</a:t>
                      </a:r>
                    </a:p>
                  </a:txBody>
                  <a:tcPr>
                    <a:solidFill>
                      <a:srgbClr val="FBF0D5"/>
                    </a:solidFill>
                  </a:tcPr>
                </a:tc>
                <a:extLst>
                  <a:ext uri="{0D108BD9-81ED-4DB2-BD59-A6C34878D82A}">
                    <a16:rowId xmlns:a16="http://schemas.microsoft.com/office/drawing/2014/main" val="1244020984"/>
                  </a:ext>
                </a:extLst>
              </a:tr>
              <a:tr h="894649">
                <a:tc>
                  <a:txBody>
                    <a:bodyPr/>
                    <a:lstStyle/>
                    <a:p>
                      <a:r>
                        <a:rPr lang="en-GB" b="0" i="0" dirty="0">
                          <a:solidFill>
                            <a:schemeClr val="accent1">
                              <a:lumMod val="50000"/>
                            </a:schemeClr>
                          </a:solidFill>
                          <a:latin typeface="Century Gothic" panose="020B0502020202020204" pitchFamily="34" charset="0"/>
                        </a:rPr>
                        <a:t>¿</a:t>
                      </a:r>
                      <a:r>
                        <a:rPr lang="en-GB" b="0" i="0" dirty="0" err="1">
                          <a:solidFill>
                            <a:schemeClr val="accent1">
                              <a:lumMod val="50000"/>
                            </a:schemeClr>
                          </a:solidFill>
                          <a:latin typeface="Century Gothic" panose="020B0502020202020204" pitchFamily="34" charset="0"/>
                        </a:rPr>
                        <a:t>Quién</a:t>
                      </a:r>
                      <a:r>
                        <a:rPr lang="en-GB" dirty="0">
                          <a:solidFill>
                            <a:schemeClr val="accent1">
                              <a:lumMod val="50000"/>
                            </a:schemeClr>
                          </a:solidFill>
                        </a:rPr>
                        <a:t>?</a:t>
                      </a:r>
                    </a:p>
                  </a:txBody>
                  <a:tcPr>
                    <a:solidFill>
                      <a:srgbClr val="FBF0D5"/>
                    </a:solidFill>
                  </a:tcPr>
                </a:tc>
                <a:tc>
                  <a:txBody>
                    <a:bodyPr/>
                    <a:lstStyle/>
                    <a:p>
                      <a:r>
                        <a:rPr lang="en-GB" sz="1600" b="0" i="0" dirty="0">
                          <a:solidFill>
                            <a:schemeClr val="accent1">
                              <a:lumMod val="50000"/>
                            </a:schemeClr>
                          </a:solidFill>
                          <a:latin typeface="Century Gothic" panose="020B0502020202020204" pitchFamily="34" charset="0"/>
                        </a:rPr>
                        <a:t>‘You’</a:t>
                      </a:r>
                    </a:p>
                    <a:p>
                      <a:endParaRPr lang="en-GB" sz="1600" b="0" i="0" dirty="0">
                        <a:solidFill>
                          <a:schemeClr val="accent1">
                            <a:lumMod val="50000"/>
                          </a:schemeClr>
                        </a:solidFill>
                        <a:latin typeface="Century Gothic" panose="020B0502020202020204" pitchFamily="34" charset="0"/>
                      </a:endParaRPr>
                    </a:p>
                    <a:p>
                      <a:r>
                        <a:rPr lang="en-GB" sz="1600" dirty="0">
                          <a:solidFill>
                            <a:schemeClr val="accent1">
                              <a:lumMod val="50000"/>
                            </a:schemeClr>
                          </a:solidFill>
                        </a:rPr>
                        <a:t>‘He’</a:t>
                      </a:r>
                    </a:p>
                  </a:txBody>
                  <a:tcPr>
                    <a:solidFill>
                      <a:srgbClr val="FBF0D5"/>
                    </a:solidFill>
                  </a:tcPr>
                </a:tc>
                <a:tc>
                  <a:txBody>
                    <a:bodyPr/>
                    <a:lstStyle/>
                    <a:p>
                      <a:r>
                        <a:rPr lang="en-GB" sz="1600" b="0" i="0" dirty="0">
                          <a:solidFill>
                            <a:schemeClr val="accent1">
                              <a:lumMod val="50000"/>
                            </a:schemeClr>
                          </a:solidFill>
                          <a:latin typeface="Century Gothic" panose="020B0502020202020204" pitchFamily="34" charset="0"/>
                        </a:rPr>
                        <a:t>‘You’</a:t>
                      </a:r>
                    </a:p>
                    <a:p>
                      <a:endParaRPr lang="en-GB" sz="1600" b="0" i="0" dirty="0">
                        <a:solidFill>
                          <a:schemeClr val="accent1">
                            <a:lumMod val="50000"/>
                          </a:schemeClr>
                        </a:solidFill>
                        <a:latin typeface="Century Gothic" panose="020B0502020202020204" pitchFamily="34" charset="0"/>
                      </a:endParaRPr>
                    </a:p>
                    <a:p>
                      <a:r>
                        <a:rPr lang="en-GB" sz="1600" dirty="0">
                          <a:solidFill>
                            <a:schemeClr val="accent1">
                              <a:lumMod val="50000"/>
                            </a:schemeClr>
                          </a:solidFill>
                        </a:rPr>
                        <a:t>‘He’</a:t>
                      </a:r>
                    </a:p>
                  </a:txBody>
                  <a:tcPr>
                    <a:solidFill>
                      <a:srgbClr val="FBF0D5"/>
                    </a:solidFill>
                  </a:tcPr>
                </a:tc>
                <a:tc>
                  <a:txBody>
                    <a:bodyPr/>
                    <a:lstStyle/>
                    <a:p>
                      <a:r>
                        <a:rPr lang="en-GB" sz="1600" b="0" i="0" dirty="0">
                          <a:solidFill>
                            <a:schemeClr val="accent1">
                              <a:lumMod val="50000"/>
                            </a:schemeClr>
                          </a:solidFill>
                          <a:latin typeface="Century Gothic" panose="020B0502020202020204" pitchFamily="34" charset="0"/>
                        </a:rPr>
                        <a:t>‘You’</a:t>
                      </a:r>
                    </a:p>
                    <a:p>
                      <a:endParaRPr lang="en-GB" sz="1600" b="0" i="0" dirty="0">
                        <a:solidFill>
                          <a:schemeClr val="accent1">
                            <a:lumMod val="50000"/>
                          </a:schemeClr>
                        </a:solidFill>
                        <a:latin typeface="Century Gothic" panose="020B0502020202020204" pitchFamily="34" charset="0"/>
                      </a:endParaRPr>
                    </a:p>
                    <a:p>
                      <a:r>
                        <a:rPr lang="en-GB" sz="1600" dirty="0">
                          <a:solidFill>
                            <a:schemeClr val="accent1">
                              <a:lumMod val="50000"/>
                            </a:schemeClr>
                          </a:solidFill>
                        </a:rPr>
                        <a:t>‘He’</a:t>
                      </a:r>
                    </a:p>
                  </a:txBody>
                  <a:tcPr>
                    <a:solidFill>
                      <a:srgbClr val="FBF0D5"/>
                    </a:solidFill>
                  </a:tcPr>
                </a:tc>
                <a:tc>
                  <a:txBody>
                    <a:bodyPr/>
                    <a:lstStyle/>
                    <a:p>
                      <a:r>
                        <a:rPr lang="en-GB" sz="1600" b="0" i="0" dirty="0">
                          <a:solidFill>
                            <a:schemeClr val="accent1">
                              <a:lumMod val="50000"/>
                            </a:schemeClr>
                          </a:solidFill>
                          <a:latin typeface="Century Gothic" panose="020B0502020202020204" pitchFamily="34" charset="0"/>
                        </a:rPr>
                        <a:t>‘You’</a:t>
                      </a:r>
                    </a:p>
                    <a:p>
                      <a:endParaRPr lang="en-GB" sz="1600" b="0" i="0" dirty="0">
                        <a:solidFill>
                          <a:schemeClr val="accent1">
                            <a:lumMod val="50000"/>
                          </a:schemeClr>
                        </a:solidFill>
                        <a:latin typeface="Century Gothic" panose="020B0502020202020204" pitchFamily="34" charset="0"/>
                      </a:endParaRPr>
                    </a:p>
                    <a:p>
                      <a:r>
                        <a:rPr lang="en-GB" sz="1600" dirty="0">
                          <a:solidFill>
                            <a:schemeClr val="accent1">
                              <a:lumMod val="50000"/>
                            </a:schemeClr>
                          </a:solidFill>
                        </a:rPr>
                        <a:t>‘He’</a:t>
                      </a:r>
                    </a:p>
                  </a:txBody>
                  <a:tcPr>
                    <a:solidFill>
                      <a:srgbClr val="FBF0D5"/>
                    </a:solidFill>
                  </a:tcPr>
                </a:tc>
                <a:tc>
                  <a:txBody>
                    <a:bodyPr/>
                    <a:lstStyle/>
                    <a:p>
                      <a:r>
                        <a:rPr lang="en-GB" sz="1600" b="0" i="0" dirty="0">
                          <a:solidFill>
                            <a:schemeClr val="accent1">
                              <a:lumMod val="50000"/>
                            </a:schemeClr>
                          </a:solidFill>
                          <a:latin typeface="Century Gothic" panose="020B0502020202020204" pitchFamily="34" charset="0"/>
                        </a:rPr>
                        <a:t>‘You’</a:t>
                      </a:r>
                    </a:p>
                    <a:p>
                      <a:endParaRPr lang="en-GB" sz="1600" b="0" i="0" dirty="0">
                        <a:solidFill>
                          <a:schemeClr val="accent1">
                            <a:lumMod val="50000"/>
                          </a:schemeClr>
                        </a:solidFill>
                        <a:latin typeface="Century Gothic" panose="020B0502020202020204" pitchFamily="34" charset="0"/>
                      </a:endParaRPr>
                    </a:p>
                    <a:p>
                      <a:r>
                        <a:rPr lang="en-GB" sz="1600" dirty="0">
                          <a:solidFill>
                            <a:schemeClr val="accent1">
                              <a:lumMod val="50000"/>
                            </a:schemeClr>
                          </a:solidFill>
                        </a:rPr>
                        <a:t>‘He’</a:t>
                      </a:r>
                    </a:p>
                  </a:txBody>
                  <a:tcPr>
                    <a:solidFill>
                      <a:srgbClr val="FBF0D5"/>
                    </a:solidFill>
                  </a:tcPr>
                </a:tc>
                <a:tc>
                  <a:txBody>
                    <a:bodyPr/>
                    <a:lstStyle/>
                    <a:p>
                      <a:r>
                        <a:rPr lang="en-GB" sz="1600" b="0" i="0" dirty="0">
                          <a:solidFill>
                            <a:schemeClr val="accent1">
                              <a:lumMod val="50000"/>
                            </a:schemeClr>
                          </a:solidFill>
                          <a:latin typeface="Century Gothic" panose="020B0502020202020204" pitchFamily="34" charset="0"/>
                        </a:rPr>
                        <a:t>‘You’</a:t>
                      </a:r>
                    </a:p>
                    <a:p>
                      <a:endParaRPr lang="en-GB" sz="1600" b="0" i="0" dirty="0">
                        <a:solidFill>
                          <a:schemeClr val="accent1">
                            <a:lumMod val="50000"/>
                          </a:schemeClr>
                        </a:solidFill>
                        <a:latin typeface="Century Gothic" panose="020B0502020202020204" pitchFamily="34" charset="0"/>
                      </a:endParaRPr>
                    </a:p>
                    <a:p>
                      <a:r>
                        <a:rPr lang="en-GB" sz="1600" dirty="0">
                          <a:solidFill>
                            <a:schemeClr val="accent1">
                              <a:lumMod val="50000"/>
                            </a:schemeClr>
                          </a:solidFill>
                        </a:rPr>
                        <a:t>‘He’</a:t>
                      </a:r>
                    </a:p>
                  </a:txBody>
                  <a:tcPr>
                    <a:solidFill>
                      <a:srgbClr val="FBF0D5"/>
                    </a:solidFill>
                  </a:tcPr>
                </a:tc>
                <a:tc>
                  <a:txBody>
                    <a:bodyPr/>
                    <a:lstStyle/>
                    <a:p>
                      <a:r>
                        <a:rPr lang="en-GB" sz="1600" b="0" i="0" dirty="0">
                          <a:solidFill>
                            <a:schemeClr val="accent1">
                              <a:lumMod val="50000"/>
                            </a:schemeClr>
                          </a:solidFill>
                          <a:latin typeface="Century Gothic" panose="020B0502020202020204" pitchFamily="34" charset="0"/>
                        </a:rPr>
                        <a:t>‘You’</a:t>
                      </a:r>
                    </a:p>
                    <a:p>
                      <a:endParaRPr lang="en-GB" sz="1600" b="0" i="0" dirty="0">
                        <a:solidFill>
                          <a:schemeClr val="accent1">
                            <a:lumMod val="50000"/>
                          </a:schemeClr>
                        </a:solidFill>
                        <a:latin typeface="Century Gothic" panose="020B0502020202020204" pitchFamily="34" charset="0"/>
                      </a:endParaRPr>
                    </a:p>
                    <a:p>
                      <a:r>
                        <a:rPr lang="en-GB" sz="1600" dirty="0">
                          <a:solidFill>
                            <a:schemeClr val="accent1">
                              <a:lumMod val="50000"/>
                            </a:schemeClr>
                          </a:solidFill>
                        </a:rPr>
                        <a:t>‘He’</a:t>
                      </a:r>
                    </a:p>
                  </a:txBody>
                  <a:tcPr>
                    <a:solidFill>
                      <a:srgbClr val="FBF0D5"/>
                    </a:solidFill>
                  </a:tcPr>
                </a:tc>
                <a:extLst>
                  <a:ext uri="{0D108BD9-81ED-4DB2-BD59-A6C34878D82A}">
                    <a16:rowId xmlns:a16="http://schemas.microsoft.com/office/drawing/2014/main" val="918271774"/>
                  </a:ext>
                </a:extLst>
              </a:tr>
              <a:tr h="1814976">
                <a:tc>
                  <a:txBody>
                    <a:bodyPr/>
                    <a:lstStyle/>
                    <a:p>
                      <a:r>
                        <a:rPr lang="en-GB" b="0" i="0" dirty="0">
                          <a:solidFill>
                            <a:schemeClr val="accent1">
                              <a:lumMod val="50000"/>
                            </a:schemeClr>
                          </a:solidFill>
                          <a:latin typeface="Century Gothic" panose="020B0502020202020204" pitchFamily="34" charset="0"/>
                        </a:rPr>
                        <a:t>¿</a:t>
                      </a:r>
                      <a:r>
                        <a:rPr lang="en-GB" b="0" i="0" dirty="0" err="1">
                          <a:solidFill>
                            <a:schemeClr val="accent1">
                              <a:lumMod val="50000"/>
                            </a:schemeClr>
                          </a:solidFill>
                          <a:latin typeface="Century Gothic" panose="020B0502020202020204" pitchFamily="34" charset="0"/>
                        </a:rPr>
                        <a:t>Qué</a:t>
                      </a:r>
                      <a:r>
                        <a:rPr lang="en-GB" dirty="0">
                          <a:solidFill>
                            <a:schemeClr val="accent1">
                              <a:lumMod val="50000"/>
                            </a:schemeClr>
                          </a:solidFill>
                        </a:rPr>
                        <a:t> </a:t>
                      </a:r>
                      <a:r>
                        <a:rPr lang="en-GB" dirty="0" err="1">
                          <a:solidFill>
                            <a:schemeClr val="accent1">
                              <a:lumMod val="50000"/>
                            </a:schemeClr>
                          </a:solidFill>
                        </a:rPr>
                        <a:t>tarea</a:t>
                      </a:r>
                      <a:r>
                        <a:rPr lang="en-GB" dirty="0">
                          <a:solidFill>
                            <a:schemeClr val="accent1">
                              <a:lumMod val="50000"/>
                            </a:schemeClr>
                          </a:solidFill>
                        </a:rPr>
                        <a:t>?</a:t>
                      </a:r>
                    </a:p>
                  </a:txBody>
                  <a:tcPr>
                    <a:solidFill>
                      <a:srgbClr val="FBF0D5"/>
                    </a:solidFill>
                  </a:tcPr>
                </a:tc>
                <a:tc>
                  <a:txBody>
                    <a:bodyPr/>
                    <a:lstStyle/>
                    <a:p>
                      <a:r>
                        <a:rPr lang="en-GB" sz="1600" b="0" i="0" dirty="0">
                          <a:solidFill>
                            <a:schemeClr val="accent1">
                              <a:lumMod val="50000"/>
                            </a:schemeClr>
                          </a:solidFill>
                          <a:latin typeface="Century Gothic" panose="020B0502020202020204" pitchFamily="34" charset="0"/>
                        </a:rPr>
                        <a:t>clean the floor</a:t>
                      </a:r>
                    </a:p>
                    <a:p>
                      <a:endParaRPr lang="en-GB" sz="1600" b="0" i="0" dirty="0">
                        <a:solidFill>
                          <a:schemeClr val="accent1">
                            <a:lumMod val="50000"/>
                          </a:schemeClr>
                        </a:solidFill>
                        <a:latin typeface="Century Gothic" panose="020B0502020202020204" pitchFamily="34" charset="0"/>
                      </a:endParaRPr>
                    </a:p>
                    <a:p>
                      <a:r>
                        <a:rPr lang="en-GB" sz="1600" dirty="0">
                          <a:solidFill>
                            <a:schemeClr val="accent1">
                              <a:lumMod val="50000"/>
                            </a:schemeClr>
                          </a:solidFill>
                        </a:rPr>
                        <a:t>buy a present</a:t>
                      </a:r>
                    </a:p>
                    <a:p>
                      <a:endParaRPr lang="en-GB" sz="1600" dirty="0">
                        <a:solidFill>
                          <a:schemeClr val="accent1">
                            <a:lumMod val="50000"/>
                          </a:schemeClr>
                        </a:solidFill>
                      </a:endParaRPr>
                    </a:p>
                  </a:txBody>
                  <a:tcPr>
                    <a:solidFill>
                      <a:srgbClr val="FBF0D5"/>
                    </a:solidFill>
                  </a:tcPr>
                </a:tc>
                <a:tc>
                  <a:txBody>
                    <a:bodyPr/>
                    <a:lstStyle/>
                    <a:p>
                      <a:r>
                        <a:rPr lang="en-GB" sz="1600" b="0" i="0" dirty="0">
                          <a:solidFill>
                            <a:schemeClr val="accent1">
                              <a:lumMod val="50000"/>
                            </a:schemeClr>
                          </a:solidFill>
                          <a:latin typeface="Century Gothic" panose="020B0502020202020204" pitchFamily="34" charset="0"/>
                        </a:rPr>
                        <a:t>walk to the shop</a:t>
                      </a:r>
                    </a:p>
                    <a:p>
                      <a:endParaRPr lang="en-GB" sz="1600" b="0" i="0" dirty="0">
                        <a:solidFill>
                          <a:schemeClr val="accent1">
                            <a:lumMod val="50000"/>
                          </a:schemeClr>
                        </a:solidFill>
                        <a:latin typeface="Century Gothic" panose="020B0502020202020204" pitchFamily="34" charset="0"/>
                      </a:endParaRPr>
                    </a:p>
                    <a:p>
                      <a:r>
                        <a:rPr lang="en-GB" sz="1600" dirty="0">
                          <a:solidFill>
                            <a:schemeClr val="accent1">
                              <a:lumMod val="50000"/>
                            </a:schemeClr>
                          </a:solidFill>
                        </a:rPr>
                        <a:t>study science </a:t>
                      </a:r>
                    </a:p>
                    <a:p>
                      <a:endParaRPr lang="en-GB" sz="1600" dirty="0">
                        <a:solidFill>
                          <a:schemeClr val="accent1">
                            <a:lumMod val="50000"/>
                          </a:schemeClr>
                        </a:solidFill>
                      </a:endParaRPr>
                    </a:p>
                  </a:txBody>
                  <a:tcPr>
                    <a:solidFill>
                      <a:srgbClr val="FBF0D5"/>
                    </a:solidFill>
                  </a:tcPr>
                </a:tc>
                <a:tc>
                  <a:txBody>
                    <a:bodyPr/>
                    <a:lstStyle/>
                    <a:p>
                      <a:r>
                        <a:rPr lang="en-GB" sz="1600" b="0" i="0" dirty="0">
                          <a:solidFill>
                            <a:schemeClr val="accent1">
                              <a:lumMod val="50000"/>
                            </a:schemeClr>
                          </a:solidFill>
                          <a:latin typeface="Century Gothic" panose="020B0502020202020204" pitchFamily="34" charset="0"/>
                        </a:rPr>
                        <a:t>wash the clothes</a:t>
                      </a:r>
                    </a:p>
                    <a:p>
                      <a:endParaRPr lang="en-GB" sz="1600" b="0" i="0" dirty="0">
                        <a:solidFill>
                          <a:schemeClr val="accent1">
                            <a:lumMod val="50000"/>
                          </a:schemeClr>
                        </a:solidFill>
                        <a:latin typeface="Century Gothic" panose="020B0502020202020204" pitchFamily="34" charset="0"/>
                      </a:endParaRPr>
                    </a:p>
                    <a:p>
                      <a:r>
                        <a:rPr lang="en-GB" sz="1600" dirty="0">
                          <a:solidFill>
                            <a:schemeClr val="accent1">
                              <a:lumMod val="50000"/>
                            </a:schemeClr>
                          </a:solidFill>
                        </a:rPr>
                        <a:t>wash the plates</a:t>
                      </a:r>
                    </a:p>
                    <a:p>
                      <a:endParaRPr lang="en-GB" sz="1600" dirty="0">
                        <a:solidFill>
                          <a:schemeClr val="accent1">
                            <a:lumMod val="50000"/>
                          </a:schemeClr>
                        </a:solidFill>
                      </a:endParaRPr>
                    </a:p>
                  </a:txBody>
                  <a:tcPr>
                    <a:solidFill>
                      <a:srgbClr val="FBF0D5"/>
                    </a:solidFill>
                  </a:tcPr>
                </a:tc>
                <a:tc>
                  <a:txBody>
                    <a:bodyPr/>
                    <a:lstStyle/>
                    <a:p>
                      <a:r>
                        <a:rPr lang="en-GB" sz="1600" b="0" i="0" dirty="0">
                          <a:solidFill>
                            <a:schemeClr val="accent1">
                              <a:lumMod val="50000"/>
                            </a:schemeClr>
                          </a:solidFill>
                          <a:latin typeface="Century Gothic" panose="020B0502020202020204" pitchFamily="34" charset="0"/>
                        </a:rPr>
                        <a:t>speak to the headmaster</a:t>
                      </a:r>
                    </a:p>
                    <a:p>
                      <a:endParaRPr lang="en-GB" sz="1600" b="0" i="0" dirty="0">
                        <a:solidFill>
                          <a:schemeClr val="accent1">
                            <a:lumMod val="50000"/>
                          </a:schemeClr>
                        </a:solidFill>
                        <a:latin typeface="Century Gothic" panose="020B0502020202020204" pitchFamily="34" charset="0"/>
                      </a:endParaRPr>
                    </a:p>
                    <a:p>
                      <a:r>
                        <a:rPr lang="en-GB" sz="1600" dirty="0">
                          <a:solidFill>
                            <a:schemeClr val="accent1">
                              <a:lumMod val="50000"/>
                            </a:schemeClr>
                          </a:solidFill>
                        </a:rPr>
                        <a:t>study Spanish</a:t>
                      </a:r>
                    </a:p>
                    <a:p>
                      <a:endParaRPr lang="en-GB" sz="1600" dirty="0">
                        <a:solidFill>
                          <a:schemeClr val="accent1">
                            <a:lumMod val="50000"/>
                          </a:schemeClr>
                        </a:solidFill>
                      </a:endParaRPr>
                    </a:p>
                  </a:txBody>
                  <a:tcPr>
                    <a:solidFill>
                      <a:srgbClr val="FBF0D5"/>
                    </a:solidFill>
                  </a:tcPr>
                </a:tc>
                <a:tc>
                  <a:txBody>
                    <a:bodyPr/>
                    <a:lstStyle/>
                    <a:p>
                      <a:r>
                        <a:rPr lang="en-GB" sz="1600" b="0" i="0" dirty="0">
                          <a:solidFill>
                            <a:schemeClr val="accent1">
                              <a:lumMod val="50000"/>
                            </a:schemeClr>
                          </a:solidFill>
                          <a:latin typeface="Century Gothic" panose="020B0502020202020204" pitchFamily="34" charset="0"/>
                        </a:rPr>
                        <a:t>clean the windows</a:t>
                      </a:r>
                    </a:p>
                    <a:p>
                      <a:endParaRPr lang="en-GB" sz="1600" b="0" i="0" dirty="0">
                        <a:solidFill>
                          <a:schemeClr val="accent1">
                            <a:lumMod val="50000"/>
                          </a:schemeClr>
                        </a:solidFill>
                        <a:latin typeface="Century Gothic" panose="020B0502020202020204" pitchFamily="34" charset="0"/>
                      </a:endParaRPr>
                    </a:p>
                    <a:p>
                      <a:r>
                        <a:rPr lang="en-GB" sz="1600" dirty="0">
                          <a:solidFill>
                            <a:schemeClr val="accent1">
                              <a:lumMod val="50000"/>
                            </a:schemeClr>
                          </a:solidFill>
                        </a:rPr>
                        <a:t>do the homework</a:t>
                      </a:r>
                    </a:p>
                    <a:p>
                      <a:endParaRPr lang="en-GB" sz="1600" dirty="0">
                        <a:solidFill>
                          <a:schemeClr val="accent1">
                            <a:lumMod val="50000"/>
                          </a:schemeClr>
                        </a:solidFill>
                      </a:endParaRPr>
                    </a:p>
                  </a:txBody>
                  <a:tcPr>
                    <a:solidFill>
                      <a:srgbClr val="FBF0D5"/>
                    </a:solidFill>
                  </a:tcPr>
                </a:tc>
                <a:tc>
                  <a:txBody>
                    <a:bodyPr/>
                    <a:lstStyle/>
                    <a:p>
                      <a:r>
                        <a:rPr lang="en-GB" sz="1600" b="0" i="0" dirty="0">
                          <a:solidFill>
                            <a:schemeClr val="accent1">
                              <a:lumMod val="50000"/>
                            </a:schemeClr>
                          </a:solidFill>
                          <a:latin typeface="Century Gothic" panose="020B0502020202020204" pitchFamily="34" charset="0"/>
                        </a:rPr>
                        <a:t>clean the house</a:t>
                      </a:r>
                    </a:p>
                    <a:p>
                      <a:endParaRPr lang="en-GB" sz="1600" b="0" i="0" dirty="0">
                        <a:solidFill>
                          <a:schemeClr val="accent1">
                            <a:lumMod val="50000"/>
                          </a:schemeClr>
                        </a:solidFill>
                        <a:latin typeface="Century Gothic" panose="020B0502020202020204" pitchFamily="34" charset="0"/>
                      </a:endParaRPr>
                    </a:p>
                    <a:p>
                      <a:r>
                        <a:rPr lang="en-GB" sz="1600" dirty="0">
                          <a:solidFill>
                            <a:schemeClr val="accent1">
                              <a:lumMod val="50000"/>
                            </a:schemeClr>
                          </a:solidFill>
                        </a:rPr>
                        <a:t>give a present to the grandfather</a:t>
                      </a:r>
                    </a:p>
                    <a:p>
                      <a:endParaRPr lang="en-GB" sz="1600" dirty="0">
                        <a:solidFill>
                          <a:schemeClr val="accent1">
                            <a:lumMod val="50000"/>
                          </a:schemeClr>
                        </a:solidFill>
                      </a:endParaRPr>
                    </a:p>
                  </a:txBody>
                  <a:tcPr>
                    <a:solidFill>
                      <a:srgbClr val="FBF0D5"/>
                    </a:solidFill>
                  </a:tcPr>
                </a:tc>
                <a:tc>
                  <a:txBody>
                    <a:bodyPr/>
                    <a:lstStyle/>
                    <a:p>
                      <a:r>
                        <a:rPr lang="en-GB" sz="1600" b="0" i="0" dirty="0">
                          <a:solidFill>
                            <a:schemeClr val="accent1">
                              <a:lumMod val="50000"/>
                            </a:schemeClr>
                          </a:solidFill>
                          <a:latin typeface="Century Gothic" panose="020B0502020202020204" pitchFamily="34" charset="0"/>
                        </a:rPr>
                        <a:t>rest in the countryside</a:t>
                      </a:r>
                    </a:p>
                    <a:p>
                      <a:endParaRPr lang="en-GB" sz="1600" b="0" i="0" dirty="0">
                        <a:solidFill>
                          <a:schemeClr val="accent1">
                            <a:lumMod val="50000"/>
                          </a:schemeClr>
                        </a:solidFill>
                        <a:latin typeface="Century Gothic" panose="020B0502020202020204" pitchFamily="34" charset="0"/>
                      </a:endParaRPr>
                    </a:p>
                    <a:p>
                      <a:r>
                        <a:rPr lang="en-GB" sz="1600" dirty="0">
                          <a:solidFill>
                            <a:schemeClr val="accent1">
                              <a:lumMod val="50000"/>
                            </a:schemeClr>
                          </a:solidFill>
                        </a:rPr>
                        <a:t>prepare food</a:t>
                      </a:r>
                    </a:p>
                    <a:p>
                      <a:endParaRPr lang="en-GB" sz="1600" dirty="0">
                        <a:solidFill>
                          <a:schemeClr val="accent1">
                            <a:lumMod val="50000"/>
                          </a:schemeClr>
                        </a:solidFill>
                      </a:endParaRPr>
                    </a:p>
                  </a:txBody>
                  <a:tcPr>
                    <a:solidFill>
                      <a:srgbClr val="FBF0D5"/>
                    </a:solidFill>
                  </a:tcPr>
                </a:tc>
                <a:extLst>
                  <a:ext uri="{0D108BD9-81ED-4DB2-BD59-A6C34878D82A}">
                    <a16:rowId xmlns:a16="http://schemas.microsoft.com/office/drawing/2014/main" val="1013534376"/>
                  </a:ext>
                </a:extLst>
              </a:tr>
            </a:tbl>
          </a:graphicData>
        </a:graphic>
      </p:graphicFrame>
      <p:sp>
        <p:nvSpPr>
          <p:cNvPr id="8" name="TextBox 7">
            <a:extLst>
              <a:ext uri="{FF2B5EF4-FFF2-40B4-BE49-F238E27FC236}">
                <a16:creationId xmlns:a16="http://schemas.microsoft.com/office/drawing/2014/main" id="{7A8D6643-C760-4AB7-8F5A-0799CE825933}"/>
              </a:ext>
            </a:extLst>
          </p:cNvPr>
          <p:cNvSpPr txBox="1"/>
          <p:nvPr/>
        </p:nvSpPr>
        <p:spPr>
          <a:xfrm>
            <a:off x="44" y="1952442"/>
            <a:ext cx="929643" cy="1015663"/>
          </a:xfrm>
          <a:prstGeom prst="rect">
            <a:avLst/>
          </a:prstGeom>
          <a:no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Listen and circle</a:t>
            </a:r>
          </a:p>
        </p:txBody>
      </p:sp>
      <p:sp>
        <p:nvSpPr>
          <p:cNvPr id="25" name="TextBox 24">
            <a:extLst>
              <a:ext uri="{FF2B5EF4-FFF2-40B4-BE49-F238E27FC236}">
                <a16:creationId xmlns:a16="http://schemas.microsoft.com/office/drawing/2014/main" id="{F15884BE-E5D4-4E42-B32B-351B80204DEA}"/>
              </a:ext>
            </a:extLst>
          </p:cNvPr>
          <p:cNvSpPr txBox="1"/>
          <p:nvPr/>
        </p:nvSpPr>
        <p:spPr>
          <a:xfrm>
            <a:off x="-16291" y="4492693"/>
            <a:ext cx="1184341" cy="1323439"/>
          </a:xfrm>
          <a:prstGeom prst="rect">
            <a:avLst/>
          </a:prstGeom>
          <a:no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Say these to your partner</a:t>
            </a:r>
          </a:p>
        </p:txBody>
      </p:sp>
      <p:cxnSp>
        <p:nvCxnSpPr>
          <p:cNvPr id="10" name="Straight Arrow Connector 9">
            <a:extLst>
              <a:ext uri="{FF2B5EF4-FFF2-40B4-BE49-F238E27FC236}">
                <a16:creationId xmlns:a16="http://schemas.microsoft.com/office/drawing/2014/main" id="{9C91330D-88EB-4FEB-A693-F535745F36F4}"/>
              </a:ext>
            </a:extLst>
          </p:cNvPr>
          <p:cNvCxnSpPr/>
          <p:nvPr/>
        </p:nvCxnSpPr>
        <p:spPr>
          <a:xfrm>
            <a:off x="111059" y="3222567"/>
            <a:ext cx="781624" cy="0"/>
          </a:xfrm>
          <a:prstGeom prst="straightConnector1">
            <a:avLst/>
          </a:prstGeom>
          <a:ln w="28575">
            <a:solidFill>
              <a:srgbClr val="E25B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CB9CAB6-BCF3-4DFA-8621-A160CCB18FF3}"/>
              </a:ext>
            </a:extLst>
          </p:cNvPr>
          <p:cNvCxnSpPr/>
          <p:nvPr/>
        </p:nvCxnSpPr>
        <p:spPr>
          <a:xfrm>
            <a:off x="158792" y="5973309"/>
            <a:ext cx="781624" cy="0"/>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49364DE8-E8BB-48F9-A6F8-15379564CCF4}"/>
              </a:ext>
            </a:extLst>
          </p:cNvPr>
          <p:cNvSpPr>
            <a:spLocks noGrp="1"/>
          </p:cNvSpPr>
          <p:nvPr>
            <p:ph type="title"/>
          </p:nvPr>
        </p:nvSpPr>
        <p:spPr>
          <a:xfrm rot="16200000">
            <a:off x="-432000" y="576000"/>
            <a:ext cx="1728000" cy="648000"/>
          </a:xfrm>
          <a:ln>
            <a:noFill/>
          </a:ln>
        </p:spPr>
        <p:txBody>
          <a:bodyPr>
            <a:normAutofit/>
          </a:bodyPr>
          <a:lstStyle/>
          <a:p>
            <a:pPr lvl="0">
              <a:lnSpc>
                <a:spcPct val="100000"/>
              </a:lnSpc>
              <a:spcBef>
                <a:spcPts val="0"/>
              </a:spcBef>
            </a:pPr>
            <a:r>
              <a:rPr lang="en-GB" sz="2200" b="1" dirty="0">
                <a:solidFill>
                  <a:schemeClr val="accent1">
                    <a:lumMod val="50000"/>
                  </a:schemeClr>
                </a:solidFill>
                <a:latin typeface="Century Gothic" panose="020F0302020204030204"/>
                <a:ea typeface="+mn-ea"/>
                <a:cs typeface="+mn-cs"/>
              </a:rPr>
              <a:t>Persona A</a:t>
            </a:r>
            <a:endParaRPr lang="en-GB" dirty="0">
              <a:solidFill>
                <a:schemeClr val="accent1">
                  <a:lumMod val="50000"/>
                </a:schemeClr>
              </a:solidFill>
            </a:endParaRPr>
          </a:p>
        </p:txBody>
      </p:sp>
      <p:graphicFrame>
        <p:nvGraphicFramePr>
          <p:cNvPr id="9" name="Table 5">
            <a:extLst>
              <a:ext uri="{FF2B5EF4-FFF2-40B4-BE49-F238E27FC236}">
                <a16:creationId xmlns:a16="http://schemas.microsoft.com/office/drawing/2014/main" id="{6BC5EF55-B2E2-47B1-BB4E-86FDAA399149}"/>
              </a:ext>
            </a:extLst>
          </p:cNvPr>
          <p:cNvGraphicFramePr>
            <a:graphicFrameLocks noGrp="1"/>
          </p:cNvGraphicFramePr>
          <p:nvPr/>
        </p:nvGraphicFramePr>
        <p:xfrm>
          <a:off x="1168050" y="4195670"/>
          <a:ext cx="10744202" cy="1917484"/>
        </p:xfrm>
        <a:graphic>
          <a:graphicData uri="http://schemas.openxmlformats.org/drawingml/2006/table">
            <a:tbl>
              <a:tblPr firstRow="1" bandRow="1">
                <a:tableStyleId>{5C22544A-7EE6-4342-B048-85BDC9FD1C3A}</a:tableStyleId>
              </a:tblPr>
              <a:tblGrid>
                <a:gridCol w="1534886">
                  <a:extLst>
                    <a:ext uri="{9D8B030D-6E8A-4147-A177-3AD203B41FA5}">
                      <a16:colId xmlns:a16="http://schemas.microsoft.com/office/drawing/2014/main" val="1935219300"/>
                    </a:ext>
                  </a:extLst>
                </a:gridCol>
                <a:gridCol w="1534886">
                  <a:extLst>
                    <a:ext uri="{9D8B030D-6E8A-4147-A177-3AD203B41FA5}">
                      <a16:colId xmlns:a16="http://schemas.microsoft.com/office/drawing/2014/main" val="3267934841"/>
                    </a:ext>
                  </a:extLst>
                </a:gridCol>
                <a:gridCol w="1534886">
                  <a:extLst>
                    <a:ext uri="{9D8B030D-6E8A-4147-A177-3AD203B41FA5}">
                      <a16:colId xmlns:a16="http://schemas.microsoft.com/office/drawing/2014/main" val="2918672948"/>
                    </a:ext>
                  </a:extLst>
                </a:gridCol>
                <a:gridCol w="1534886">
                  <a:extLst>
                    <a:ext uri="{9D8B030D-6E8A-4147-A177-3AD203B41FA5}">
                      <a16:colId xmlns:a16="http://schemas.microsoft.com/office/drawing/2014/main" val="2577363014"/>
                    </a:ext>
                  </a:extLst>
                </a:gridCol>
                <a:gridCol w="1534886">
                  <a:extLst>
                    <a:ext uri="{9D8B030D-6E8A-4147-A177-3AD203B41FA5}">
                      <a16:colId xmlns:a16="http://schemas.microsoft.com/office/drawing/2014/main" val="577515096"/>
                    </a:ext>
                  </a:extLst>
                </a:gridCol>
                <a:gridCol w="1534886">
                  <a:extLst>
                    <a:ext uri="{9D8B030D-6E8A-4147-A177-3AD203B41FA5}">
                      <a16:colId xmlns:a16="http://schemas.microsoft.com/office/drawing/2014/main" val="3355189552"/>
                    </a:ext>
                  </a:extLst>
                </a:gridCol>
                <a:gridCol w="1534886">
                  <a:extLst>
                    <a:ext uri="{9D8B030D-6E8A-4147-A177-3AD203B41FA5}">
                      <a16:colId xmlns:a16="http://schemas.microsoft.com/office/drawing/2014/main" val="3164272257"/>
                    </a:ext>
                  </a:extLst>
                </a:gridCol>
              </a:tblGrid>
              <a:tr h="771603">
                <a:tc>
                  <a:txBody>
                    <a:bodyPr/>
                    <a:lstStyle/>
                    <a:p>
                      <a:endParaRPr lang="en-GB" b="0" i="0" dirty="0">
                        <a:solidFill>
                          <a:schemeClr val="accent1">
                            <a:lumMod val="50000"/>
                          </a:schemeClr>
                        </a:solidFill>
                        <a:latin typeface="Century Gothic" panose="020B0502020202020204" pitchFamily="34" charset="0"/>
                      </a:endParaRPr>
                    </a:p>
                    <a:p>
                      <a:r>
                        <a:rPr lang="en-GB" b="0" i="0" dirty="0">
                          <a:solidFill>
                            <a:schemeClr val="accent1">
                              <a:lumMod val="50000"/>
                            </a:schemeClr>
                          </a:solidFill>
                          <a:latin typeface="Century Gothic" panose="020B0502020202020204" pitchFamily="34" charset="0"/>
                        </a:rPr>
                        <a:t>el l________</a:t>
                      </a:r>
                    </a:p>
                  </a:txBody>
                  <a:tcPr>
                    <a:solidFill>
                      <a:srgbClr val="E3EAFD"/>
                    </a:solidFill>
                  </a:tcPr>
                </a:tc>
                <a:tc>
                  <a:txBody>
                    <a:bodyPr/>
                    <a:lstStyle/>
                    <a:p>
                      <a:endParaRPr lang="en-GB" b="0" i="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chemeClr val="accent1">
                              <a:lumMod val="50000"/>
                            </a:schemeClr>
                          </a:solidFill>
                          <a:latin typeface="Century Gothic" panose="020B0502020202020204" pitchFamily="34" charset="0"/>
                        </a:rPr>
                        <a:t>el m_______</a:t>
                      </a:r>
                    </a:p>
                    <a:p>
                      <a:endParaRPr lang="en-GB" dirty="0">
                        <a:solidFill>
                          <a:schemeClr val="accent1">
                            <a:lumMod val="50000"/>
                          </a:schemeClr>
                        </a:solidFill>
                      </a:endParaRPr>
                    </a:p>
                  </a:txBody>
                  <a:tcPr>
                    <a:solidFill>
                      <a:srgbClr val="E3EAFD"/>
                    </a:solidFill>
                  </a:tcPr>
                </a:tc>
                <a:tc>
                  <a:txBody>
                    <a:bodyPr/>
                    <a:lstStyle/>
                    <a:p>
                      <a:endParaRPr lang="en-GB" b="0" i="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chemeClr val="accent1">
                              <a:lumMod val="50000"/>
                            </a:schemeClr>
                          </a:solidFill>
                          <a:latin typeface="Century Gothic" panose="020B0502020202020204" pitchFamily="34" charset="0"/>
                        </a:rPr>
                        <a:t>el m_______</a:t>
                      </a:r>
                    </a:p>
                    <a:p>
                      <a:endParaRPr lang="en-GB" dirty="0">
                        <a:solidFill>
                          <a:schemeClr val="accent1">
                            <a:lumMod val="50000"/>
                          </a:schemeClr>
                        </a:solidFill>
                      </a:endParaRPr>
                    </a:p>
                  </a:txBody>
                  <a:tcPr>
                    <a:solidFill>
                      <a:srgbClr val="E3EAFD"/>
                    </a:solidFill>
                  </a:tcPr>
                </a:tc>
                <a:tc>
                  <a:txBody>
                    <a:bodyPr/>
                    <a:lstStyle/>
                    <a:p>
                      <a:endParaRPr lang="en-GB" b="0" i="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chemeClr val="accent1">
                              <a:lumMod val="50000"/>
                            </a:schemeClr>
                          </a:solidFill>
                          <a:latin typeface="Century Gothic" panose="020B0502020202020204" pitchFamily="34" charset="0"/>
                        </a:rPr>
                        <a:t>el j________</a:t>
                      </a:r>
                    </a:p>
                    <a:p>
                      <a:endParaRPr lang="en-GB" dirty="0">
                        <a:solidFill>
                          <a:schemeClr val="accent1">
                            <a:lumMod val="50000"/>
                          </a:schemeClr>
                        </a:solidFill>
                      </a:endParaRPr>
                    </a:p>
                  </a:txBody>
                  <a:tcPr>
                    <a:solidFill>
                      <a:srgbClr val="E3EAFD"/>
                    </a:solidFill>
                  </a:tcPr>
                </a:tc>
                <a:tc>
                  <a:txBody>
                    <a:bodyPr/>
                    <a:lstStyle/>
                    <a:p>
                      <a:endParaRPr lang="en-GB" b="0" i="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chemeClr val="accent1">
                              <a:lumMod val="50000"/>
                            </a:schemeClr>
                          </a:solidFill>
                          <a:latin typeface="Century Gothic" panose="020B0502020202020204" pitchFamily="34" charset="0"/>
                        </a:rPr>
                        <a:t>el v_______</a:t>
                      </a:r>
                    </a:p>
                    <a:p>
                      <a:endParaRPr lang="en-GB" dirty="0">
                        <a:solidFill>
                          <a:schemeClr val="accent1">
                            <a:lumMod val="50000"/>
                          </a:schemeClr>
                        </a:solidFill>
                      </a:endParaRPr>
                    </a:p>
                  </a:txBody>
                  <a:tcPr>
                    <a:solidFill>
                      <a:srgbClr val="E3EAFD"/>
                    </a:solidFill>
                  </a:tcPr>
                </a:tc>
                <a:tc>
                  <a:txBody>
                    <a:bodyPr/>
                    <a:lstStyle/>
                    <a:p>
                      <a:endParaRPr lang="en-GB" b="0" i="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chemeClr val="accent1">
                              <a:lumMod val="50000"/>
                            </a:schemeClr>
                          </a:solidFill>
                          <a:latin typeface="Century Gothic" panose="020B0502020202020204" pitchFamily="34" charset="0"/>
                        </a:rPr>
                        <a:t>el s________</a:t>
                      </a:r>
                    </a:p>
                    <a:p>
                      <a:endParaRPr lang="en-GB" dirty="0">
                        <a:solidFill>
                          <a:schemeClr val="accent1">
                            <a:lumMod val="50000"/>
                          </a:schemeClr>
                        </a:solidFill>
                      </a:endParaRPr>
                    </a:p>
                  </a:txBody>
                  <a:tcPr>
                    <a:solidFill>
                      <a:srgbClr val="E3EAFD"/>
                    </a:solidFill>
                  </a:tcPr>
                </a:tc>
                <a:tc>
                  <a:txBody>
                    <a:bodyPr/>
                    <a:lstStyle/>
                    <a:p>
                      <a:endParaRPr lang="en-GB" b="0" i="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chemeClr val="accent1">
                              <a:lumMod val="50000"/>
                            </a:schemeClr>
                          </a:solidFill>
                          <a:latin typeface="Century Gothic" panose="020B0502020202020204" pitchFamily="34" charset="0"/>
                        </a:rPr>
                        <a:t>el d_______</a:t>
                      </a:r>
                    </a:p>
                  </a:txBody>
                  <a:tcPr>
                    <a:solidFill>
                      <a:srgbClr val="E3EAFD"/>
                    </a:solidFill>
                  </a:tcPr>
                </a:tc>
                <a:extLst>
                  <a:ext uri="{0D108BD9-81ED-4DB2-BD59-A6C34878D82A}">
                    <a16:rowId xmlns:a16="http://schemas.microsoft.com/office/drawing/2014/main" val="1244020984"/>
                  </a:ext>
                </a:extLst>
              </a:tr>
              <a:tr h="1003084">
                <a:tc>
                  <a:txBody>
                    <a:bodyPr/>
                    <a:lstStyle/>
                    <a:p>
                      <a:r>
                        <a:rPr lang="en-GB" sz="1600" b="0" i="0" dirty="0">
                          <a:solidFill>
                            <a:schemeClr val="accent1">
                              <a:lumMod val="50000"/>
                            </a:schemeClr>
                          </a:solidFill>
                          <a:latin typeface="Century Gothic" panose="020B0502020202020204" pitchFamily="34" charset="0"/>
                        </a:rPr>
                        <a:t>you must</a:t>
                      </a:r>
                    </a:p>
                    <a:p>
                      <a:r>
                        <a:rPr lang="en-GB" sz="1600" b="0" i="0" dirty="0">
                          <a:solidFill>
                            <a:schemeClr val="accent1">
                              <a:lumMod val="50000"/>
                            </a:schemeClr>
                          </a:solidFill>
                          <a:latin typeface="Century Gothic" panose="020B0502020202020204" pitchFamily="34" charset="0"/>
                        </a:rPr>
                        <a:t>buy the newspaper</a:t>
                      </a:r>
                    </a:p>
                  </a:txBody>
                  <a:tcPr>
                    <a:solidFill>
                      <a:srgbClr val="E3EAFD"/>
                    </a:solidFill>
                  </a:tcPr>
                </a:tc>
                <a:tc>
                  <a:txBody>
                    <a:bodyPr/>
                    <a:lstStyle/>
                    <a:p>
                      <a:r>
                        <a:rPr lang="en-GB" sz="1600" b="0" i="0" dirty="0">
                          <a:solidFill>
                            <a:schemeClr val="accent1">
                              <a:lumMod val="50000"/>
                            </a:schemeClr>
                          </a:solidFill>
                          <a:latin typeface="Century Gothic" panose="020B0502020202020204" pitchFamily="34" charset="0"/>
                        </a:rPr>
                        <a:t>he must</a:t>
                      </a:r>
                    </a:p>
                    <a:p>
                      <a:r>
                        <a:rPr lang="en-GB" sz="1600" b="0" i="0" dirty="0">
                          <a:solidFill>
                            <a:schemeClr val="accent1">
                              <a:lumMod val="50000"/>
                            </a:schemeClr>
                          </a:solidFill>
                          <a:latin typeface="Century Gothic" panose="020B0502020202020204" pitchFamily="34" charset="0"/>
                        </a:rPr>
                        <a:t>organize the books</a:t>
                      </a:r>
                    </a:p>
                  </a:txBody>
                  <a:tcPr>
                    <a:solidFill>
                      <a:srgbClr val="E3EAFD"/>
                    </a:solidFill>
                  </a:tcPr>
                </a:tc>
                <a:tc>
                  <a:txBody>
                    <a:bodyPr/>
                    <a:lstStyle/>
                    <a:p>
                      <a:r>
                        <a:rPr lang="en-GB" sz="1600" b="0" i="0" dirty="0">
                          <a:solidFill>
                            <a:schemeClr val="accent1">
                              <a:lumMod val="50000"/>
                            </a:schemeClr>
                          </a:solidFill>
                          <a:latin typeface="Century Gothic" panose="020B0502020202020204" pitchFamily="34" charset="0"/>
                        </a:rPr>
                        <a:t>he must</a:t>
                      </a:r>
                    </a:p>
                    <a:p>
                      <a:r>
                        <a:rPr lang="en-GB" sz="1600" b="0" i="0" dirty="0">
                          <a:solidFill>
                            <a:schemeClr val="accent1">
                              <a:lumMod val="50000"/>
                            </a:schemeClr>
                          </a:solidFill>
                          <a:latin typeface="Century Gothic" panose="020B0502020202020204" pitchFamily="34" charset="0"/>
                        </a:rPr>
                        <a:t>look for a new shirt</a:t>
                      </a:r>
                    </a:p>
                  </a:txBody>
                  <a:tcPr>
                    <a:solidFill>
                      <a:srgbClr val="E3EAFD"/>
                    </a:solidFill>
                  </a:tcPr>
                </a:tc>
                <a:tc>
                  <a:txBody>
                    <a:bodyPr/>
                    <a:lstStyle/>
                    <a:p>
                      <a:r>
                        <a:rPr lang="en-GB" sz="1600" b="0" i="0" dirty="0">
                          <a:solidFill>
                            <a:schemeClr val="accent1">
                              <a:lumMod val="50000"/>
                            </a:schemeClr>
                          </a:solidFill>
                          <a:latin typeface="Century Gothic" panose="020B0502020202020204" pitchFamily="34" charset="0"/>
                        </a:rPr>
                        <a:t>you must</a:t>
                      </a:r>
                    </a:p>
                    <a:p>
                      <a:r>
                        <a:rPr lang="en-GB" sz="1600" b="0" i="0" dirty="0">
                          <a:solidFill>
                            <a:schemeClr val="accent1">
                              <a:lumMod val="50000"/>
                            </a:schemeClr>
                          </a:solidFill>
                          <a:latin typeface="Century Gothic" panose="020B0502020202020204" pitchFamily="34" charset="0"/>
                        </a:rPr>
                        <a:t>walk to school</a:t>
                      </a:r>
                    </a:p>
                  </a:txBody>
                  <a:tcPr>
                    <a:solidFill>
                      <a:srgbClr val="E3EAFD"/>
                    </a:solidFill>
                  </a:tcPr>
                </a:tc>
                <a:tc>
                  <a:txBody>
                    <a:bodyPr/>
                    <a:lstStyle/>
                    <a:p>
                      <a:r>
                        <a:rPr lang="en-GB" sz="1600" b="0" i="0" dirty="0">
                          <a:solidFill>
                            <a:schemeClr val="accent1">
                              <a:lumMod val="50000"/>
                            </a:schemeClr>
                          </a:solidFill>
                          <a:latin typeface="Century Gothic" panose="020B0502020202020204" pitchFamily="34" charset="0"/>
                        </a:rPr>
                        <a:t>he must</a:t>
                      </a:r>
                    </a:p>
                    <a:p>
                      <a:r>
                        <a:rPr lang="en-GB" sz="1600" b="0" i="0" dirty="0">
                          <a:solidFill>
                            <a:schemeClr val="accent1">
                              <a:lumMod val="50000"/>
                            </a:schemeClr>
                          </a:solidFill>
                          <a:latin typeface="Century Gothic" panose="020B0502020202020204" pitchFamily="34" charset="0"/>
                        </a:rPr>
                        <a:t>make the beds</a:t>
                      </a:r>
                    </a:p>
                  </a:txBody>
                  <a:tcPr>
                    <a:solidFill>
                      <a:srgbClr val="E3EAFD"/>
                    </a:solidFill>
                  </a:tcPr>
                </a:tc>
                <a:tc>
                  <a:txBody>
                    <a:bodyPr/>
                    <a:lstStyle/>
                    <a:p>
                      <a:r>
                        <a:rPr lang="en-GB" sz="1600" b="0" i="0" dirty="0">
                          <a:solidFill>
                            <a:schemeClr val="accent1">
                              <a:lumMod val="50000"/>
                            </a:schemeClr>
                          </a:solidFill>
                          <a:latin typeface="Century Gothic" panose="020B0502020202020204" pitchFamily="34" charset="0"/>
                        </a:rPr>
                        <a:t>you must</a:t>
                      </a:r>
                    </a:p>
                    <a:p>
                      <a:r>
                        <a:rPr lang="en-GB" sz="1600" b="0" i="0" dirty="0">
                          <a:solidFill>
                            <a:schemeClr val="accent1">
                              <a:lumMod val="50000"/>
                            </a:schemeClr>
                          </a:solidFill>
                          <a:latin typeface="Century Gothic" panose="020B0502020202020204" pitchFamily="34" charset="0"/>
                        </a:rPr>
                        <a:t>change the gift</a:t>
                      </a:r>
                    </a:p>
                  </a:txBody>
                  <a:tcPr>
                    <a:solidFill>
                      <a:srgbClr val="E3EAFD"/>
                    </a:solidFill>
                  </a:tcPr>
                </a:tc>
                <a:tc>
                  <a:txBody>
                    <a:bodyPr/>
                    <a:lstStyle/>
                    <a:p>
                      <a:r>
                        <a:rPr lang="en-GB" sz="1600" b="0" i="0" dirty="0">
                          <a:solidFill>
                            <a:schemeClr val="accent1">
                              <a:lumMod val="50000"/>
                            </a:schemeClr>
                          </a:solidFill>
                          <a:latin typeface="Century Gothic" panose="020B0502020202020204" pitchFamily="34" charset="0"/>
                        </a:rPr>
                        <a:t>you must</a:t>
                      </a:r>
                    </a:p>
                    <a:p>
                      <a:r>
                        <a:rPr lang="en-GB" sz="1600" b="0" i="0" dirty="0">
                          <a:solidFill>
                            <a:schemeClr val="accent1">
                              <a:lumMod val="50000"/>
                            </a:schemeClr>
                          </a:solidFill>
                          <a:latin typeface="Century Gothic" panose="020B0502020202020204" pitchFamily="34" charset="0"/>
                        </a:rPr>
                        <a:t>work in the shop</a:t>
                      </a:r>
                    </a:p>
                  </a:txBody>
                  <a:tcPr>
                    <a:solidFill>
                      <a:srgbClr val="E3EAFD"/>
                    </a:solidFill>
                  </a:tcPr>
                </a:tc>
                <a:extLst>
                  <a:ext uri="{0D108BD9-81ED-4DB2-BD59-A6C34878D82A}">
                    <a16:rowId xmlns:a16="http://schemas.microsoft.com/office/drawing/2014/main" val="918271774"/>
                  </a:ext>
                </a:extLst>
              </a:tr>
            </a:tbl>
          </a:graphicData>
        </a:graphic>
      </p:graphicFrame>
    </p:spTree>
    <p:extLst>
      <p:ext uri="{BB962C8B-B14F-4D97-AF65-F5344CB8AC3E}">
        <p14:creationId xmlns:p14="http://schemas.microsoft.com/office/powerpoint/2010/main" val="22445609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able 5">
            <a:extLst>
              <a:ext uri="{FF2B5EF4-FFF2-40B4-BE49-F238E27FC236}">
                <a16:creationId xmlns:a16="http://schemas.microsoft.com/office/drawing/2014/main" id="{A9B877FE-A701-42F1-A6D7-21C04F99FE2C}"/>
              </a:ext>
            </a:extLst>
          </p:cNvPr>
          <p:cNvGraphicFramePr>
            <a:graphicFrameLocks noGrp="1"/>
          </p:cNvGraphicFramePr>
          <p:nvPr/>
        </p:nvGraphicFramePr>
        <p:xfrm>
          <a:off x="1188720" y="4102853"/>
          <a:ext cx="10744202" cy="1957483"/>
        </p:xfrm>
        <a:graphic>
          <a:graphicData uri="http://schemas.openxmlformats.org/drawingml/2006/table">
            <a:tbl>
              <a:tblPr firstRow="1" bandRow="1">
                <a:tableStyleId>{5C22544A-7EE6-4342-B048-85BDC9FD1C3A}</a:tableStyleId>
              </a:tblPr>
              <a:tblGrid>
                <a:gridCol w="1534886">
                  <a:extLst>
                    <a:ext uri="{9D8B030D-6E8A-4147-A177-3AD203B41FA5}">
                      <a16:colId xmlns:a16="http://schemas.microsoft.com/office/drawing/2014/main" val="1935219300"/>
                    </a:ext>
                  </a:extLst>
                </a:gridCol>
                <a:gridCol w="1534886">
                  <a:extLst>
                    <a:ext uri="{9D8B030D-6E8A-4147-A177-3AD203B41FA5}">
                      <a16:colId xmlns:a16="http://schemas.microsoft.com/office/drawing/2014/main" val="3267934841"/>
                    </a:ext>
                  </a:extLst>
                </a:gridCol>
                <a:gridCol w="1534886">
                  <a:extLst>
                    <a:ext uri="{9D8B030D-6E8A-4147-A177-3AD203B41FA5}">
                      <a16:colId xmlns:a16="http://schemas.microsoft.com/office/drawing/2014/main" val="2918672948"/>
                    </a:ext>
                  </a:extLst>
                </a:gridCol>
                <a:gridCol w="1534886">
                  <a:extLst>
                    <a:ext uri="{9D8B030D-6E8A-4147-A177-3AD203B41FA5}">
                      <a16:colId xmlns:a16="http://schemas.microsoft.com/office/drawing/2014/main" val="2577363014"/>
                    </a:ext>
                  </a:extLst>
                </a:gridCol>
                <a:gridCol w="1534886">
                  <a:extLst>
                    <a:ext uri="{9D8B030D-6E8A-4147-A177-3AD203B41FA5}">
                      <a16:colId xmlns:a16="http://schemas.microsoft.com/office/drawing/2014/main" val="577515096"/>
                    </a:ext>
                  </a:extLst>
                </a:gridCol>
                <a:gridCol w="1534886">
                  <a:extLst>
                    <a:ext uri="{9D8B030D-6E8A-4147-A177-3AD203B41FA5}">
                      <a16:colId xmlns:a16="http://schemas.microsoft.com/office/drawing/2014/main" val="3355189552"/>
                    </a:ext>
                  </a:extLst>
                </a:gridCol>
                <a:gridCol w="1534886">
                  <a:extLst>
                    <a:ext uri="{9D8B030D-6E8A-4147-A177-3AD203B41FA5}">
                      <a16:colId xmlns:a16="http://schemas.microsoft.com/office/drawing/2014/main" val="3164272257"/>
                    </a:ext>
                  </a:extLst>
                </a:gridCol>
              </a:tblGrid>
              <a:tr h="802372">
                <a:tc>
                  <a:txBody>
                    <a:bodyPr/>
                    <a:lstStyle/>
                    <a:p>
                      <a:endParaRPr lang="en-GB" b="0" i="0" dirty="0">
                        <a:solidFill>
                          <a:schemeClr val="accent1">
                            <a:lumMod val="50000"/>
                          </a:schemeClr>
                        </a:solidFill>
                        <a:latin typeface="Century Gothic" panose="020B0502020202020204" pitchFamily="34" charset="0"/>
                      </a:endParaRPr>
                    </a:p>
                    <a:p>
                      <a:r>
                        <a:rPr lang="en-GB" b="0" i="0" dirty="0">
                          <a:solidFill>
                            <a:schemeClr val="accent1">
                              <a:lumMod val="50000"/>
                            </a:schemeClr>
                          </a:solidFill>
                          <a:latin typeface="Century Gothic" panose="020B0502020202020204" pitchFamily="34" charset="0"/>
                        </a:rPr>
                        <a:t>el l________</a:t>
                      </a:r>
                    </a:p>
                  </a:txBody>
                  <a:tcPr>
                    <a:solidFill>
                      <a:srgbClr val="E3EAFD"/>
                    </a:solidFill>
                  </a:tcPr>
                </a:tc>
                <a:tc>
                  <a:txBody>
                    <a:bodyPr/>
                    <a:lstStyle/>
                    <a:p>
                      <a:endParaRPr lang="en-GB" b="0" i="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chemeClr val="accent1">
                              <a:lumMod val="50000"/>
                            </a:schemeClr>
                          </a:solidFill>
                          <a:latin typeface="Century Gothic" panose="020B0502020202020204" pitchFamily="34" charset="0"/>
                        </a:rPr>
                        <a:t>el m_______</a:t>
                      </a:r>
                    </a:p>
                    <a:p>
                      <a:endParaRPr lang="en-GB" dirty="0">
                        <a:solidFill>
                          <a:schemeClr val="accent1">
                            <a:lumMod val="50000"/>
                          </a:schemeClr>
                        </a:solidFill>
                      </a:endParaRPr>
                    </a:p>
                  </a:txBody>
                  <a:tcPr>
                    <a:solidFill>
                      <a:srgbClr val="E3EAFD"/>
                    </a:solidFill>
                  </a:tcPr>
                </a:tc>
                <a:tc>
                  <a:txBody>
                    <a:bodyPr/>
                    <a:lstStyle/>
                    <a:p>
                      <a:endParaRPr lang="en-GB" b="0" i="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chemeClr val="accent1">
                              <a:lumMod val="50000"/>
                            </a:schemeClr>
                          </a:solidFill>
                          <a:latin typeface="Century Gothic" panose="020B0502020202020204" pitchFamily="34" charset="0"/>
                        </a:rPr>
                        <a:t>el m_______</a:t>
                      </a:r>
                    </a:p>
                    <a:p>
                      <a:endParaRPr lang="en-GB" dirty="0">
                        <a:solidFill>
                          <a:schemeClr val="accent1">
                            <a:lumMod val="50000"/>
                          </a:schemeClr>
                        </a:solidFill>
                      </a:endParaRPr>
                    </a:p>
                  </a:txBody>
                  <a:tcPr>
                    <a:solidFill>
                      <a:srgbClr val="E3EAFD"/>
                    </a:solidFill>
                  </a:tcPr>
                </a:tc>
                <a:tc>
                  <a:txBody>
                    <a:bodyPr/>
                    <a:lstStyle/>
                    <a:p>
                      <a:endParaRPr lang="en-GB" b="0" i="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chemeClr val="accent1">
                              <a:lumMod val="50000"/>
                            </a:schemeClr>
                          </a:solidFill>
                          <a:latin typeface="Century Gothic" panose="020B0502020202020204" pitchFamily="34" charset="0"/>
                        </a:rPr>
                        <a:t>el j________</a:t>
                      </a:r>
                    </a:p>
                    <a:p>
                      <a:endParaRPr lang="en-GB" dirty="0">
                        <a:solidFill>
                          <a:schemeClr val="accent1">
                            <a:lumMod val="50000"/>
                          </a:schemeClr>
                        </a:solidFill>
                      </a:endParaRPr>
                    </a:p>
                  </a:txBody>
                  <a:tcPr>
                    <a:solidFill>
                      <a:srgbClr val="E3EAFD"/>
                    </a:solidFill>
                  </a:tcPr>
                </a:tc>
                <a:tc>
                  <a:txBody>
                    <a:bodyPr/>
                    <a:lstStyle/>
                    <a:p>
                      <a:endParaRPr lang="en-GB" b="0" i="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chemeClr val="accent1">
                              <a:lumMod val="50000"/>
                            </a:schemeClr>
                          </a:solidFill>
                          <a:latin typeface="Century Gothic" panose="020B0502020202020204" pitchFamily="34" charset="0"/>
                        </a:rPr>
                        <a:t>el v_______</a:t>
                      </a:r>
                    </a:p>
                    <a:p>
                      <a:endParaRPr lang="en-GB" dirty="0">
                        <a:solidFill>
                          <a:schemeClr val="accent1">
                            <a:lumMod val="50000"/>
                          </a:schemeClr>
                        </a:solidFill>
                      </a:endParaRPr>
                    </a:p>
                  </a:txBody>
                  <a:tcPr>
                    <a:solidFill>
                      <a:srgbClr val="E3EAFD"/>
                    </a:solidFill>
                  </a:tcPr>
                </a:tc>
                <a:tc>
                  <a:txBody>
                    <a:bodyPr/>
                    <a:lstStyle/>
                    <a:p>
                      <a:endParaRPr lang="en-GB" b="0" i="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chemeClr val="accent1">
                              <a:lumMod val="50000"/>
                            </a:schemeClr>
                          </a:solidFill>
                          <a:latin typeface="Century Gothic" panose="020B0502020202020204" pitchFamily="34" charset="0"/>
                        </a:rPr>
                        <a:t>el s________</a:t>
                      </a:r>
                    </a:p>
                    <a:p>
                      <a:endParaRPr lang="en-GB" dirty="0">
                        <a:solidFill>
                          <a:schemeClr val="accent1">
                            <a:lumMod val="50000"/>
                          </a:schemeClr>
                        </a:solidFill>
                      </a:endParaRPr>
                    </a:p>
                  </a:txBody>
                  <a:tcPr>
                    <a:solidFill>
                      <a:srgbClr val="E3EAFD"/>
                    </a:solidFill>
                  </a:tcPr>
                </a:tc>
                <a:tc>
                  <a:txBody>
                    <a:bodyPr/>
                    <a:lstStyle/>
                    <a:p>
                      <a:endParaRPr lang="en-GB" b="0" i="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chemeClr val="accent1">
                              <a:lumMod val="50000"/>
                            </a:schemeClr>
                          </a:solidFill>
                          <a:latin typeface="Century Gothic" panose="020B0502020202020204" pitchFamily="34" charset="0"/>
                        </a:rPr>
                        <a:t>el d_______</a:t>
                      </a:r>
                    </a:p>
                  </a:txBody>
                  <a:tcPr>
                    <a:solidFill>
                      <a:srgbClr val="E3EAFD"/>
                    </a:solidFill>
                  </a:tcPr>
                </a:tc>
                <a:extLst>
                  <a:ext uri="{0D108BD9-81ED-4DB2-BD59-A6C34878D82A}">
                    <a16:rowId xmlns:a16="http://schemas.microsoft.com/office/drawing/2014/main" val="1244020984"/>
                  </a:ext>
                </a:extLst>
              </a:tr>
              <a:tr h="1043083">
                <a:tc>
                  <a:txBody>
                    <a:bodyPr/>
                    <a:lstStyle/>
                    <a:p>
                      <a:r>
                        <a:rPr lang="en-GB" sz="1600" b="0" i="0" dirty="0">
                          <a:solidFill>
                            <a:schemeClr val="accent1">
                              <a:lumMod val="50000"/>
                            </a:schemeClr>
                          </a:solidFill>
                          <a:latin typeface="Century Gothic" panose="020B0502020202020204" pitchFamily="34" charset="0"/>
                        </a:rPr>
                        <a:t>he must</a:t>
                      </a:r>
                    </a:p>
                    <a:p>
                      <a:r>
                        <a:rPr lang="en-GB" sz="1600" b="0" i="0" dirty="0">
                          <a:solidFill>
                            <a:schemeClr val="accent1">
                              <a:lumMod val="50000"/>
                            </a:schemeClr>
                          </a:solidFill>
                          <a:latin typeface="Century Gothic" panose="020B0502020202020204" pitchFamily="34" charset="0"/>
                        </a:rPr>
                        <a:t>buy a present</a:t>
                      </a:r>
                    </a:p>
                  </a:txBody>
                  <a:tcPr>
                    <a:solidFill>
                      <a:srgbClr val="E3EAFD"/>
                    </a:solidFill>
                  </a:tcPr>
                </a:tc>
                <a:tc>
                  <a:txBody>
                    <a:bodyPr/>
                    <a:lstStyle/>
                    <a:p>
                      <a:r>
                        <a:rPr lang="en-GB" sz="1600" b="0" i="0" dirty="0">
                          <a:solidFill>
                            <a:schemeClr val="accent1">
                              <a:lumMod val="50000"/>
                            </a:schemeClr>
                          </a:solidFill>
                          <a:latin typeface="Century Gothic" panose="020B0502020202020204" pitchFamily="34" charset="0"/>
                        </a:rPr>
                        <a:t>you must</a:t>
                      </a:r>
                    </a:p>
                    <a:p>
                      <a:r>
                        <a:rPr lang="en-GB" sz="1600" b="0" i="0" dirty="0">
                          <a:solidFill>
                            <a:schemeClr val="accent1">
                              <a:lumMod val="50000"/>
                            </a:schemeClr>
                          </a:solidFill>
                          <a:latin typeface="Century Gothic" panose="020B0502020202020204" pitchFamily="34" charset="0"/>
                        </a:rPr>
                        <a:t>walk to the shop</a:t>
                      </a:r>
                    </a:p>
                  </a:txBody>
                  <a:tcPr>
                    <a:solidFill>
                      <a:srgbClr val="E3EAFD"/>
                    </a:solidFill>
                  </a:tcPr>
                </a:tc>
                <a:tc>
                  <a:txBody>
                    <a:bodyPr/>
                    <a:lstStyle/>
                    <a:p>
                      <a:r>
                        <a:rPr lang="en-GB" sz="1600" b="0" i="0" dirty="0">
                          <a:solidFill>
                            <a:schemeClr val="accent1">
                              <a:lumMod val="50000"/>
                            </a:schemeClr>
                          </a:solidFill>
                          <a:latin typeface="Century Gothic" panose="020B0502020202020204" pitchFamily="34" charset="0"/>
                        </a:rPr>
                        <a:t>you must</a:t>
                      </a:r>
                    </a:p>
                    <a:p>
                      <a:r>
                        <a:rPr lang="en-GB" sz="1600" b="0" i="0" dirty="0">
                          <a:solidFill>
                            <a:schemeClr val="accent1">
                              <a:lumMod val="50000"/>
                            </a:schemeClr>
                          </a:solidFill>
                          <a:latin typeface="Century Gothic" panose="020B0502020202020204" pitchFamily="34" charset="0"/>
                        </a:rPr>
                        <a:t>wash the plates</a:t>
                      </a:r>
                    </a:p>
                  </a:txBody>
                  <a:tcPr>
                    <a:solidFill>
                      <a:srgbClr val="E3EAFD"/>
                    </a:solidFill>
                  </a:tcPr>
                </a:tc>
                <a:tc>
                  <a:txBody>
                    <a:bodyPr/>
                    <a:lstStyle/>
                    <a:p>
                      <a:r>
                        <a:rPr lang="en-GB" sz="1600" b="0" i="0" dirty="0">
                          <a:solidFill>
                            <a:schemeClr val="accent1">
                              <a:lumMod val="50000"/>
                            </a:schemeClr>
                          </a:solidFill>
                          <a:latin typeface="Century Gothic" panose="020B0502020202020204" pitchFamily="34" charset="0"/>
                        </a:rPr>
                        <a:t>he must</a:t>
                      </a:r>
                    </a:p>
                    <a:p>
                      <a:r>
                        <a:rPr lang="en-GB" sz="1600" b="0" i="0" dirty="0">
                          <a:solidFill>
                            <a:schemeClr val="accent1">
                              <a:lumMod val="50000"/>
                            </a:schemeClr>
                          </a:solidFill>
                          <a:latin typeface="Century Gothic" panose="020B0502020202020204" pitchFamily="34" charset="0"/>
                        </a:rPr>
                        <a:t>study Spanish</a:t>
                      </a:r>
                    </a:p>
                  </a:txBody>
                  <a:tcPr>
                    <a:solidFill>
                      <a:srgbClr val="E3EAFD"/>
                    </a:solidFill>
                  </a:tcPr>
                </a:tc>
                <a:tc>
                  <a:txBody>
                    <a:bodyPr/>
                    <a:lstStyle/>
                    <a:p>
                      <a:r>
                        <a:rPr lang="en-GB" sz="1600" b="0" i="0" dirty="0">
                          <a:solidFill>
                            <a:schemeClr val="accent1">
                              <a:lumMod val="50000"/>
                            </a:schemeClr>
                          </a:solidFill>
                          <a:latin typeface="Century Gothic" panose="020B0502020202020204" pitchFamily="34" charset="0"/>
                        </a:rPr>
                        <a:t>you must</a:t>
                      </a:r>
                    </a:p>
                    <a:p>
                      <a:r>
                        <a:rPr lang="en-GB" sz="1600" b="0" i="0" dirty="0">
                          <a:solidFill>
                            <a:schemeClr val="accent1">
                              <a:lumMod val="50000"/>
                            </a:schemeClr>
                          </a:solidFill>
                          <a:latin typeface="Century Gothic" panose="020B0502020202020204" pitchFamily="34" charset="0"/>
                        </a:rPr>
                        <a:t>do the homework</a:t>
                      </a:r>
                    </a:p>
                  </a:txBody>
                  <a:tcPr>
                    <a:solidFill>
                      <a:srgbClr val="E3EAFD"/>
                    </a:solidFill>
                  </a:tcPr>
                </a:tc>
                <a:tc>
                  <a:txBody>
                    <a:bodyPr/>
                    <a:lstStyle/>
                    <a:p>
                      <a:r>
                        <a:rPr lang="en-GB" sz="1600" b="0" i="0" dirty="0">
                          <a:solidFill>
                            <a:schemeClr val="accent1">
                              <a:lumMod val="50000"/>
                            </a:schemeClr>
                          </a:solidFill>
                          <a:latin typeface="Century Gothic" panose="020B0502020202020204" pitchFamily="34" charset="0"/>
                        </a:rPr>
                        <a:t>he must</a:t>
                      </a:r>
                    </a:p>
                    <a:p>
                      <a:r>
                        <a:rPr lang="en-GB" sz="1600" b="0" i="0" dirty="0">
                          <a:solidFill>
                            <a:schemeClr val="accent1">
                              <a:lumMod val="50000"/>
                            </a:schemeClr>
                          </a:solidFill>
                          <a:latin typeface="Century Gothic" panose="020B0502020202020204" pitchFamily="34" charset="0"/>
                        </a:rPr>
                        <a:t>clean the house</a:t>
                      </a:r>
                    </a:p>
                  </a:txBody>
                  <a:tcPr>
                    <a:solidFill>
                      <a:srgbClr val="E3EAFD"/>
                    </a:solidFill>
                  </a:tcPr>
                </a:tc>
                <a:tc>
                  <a:txBody>
                    <a:bodyPr/>
                    <a:lstStyle/>
                    <a:p>
                      <a:r>
                        <a:rPr lang="en-GB" sz="1600" b="0" i="0" dirty="0">
                          <a:solidFill>
                            <a:schemeClr val="accent1">
                              <a:lumMod val="50000"/>
                            </a:schemeClr>
                          </a:solidFill>
                          <a:latin typeface="Century Gothic" panose="020B0502020202020204" pitchFamily="34" charset="0"/>
                        </a:rPr>
                        <a:t>he must</a:t>
                      </a:r>
                    </a:p>
                    <a:p>
                      <a:r>
                        <a:rPr lang="en-GB" sz="1600" b="0" i="0" dirty="0">
                          <a:solidFill>
                            <a:schemeClr val="accent1">
                              <a:lumMod val="50000"/>
                            </a:schemeClr>
                          </a:solidFill>
                          <a:latin typeface="Century Gothic" panose="020B0502020202020204" pitchFamily="34" charset="0"/>
                        </a:rPr>
                        <a:t>rest in the countryside</a:t>
                      </a:r>
                    </a:p>
                  </a:txBody>
                  <a:tcPr>
                    <a:solidFill>
                      <a:srgbClr val="E3EAFD"/>
                    </a:solidFill>
                  </a:tcPr>
                </a:tc>
                <a:extLst>
                  <a:ext uri="{0D108BD9-81ED-4DB2-BD59-A6C34878D82A}">
                    <a16:rowId xmlns:a16="http://schemas.microsoft.com/office/drawing/2014/main" val="918271774"/>
                  </a:ext>
                </a:extLst>
              </a:tr>
            </a:tbl>
          </a:graphicData>
        </a:graphic>
      </p:graphicFrame>
      <p:sp>
        <p:nvSpPr>
          <p:cNvPr id="25" name="TextBox 24">
            <a:extLst>
              <a:ext uri="{FF2B5EF4-FFF2-40B4-BE49-F238E27FC236}">
                <a16:creationId xmlns:a16="http://schemas.microsoft.com/office/drawing/2014/main" id="{F15884BE-E5D4-4E42-B32B-351B80204DEA}"/>
              </a:ext>
            </a:extLst>
          </p:cNvPr>
          <p:cNvSpPr txBox="1"/>
          <p:nvPr/>
        </p:nvSpPr>
        <p:spPr>
          <a:xfrm>
            <a:off x="-18000" y="4492693"/>
            <a:ext cx="1184341" cy="1323439"/>
          </a:xfrm>
          <a:prstGeom prst="rect">
            <a:avLst/>
          </a:prstGeom>
          <a:no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Say these to your partner</a:t>
            </a:r>
          </a:p>
        </p:txBody>
      </p:sp>
      <p:cxnSp>
        <p:nvCxnSpPr>
          <p:cNvPr id="26" name="Straight Arrow Connector 25">
            <a:extLst>
              <a:ext uri="{FF2B5EF4-FFF2-40B4-BE49-F238E27FC236}">
                <a16:creationId xmlns:a16="http://schemas.microsoft.com/office/drawing/2014/main" id="{0CB9CAB6-BCF3-4DFA-8621-A160CCB18FF3}"/>
              </a:ext>
            </a:extLst>
          </p:cNvPr>
          <p:cNvCxnSpPr/>
          <p:nvPr/>
        </p:nvCxnSpPr>
        <p:spPr>
          <a:xfrm>
            <a:off x="185068" y="5973309"/>
            <a:ext cx="781624" cy="0"/>
          </a:xfrm>
          <a:prstGeom prst="straightConnector1">
            <a:avLst/>
          </a:prstGeom>
          <a:ln w="28575">
            <a:solidFill>
              <a:srgbClr val="115076"/>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9" name="Table 5">
            <a:extLst>
              <a:ext uri="{FF2B5EF4-FFF2-40B4-BE49-F238E27FC236}">
                <a16:creationId xmlns:a16="http://schemas.microsoft.com/office/drawing/2014/main" id="{BAA0BDD9-C068-447A-9C9A-1BA539300D8B}"/>
              </a:ext>
            </a:extLst>
          </p:cNvPr>
          <p:cNvGraphicFramePr>
            <a:graphicFrameLocks noGrp="1"/>
          </p:cNvGraphicFramePr>
          <p:nvPr/>
        </p:nvGraphicFramePr>
        <p:xfrm>
          <a:off x="966693" y="507925"/>
          <a:ext cx="11114248" cy="3349705"/>
        </p:xfrm>
        <a:graphic>
          <a:graphicData uri="http://schemas.openxmlformats.org/drawingml/2006/table">
            <a:tbl>
              <a:tblPr firstRow="1" bandRow="1">
                <a:tableStyleId>{5C22544A-7EE6-4342-B048-85BDC9FD1C3A}</a:tableStyleId>
              </a:tblPr>
              <a:tblGrid>
                <a:gridCol w="1389281">
                  <a:extLst>
                    <a:ext uri="{9D8B030D-6E8A-4147-A177-3AD203B41FA5}">
                      <a16:colId xmlns:a16="http://schemas.microsoft.com/office/drawing/2014/main" val="3874917674"/>
                    </a:ext>
                  </a:extLst>
                </a:gridCol>
                <a:gridCol w="1389281">
                  <a:extLst>
                    <a:ext uri="{9D8B030D-6E8A-4147-A177-3AD203B41FA5}">
                      <a16:colId xmlns:a16="http://schemas.microsoft.com/office/drawing/2014/main" val="1935219300"/>
                    </a:ext>
                  </a:extLst>
                </a:gridCol>
                <a:gridCol w="1389281">
                  <a:extLst>
                    <a:ext uri="{9D8B030D-6E8A-4147-A177-3AD203B41FA5}">
                      <a16:colId xmlns:a16="http://schemas.microsoft.com/office/drawing/2014/main" val="3267934841"/>
                    </a:ext>
                  </a:extLst>
                </a:gridCol>
                <a:gridCol w="1389281">
                  <a:extLst>
                    <a:ext uri="{9D8B030D-6E8A-4147-A177-3AD203B41FA5}">
                      <a16:colId xmlns:a16="http://schemas.microsoft.com/office/drawing/2014/main" val="2918672948"/>
                    </a:ext>
                  </a:extLst>
                </a:gridCol>
                <a:gridCol w="1389281">
                  <a:extLst>
                    <a:ext uri="{9D8B030D-6E8A-4147-A177-3AD203B41FA5}">
                      <a16:colId xmlns:a16="http://schemas.microsoft.com/office/drawing/2014/main" val="2577363014"/>
                    </a:ext>
                  </a:extLst>
                </a:gridCol>
                <a:gridCol w="1389281">
                  <a:extLst>
                    <a:ext uri="{9D8B030D-6E8A-4147-A177-3AD203B41FA5}">
                      <a16:colId xmlns:a16="http://schemas.microsoft.com/office/drawing/2014/main" val="577515096"/>
                    </a:ext>
                  </a:extLst>
                </a:gridCol>
                <a:gridCol w="1389281">
                  <a:extLst>
                    <a:ext uri="{9D8B030D-6E8A-4147-A177-3AD203B41FA5}">
                      <a16:colId xmlns:a16="http://schemas.microsoft.com/office/drawing/2014/main" val="3355189552"/>
                    </a:ext>
                  </a:extLst>
                </a:gridCol>
                <a:gridCol w="1389281">
                  <a:extLst>
                    <a:ext uri="{9D8B030D-6E8A-4147-A177-3AD203B41FA5}">
                      <a16:colId xmlns:a16="http://schemas.microsoft.com/office/drawing/2014/main" val="3164272257"/>
                    </a:ext>
                  </a:extLst>
                </a:gridCol>
              </a:tblGrid>
              <a:tr h="464123">
                <a:tc>
                  <a:txBody>
                    <a:bodyPr/>
                    <a:lstStyle/>
                    <a:p>
                      <a:r>
                        <a:rPr lang="en-GB" b="0" i="0" dirty="0">
                          <a:solidFill>
                            <a:schemeClr val="accent1">
                              <a:lumMod val="50000"/>
                            </a:schemeClr>
                          </a:solidFill>
                          <a:latin typeface="Century Gothic" panose="020B0502020202020204" pitchFamily="34" charset="0"/>
                        </a:rPr>
                        <a:t>¿</a:t>
                      </a:r>
                      <a:r>
                        <a:rPr lang="en-GB" b="0" i="0" dirty="0" err="1">
                          <a:solidFill>
                            <a:schemeClr val="accent1">
                              <a:lumMod val="50000"/>
                            </a:schemeClr>
                          </a:solidFill>
                          <a:latin typeface="Century Gothic" panose="020B0502020202020204" pitchFamily="34" charset="0"/>
                        </a:rPr>
                        <a:t>Cuándo</a:t>
                      </a:r>
                      <a:r>
                        <a:rPr lang="en-GB" dirty="0">
                          <a:solidFill>
                            <a:schemeClr val="accent1">
                              <a:lumMod val="50000"/>
                            </a:schemeClr>
                          </a:solidFill>
                        </a:rPr>
                        <a:t>?</a:t>
                      </a:r>
                    </a:p>
                  </a:txBody>
                  <a:tcPr>
                    <a:solidFill>
                      <a:srgbClr val="FBF0D5"/>
                    </a:solidFill>
                  </a:tcPr>
                </a:tc>
                <a:tc>
                  <a:txBody>
                    <a:bodyPr/>
                    <a:lstStyle/>
                    <a:p>
                      <a:r>
                        <a:rPr lang="en-GB" b="0" i="0" dirty="0">
                          <a:solidFill>
                            <a:schemeClr val="accent1">
                              <a:lumMod val="50000"/>
                            </a:schemeClr>
                          </a:solidFill>
                          <a:latin typeface="Century Gothic" panose="020B0502020202020204" pitchFamily="34" charset="0"/>
                        </a:rPr>
                        <a:t>el l______</a:t>
                      </a: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chemeClr val="accent1">
                              <a:lumMod val="50000"/>
                            </a:schemeClr>
                          </a:solidFill>
                          <a:latin typeface="Century Gothic" panose="020B0502020202020204" pitchFamily="34" charset="0"/>
                        </a:rPr>
                        <a:t>el m_____</a:t>
                      </a:r>
                    </a:p>
                    <a:p>
                      <a:endParaRPr lang="en-GB" b="0" i="0" dirty="0">
                        <a:solidFill>
                          <a:schemeClr val="accent1">
                            <a:lumMod val="50000"/>
                          </a:schemeClr>
                        </a:solidFill>
                        <a:latin typeface="Century Gothic" panose="020B0502020202020204" pitchFamily="34" charset="0"/>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chemeClr val="accent1">
                              <a:lumMod val="50000"/>
                            </a:schemeClr>
                          </a:solidFill>
                          <a:latin typeface="Century Gothic" panose="020B0502020202020204" pitchFamily="34" charset="0"/>
                        </a:rPr>
                        <a:t>el m_____</a:t>
                      </a:r>
                    </a:p>
                    <a:p>
                      <a:endParaRPr lang="en-GB" b="0" i="0" dirty="0">
                        <a:solidFill>
                          <a:schemeClr val="accent1">
                            <a:lumMod val="50000"/>
                          </a:schemeClr>
                        </a:solidFill>
                        <a:latin typeface="Century Gothic" panose="020B0502020202020204" pitchFamily="34" charset="0"/>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chemeClr val="accent1">
                              <a:lumMod val="50000"/>
                            </a:schemeClr>
                          </a:solidFill>
                          <a:latin typeface="Century Gothic" panose="020B0502020202020204" pitchFamily="34" charset="0"/>
                        </a:rPr>
                        <a:t>el j______</a:t>
                      </a:r>
                    </a:p>
                    <a:p>
                      <a:endParaRPr lang="en-GB" b="0" i="0" dirty="0">
                        <a:solidFill>
                          <a:schemeClr val="accent1">
                            <a:lumMod val="50000"/>
                          </a:schemeClr>
                        </a:solidFill>
                        <a:latin typeface="Century Gothic" panose="020B0502020202020204" pitchFamily="34" charset="0"/>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chemeClr val="accent1">
                              <a:lumMod val="50000"/>
                            </a:schemeClr>
                          </a:solidFill>
                          <a:latin typeface="Century Gothic" panose="020B0502020202020204" pitchFamily="34" charset="0"/>
                        </a:rPr>
                        <a:t>el v_____</a:t>
                      </a:r>
                    </a:p>
                    <a:p>
                      <a:endParaRPr lang="en-GB" b="0" i="0" dirty="0">
                        <a:solidFill>
                          <a:schemeClr val="accent1">
                            <a:lumMod val="50000"/>
                          </a:schemeClr>
                        </a:solidFill>
                        <a:latin typeface="Century Gothic" panose="020B0502020202020204" pitchFamily="34" charset="0"/>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chemeClr val="accent1">
                              <a:lumMod val="50000"/>
                            </a:schemeClr>
                          </a:solidFill>
                          <a:latin typeface="Century Gothic" panose="020B0502020202020204" pitchFamily="34" charset="0"/>
                        </a:rPr>
                        <a:t>el s______</a:t>
                      </a:r>
                    </a:p>
                    <a:p>
                      <a:endParaRPr lang="en-GB" b="0" i="0" dirty="0">
                        <a:solidFill>
                          <a:schemeClr val="accent1">
                            <a:lumMod val="50000"/>
                          </a:schemeClr>
                        </a:solidFill>
                        <a:latin typeface="Century Gothic" panose="020B0502020202020204" pitchFamily="34" charset="0"/>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chemeClr val="accent1">
                              <a:lumMod val="50000"/>
                            </a:schemeClr>
                          </a:solidFill>
                          <a:latin typeface="Century Gothic" panose="020B0502020202020204" pitchFamily="34" charset="0"/>
                        </a:rPr>
                        <a:t>el d_____</a:t>
                      </a:r>
                    </a:p>
                  </a:txBody>
                  <a:tcPr>
                    <a:solidFill>
                      <a:srgbClr val="FBF0D5"/>
                    </a:solidFill>
                  </a:tcPr>
                </a:tc>
                <a:extLst>
                  <a:ext uri="{0D108BD9-81ED-4DB2-BD59-A6C34878D82A}">
                    <a16:rowId xmlns:a16="http://schemas.microsoft.com/office/drawing/2014/main" val="1244020984"/>
                  </a:ext>
                </a:extLst>
              </a:tr>
              <a:tr h="894649">
                <a:tc>
                  <a:txBody>
                    <a:bodyPr/>
                    <a:lstStyle/>
                    <a:p>
                      <a:r>
                        <a:rPr lang="en-GB" b="0" i="0" dirty="0">
                          <a:solidFill>
                            <a:schemeClr val="accent1">
                              <a:lumMod val="50000"/>
                            </a:schemeClr>
                          </a:solidFill>
                          <a:latin typeface="Century Gothic" panose="020B0502020202020204" pitchFamily="34" charset="0"/>
                        </a:rPr>
                        <a:t>¿</a:t>
                      </a:r>
                      <a:r>
                        <a:rPr lang="en-GB" b="0" i="0" dirty="0" err="1">
                          <a:solidFill>
                            <a:schemeClr val="accent1">
                              <a:lumMod val="50000"/>
                            </a:schemeClr>
                          </a:solidFill>
                          <a:latin typeface="Century Gothic" panose="020B0502020202020204" pitchFamily="34" charset="0"/>
                        </a:rPr>
                        <a:t>Quién</a:t>
                      </a:r>
                      <a:r>
                        <a:rPr lang="en-GB" dirty="0">
                          <a:solidFill>
                            <a:schemeClr val="accent1">
                              <a:lumMod val="50000"/>
                            </a:schemeClr>
                          </a:solidFill>
                        </a:rPr>
                        <a:t>?</a:t>
                      </a:r>
                    </a:p>
                  </a:txBody>
                  <a:tcPr>
                    <a:solidFill>
                      <a:srgbClr val="FBF0D5"/>
                    </a:solidFill>
                  </a:tcPr>
                </a:tc>
                <a:tc>
                  <a:txBody>
                    <a:bodyPr/>
                    <a:lstStyle/>
                    <a:p>
                      <a:r>
                        <a:rPr lang="en-GB" sz="1600" b="0" i="0" dirty="0">
                          <a:solidFill>
                            <a:schemeClr val="accent1">
                              <a:lumMod val="50000"/>
                            </a:schemeClr>
                          </a:solidFill>
                          <a:latin typeface="Century Gothic" panose="020B0502020202020204" pitchFamily="34" charset="0"/>
                        </a:rPr>
                        <a:t>‘You’</a:t>
                      </a:r>
                    </a:p>
                    <a:p>
                      <a:endParaRPr lang="en-GB" sz="1600" b="0" i="0" dirty="0">
                        <a:solidFill>
                          <a:schemeClr val="accent1">
                            <a:lumMod val="50000"/>
                          </a:schemeClr>
                        </a:solidFill>
                        <a:latin typeface="Century Gothic" panose="020B0502020202020204" pitchFamily="34" charset="0"/>
                      </a:endParaRPr>
                    </a:p>
                    <a:p>
                      <a:r>
                        <a:rPr lang="en-GB" sz="1600" dirty="0">
                          <a:solidFill>
                            <a:schemeClr val="accent1">
                              <a:lumMod val="50000"/>
                            </a:schemeClr>
                          </a:solidFill>
                        </a:rPr>
                        <a:t>‘He’</a:t>
                      </a:r>
                    </a:p>
                  </a:txBody>
                  <a:tcPr>
                    <a:solidFill>
                      <a:srgbClr val="FBF0D5"/>
                    </a:solidFill>
                  </a:tcPr>
                </a:tc>
                <a:tc>
                  <a:txBody>
                    <a:bodyPr/>
                    <a:lstStyle/>
                    <a:p>
                      <a:r>
                        <a:rPr lang="en-GB" sz="1600" b="0" i="0" dirty="0">
                          <a:solidFill>
                            <a:schemeClr val="accent1">
                              <a:lumMod val="50000"/>
                            </a:schemeClr>
                          </a:solidFill>
                          <a:latin typeface="Century Gothic" panose="020B0502020202020204" pitchFamily="34" charset="0"/>
                        </a:rPr>
                        <a:t>‘You’</a:t>
                      </a:r>
                    </a:p>
                    <a:p>
                      <a:endParaRPr lang="en-GB" sz="1600" b="0" i="0" dirty="0">
                        <a:solidFill>
                          <a:schemeClr val="accent1">
                            <a:lumMod val="50000"/>
                          </a:schemeClr>
                        </a:solidFill>
                        <a:latin typeface="Century Gothic" panose="020B0502020202020204" pitchFamily="34" charset="0"/>
                      </a:endParaRPr>
                    </a:p>
                    <a:p>
                      <a:r>
                        <a:rPr lang="en-GB" sz="1600" dirty="0">
                          <a:solidFill>
                            <a:schemeClr val="accent1">
                              <a:lumMod val="50000"/>
                            </a:schemeClr>
                          </a:solidFill>
                        </a:rPr>
                        <a:t>‘He’</a:t>
                      </a:r>
                    </a:p>
                  </a:txBody>
                  <a:tcPr>
                    <a:solidFill>
                      <a:srgbClr val="FBF0D5"/>
                    </a:solidFill>
                  </a:tcPr>
                </a:tc>
                <a:tc>
                  <a:txBody>
                    <a:bodyPr/>
                    <a:lstStyle/>
                    <a:p>
                      <a:r>
                        <a:rPr lang="en-GB" sz="1600" b="0" i="0" dirty="0">
                          <a:solidFill>
                            <a:schemeClr val="accent1">
                              <a:lumMod val="50000"/>
                            </a:schemeClr>
                          </a:solidFill>
                          <a:latin typeface="Century Gothic" panose="020B0502020202020204" pitchFamily="34" charset="0"/>
                        </a:rPr>
                        <a:t>‘You’</a:t>
                      </a:r>
                    </a:p>
                    <a:p>
                      <a:endParaRPr lang="en-GB" sz="1600" b="0" i="0" dirty="0">
                        <a:solidFill>
                          <a:schemeClr val="accent1">
                            <a:lumMod val="50000"/>
                          </a:schemeClr>
                        </a:solidFill>
                        <a:latin typeface="Century Gothic" panose="020B0502020202020204" pitchFamily="34" charset="0"/>
                      </a:endParaRPr>
                    </a:p>
                    <a:p>
                      <a:r>
                        <a:rPr lang="en-GB" sz="1600" dirty="0">
                          <a:solidFill>
                            <a:schemeClr val="accent1">
                              <a:lumMod val="50000"/>
                            </a:schemeClr>
                          </a:solidFill>
                        </a:rPr>
                        <a:t>‘He’</a:t>
                      </a:r>
                    </a:p>
                  </a:txBody>
                  <a:tcPr>
                    <a:solidFill>
                      <a:srgbClr val="FBF0D5"/>
                    </a:solidFill>
                  </a:tcPr>
                </a:tc>
                <a:tc>
                  <a:txBody>
                    <a:bodyPr/>
                    <a:lstStyle/>
                    <a:p>
                      <a:r>
                        <a:rPr lang="en-GB" sz="1600" b="0" i="0" dirty="0">
                          <a:solidFill>
                            <a:schemeClr val="accent1">
                              <a:lumMod val="50000"/>
                            </a:schemeClr>
                          </a:solidFill>
                          <a:latin typeface="Century Gothic" panose="020B0502020202020204" pitchFamily="34" charset="0"/>
                        </a:rPr>
                        <a:t>‘You’</a:t>
                      </a:r>
                    </a:p>
                    <a:p>
                      <a:endParaRPr lang="en-GB" sz="1600" b="0" i="0" dirty="0">
                        <a:solidFill>
                          <a:schemeClr val="accent1">
                            <a:lumMod val="50000"/>
                          </a:schemeClr>
                        </a:solidFill>
                        <a:latin typeface="Century Gothic" panose="020B0502020202020204" pitchFamily="34" charset="0"/>
                      </a:endParaRPr>
                    </a:p>
                    <a:p>
                      <a:r>
                        <a:rPr lang="en-GB" sz="1600" dirty="0">
                          <a:solidFill>
                            <a:schemeClr val="accent1">
                              <a:lumMod val="50000"/>
                            </a:schemeClr>
                          </a:solidFill>
                        </a:rPr>
                        <a:t>‘He’</a:t>
                      </a:r>
                    </a:p>
                  </a:txBody>
                  <a:tcPr>
                    <a:solidFill>
                      <a:srgbClr val="FBF0D5"/>
                    </a:solidFill>
                  </a:tcPr>
                </a:tc>
                <a:tc>
                  <a:txBody>
                    <a:bodyPr/>
                    <a:lstStyle/>
                    <a:p>
                      <a:r>
                        <a:rPr lang="en-GB" sz="1600" b="0" i="0" dirty="0">
                          <a:solidFill>
                            <a:schemeClr val="accent1">
                              <a:lumMod val="50000"/>
                            </a:schemeClr>
                          </a:solidFill>
                          <a:latin typeface="Century Gothic" panose="020B0502020202020204" pitchFamily="34" charset="0"/>
                        </a:rPr>
                        <a:t>‘You’</a:t>
                      </a:r>
                    </a:p>
                    <a:p>
                      <a:endParaRPr lang="en-GB" sz="1600" b="0" i="0" dirty="0">
                        <a:solidFill>
                          <a:schemeClr val="accent1">
                            <a:lumMod val="50000"/>
                          </a:schemeClr>
                        </a:solidFill>
                        <a:latin typeface="Century Gothic" panose="020B0502020202020204" pitchFamily="34" charset="0"/>
                      </a:endParaRPr>
                    </a:p>
                    <a:p>
                      <a:r>
                        <a:rPr lang="en-GB" sz="1600" dirty="0">
                          <a:solidFill>
                            <a:schemeClr val="accent1">
                              <a:lumMod val="50000"/>
                            </a:schemeClr>
                          </a:solidFill>
                        </a:rPr>
                        <a:t>‘He’</a:t>
                      </a:r>
                    </a:p>
                  </a:txBody>
                  <a:tcPr>
                    <a:solidFill>
                      <a:srgbClr val="FBF0D5"/>
                    </a:solidFill>
                  </a:tcPr>
                </a:tc>
                <a:tc>
                  <a:txBody>
                    <a:bodyPr/>
                    <a:lstStyle/>
                    <a:p>
                      <a:r>
                        <a:rPr lang="en-GB" sz="1600" b="0" i="0" dirty="0">
                          <a:solidFill>
                            <a:schemeClr val="accent1">
                              <a:lumMod val="50000"/>
                            </a:schemeClr>
                          </a:solidFill>
                          <a:latin typeface="Century Gothic" panose="020B0502020202020204" pitchFamily="34" charset="0"/>
                        </a:rPr>
                        <a:t>‘You’</a:t>
                      </a:r>
                    </a:p>
                    <a:p>
                      <a:endParaRPr lang="en-GB" sz="1600" b="0" i="0" dirty="0">
                        <a:solidFill>
                          <a:schemeClr val="accent1">
                            <a:lumMod val="50000"/>
                          </a:schemeClr>
                        </a:solidFill>
                        <a:latin typeface="Century Gothic" panose="020B0502020202020204" pitchFamily="34" charset="0"/>
                      </a:endParaRPr>
                    </a:p>
                    <a:p>
                      <a:r>
                        <a:rPr lang="en-GB" sz="1600" dirty="0">
                          <a:solidFill>
                            <a:schemeClr val="accent1">
                              <a:lumMod val="50000"/>
                            </a:schemeClr>
                          </a:solidFill>
                        </a:rPr>
                        <a:t>‘He’</a:t>
                      </a:r>
                    </a:p>
                  </a:txBody>
                  <a:tcPr>
                    <a:solidFill>
                      <a:srgbClr val="FBF0D5"/>
                    </a:solidFill>
                  </a:tcPr>
                </a:tc>
                <a:tc>
                  <a:txBody>
                    <a:bodyPr/>
                    <a:lstStyle/>
                    <a:p>
                      <a:r>
                        <a:rPr lang="en-GB" sz="1600" b="0" i="0" dirty="0">
                          <a:solidFill>
                            <a:schemeClr val="accent1">
                              <a:lumMod val="50000"/>
                            </a:schemeClr>
                          </a:solidFill>
                          <a:latin typeface="Century Gothic" panose="020B0502020202020204" pitchFamily="34" charset="0"/>
                        </a:rPr>
                        <a:t>‘You’</a:t>
                      </a:r>
                    </a:p>
                    <a:p>
                      <a:endParaRPr lang="en-GB" sz="1600" b="0" i="0" dirty="0">
                        <a:solidFill>
                          <a:schemeClr val="accent1">
                            <a:lumMod val="50000"/>
                          </a:schemeClr>
                        </a:solidFill>
                        <a:latin typeface="Century Gothic" panose="020B0502020202020204" pitchFamily="34" charset="0"/>
                      </a:endParaRPr>
                    </a:p>
                    <a:p>
                      <a:r>
                        <a:rPr lang="en-GB" sz="1600" dirty="0">
                          <a:solidFill>
                            <a:schemeClr val="accent1">
                              <a:lumMod val="50000"/>
                            </a:schemeClr>
                          </a:solidFill>
                        </a:rPr>
                        <a:t>‘He’</a:t>
                      </a:r>
                    </a:p>
                  </a:txBody>
                  <a:tcPr>
                    <a:solidFill>
                      <a:srgbClr val="FBF0D5"/>
                    </a:solidFill>
                  </a:tcPr>
                </a:tc>
                <a:extLst>
                  <a:ext uri="{0D108BD9-81ED-4DB2-BD59-A6C34878D82A}">
                    <a16:rowId xmlns:a16="http://schemas.microsoft.com/office/drawing/2014/main" val="918271774"/>
                  </a:ext>
                </a:extLst>
              </a:tr>
              <a:tr h="1814976">
                <a:tc>
                  <a:txBody>
                    <a:bodyPr/>
                    <a:lstStyle/>
                    <a:p>
                      <a:r>
                        <a:rPr lang="en-GB" b="0" i="0" dirty="0">
                          <a:solidFill>
                            <a:schemeClr val="accent1">
                              <a:lumMod val="50000"/>
                            </a:schemeClr>
                          </a:solidFill>
                          <a:latin typeface="Century Gothic" panose="020B0502020202020204" pitchFamily="34" charset="0"/>
                        </a:rPr>
                        <a:t>¿</a:t>
                      </a:r>
                      <a:r>
                        <a:rPr lang="en-GB" b="0" i="0" dirty="0" err="1">
                          <a:solidFill>
                            <a:schemeClr val="accent1">
                              <a:lumMod val="50000"/>
                            </a:schemeClr>
                          </a:solidFill>
                          <a:latin typeface="Century Gothic" panose="020B0502020202020204" pitchFamily="34" charset="0"/>
                        </a:rPr>
                        <a:t>Qué</a:t>
                      </a:r>
                      <a:r>
                        <a:rPr lang="en-GB" dirty="0">
                          <a:solidFill>
                            <a:schemeClr val="accent1">
                              <a:lumMod val="50000"/>
                            </a:schemeClr>
                          </a:solidFill>
                        </a:rPr>
                        <a:t> </a:t>
                      </a:r>
                      <a:r>
                        <a:rPr lang="en-GB" dirty="0" err="1">
                          <a:solidFill>
                            <a:schemeClr val="accent1">
                              <a:lumMod val="50000"/>
                            </a:schemeClr>
                          </a:solidFill>
                        </a:rPr>
                        <a:t>tarea</a:t>
                      </a:r>
                      <a:r>
                        <a:rPr lang="en-GB" dirty="0">
                          <a:solidFill>
                            <a:schemeClr val="accent1">
                              <a:lumMod val="50000"/>
                            </a:schemeClr>
                          </a:solidFill>
                        </a:rPr>
                        <a:t>?</a:t>
                      </a:r>
                    </a:p>
                  </a:txBody>
                  <a:tcPr>
                    <a:solidFill>
                      <a:srgbClr val="FBF0D5"/>
                    </a:solidFill>
                  </a:tcPr>
                </a:tc>
                <a:tc>
                  <a:txBody>
                    <a:bodyPr/>
                    <a:lstStyle/>
                    <a:p>
                      <a:r>
                        <a:rPr lang="en-GB" sz="1600" b="0" i="0" dirty="0">
                          <a:solidFill>
                            <a:schemeClr val="accent1">
                              <a:lumMod val="50000"/>
                            </a:schemeClr>
                          </a:solidFill>
                          <a:latin typeface="Century Gothic" panose="020B0502020202020204" pitchFamily="34" charset="0"/>
                        </a:rPr>
                        <a:t>clean the bike</a:t>
                      </a:r>
                    </a:p>
                    <a:p>
                      <a:endParaRPr lang="en-GB" sz="1600" b="0" i="0" dirty="0">
                        <a:solidFill>
                          <a:schemeClr val="accent1">
                            <a:lumMod val="50000"/>
                          </a:schemeClr>
                        </a:solidFill>
                        <a:latin typeface="Century Gothic" panose="020B0502020202020204" pitchFamily="34" charset="0"/>
                      </a:endParaRPr>
                    </a:p>
                    <a:p>
                      <a:r>
                        <a:rPr lang="en-GB" sz="1600" dirty="0">
                          <a:solidFill>
                            <a:schemeClr val="accent1">
                              <a:lumMod val="50000"/>
                            </a:schemeClr>
                          </a:solidFill>
                        </a:rPr>
                        <a:t>buy the newspaper</a:t>
                      </a:r>
                    </a:p>
                  </a:txBody>
                  <a:tcPr>
                    <a:solidFill>
                      <a:srgbClr val="FBF0D5"/>
                    </a:solidFill>
                  </a:tcPr>
                </a:tc>
                <a:tc>
                  <a:txBody>
                    <a:bodyPr/>
                    <a:lstStyle/>
                    <a:p>
                      <a:r>
                        <a:rPr lang="en-GB" sz="1600" b="0" i="0" dirty="0">
                          <a:solidFill>
                            <a:schemeClr val="accent1">
                              <a:lumMod val="50000"/>
                            </a:schemeClr>
                          </a:solidFill>
                          <a:latin typeface="Century Gothic" panose="020B0502020202020204" pitchFamily="34" charset="0"/>
                        </a:rPr>
                        <a:t>clean the house</a:t>
                      </a:r>
                    </a:p>
                    <a:p>
                      <a:endParaRPr lang="en-GB" sz="1600" b="0" i="0" dirty="0">
                        <a:solidFill>
                          <a:schemeClr val="accent1">
                            <a:lumMod val="50000"/>
                          </a:schemeClr>
                        </a:solidFill>
                        <a:latin typeface="Century Gothic" panose="020B0502020202020204" pitchFamily="34" charset="0"/>
                      </a:endParaRPr>
                    </a:p>
                    <a:p>
                      <a:r>
                        <a:rPr lang="en-GB" sz="1600" dirty="0">
                          <a:solidFill>
                            <a:schemeClr val="accent1">
                              <a:lumMod val="50000"/>
                            </a:schemeClr>
                          </a:solidFill>
                        </a:rPr>
                        <a:t>organize the books</a:t>
                      </a:r>
                    </a:p>
                  </a:txBody>
                  <a:tcPr>
                    <a:solidFill>
                      <a:srgbClr val="FBF0D5"/>
                    </a:solidFill>
                  </a:tcPr>
                </a:tc>
                <a:tc>
                  <a:txBody>
                    <a:bodyPr/>
                    <a:lstStyle/>
                    <a:p>
                      <a:r>
                        <a:rPr lang="en-GB" sz="1600" b="0" i="0" dirty="0">
                          <a:solidFill>
                            <a:schemeClr val="accent1">
                              <a:lumMod val="50000"/>
                            </a:schemeClr>
                          </a:solidFill>
                          <a:latin typeface="Century Gothic" panose="020B0502020202020204" pitchFamily="34" charset="0"/>
                        </a:rPr>
                        <a:t>look for a new shirt</a:t>
                      </a:r>
                    </a:p>
                    <a:p>
                      <a:endParaRPr lang="en-GB" sz="1600" b="0" i="0" dirty="0">
                        <a:solidFill>
                          <a:schemeClr val="accent1">
                            <a:lumMod val="50000"/>
                          </a:schemeClr>
                        </a:solidFill>
                        <a:latin typeface="Century Gothic" panose="020B0502020202020204" pitchFamily="34" charset="0"/>
                      </a:endParaRPr>
                    </a:p>
                    <a:p>
                      <a:r>
                        <a:rPr lang="en-GB" sz="1600" dirty="0">
                          <a:solidFill>
                            <a:schemeClr val="accent1">
                              <a:lumMod val="50000"/>
                            </a:schemeClr>
                          </a:solidFill>
                        </a:rPr>
                        <a:t>wash a shirt</a:t>
                      </a:r>
                    </a:p>
                  </a:txBody>
                  <a:tcPr>
                    <a:solidFill>
                      <a:srgbClr val="FBF0D5"/>
                    </a:solidFill>
                  </a:tcPr>
                </a:tc>
                <a:tc>
                  <a:txBody>
                    <a:bodyPr/>
                    <a:lstStyle/>
                    <a:p>
                      <a:r>
                        <a:rPr lang="en-GB" sz="1600" b="0" i="0" dirty="0">
                          <a:solidFill>
                            <a:schemeClr val="accent1">
                              <a:lumMod val="50000"/>
                            </a:schemeClr>
                          </a:solidFill>
                          <a:latin typeface="Century Gothic" panose="020B0502020202020204" pitchFamily="34" charset="0"/>
                        </a:rPr>
                        <a:t>walk to school</a:t>
                      </a:r>
                    </a:p>
                    <a:p>
                      <a:endParaRPr lang="en-GB" sz="1600" b="0" i="0" dirty="0">
                        <a:solidFill>
                          <a:schemeClr val="accent1">
                            <a:lumMod val="50000"/>
                          </a:schemeClr>
                        </a:solidFill>
                        <a:latin typeface="Century Gothic" panose="020B0502020202020204" pitchFamily="34" charset="0"/>
                      </a:endParaRPr>
                    </a:p>
                    <a:p>
                      <a:r>
                        <a:rPr lang="en-GB" sz="1600" dirty="0">
                          <a:solidFill>
                            <a:schemeClr val="accent1">
                              <a:lumMod val="50000"/>
                            </a:schemeClr>
                          </a:solidFill>
                        </a:rPr>
                        <a:t>buy a new phone</a:t>
                      </a:r>
                    </a:p>
                  </a:txBody>
                  <a:tcPr>
                    <a:solidFill>
                      <a:srgbClr val="FBF0D5"/>
                    </a:solidFill>
                  </a:tcPr>
                </a:tc>
                <a:tc>
                  <a:txBody>
                    <a:bodyPr/>
                    <a:lstStyle/>
                    <a:p>
                      <a:r>
                        <a:rPr lang="en-GB" sz="1600" b="0" i="0" dirty="0">
                          <a:solidFill>
                            <a:schemeClr val="accent1">
                              <a:lumMod val="50000"/>
                            </a:schemeClr>
                          </a:solidFill>
                          <a:latin typeface="Century Gothic" panose="020B0502020202020204" pitchFamily="34" charset="0"/>
                        </a:rPr>
                        <a:t>study English</a:t>
                      </a:r>
                    </a:p>
                    <a:p>
                      <a:endParaRPr lang="en-GB" sz="1600" b="0" i="0" dirty="0">
                        <a:solidFill>
                          <a:schemeClr val="accent1">
                            <a:lumMod val="50000"/>
                          </a:schemeClr>
                        </a:solidFill>
                        <a:latin typeface="Century Gothic" panose="020B0502020202020204" pitchFamily="34" charset="0"/>
                      </a:endParaRPr>
                    </a:p>
                    <a:p>
                      <a:r>
                        <a:rPr lang="en-GB" sz="1600" dirty="0">
                          <a:solidFill>
                            <a:schemeClr val="accent1">
                              <a:lumMod val="50000"/>
                            </a:schemeClr>
                          </a:solidFill>
                        </a:rPr>
                        <a:t>make the beds</a:t>
                      </a:r>
                    </a:p>
                  </a:txBody>
                  <a:tcPr>
                    <a:solidFill>
                      <a:srgbClr val="FBF0D5"/>
                    </a:solidFill>
                  </a:tcPr>
                </a:tc>
                <a:tc>
                  <a:txBody>
                    <a:bodyPr/>
                    <a:lstStyle/>
                    <a:p>
                      <a:r>
                        <a:rPr lang="en-GB" sz="1600" b="0" i="0" dirty="0">
                          <a:solidFill>
                            <a:schemeClr val="accent1">
                              <a:lumMod val="50000"/>
                            </a:schemeClr>
                          </a:solidFill>
                          <a:latin typeface="Century Gothic" panose="020B0502020202020204" pitchFamily="34" charset="0"/>
                        </a:rPr>
                        <a:t>change the gift</a:t>
                      </a:r>
                    </a:p>
                    <a:p>
                      <a:endParaRPr lang="en-GB" sz="1600" b="0" i="0" dirty="0">
                        <a:solidFill>
                          <a:schemeClr val="accent1">
                            <a:lumMod val="50000"/>
                          </a:schemeClr>
                        </a:solidFill>
                        <a:latin typeface="Century Gothic" panose="020B0502020202020204" pitchFamily="34" charset="0"/>
                      </a:endParaRPr>
                    </a:p>
                    <a:p>
                      <a:r>
                        <a:rPr lang="en-GB" sz="1600" dirty="0">
                          <a:solidFill>
                            <a:schemeClr val="accent1">
                              <a:lumMod val="50000"/>
                            </a:schemeClr>
                          </a:solidFill>
                        </a:rPr>
                        <a:t>wash the dog</a:t>
                      </a:r>
                    </a:p>
                  </a:txBody>
                  <a:tcPr>
                    <a:solidFill>
                      <a:srgbClr val="FBF0D5"/>
                    </a:solidFill>
                  </a:tcPr>
                </a:tc>
                <a:tc>
                  <a:txBody>
                    <a:bodyPr/>
                    <a:lstStyle/>
                    <a:p>
                      <a:r>
                        <a:rPr lang="en-GB" sz="1600" b="0" i="0" dirty="0">
                          <a:solidFill>
                            <a:schemeClr val="accent1">
                              <a:lumMod val="50000"/>
                            </a:schemeClr>
                          </a:solidFill>
                          <a:latin typeface="Century Gothic" panose="020B0502020202020204" pitchFamily="34" charset="0"/>
                        </a:rPr>
                        <a:t>wash the plates</a:t>
                      </a:r>
                    </a:p>
                    <a:p>
                      <a:endParaRPr lang="en-GB" sz="1600" b="0" i="0" dirty="0">
                        <a:solidFill>
                          <a:schemeClr val="accent1">
                            <a:lumMod val="50000"/>
                          </a:schemeClr>
                        </a:solidFill>
                        <a:latin typeface="Century Gothic" panose="020B0502020202020204" pitchFamily="34" charset="0"/>
                      </a:endParaRPr>
                    </a:p>
                    <a:p>
                      <a:r>
                        <a:rPr lang="en-GB" sz="1600" dirty="0">
                          <a:solidFill>
                            <a:schemeClr val="accent1">
                              <a:lumMod val="50000"/>
                            </a:schemeClr>
                          </a:solidFill>
                        </a:rPr>
                        <a:t>work in the shop</a:t>
                      </a:r>
                    </a:p>
                  </a:txBody>
                  <a:tcPr>
                    <a:solidFill>
                      <a:srgbClr val="FBF0D5"/>
                    </a:solidFill>
                  </a:tcPr>
                </a:tc>
                <a:extLst>
                  <a:ext uri="{0D108BD9-81ED-4DB2-BD59-A6C34878D82A}">
                    <a16:rowId xmlns:a16="http://schemas.microsoft.com/office/drawing/2014/main" val="1013534376"/>
                  </a:ext>
                </a:extLst>
              </a:tr>
            </a:tbl>
          </a:graphicData>
        </a:graphic>
      </p:graphicFrame>
      <p:sp>
        <p:nvSpPr>
          <p:cNvPr id="13" name="Title 10">
            <a:extLst>
              <a:ext uri="{FF2B5EF4-FFF2-40B4-BE49-F238E27FC236}">
                <a16:creationId xmlns:a16="http://schemas.microsoft.com/office/drawing/2014/main" id="{7A2D4BB8-CBAA-4AF1-A8D1-3D558BED4735}"/>
              </a:ext>
            </a:extLst>
          </p:cNvPr>
          <p:cNvSpPr>
            <a:spLocks noGrp="1"/>
          </p:cNvSpPr>
          <p:nvPr>
            <p:ph type="title"/>
          </p:nvPr>
        </p:nvSpPr>
        <p:spPr>
          <a:xfrm rot="16200000">
            <a:off x="-432000" y="576000"/>
            <a:ext cx="1728000" cy="648000"/>
          </a:xfrm>
        </p:spPr>
        <p:txBody>
          <a:bodyPr>
            <a:normAutofit/>
          </a:bodyPr>
          <a:lstStyle/>
          <a:p>
            <a:pPr lvl="0">
              <a:lnSpc>
                <a:spcPct val="100000"/>
              </a:lnSpc>
              <a:spcBef>
                <a:spcPts val="0"/>
              </a:spcBef>
            </a:pPr>
            <a:r>
              <a:rPr lang="en-GB" sz="2200" b="1" dirty="0">
                <a:solidFill>
                  <a:schemeClr val="accent1">
                    <a:lumMod val="50000"/>
                  </a:schemeClr>
                </a:solidFill>
                <a:latin typeface="Century Gothic" panose="020F0302020204030204"/>
                <a:ea typeface="+mn-ea"/>
                <a:cs typeface="+mn-cs"/>
              </a:rPr>
              <a:t>Persona B</a:t>
            </a:r>
            <a:endParaRPr lang="en-GB" dirty="0">
              <a:solidFill>
                <a:schemeClr val="accent1">
                  <a:lumMod val="50000"/>
                </a:schemeClr>
              </a:solidFill>
            </a:endParaRPr>
          </a:p>
        </p:txBody>
      </p:sp>
      <p:sp>
        <p:nvSpPr>
          <p:cNvPr id="14" name="TextBox 13">
            <a:extLst>
              <a:ext uri="{FF2B5EF4-FFF2-40B4-BE49-F238E27FC236}">
                <a16:creationId xmlns:a16="http://schemas.microsoft.com/office/drawing/2014/main" id="{60F497E9-4654-4F38-A944-EDB38589DA95}"/>
              </a:ext>
            </a:extLst>
          </p:cNvPr>
          <p:cNvSpPr txBox="1"/>
          <p:nvPr/>
        </p:nvSpPr>
        <p:spPr>
          <a:xfrm>
            <a:off x="44" y="1952442"/>
            <a:ext cx="929643" cy="1015663"/>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Listen and circle</a:t>
            </a:r>
          </a:p>
        </p:txBody>
      </p:sp>
      <p:cxnSp>
        <p:nvCxnSpPr>
          <p:cNvPr id="15" name="Straight Arrow Connector 14">
            <a:extLst>
              <a:ext uri="{FF2B5EF4-FFF2-40B4-BE49-F238E27FC236}">
                <a16:creationId xmlns:a16="http://schemas.microsoft.com/office/drawing/2014/main" id="{E0C25B4B-D6A3-4755-9163-D601960C7DD5}"/>
              </a:ext>
            </a:extLst>
          </p:cNvPr>
          <p:cNvCxnSpPr/>
          <p:nvPr/>
        </p:nvCxnSpPr>
        <p:spPr>
          <a:xfrm>
            <a:off x="111059" y="3222567"/>
            <a:ext cx="781624" cy="0"/>
          </a:xfrm>
          <a:prstGeom prst="straightConnector1">
            <a:avLst/>
          </a:prstGeom>
          <a:ln w="28575">
            <a:solidFill>
              <a:srgbClr val="F664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05774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5">
            <a:extLst>
              <a:ext uri="{FF2B5EF4-FFF2-40B4-BE49-F238E27FC236}">
                <a16:creationId xmlns:a16="http://schemas.microsoft.com/office/drawing/2014/main" id="{75D99031-EA45-4B2E-AEE4-5BE8D500FCB9}"/>
              </a:ext>
            </a:extLst>
          </p:cNvPr>
          <p:cNvGraphicFramePr>
            <a:graphicFrameLocks noGrp="1"/>
          </p:cNvGraphicFramePr>
          <p:nvPr/>
        </p:nvGraphicFramePr>
        <p:xfrm>
          <a:off x="983027" y="315696"/>
          <a:ext cx="11114248" cy="3349705"/>
        </p:xfrm>
        <a:graphic>
          <a:graphicData uri="http://schemas.openxmlformats.org/drawingml/2006/table">
            <a:tbl>
              <a:tblPr firstRow="1" bandRow="1">
                <a:tableStyleId>{5C22544A-7EE6-4342-B048-85BDC9FD1C3A}</a:tableStyleId>
              </a:tblPr>
              <a:tblGrid>
                <a:gridCol w="1389281">
                  <a:extLst>
                    <a:ext uri="{9D8B030D-6E8A-4147-A177-3AD203B41FA5}">
                      <a16:colId xmlns:a16="http://schemas.microsoft.com/office/drawing/2014/main" val="3874917674"/>
                    </a:ext>
                  </a:extLst>
                </a:gridCol>
                <a:gridCol w="1389281">
                  <a:extLst>
                    <a:ext uri="{9D8B030D-6E8A-4147-A177-3AD203B41FA5}">
                      <a16:colId xmlns:a16="http://schemas.microsoft.com/office/drawing/2014/main" val="1935219300"/>
                    </a:ext>
                  </a:extLst>
                </a:gridCol>
                <a:gridCol w="1389281">
                  <a:extLst>
                    <a:ext uri="{9D8B030D-6E8A-4147-A177-3AD203B41FA5}">
                      <a16:colId xmlns:a16="http://schemas.microsoft.com/office/drawing/2014/main" val="3267934841"/>
                    </a:ext>
                  </a:extLst>
                </a:gridCol>
                <a:gridCol w="1389281">
                  <a:extLst>
                    <a:ext uri="{9D8B030D-6E8A-4147-A177-3AD203B41FA5}">
                      <a16:colId xmlns:a16="http://schemas.microsoft.com/office/drawing/2014/main" val="2918672948"/>
                    </a:ext>
                  </a:extLst>
                </a:gridCol>
                <a:gridCol w="1389281">
                  <a:extLst>
                    <a:ext uri="{9D8B030D-6E8A-4147-A177-3AD203B41FA5}">
                      <a16:colId xmlns:a16="http://schemas.microsoft.com/office/drawing/2014/main" val="2577363014"/>
                    </a:ext>
                  </a:extLst>
                </a:gridCol>
                <a:gridCol w="1389281">
                  <a:extLst>
                    <a:ext uri="{9D8B030D-6E8A-4147-A177-3AD203B41FA5}">
                      <a16:colId xmlns:a16="http://schemas.microsoft.com/office/drawing/2014/main" val="577515096"/>
                    </a:ext>
                  </a:extLst>
                </a:gridCol>
                <a:gridCol w="1389281">
                  <a:extLst>
                    <a:ext uri="{9D8B030D-6E8A-4147-A177-3AD203B41FA5}">
                      <a16:colId xmlns:a16="http://schemas.microsoft.com/office/drawing/2014/main" val="3355189552"/>
                    </a:ext>
                  </a:extLst>
                </a:gridCol>
                <a:gridCol w="1389281">
                  <a:extLst>
                    <a:ext uri="{9D8B030D-6E8A-4147-A177-3AD203B41FA5}">
                      <a16:colId xmlns:a16="http://schemas.microsoft.com/office/drawing/2014/main" val="3164272257"/>
                    </a:ext>
                  </a:extLst>
                </a:gridCol>
              </a:tblGrid>
              <a:tr h="464123">
                <a:tc>
                  <a:txBody>
                    <a:bodyPr/>
                    <a:lstStyle/>
                    <a:p>
                      <a:r>
                        <a:rPr lang="en-GB" b="0" i="0" dirty="0">
                          <a:solidFill>
                            <a:schemeClr val="accent1">
                              <a:lumMod val="50000"/>
                            </a:schemeClr>
                          </a:solidFill>
                          <a:latin typeface="Century Gothic" panose="020B0502020202020204" pitchFamily="34" charset="0"/>
                        </a:rPr>
                        <a:t>¿</a:t>
                      </a:r>
                      <a:r>
                        <a:rPr lang="en-GB" b="0" i="0" dirty="0" err="1">
                          <a:solidFill>
                            <a:schemeClr val="accent1">
                              <a:lumMod val="50000"/>
                            </a:schemeClr>
                          </a:solidFill>
                          <a:latin typeface="Century Gothic" panose="020B0502020202020204" pitchFamily="34" charset="0"/>
                        </a:rPr>
                        <a:t>Cuándo</a:t>
                      </a:r>
                      <a:r>
                        <a:rPr lang="en-GB" dirty="0">
                          <a:solidFill>
                            <a:schemeClr val="accent1">
                              <a:lumMod val="50000"/>
                            </a:schemeClr>
                          </a:solidFill>
                        </a:rPr>
                        <a:t>?</a:t>
                      </a:r>
                    </a:p>
                  </a:txBody>
                  <a:tcPr>
                    <a:solidFill>
                      <a:srgbClr val="FBF0D5"/>
                    </a:solidFill>
                  </a:tcPr>
                </a:tc>
                <a:tc>
                  <a:txBody>
                    <a:bodyPr/>
                    <a:lstStyle/>
                    <a:p>
                      <a:r>
                        <a:rPr lang="en-GB" b="0" i="0" dirty="0">
                          <a:solidFill>
                            <a:schemeClr val="accent1">
                              <a:lumMod val="50000"/>
                            </a:schemeClr>
                          </a:solidFill>
                          <a:latin typeface="Century Gothic" panose="020B0502020202020204" pitchFamily="34" charset="0"/>
                        </a:rPr>
                        <a:t>el l______</a:t>
                      </a: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chemeClr val="accent1">
                              <a:lumMod val="50000"/>
                            </a:schemeClr>
                          </a:solidFill>
                          <a:latin typeface="Century Gothic" panose="020B0502020202020204" pitchFamily="34" charset="0"/>
                        </a:rPr>
                        <a:t>el m_____</a:t>
                      </a:r>
                    </a:p>
                    <a:p>
                      <a:endParaRPr lang="en-GB" b="0" i="0" dirty="0">
                        <a:solidFill>
                          <a:schemeClr val="accent1">
                            <a:lumMod val="50000"/>
                          </a:schemeClr>
                        </a:solidFill>
                        <a:latin typeface="Century Gothic" panose="020B0502020202020204" pitchFamily="34" charset="0"/>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chemeClr val="accent1">
                              <a:lumMod val="50000"/>
                            </a:schemeClr>
                          </a:solidFill>
                          <a:latin typeface="Century Gothic" panose="020B0502020202020204" pitchFamily="34" charset="0"/>
                        </a:rPr>
                        <a:t>el m_____</a:t>
                      </a:r>
                    </a:p>
                    <a:p>
                      <a:endParaRPr lang="en-GB" b="0" i="0" dirty="0">
                        <a:solidFill>
                          <a:schemeClr val="accent1">
                            <a:lumMod val="50000"/>
                          </a:schemeClr>
                        </a:solidFill>
                        <a:latin typeface="Century Gothic" panose="020B0502020202020204" pitchFamily="34" charset="0"/>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chemeClr val="accent1">
                              <a:lumMod val="50000"/>
                            </a:schemeClr>
                          </a:solidFill>
                          <a:latin typeface="Century Gothic" panose="020B0502020202020204" pitchFamily="34" charset="0"/>
                        </a:rPr>
                        <a:t>el j______</a:t>
                      </a:r>
                    </a:p>
                    <a:p>
                      <a:endParaRPr lang="en-GB" b="0" i="0" dirty="0">
                        <a:solidFill>
                          <a:schemeClr val="accent1">
                            <a:lumMod val="50000"/>
                          </a:schemeClr>
                        </a:solidFill>
                        <a:latin typeface="Century Gothic" panose="020B0502020202020204" pitchFamily="34" charset="0"/>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chemeClr val="accent1">
                              <a:lumMod val="50000"/>
                            </a:schemeClr>
                          </a:solidFill>
                          <a:latin typeface="Century Gothic" panose="020B0502020202020204" pitchFamily="34" charset="0"/>
                        </a:rPr>
                        <a:t>el v_____</a:t>
                      </a:r>
                    </a:p>
                    <a:p>
                      <a:endParaRPr lang="en-GB" b="0" i="0" dirty="0">
                        <a:solidFill>
                          <a:schemeClr val="accent1">
                            <a:lumMod val="50000"/>
                          </a:schemeClr>
                        </a:solidFill>
                        <a:latin typeface="Century Gothic" panose="020B0502020202020204" pitchFamily="34" charset="0"/>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chemeClr val="accent1">
                              <a:lumMod val="50000"/>
                            </a:schemeClr>
                          </a:solidFill>
                          <a:latin typeface="Century Gothic" panose="020B0502020202020204" pitchFamily="34" charset="0"/>
                        </a:rPr>
                        <a:t>el s______</a:t>
                      </a:r>
                    </a:p>
                    <a:p>
                      <a:endParaRPr lang="en-GB" b="0" i="0" dirty="0">
                        <a:solidFill>
                          <a:schemeClr val="accent1">
                            <a:lumMod val="50000"/>
                          </a:schemeClr>
                        </a:solidFill>
                        <a:latin typeface="Century Gothic" panose="020B0502020202020204" pitchFamily="34" charset="0"/>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chemeClr val="accent1">
                              <a:lumMod val="50000"/>
                            </a:schemeClr>
                          </a:solidFill>
                          <a:latin typeface="Century Gothic" panose="020B0502020202020204" pitchFamily="34" charset="0"/>
                        </a:rPr>
                        <a:t>el d_____</a:t>
                      </a:r>
                    </a:p>
                  </a:txBody>
                  <a:tcPr>
                    <a:solidFill>
                      <a:srgbClr val="FBF0D5"/>
                    </a:solidFill>
                  </a:tcPr>
                </a:tc>
                <a:extLst>
                  <a:ext uri="{0D108BD9-81ED-4DB2-BD59-A6C34878D82A}">
                    <a16:rowId xmlns:a16="http://schemas.microsoft.com/office/drawing/2014/main" val="1244020984"/>
                  </a:ext>
                </a:extLst>
              </a:tr>
              <a:tr h="894649">
                <a:tc>
                  <a:txBody>
                    <a:bodyPr/>
                    <a:lstStyle/>
                    <a:p>
                      <a:r>
                        <a:rPr lang="en-GB" b="0" i="0" dirty="0">
                          <a:solidFill>
                            <a:schemeClr val="accent1">
                              <a:lumMod val="50000"/>
                            </a:schemeClr>
                          </a:solidFill>
                          <a:latin typeface="Century Gothic" panose="020B0502020202020204" pitchFamily="34" charset="0"/>
                        </a:rPr>
                        <a:t>¿</a:t>
                      </a:r>
                      <a:r>
                        <a:rPr lang="en-GB" b="0" i="0" dirty="0" err="1">
                          <a:solidFill>
                            <a:schemeClr val="accent1">
                              <a:lumMod val="50000"/>
                            </a:schemeClr>
                          </a:solidFill>
                          <a:latin typeface="Century Gothic" panose="020B0502020202020204" pitchFamily="34" charset="0"/>
                        </a:rPr>
                        <a:t>Quién</a:t>
                      </a:r>
                      <a:r>
                        <a:rPr lang="en-GB" dirty="0">
                          <a:solidFill>
                            <a:schemeClr val="accent1">
                              <a:lumMod val="50000"/>
                            </a:schemeClr>
                          </a:solidFill>
                        </a:rPr>
                        <a:t>?</a:t>
                      </a:r>
                    </a:p>
                  </a:txBody>
                  <a:tcPr>
                    <a:solidFill>
                      <a:srgbClr val="FBF0D5"/>
                    </a:solidFill>
                  </a:tcPr>
                </a:tc>
                <a:tc>
                  <a:txBody>
                    <a:bodyPr/>
                    <a:lstStyle/>
                    <a:p>
                      <a:r>
                        <a:rPr lang="en-GB" sz="1600" b="0" i="0" dirty="0">
                          <a:solidFill>
                            <a:schemeClr val="accent1">
                              <a:lumMod val="50000"/>
                            </a:schemeClr>
                          </a:solidFill>
                          <a:latin typeface="Century Gothic" panose="020B0502020202020204" pitchFamily="34" charset="0"/>
                        </a:rPr>
                        <a:t>‘You’</a:t>
                      </a:r>
                    </a:p>
                    <a:p>
                      <a:endParaRPr lang="en-GB" sz="1600" b="0" i="0" dirty="0">
                        <a:solidFill>
                          <a:schemeClr val="accent1">
                            <a:lumMod val="50000"/>
                          </a:schemeClr>
                        </a:solidFill>
                        <a:latin typeface="Century Gothic" panose="020B0502020202020204" pitchFamily="34" charset="0"/>
                      </a:endParaRPr>
                    </a:p>
                    <a:p>
                      <a:r>
                        <a:rPr lang="en-GB" sz="1600" dirty="0">
                          <a:solidFill>
                            <a:schemeClr val="accent1">
                              <a:lumMod val="50000"/>
                            </a:schemeClr>
                          </a:solidFill>
                        </a:rPr>
                        <a:t>‘He’</a:t>
                      </a:r>
                    </a:p>
                  </a:txBody>
                  <a:tcPr>
                    <a:solidFill>
                      <a:srgbClr val="FBF0D5"/>
                    </a:solidFill>
                  </a:tcPr>
                </a:tc>
                <a:tc>
                  <a:txBody>
                    <a:bodyPr/>
                    <a:lstStyle/>
                    <a:p>
                      <a:r>
                        <a:rPr lang="en-GB" sz="1600" b="0" i="0" dirty="0">
                          <a:solidFill>
                            <a:schemeClr val="accent1">
                              <a:lumMod val="50000"/>
                            </a:schemeClr>
                          </a:solidFill>
                          <a:latin typeface="Century Gothic" panose="020B0502020202020204" pitchFamily="34" charset="0"/>
                        </a:rPr>
                        <a:t>‘You’</a:t>
                      </a:r>
                    </a:p>
                    <a:p>
                      <a:endParaRPr lang="en-GB" sz="1600" b="0" i="0" dirty="0">
                        <a:solidFill>
                          <a:schemeClr val="accent1">
                            <a:lumMod val="50000"/>
                          </a:schemeClr>
                        </a:solidFill>
                        <a:latin typeface="Century Gothic" panose="020B0502020202020204" pitchFamily="34" charset="0"/>
                      </a:endParaRPr>
                    </a:p>
                    <a:p>
                      <a:r>
                        <a:rPr lang="en-GB" sz="1600" dirty="0">
                          <a:solidFill>
                            <a:schemeClr val="accent1">
                              <a:lumMod val="50000"/>
                            </a:schemeClr>
                          </a:solidFill>
                        </a:rPr>
                        <a:t>‘He’</a:t>
                      </a:r>
                    </a:p>
                  </a:txBody>
                  <a:tcPr>
                    <a:solidFill>
                      <a:srgbClr val="FBF0D5"/>
                    </a:solidFill>
                  </a:tcPr>
                </a:tc>
                <a:tc>
                  <a:txBody>
                    <a:bodyPr/>
                    <a:lstStyle/>
                    <a:p>
                      <a:r>
                        <a:rPr lang="en-GB" sz="1600" b="0" i="0" dirty="0">
                          <a:solidFill>
                            <a:schemeClr val="accent1">
                              <a:lumMod val="50000"/>
                            </a:schemeClr>
                          </a:solidFill>
                          <a:latin typeface="Century Gothic" panose="020B0502020202020204" pitchFamily="34" charset="0"/>
                        </a:rPr>
                        <a:t>‘You’</a:t>
                      </a:r>
                    </a:p>
                    <a:p>
                      <a:endParaRPr lang="en-GB" sz="1600" b="0" i="0" dirty="0">
                        <a:solidFill>
                          <a:schemeClr val="accent1">
                            <a:lumMod val="50000"/>
                          </a:schemeClr>
                        </a:solidFill>
                        <a:latin typeface="Century Gothic" panose="020B0502020202020204" pitchFamily="34" charset="0"/>
                      </a:endParaRPr>
                    </a:p>
                    <a:p>
                      <a:r>
                        <a:rPr lang="en-GB" sz="1600" dirty="0">
                          <a:solidFill>
                            <a:schemeClr val="accent1">
                              <a:lumMod val="50000"/>
                            </a:schemeClr>
                          </a:solidFill>
                        </a:rPr>
                        <a:t>‘He’</a:t>
                      </a:r>
                    </a:p>
                  </a:txBody>
                  <a:tcPr>
                    <a:solidFill>
                      <a:srgbClr val="FBF0D5"/>
                    </a:solidFill>
                  </a:tcPr>
                </a:tc>
                <a:tc>
                  <a:txBody>
                    <a:bodyPr/>
                    <a:lstStyle/>
                    <a:p>
                      <a:r>
                        <a:rPr lang="en-GB" sz="1600" b="0" i="0" dirty="0">
                          <a:solidFill>
                            <a:schemeClr val="accent1">
                              <a:lumMod val="50000"/>
                            </a:schemeClr>
                          </a:solidFill>
                          <a:latin typeface="Century Gothic" panose="020B0502020202020204" pitchFamily="34" charset="0"/>
                        </a:rPr>
                        <a:t>‘You’</a:t>
                      </a:r>
                    </a:p>
                    <a:p>
                      <a:endParaRPr lang="en-GB" sz="1600" b="0" i="0" dirty="0">
                        <a:solidFill>
                          <a:schemeClr val="accent1">
                            <a:lumMod val="50000"/>
                          </a:schemeClr>
                        </a:solidFill>
                        <a:latin typeface="Century Gothic" panose="020B0502020202020204" pitchFamily="34" charset="0"/>
                      </a:endParaRPr>
                    </a:p>
                    <a:p>
                      <a:r>
                        <a:rPr lang="en-GB" sz="1600" dirty="0">
                          <a:solidFill>
                            <a:schemeClr val="accent1">
                              <a:lumMod val="50000"/>
                            </a:schemeClr>
                          </a:solidFill>
                        </a:rPr>
                        <a:t>‘He’</a:t>
                      </a:r>
                    </a:p>
                  </a:txBody>
                  <a:tcPr>
                    <a:solidFill>
                      <a:srgbClr val="FBF0D5"/>
                    </a:solidFill>
                  </a:tcPr>
                </a:tc>
                <a:tc>
                  <a:txBody>
                    <a:bodyPr/>
                    <a:lstStyle/>
                    <a:p>
                      <a:r>
                        <a:rPr lang="en-GB" sz="1600" b="0" i="0" dirty="0">
                          <a:solidFill>
                            <a:schemeClr val="accent1">
                              <a:lumMod val="50000"/>
                            </a:schemeClr>
                          </a:solidFill>
                          <a:latin typeface="Century Gothic" panose="020B0502020202020204" pitchFamily="34" charset="0"/>
                        </a:rPr>
                        <a:t>‘You’</a:t>
                      </a:r>
                    </a:p>
                    <a:p>
                      <a:endParaRPr lang="en-GB" sz="1600" b="0" i="0" dirty="0">
                        <a:solidFill>
                          <a:schemeClr val="accent1">
                            <a:lumMod val="50000"/>
                          </a:schemeClr>
                        </a:solidFill>
                        <a:latin typeface="Century Gothic" panose="020B0502020202020204" pitchFamily="34" charset="0"/>
                      </a:endParaRPr>
                    </a:p>
                    <a:p>
                      <a:r>
                        <a:rPr lang="en-GB" sz="1600" dirty="0">
                          <a:solidFill>
                            <a:schemeClr val="accent1">
                              <a:lumMod val="50000"/>
                            </a:schemeClr>
                          </a:solidFill>
                        </a:rPr>
                        <a:t>‘He’</a:t>
                      </a:r>
                    </a:p>
                  </a:txBody>
                  <a:tcPr>
                    <a:solidFill>
                      <a:srgbClr val="FBF0D5"/>
                    </a:solidFill>
                  </a:tcPr>
                </a:tc>
                <a:tc>
                  <a:txBody>
                    <a:bodyPr/>
                    <a:lstStyle/>
                    <a:p>
                      <a:r>
                        <a:rPr lang="en-GB" sz="1600" b="0" i="0" dirty="0">
                          <a:solidFill>
                            <a:schemeClr val="accent1">
                              <a:lumMod val="50000"/>
                            </a:schemeClr>
                          </a:solidFill>
                          <a:latin typeface="Century Gothic" panose="020B0502020202020204" pitchFamily="34" charset="0"/>
                        </a:rPr>
                        <a:t>‘You’</a:t>
                      </a:r>
                    </a:p>
                    <a:p>
                      <a:endParaRPr lang="en-GB" sz="1600" b="0" i="0" dirty="0">
                        <a:solidFill>
                          <a:schemeClr val="accent1">
                            <a:lumMod val="50000"/>
                          </a:schemeClr>
                        </a:solidFill>
                        <a:latin typeface="Century Gothic" panose="020B0502020202020204" pitchFamily="34" charset="0"/>
                      </a:endParaRPr>
                    </a:p>
                    <a:p>
                      <a:r>
                        <a:rPr lang="en-GB" sz="1600" dirty="0">
                          <a:solidFill>
                            <a:schemeClr val="accent1">
                              <a:lumMod val="50000"/>
                            </a:schemeClr>
                          </a:solidFill>
                        </a:rPr>
                        <a:t>‘He’</a:t>
                      </a:r>
                    </a:p>
                  </a:txBody>
                  <a:tcPr>
                    <a:solidFill>
                      <a:srgbClr val="FBF0D5"/>
                    </a:solidFill>
                  </a:tcPr>
                </a:tc>
                <a:tc>
                  <a:txBody>
                    <a:bodyPr/>
                    <a:lstStyle/>
                    <a:p>
                      <a:r>
                        <a:rPr lang="en-GB" sz="1600" b="0" i="0" dirty="0">
                          <a:solidFill>
                            <a:schemeClr val="accent1">
                              <a:lumMod val="50000"/>
                            </a:schemeClr>
                          </a:solidFill>
                          <a:latin typeface="Century Gothic" panose="020B0502020202020204" pitchFamily="34" charset="0"/>
                        </a:rPr>
                        <a:t>‘You’</a:t>
                      </a:r>
                    </a:p>
                    <a:p>
                      <a:endParaRPr lang="en-GB" sz="1600" b="0" i="0" dirty="0">
                        <a:solidFill>
                          <a:schemeClr val="accent1">
                            <a:lumMod val="50000"/>
                          </a:schemeClr>
                        </a:solidFill>
                        <a:latin typeface="Century Gothic" panose="020B0502020202020204" pitchFamily="34" charset="0"/>
                      </a:endParaRPr>
                    </a:p>
                    <a:p>
                      <a:r>
                        <a:rPr lang="en-GB" sz="1600" dirty="0">
                          <a:solidFill>
                            <a:schemeClr val="accent1">
                              <a:lumMod val="50000"/>
                            </a:schemeClr>
                          </a:solidFill>
                        </a:rPr>
                        <a:t>‘He’</a:t>
                      </a:r>
                    </a:p>
                  </a:txBody>
                  <a:tcPr>
                    <a:solidFill>
                      <a:srgbClr val="FBF0D5"/>
                    </a:solidFill>
                  </a:tcPr>
                </a:tc>
                <a:extLst>
                  <a:ext uri="{0D108BD9-81ED-4DB2-BD59-A6C34878D82A}">
                    <a16:rowId xmlns:a16="http://schemas.microsoft.com/office/drawing/2014/main" val="918271774"/>
                  </a:ext>
                </a:extLst>
              </a:tr>
              <a:tr h="1814976">
                <a:tc>
                  <a:txBody>
                    <a:bodyPr/>
                    <a:lstStyle/>
                    <a:p>
                      <a:r>
                        <a:rPr lang="en-GB" b="0" i="0" dirty="0">
                          <a:solidFill>
                            <a:schemeClr val="accent1">
                              <a:lumMod val="50000"/>
                            </a:schemeClr>
                          </a:solidFill>
                          <a:latin typeface="Century Gothic" panose="020B0502020202020204" pitchFamily="34" charset="0"/>
                        </a:rPr>
                        <a:t>¿</a:t>
                      </a:r>
                      <a:r>
                        <a:rPr lang="en-GB" b="0" i="0" dirty="0" err="1">
                          <a:solidFill>
                            <a:schemeClr val="accent1">
                              <a:lumMod val="50000"/>
                            </a:schemeClr>
                          </a:solidFill>
                          <a:latin typeface="Century Gothic" panose="020B0502020202020204" pitchFamily="34" charset="0"/>
                        </a:rPr>
                        <a:t>Qué</a:t>
                      </a:r>
                      <a:r>
                        <a:rPr lang="en-GB" dirty="0">
                          <a:solidFill>
                            <a:schemeClr val="accent1">
                              <a:lumMod val="50000"/>
                            </a:schemeClr>
                          </a:solidFill>
                        </a:rPr>
                        <a:t> </a:t>
                      </a:r>
                      <a:r>
                        <a:rPr lang="en-GB" dirty="0" err="1">
                          <a:solidFill>
                            <a:schemeClr val="accent1">
                              <a:lumMod val="50000"/>
                            </a:schemeClr>
                          </a:solidFill>
                        </a:rPr>
                        <a:t>tarea</a:t>
                      </a:r>
                      <a:r>
                        <a:rPr lang="en-GB" dirty="0">
                          <a:solidFill>
                            <a:schemeClr val="accent1">
                              <a:lumMod val="50000"/>
                            </a:schemeClr>
                          </a:solidFill>
                        </a:rPr>
                        <a:t>?</a:t>
                      </a:r>
                    </a:p>
                  </a:txBody>
                  <a:tcPr>
                    <a:solidFill>
                      <a:srgbClr val="FBF0D5"/>
                    </a:solidFill>
                  </a:tcPr>
                </a:tc>
                <a:tc>
                  <a:txBody>
                    <a:bodyPr/>
                    <a:lstStyle/>
                    <a:p>
                      <a:r>
                        <a:rPr lang="en-GB" sz="1600" b="0" i="0" dirty="0">
                          <a:solidFill>
                            <a:schemeClr val="accent1">
                              <a:lumMod val="50000"/>
                            </a:schemeClr>
                          </a:solidFill>
                          <a:latin typeface="Century Gothic" panose="020B0502020202020204" pitchFamily="34" charset="0"/>
                        </a:rPr>
                        <a:t>clean the floor</a:t>
                      </a:r>
                    </a:p>
                    <a:p>
                      <a:endParaRPr lang="en-GB" sz="1600" b="0" i="0" dirty="0">
                        <a:solidFill>
                          <a:schemeClr val="accent1">
                            <a:lumMod val="50000"/>
                          </a:schemeClr>
                        </a:solidFill>
                        <a:latin typeface="Century Gothic" panose="020B0502020202020204" pitchFamily="34" charset="0"/>
                      </a:endParaRPr>
                    </a:p>
                    <a:p>
                      <a:r>
                        <a:rPr lang="en-GB" sz="1600" dirty="0">
                          <a:solidFill>
                            <a:schemeClr val="accent1">
                              <a:lumMod val="50000"/>
                            </a:schemeClr>
                          </a:solidFill>
                        </a:rPr>
                        <a:t>buy a present</a:t>
                      </a:r>
                    </a:p>
                    <a:p>
                      <a:endParaRPr lang="en-GB" sz="1600" dirty="0">
                        <a:solidFill>
                          <a:schemeClr val="accent1">
                            <a:lumMod val="50000"/>
                          </a:schemeClr>
                        </a:solidFill>
                      </a:endParaRPr>
                    </a:p>
                  </a:txBody>
                  <a:tcPr>
                    <a:solidFill>
                      <a:srgbClr val="FBF0D5"/>
                    </a:solidFill>
                  </a:tcPr>
                </a:tc>
                <a:tc>
                  <a:txBody>
                    <a:bodyPr/>
                    <a:lstStyle/>
                    <a:p>
                      <a:r>
                        <a:rPr lang="en-GB" sz="1600" b="0" i="0" dirty="0">
                          <a:solidFill>
                            <a:schemeClr val="accent1">
                              <a:lumMod val="50000"/>
                            </a:schemeClr>
                          </a:solidFill>
                          <a:latin typeface="Century Gothic" panose="020B0502020202020204" pitchFamily="34" charset="0"/>
                        </a:rPr>
                        <a:t>walk to the shop</a:t>
                      </a:r>
                    </a:p>
                    <a:p>
                      <a:endParaRPr lang="en-GB" sz="1600" b="0" i="0" dirty="0">
                        <a:solidFill>
                          <a:schemeClr val="accent1">
                            <a:lumMod val="50000"/>
                          </a:schemeClr>
                        </a:solidFill>
                        <a:latin typeface="Century Gothic" panose="020B0502020202020204" pitchFamily="34" charset="0"/>
                      </a:endParaRPr>
                    </a:p>
                    <a:p>
                      <a:r>
                        <a:rPr lang="en-GB" sz="1600" dirty="0">
                          <a:solidFill>
                            <a:schemeClr val="accent1">
                              <a:lumMod val="50000"/>
                            </a:schemeClr>
                          </a:solidFill>
                        </a:rPr>
                        <a:t>study science </a:t>
                      </a:r>
                    </a:p>
                    <a:p>
                      <a:endParaRPr lang="en-GB" sz="1600" dirty="0">
                        <a:solidFill>
                          <a:schemeClr val="accent1">
                            <a:lumMod val="50000"/>
                          </a:schemeClr>
                        </a:solidFill>
                      </a:endParaRPr>
                    </a:p>
                  </a:txBody>
                  <a:tcPr>
                    <a:solidFill>
                      <a:srgbClr val="FBF0D5"/>
                    </a:solidFill>
                  </a:tcPr>
                </a:tc>
                <a:tc>
                  <a:txBody>
                    <a:bodyPr/>
                    <a:lstStyle/>
                    <a:p>
                      <a:r>
                        <a:rPr lang="en-GB" sz="1600" b="0" i="0" dirty="0">
                          <a:solidFill>
                            <a:schemeClr val="accent1">
                              <a:lumMod val="50000"/>
                            </a:schemeClr>
                          </a:solidFill>
                          <a:latin typeface="Century Gothic" panose="020B0502020202020204" pitchFamily="34" charset="0"/>
                        </a:rPr>
                        <a:t>wash the clothes</a:t>
                      </a:r>
                    </a:p>
                    <a:p>
                      <a:endParaRPr lang="en-GB" sz="1600" b="0" i="0" dirty="0">
                        <a:solidFill>
                          <a:schemeClr val="accent1">
                            <a:lumMod val="50000"/>
                          </a:schemeClr>
                        </a:solidFill>
                        <a:latin typeface="Century Gothic" panose="020B0502020202020204" pitchFamily="34" charset="0"/>
                      </a:endParaRPr>
                    </a:p>
                    <a:p>
                      <a:r>
                        <a:rPr lang="en-GB" sz="1600" dirty="0">
                          <a:solidFill>
                            <a:schemeClr val="accent1">
                              <a:lumMod val="50000"/>
                            </a:schemeClr>
                          </a:solidFill>
                        </a:rPr>
                        <a:t>wash the plates</a:t>
                      </a:r>
                    </a:p>
                    <a:p>
                      <a:endParaRPr lang="en-GB" sz="1600" dirty="0">
                        <a:solidFill>
                          <a:schemeClr val="accent1">
                            <a:lumMod val="50000"/>
                          </a:schemeClr>
                        </a:solidFill>
                      </a:endParaRPr>
                    </a:p>
                  </a:txBody>
                  <a:tcPr>
                    <a:solidFill>
                      <a:srgbClr val="FBF0D5"/>
                    </a:solidFill>
                  </a:tcPr>
                </a:tc>
                <a:tc>
                  <a:txBody>
                    <a:bodyPr/>
                    <a:lstStyle/>
                    <a:p>
                      <a:r>
                        <a:rPr lang="en-GB" sz="1600" b="0" i="0" dirty="0">
                          <a:solidFill>
                            <a:schemeClr val="accent1">
                              <a:lumMod val="50000"/>
                            </a:schemeClr>
                          </a:solidFill>
                          <a:latin typeface="Century Gothic" panose="020B0502020202020204" pitchFamily="34" charset="0"/>
                        </a:rPr>
                        <a:t>speak to the headmaster</a:t>
                      </a:r>
                    </a:p>
                    <a:p>
                      <a:endParaRPr lang="en-GB" sz="1600" b="0" i="0" dirty="0">
                        <a:solidFill>
                          <a:schemeClr val="accent1">
                            <a:lumMod val="50000"/>
                          </a:schemeClr>
                        </a:solidFill>
                        <a:latin typeface="Century Gothic" panose="020B0502020202020204" pitchFamily="34" charset="0"/>
                      </a:endParaRPr>
                    </a:p>
                    <a:p>
                      <a:r>
                        <a:rPr lang="en-GB" sz="1600" dirty="0">
                          <a:solidFill>
                            <a:schemeClr val="accent1">
                              <a:lumMod val="50000"/>
                            </a:schemeClr>
                          </a:solidFill>
                        </a:rPr>
                        <a:t>study Spanish</a:t>
                      </a:r>
                    </a:p>
                    <a:p>
                      <a:endParaRPr lang="en-GB" sz="1600" dirty="0">
                        <a:solidFill>
                          <a:schemeClr val="accent1">
                            <a:lumMod val="50000"/>
                          </a:schemeClr>
                        </a:solidFill>
                      </a:endParaRPr>
                    </a:p>
                  </a:txBody>
                  <a:tcPr>
                    <a:solidFill>
                      <a:srgbClr val="FBF0D5"/>
                    </a:solidFill>
                  </a:tcPr>
                </a:tc>
                <a:tc>
                  <a:txBody>
                    <a:bodyPr/>
                    <a:lstStyle/>
                    <a:p>
                      <a:r>
                        <a:rPr lang="en-GB" sz="1600" b="0" i="0" dirty="0">
                          <a:solidFill>
                            <a:schemeClr val="accent1">
                              <a:lumMod val="50000"/>
                            </a:schemeClr>
                          </a:solidFill>
                          <a:latin typeface="Century Gothic" panose="020B0502020202020204" pitchFamily="34" charset="0"/>
                        </a:rPr>
                        <a:t>clean the windows</a:t>
                      </a:r>
                    </a:p>
                    <a:p>
                      <a:endParaRPr lang="en-GB" sz="1600" b="0" i="0" dirty="0">
                        <a:solidFill>
                          <a:schemeClr val="accent1">
                            <a:lumMod val="50000"/>
                          </a:schemeClr>
                        </a:solidFill>
                        <a:latin typeface="Century Gothic" panose="020B0502020202020204" pitchFamily="34" charset="0"/>
                      </a:endParaRPr>
                    </a:p>
                    <a:p>
                      <a:r>
                        <a:rPr lang="en-GB" sz="1600" dirty="0">
                          <a:solidFill>
                            <a:schemeClr val="accent1">
                              <a:lumMod val="50000"/>
                            </a:schemeClr>
                          </a:solidFill>
                        </a:rPr>
                        <a:t>do the homework</a:t>
                      </a:r>
                    </a:p>
                    <a:p>
                      <a:endParaRPr lang="en-GB" sz="1600" dirty="0">
                        <a:solidFill>
                          <a:schemeClr val="accent1">
                            <a:lumMod val="50000"/>
                          </a:schemeClr>
                        </a:solidFill>
                      </a:endParaRPr>
                    </a:p>
                  </a:txBody>
                  <a:tcPr>
                    <a:solidFill>
                      <a:srgbClr val="FBF0D5"/>
                    </a:solidFill>
                  </a:tcPr>
                </a:tc>
                <a:tc>
                  <a:txBody>
                    <a:bodyPr/>
                    <a:lstStyle/>
                    <a:p>
                      <a:r>
                        <a:rPr lang="en-GB" sz="1600" b="0" i="0" dirty="0">
                          <a:solidFill>
                            <a:schemeClr val="accent1">
                              <a:lumMod val="50000"/>
                            </a:schemeClr>
                          </a:solidFill>
                          <a:latin typeface="Century Gothic" panose="020B0502020202020204" pitchFamily="34" charset="0"/>
                        </a:rPr>
                        <a:t>clean the house</a:t>
                      </a:r>
                    </a:p>
                    <a:p>
                      <a:endParaRPr lang="en-GB" sz="1600" b="0" i="0" dirty="0">
                        <a:solidFill>
                          <a:schemeClr val="accent1">
                            <a:lumMod val="50000"/>
                          </a:schemeClr>
                        </a:solidFill>
                        <a:latin typeface="Century Gothic" panose="020B0502020202020204" pitchFamily="34" charset="0"/>
                      </a:endParaRPr>
                    </a:p>
                    <a:p>
                      <a:r>
                        <a:rPr lang="en-GB" sz="1600" dirty="0">
                          <a:solidFill>
                            <a:schemeClr val="accent1">
                              <a:lumMod val="50000"/>
                            </a:schemeClr>
                          </a:solidFill>
                        </a:rPr>
                        <a:t>give a present to the grandfather</a:t>
                      </a:r>
                    </a:p>
                    <a:p>
                      <a:endParaRPr lang="en-GB" sz="1600" dirty="0">
                        <a:solidFill>
                          <a:schemeClr val="accent1">
                            <a:lumMod val="50000"/>
                          </a:schemeClr>
                        </a:solidFill>
                      </a:endParaRPr>
                    </a:p>
                  </a:txBody>
                  <a:tcPr>
                    <a:solidFill>
                      <a:srgbClr val="FBF0D5"/>
                    </a:solidFill>
                  </a:tcPr>
                </a:tc>
                <a:tc>
                  <a:txBody>
                    <a:bodyPr/>
                    <a:lstStyle/>
                    <a:p>
                      <a:r>
                        <a:rPr lang="en-GB" sz="1600" b="0" i="0" dirty="0">
                          <a:solidFill>
                            <a:schemeClr val="accent1">
                              <a:lumMod val="50000"/>
                            </a:schemeClr>
                          </a:solidFill>
                          <a:latin typeface="Century Gothic" panose="020B0502020202020204" pitchFamily="34" charset="0"/>
                        </a:rPr>
                        <a:t>rest in the countryside</a:t>
                      </a:r>
                    </a:p>
                    <a:p>
                      <a:endParaRPr lang="en-GB" sz="1600" b="0" i="0" dirty="0">
                        <a:solidFill>
                          <a:schemeClr val="accent1">
                            <a:lumMod val="50000"/>
                          </a:schemeClr>
                        </a:solidFill>
                        <a:latin typeface="Century Gothic" panose="020B0502020202020204" pitchFamily="34" charset="0"/>
                      </a:endParaRPr>
                    </a:p>
                    <a:p>
                      <a:r>
                        <a:rPr lang="en-GB" sz="1600" dirty="0">
                          <a:solidFill>
                            <a:schemeClr val="accent1">
                              <a:lumMod val="50000"/>
                            </a:schemeClr>
                          </a:solidFill>
                        </a:rPr>
                        <a:t>prepare food</a:t>
                      </a:r>
                    </a:p>
                    <a:p>
                      <a:endParaRPr lang="en-GB" sz="1600" dirty="0">
                        <a:solidFill>
                          <a:schemeClr val="accent1">
                            <a:lumMod val="50000"/>
                          </a:schemeClr>
                        </a:solidFill>
                      </a:endParaRPr>
                    </a:p>
                  </a:txBody>
                  <a:tcPr>
                    <a:solidFill>
                      <a:srgbClr val="FBF0D5"/>
                    </a:solidFill>
                  </a:tcPr>
                </a:tc>
                <a:extLst>
                  <a:ext uri="{0D108BD9-81ED-4DB2-BD59-A6C34878D82A}">
                    <a16:rowId xmlns:a16="http://schemas.microsoft.com/office/drawing/2014/main" val="1013534376"/>
                  </a:ext>
                </a:extLst>
              </a:tr>
            </a:tbl>
          </a:graphicData>
        </a:graphic>
      </p:graphicFrame>
      <p:sp>
        <p:nvSpPr>
          <p:cNvPr id="8" name="TextBox 7">
            <a:extLst>
              <a:ext uri="{FF2B5EF4-FFF2-40B4-BE49-F238E27FC236}">
                <a16:creationId xmlns:a16="http://schemas.microsoft.com/office/drawing/2014/main" id="{7A8D6643-C760-4AB7-8F5A-0799CE825933}"/>
              </a:ext>
            </a:extLst>
          </p:cNvPr>
          <p:cNvSpPr txBox="1"/>
          <p:nvPr/>
        </p:nvSpPr>
        <p:spPr>
          <a:xfrm>
            <a:off x="44" y="1952442"/>
            <a:ext cx="929643" cy="1015663"/>
          </a:xfrm>
          <a:prstGeom prst="rect">
            <a:avLst/>
          </a:prstGeom>
          <a:no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Listen and circle</a:t>
            </a:r>
          </a:p>
        </p:txBody>
      </p:sp>
      <p:sp>
        <p:nvSpPr>
          <p:cNvPr id="25" name="TextBox 24">
            <a:extLst>
              <a:ext uri="{FF2B5EF4-FFF2-40B4-BE49-F238E27FC236}">
                <a16:creationId xmlns:a16="http://schemas.microsoft.com/office/drawing/2014/main" id="{F15884BE-E5D4-4E42-B32B-351B80204DEA}"/>
              </a:ext>
            </a:extLst>
          </p:cNvPr>
          <p:cNvSpPr txBox="1"/>
          <p:nvPr/>
        </p:nvSpPr>
        <p:spPr>
          <a:xfrm>
            <a:off x="-16291" y="4492693"/>
            <a:ext cx="1184341" cy="1323439"/>
          </a:xfrm>
          <a:prstGeom prst="rect">
            <a:avLst/>
          </a:prstGeom>
          <a:no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Say these to your partner</a:t>
            </a:r>
          </a:p>
        </p:txBody>
      </p:sp>
      <p:cxnSp>
        <p:nvCxnSpPr>
          <p:cNvPr id="10" name="Straight Arrow Connector 9">
            <a:extLst>
              <a:ext uri="{FF2B5EF4-FFF2-40B4-BE49-F238E27FC236}">
                <a16:creationId xmlns:a16="http://schemas.microsoft.com/office/drawing/2014/main" id="{9C91330D-88EB-4FEB-A693-F535745F36F4}"/>
              </a:ext>
            </a:extLst>
          </p:cNvPr>
          <p:cNvCxnSpPr/>
          <p:nvPr/>
        </p:nvCxnSpPr>
        <p:spPr>
          <a:xfrm>
            <a:off x="111059" y="3222567"/>
            <a:ext cx="781624" cy="0"/>
          </a:xfrm>
          <a:prstGeom prst="straightConnector1">
            <a:avLst/>
          </a:prstGeom>
          <a:ln w="28575">
            <a:solidFill>
              <a:srgbClr val="F664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CB9CAB6-BCF3-4DFA-8621-A160CCB18FF3}"/>
              </a:ext>
            </a:extLst>
          </p:cNvPr>
          <p:cNvCxnSpPr/>
          <p:nvPr/>
        </p:nvCxnSpPr>
        <p:spPr>
          <a:xfrm>
            <a:off x="183844" y="5973309"/>
            <a:ext cx="781624" cy="0"/>
          </a:xfrm>
          <a:prstGeom prst="straightConnector1">
            <a:avLst/>
          </a:prstGeom>
          <a:ln w="28575">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49364DE8-E8BB-48F9-A6F8-15379564CCF4}"/>
              </a:ext>
            </a:extLst>
          </p:cNvPr>
          <p:cNvSpPr>
            <a:spLocks noGrp="1"/>
          </p:cNvSpPr>
          <p:nvPr>
            <p:ph type="title"/>
          </p:nvPr>
        </p:nvSpPr>
        <p:spPr>
          <a:xfrm rot="16200000">
            <a:off x="-432000" y="576000"/>
            <a:ext cx="1728000" cy="648000"/>
          </a:xfrm>
        </p:spPr>
        <p:txBody>
          <a:bodyPr>
            <a:normAutofit/>
          </a:bodyPr>
          <a:lstStyle/>
          <a:p>
            <a:pPr lvl="0">
              <a:lnSpc>
                <a:spcPct val="100000"/>
              </a:lnSpc>
              <a:spcBef>
                <a:spcPts val="0"/>
              </a:spcBef>
            </a:pPr>
            <a:r>
              <a:rPr lang="en-GB" sz="2200" b="1" dirty="0">
                <a:solidFill>
                  <a:schemeClr val="accent1">
                    <a:lumMod val="50000"/>
                  </a:schemeClr>
                </a:solidFill>
                <a:latin typeface="Century Gothic" panose="020F0302020204030204"/>
                <a:ea typeface="+mn-ea"/>
                <a:cs typeface="+mn-cs"/>
              </a:rPr>
              <a:t>Persona A</a:t>
            </a:r>
            <a:endParaRPr lang="en-GB" dirty="0">
              <a:solidFill>
                <a:schemeClr val="accent1">
                  <a:lumMod val="50000"/>
                </a:schemeClr>
              </a:solidFill>
            </a:endParaRPr>
          </a:p>
        </p:txBody>
      </p:sp>
      <p:graphicFrame>
        <p:nvGraphicFramePr>
          <p:cNvPr id="9" name="Table 5">
            <a:extLst>
              <a:ext uri="{FF2B5EF4-FFF2-40B4-BE49-F238E27FC236}">
                <a16:creationId xmlns:a16="http://schemas.microsoft.com/office/drawing/2014/main" id="{6BC5EF55-B2E2-47B1-BB4E-86FDAA399149}"/>
              </a:ext>
            </a:extLst>
          </p:cNvPr>
          <p:cNvGraphicFramePr>
            <a:graphicFrameLocks noGrp="1"/>
          </p:cNvGraphicFramePr>
          <p:nvPr/>
        </p:nvGraphicFramePr>
        <p:xfrm>
          <a:off x="1168050" y="4195670"/>
          <a:ext cx="10744202" cy="1917484"/>
        </p:xfrm>
        <a:graphic>
          <a:graphicData uri="http://schemas.openxmlformats.org/drawingml/2006/table">
            <a:tbl>
              <a:tblPr firstRow="1" bandRow="1">
                <a:tableStyleId>{5C22544A-7EE6-4342-B048-85BDC9FD1C3A}</a:tableStyleId>
              </a:tblPr>
              <a:tblGrid>
                <a:gridCol w="1534886">
                  <a:extLst>
                    <a:ext uri="{9D8B030D-6E8A-4147-A177-3AD203B41FA5}">
                      <a16:colId xmlns:a16="http://schemas.microsoft.com/office/drawing/2014/main" val="1935219300"/>
                    </a:ext>
                  </a:extLst>
                </a:gridCol>
                <a:gridCol w="1534886">
                  <a:extLst>
                    <a:ext uri="{9D8B030D-6E8A-4147-A177-3AD203B41FA5}">
                      <a16:colId xmlns:a16="http://schemas.microsoft.com/office/drawing/2014/main" val="3267934841"/>
                    </a:ext>
                  </a:extLst>
                </a:gridCol>
                <a:gridCol w="1534886">
                  <a:extLst>
                    <a:ext uri="{9D8B030D-6E8A-4147-A177-3AD203B41FA5}">
                      <a16:colId xmlns:a16="http://schemas.microsoft.com/office/drawing/2014/main" val="2918672948"/>
                    </a:ext>
                  </a:extLst>
                </a:gridCol>
                <a:gridCol w="1534886">
                  <a:extLst>
                    <a:ext uri="{9D8B030D-6E8A-4147-A177-3AD203B41FA5}">
                      <a16:colId xmlns:a16="http://schemas.microsoft.com/office/drawing/2014/main" val="2577363014"/>
                    </a:ext>
                  </a:extLst>
                </a:gridCol>
                <a:gridCol w="1534886">
                  <a:extLst>
                    <a:ext uri="{9D8B030D-6E8A-4147-A177-3AD203B41FA5}">
                      <a16:colId xmlns:a16="http://schemas.microsoft.com/office/drawing/2014/main" val="577515096"/>
                    </a:ext>
                  </a:extLst>
                </a:gridCol>
                <a:gridCol w="1534886">
                  <a:extLst>
                    <a:ext uri="{9D8B030D-6E8A-4147-A177-3AD203B41FA5}">
                      <a16:colId xmlns:a16="http://schemas.microsoft.com/office/drawing/2014/main" val="3355189552"/>
                    </a:ext>
                  </a:extLst>
                </a:gridCol>
                <a:gridCol w="1534886">
                  <a:extLst>
                    <a:ext uri="{9D8B030D-6E8A-4147-A177-3AD203B41FA5}">
                      <a16:colId xmlns:a16="http://schemas.microsoft.com/office/drawing/2014/main" val="3164272257"/>
                    </a:ext>
                  </a:extLst>
                </a:gridCol>
              </a:tblGrid>
              <a:tr h="771603">
                <a:tc>
                  <a:txBody>
                    <a:bodyPr/>
                    <a:lstStyle/>
                    <a:p>
                      <a:endParaRPr lang="en-GB" b="0" i="0" dirty="0">
                        <a:solidFill>
                          <a:schemeClr val="accent1">
                            <a:lumMod val="50000"/>
                          </a:schemeClr>
                        </a:solidFill>
                        <a:latin typeface="Century Gothic" panose="020B0502020202020204" pitchFamily="34" charset="0"/>
                      </a:endParaRPr>
                    </a:p>
                    <a:p>
                      <a:r>
                        <a:rPr lang="en-GB" b="0" i="0" dirty="0">
                          <a:solidFill>
                            <a:schemeClr val="accent1">
                              <a:lumMod val="50000"/>
                            </a:schemeClr>
                          </a:solidFill>
                          <a:latin typeface="Century Gothic" panose="020B0502020202020204" pitchFamily="34" charset="0"/>
                        </a:rPr>
                        <a:t>el l________</a:t>
                      </a:r>
                    </a:p>
                  </a:txBody>
                  <a:tcPr>
                    <a:solidFill>
                      <a:srgbClr val="E3EAFD"/>
                    </a:solidFill>
                  </a:tcPr>
                </a:tc>
                <a:tc>
                  <a:txBody>
                    <a:bodyPr/>
                    <a:lstStyle/>
                    <a:p>
                      <a:endParaRPr lang="en-GB" b="0" i="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chemeClr val="accent1">
                              <a:lumMod val="50000"/>
                            </a:schemeClr>
                          </a:solidFill>
                          <a:latin typeface="Century Gothic" panose="020B0502020202020204" pitchFamily="34" charset="0"/>
                        </a:rPr>
                        <a:t>el m_______</a:t>
                      </a:r>
                    </a:p>
                    <a:p>
                      <a:endParaRPr lang="en-GB" dirty="0">
                        <a:solidFill>
                          <a:schemeClr val="accent1">
                            <a:lumMod val="50000"/>
                          </a:schemeClr>
                        </a:solidFill>
                      </a:endParaRPr>
                    </a:p>
                  </a:txBody>
                  <a:tcPr>
                    <a:solidFill>
                      <a:srgbClr val="E3EAFD"/>
                    </a:solidFill>
                  </a:tcPr>
                </a:tc>
                <a:tc>
                  <a:txBody>
                    <a:bodyPr/>
                    <a:lstStyle/>
                    <a:p>
                      <a:endParaRPr lang="en-GB" b="0" i="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chemeClr val="accent1">
                              <a:lumMod val="50000"/>
                            </a:schemeClr>
                          </a:solidFill>
                          <a:latin typeface="Century Gothic" panose="020B0502020202020204" pitchFamily="34" charset="0"/>
                        </a:rPr>
                        <a:t>el m_______</a:t>
                      </a:r>
                    </a:p>
                    <a:p>
                      <a:endParaRPr lang="en-GB" dirty="0">
                        <a:solidFill>
                          <a:schemeClr val="accent1">
                            <a:lumMod val="50000"/>
                          </a:schemeClr>
                        </a:solidFill>
                      </a:endParaRPr>
                    </a:p>
                  </a:txBody>
                  <a:tcPr>
                    <a:solidFill>
                      <a:srgbClr val="E3EAFD"/>
                    </a:solidFill>
                  </a:tcPr>
                </a:tc>
                <a:tc>
                  <a:txBody>
                    <a:bodyPr/>
                    <a:lstStyle/>
                    <a:p>
                      <a:endParaRPr lang="en-GB" b="0" i="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chemeClr val="accent1">
                              <a:lumMod val="50000"/>
                            </a:schemeClr>
                          </a:solidFill>
                          <a:latin typeface="Century Gothic" panose="020B0502020202020204" pitchFamily="34" charset="0"/>
                        </a:rPr>
                        <a:t>el j________</a:t>
                      </a:r>
                    </a:p>
                    <a:p>
                      <a:endParaRPr lang="en-GB" dirty="0">
                        <a:solidFill>
                          <a:schemeClr val="accent1">
                            <a:lumMod val="50000"/>
                          </a:schemeClr>
                        </a:solidFill>
                      </a:endParaRPr>
                    </a:p>
                  </a:txBody>
                  <a:tcPr>
                    <a:solidFill>
                      <a:srgbClr val="E3EAFD"/>
                    </a:solidFill>
                  </a:tcPr>
                </a:tc>
                <a:tc>
                  <a:txBody>
                    <a:bodyPr/>
                    <a:lstStyle/>
                    <a:p>
                      <a:endParaRPr lang="en-GB" b="0" i="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chemeClr val="accent1">
                              <a:lumMod val="50000"/>
                            </a:schemeClr>
                          </a:solidFill>
                          <a:latin typeface="Century Gothic" panose="020B0502020202020204" pitchFamily="34" charset="0"/>
                        </a:rPr>
                        <a:t>el v_______</a:t>
                      </a:r>
                    </a:p>
                    <a:p>
                      <a:endParaRPr lang="en-GB" dirty="0">
                        <a:solidFill>
                          <a:schemeClr val="accent1">
                            <a:lumMod val="50000"/>
                          </a:schemeClr>
                        </a:solidFill>
                      </a:endParaRPr>
                    </a:p>
                  </a:txBody>
                  <a:tcPr>
                    <a:solidFill>
                      <a:srgbClr val="E3EAFD"/>
                    </a:solidFill>
                  </a:tcPr>
                </a:tc>
                <a:tc>
                  <a:txBody>
                    <a:bodyPr/>
                    <a:lstStyle/>
                    <a:p>
                      <a:endParaRPr lang="en-GB" b="0" i="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chemeClr val="accent1">
                              <a:lumMod val="50000"/>
                            </a:schemeClr>
                          </a:solidFill>
                          <a:latin typeface="Century Gothic" panose="020B0502020202020204" pitchFamily="34" charset="0"/>
                        </a:rPr>
                        <a:t>el s________</a:t>
                      </a:r>
                    </a:p>
                    <a:p>
                      <a:endParaRPr lang="en-GB" dirty="0">
                        <a:solidFill>
                          <a:schemeClr val="accent1">
                            <a:lumMod val="50000"/>
                          </a:schemeClr>
                        </a:solidFill>
                      </a:endParaRPr>
                    </a:p>
                  </a:txBody>
                  <a:tcPr>
                    <a:solidFill>
                      <a:srgbClr val="E3EAFD"/>
                    </a:solidFill>
                  </a:tcPr>
                </a:tc>
                <a:tc>
                  <a:txBody>
                    <a:bodyPr/>
                    <a:lstStyle/>
                    <a:p>
                      <a:endParaRPr lang="en-GB" b="0" i="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chemeClr val="accent1">
                              <a:lumMod val="50000"/>
                            </a:schemeClr>
                          </a:solidFill>
                          <a:latin typeface="Century Gothic" panose="020B0502020202020204" pitchFamily="34" charset="0"/>
                        </a:rPr>
                        <a:t>el d_______</a:t>
                      </a:r>
                    </a:p>
                  </a:txBody>
                  <a:tcPr>
                    <a:solidFill>
                      <a:srgbClr val="E3EAFD"/>
                    </a:solidFill>
                  </a:tcPr>
                </a:tc>
                <a:extLst>
                  <a:ext uri="{0D108BD9-81ED-4DB2-BD59-A6C34878D82A}">
                    <a16:rowId xmlns:a16="http://schemas.microsoft.com/office/drawing/2014/main" val="1244020984"/>
                  </a:ext>
                </a:extLst>
              </a:tr>
              <a:tr h="1003084">
                <a:tc>
                  <a:txBody>
                    <a:bodyPr/>
                    <a:lstStyle/>
                    <a:p>
                      <a:r>
                        <a:rPr lang="en-GB" sz="1600" b="0" i="0" dirty="0">
                          <a:solidFill>
                            <a:schemeClr val="accent1">
                              <a:lumMod val="50000"/>
                            </a:schemeClr>
                          </a:solidFill>
                          <a:latin typeface="Century Gothic" panose="020B0502020202020204" pitchFamily="34" charset="0"/>
                        </a:rPr>
                        <a:t>you must</a:t>
                      </a:r>
                    </a:p>
                    <a:p>
                      <a:r>
                        <a:rPr lang="en-GB" sz="1600" b="0" i="0" dirty="0">
                          <a:solidFill>
                            <a:schemeClr val="accent1">
                              <a:lumMod val="50000"/>
                            </a:schemeClr>
                          </a:solidFill>
                          <a:latin typeface="Century Gothic" panose="020B0502020202020204" pitchFamily="34" charset="0"/>
                        </a:rPr>
                        <a:t>buy the newspaper</a:t>
                      </a:r>
                    </a:p>
                  </a:txBody>
                  <a:tcPr>
                    <a:solidFill>
                      <a:srgbClr val="E3EAFD"/>
                    </a:solidFill>
                  </a:tcPr>
                </a:tc>
                <a:tc>
                  <a:txBody>
                    <a:bodyPr/>
                    <a:lstStyle/>
                    <a:p>
                      <a:r>
                        <a:rPr lang="en-GB" sz="1600" b="0" i="0" dirty="0">
                          <a:solidFill>
                            <a:schemeClr val="accent1">
                              <a:lumMod val="50000"/>
                            </a:schemeClr>
                          </a:solidFill>
                          <a:latin typeface="Century Gothic" panose="020B0502020202020204" pitchFamily="34" charset="0"/>
                        </a:rPr>
                        <a:t>he must</a:t>
                      </a:r>
                    </a:p>
                    <a:p>
                      <a:r>
                        <a:rPr lang="en-GB" sz="1600" b="0" i="0" dirty="0">
                          <a:solidFill>
                            <a:schemeClr val="accent1">
                              <a:lumMod val="50000"/>
                            </a:schemeClr>
                          </a:solidFill>
                          <a:latin typeface="Century Gothic" panose="020B0502020202020204" pitchFamily="34" charset="0"/>
                        </a:rPr>
                        <a:t>organize the books</a:t>
                      </a:r>
                    </a:p>
                  </a:txBody>
                  <a:tcPr>
                    <a:solidFill>
                      <a:srgbClr val="E3EAFD"/>
                    </a:solidFill>
                  </a:tcPr>
                </a:tc>
                <a:tc>
                  <a:txBody>
                    <a:bodyPr/>
                    <a:lstStyle/>
                    <a:p>
                      <a:r>
                        <a:rPr lang="en-GB" sz="1600" b="0" i="0" dirty="0">
                          <a:solidFill>
                            <a:schemeClr val="accent1">
                              <a:lumMod val="50000"/>
                            </a:schemeClr>
                          </a:solidFill>
                          <a:latin typeface="Century Gothic" panose="020B0502020202020204" pitchFamily="34" charset="0"/>
                        </a:rPr>
                        <a:t>he must</a:t>
                      </a:r>
                    </a:p>
                    <a:p>
                      <a:r>
                        <a:rPr lang="en-GB" sz="1600" b="0" i="0" dirty="0">
                          <a:solidFill>
                            <a:schemeClr val="accent1">
                              <a:lumMod val="50000"/>
                            </a:schemeClr>
                          </a:solidFill>
                          <a:latin typeface="Century Gothic" panose="020B0502020202020204" pitchFamily="34" charset="0"/>
                        </a:rPr>
                        <a:t>look for a new shirt</a:t>
                      </a:r>
                    </a:p>
                  </a:txBody>
                  <a:tcPr>
                    <a:solidFill>
                      <a:srgbClr val="E3EAFD"/>
                    </a:solidFill>
                  </a:tcPr>
                </a:tc>
                <a:tc>
                  <a:txBody>
                    <a:bodyPr/>
                    <a:lstStyle/>
                    <a:p>
                      <a:r>
                        <a:rPr lang="en-GB" sz="1600" b="0" i="0" dirty="0">
                          <a:solidFill>
                            <a:schemeClr val="accent1">
                              <a:lumMod val="50000"/>
                            </a:schemeClr>
                          </a:solidFill>
                          <a:latin typeface="Century Gothic" panose="020B0502020202020204" pitchFamily="34" charset="0"/>
                        </a:rPr>
                        <a:t>you must</a:t>
                      </a:r>
                    </a:p>
                    <a:p>
                      <a:r>
                        <a:rPr lang="en-GB" sz="1600" b="0" i="0" dirty="0">
                          <a:solidFill>
                            <a:schemeClr val="accent1">
                              <a:lumMod val="50000"/>
                            </a:schemeClr>
                          </a:solidFill>
                          <a:latin typeface="Century Gothic" panose="020B0502020202020204" pitchFamily="34" charset="0"/>
                        </a:rPr>
                        <a:t>walk to school</a:t>
                      </a:r>
                    </a:p>
                  </a:txBody>
                  <a:tcPr>
                    <a:solidFill>
                      <a:srgbClr val="E3EAFD"/>
                    </a:solidFill>
                  </a:tcPr>
                </a:tc>
                <a:tc>
                  <a:txBody>
                    <a:bodyPr/>
                    <a:lstStyle/>
                    <a:p>
                      <a:r>
                        <a:rPr lang="en-GB" sz="1600" b="0" i="0" dirty="0">
                          <a:solidFill>
                            <a:schemeClr val="accent1">
                              <a:lumMod val="50000"/>
                            </a:schemeClr>
                          </a:solidFill>
                          <a:latin typeface="Century Gothic" panose="020B0502020202020204" pitchFamily="34" charset="0"/>
                        </a:rPr>
                        <a:t>he must</a:t>
                      </a:r>
                    </a:p>
                    <a:p>
                      <a:r>
                        <a:rPr lang="en-GB" sz="1600" b="0" i="0" dirty="0">
                          <a:solidFill>
                            <a:schemeClr val="accent1">
                              <a:lumMod val="50000"/>
                            </a:schemeClr>
                          </a:solidFill>
                          <a:latin typeface="Century Gothic" panose="020B0502020202020204" pitchFamily="34" charset="0"/>
                        </a:rPr>
                        <a:t>make the beds</a:t>
                      </a:r>
                    </a:p>
                  </a:txBody>
                  <a:tcPr>
                    <a:solidFill>
                      <a:srgbClr val="E3EAFD"/>
                    </a:solidFill>
                  </a:tcPr>
                </a:tc>
                <a:tc>
                  <a:txBody>
                    <a:bodyPr/>
                    <a:lstStyle/>
                    <a:p>
                      <a:r>
                        <a:rPr lang="en-GB" sz="1600" b="0" i="0" dirty="0">
                          <a:solidFill>
                            <a:schemeClr val="accent1">
                              <a:lumMod val="50000"/>
                            </a:schemeClr>
                          </a:solidFill>
                          <a:latin typeface="Century Gothic" panose="020B0502020202020204" pitchFamily="34" charset="0"/>
                        </a:rPr>
                        <a:t>you must</a:t>
                      </a:r>
                    </a:p>
                    <a:p>
                      <a:r>
                        <a:rPr lang="en-GB" sz="1600" b="0" i="0" dirty="0">
                          <a:solidFill>
                            <a:schemeClr val="accent1">
                              <a:lumMod val="50000"/>
                            </a:schemeClr>
                          </a:solidFill>
                          <a:latin typeface="Century Gothic" panose="020B0502020202020204" pitchFamily="34" charset="0"/>
                        </a:rPr>
                        <a:t>change the gift</a:t>
                      </a:r>
                    </a:p>
                  </a:txBody>
                  <a:tcPr>
                    <a:solidFill>
                      <a:srgbClr val="E3EAFD"/>
                    </a:solidFill>
                  </a:tcPr>
                </a:tc>
                <a:tc>
                  <a:txBody>
                    <a:bodyPr/>
                    <a:lstStyle/>
                    <a:p>
                      <a:r>
                        <a:rPr lang="en-GB" sz="1600" b="0" i="0" dirty="0">
                          <a:solidFill>
                            <a:schemeClr val="accent1">
                              <a:lumMod val="50000"/>
                            </a:schemeClr>
                          </a:solidFill>
                          <a:latin typeface="Century Gothic" panose="020B0502020202020204" pitchFamily="34" charset="0"/>
                        </a:rPr>
                        <a:t>you must</a:t>
                      </a:r>
                    </a:p>
                    <a:p>
                      <a:r>
                        <a:rPr lang="en-GB" sz="1600" b="0" i="0" dirty="0">
                          <a:solidFill>
                            <a:schemeClr val="accent1">
                              <a:lumMod val="50000"/>
                            </a:schemeClr>
                          </a:solidFill>
                          <a:latin typeface="Century Gothic" panose="020B0502020202020204" pitchFamily="34" charset="0"/>
                        </a:rPr>
                        <a:t>work in the shop</a:t>
                      </a:r>
                    </a:p>
                  </a:txBody>
                  <a:tcPr>
                    <a:solidFill>
                      <a:srgbClr val="E3EAFD"/>
                    </a:solidFill>
                  </a:tcPr>
                </a:tc>
                <a:extLst>
                  <a:ext uri="{0D108BD9-81ED-4DB2-BD59-A6C34878D82A}">
                    <a16:rowId xmlns:a16="http://schemas.microsoft.com/office/drawing/2014/main" val="918271774"/>
                  </a:ext>
                </a:extLst>
              </a:tr>
            </a:tbl>
          </a:graphicData>
        </a:graphic>
      </p:graphicFrame>
      <p:sp>
        <p:nvSpPr>
          <p:cNvPr id="12" name="Oval 11">
            <a:extLst>
              <a:ext uri="{FF2B5EF4-FFF2-40B4-BE49-F238E27FC236}">
                <a16:creationId xmlns:a16="http://schemas.microsoft.com/office/drawing/2014/main" id="{8B49680A-552A-4022-B118-5EF3F81261DA}"/>
              </a:ext>
            </a:extLst>
          </p:cNvPr>
          <p:cNvSpPr/>
          <p:nvPr/>
        </p:nvSpPr>
        <p:spPr>
          <a:xfrm>
            <a:off x="2266505" y="1418123"/>
            <a:ext cx="898503" cy="47793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3" name="Oval 12">
            <a:extLst>
              <a:ext uri="{FF2B5EF4-FFF2-40B4-BE49-F238E27FC236}">
                <a16:creationId xmlns:a16="http://schemas.microsoft.com/office/drawing/2014/main" id="{2059C16F-9821-4376-A5A8-980DE7B96FA0}"/>
              </a:ext>
            </a:extLst>
          </p:cNvPr>
          <p:cNvSpPr/>
          <p:nvPr/>
        </p:nvSpPr>
        <p:spPr>
          <a:xfrm>
            <a:off x="2080238" y="2496164"/>
            <a:ext cx="1611229" cy="684366"/>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4" name="Oval 13">
            <a:extLst>
              <a:ext uri="{FF2B5EF4-FFF2-40B4-BE49-F238E27FC236}">
                <a16:creationId xmlns:a16="http://schemas.microsoft.com/office/drawing/2014/main" id="{762FDB60-6C99-4704-B8AB-69DE529E137C}"/>
              </a:ext>
            </a:extLst>
          </p:cNvPr>
          <p:cNvSpPr/>
          <p:nvPr/>
        </p:nvSpPr>
        <p:spPr>
          <a:xfrm>
            <a:off x="3691467" y="927997"/>
            <a:ext cx="898503" cy="47793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5" name="Oval 14">
            <a:extLst>
              <a:ext uri="{FF2B5EF4-FFF2-40B4-BE49-F238E27FC236}">
                <a16:creationId xmlns:a16="http://schemas.microsoft.com/office/drawing/2014/main" id="{FA77B7D1-678D-47B6-8FC8-098F606896B7}"/>
              </a:ext>
            </a:extLst>
          </p:cNvPr>
          <p:cNvSpPr/>
          <p:nvPr/>
        </p:nvSpPr>
        <p:spPr>
          <a:xfrm>
            <a:off x="3642871" y="1761957"/>
            <a:ext cx="1611229" cy="684366"/>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6" name="Oval 15">
            <a:extLst>
              <a:ext uri="{FF2B5EF4-FFF2-40B4-BE49-F238E27FC236}">
                <a16:creationId xmlns:a16="http://schemas.microsoft.com/office/drawing/2014/main" id="{4212B036-2904-4C12-80A0-567BDC9E171F}"/>
              </a:ext>
            </a:extLst>
          </p:cNvPr>
          <p:cNvSpPr/>
          <p:nvPr/>
        </p:nvSpPr>
        <p:spPr>
          <a:xfrm>
            <a:off x="5197497" y="907810"/>
            <a:ext cx="898503" cy="47793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7" name="Oval 16">
            <a:extLst>
              <a:ext uri="{FF2B5EF4-FFF2-40B4-BE49-F238E27FC236}">
                <a16:creationId xmlns:a16="http://schemas.microsoft.com/office/drawing/2014/main" id="{95372933-E0C2-415E-AFC3-FF2F3A7C60BB}"/>
              </a:ext>
            </a:extLst>
          </p:cNvPr>
          <p:cNvSpPr/>
          <p:nvPr/>
        </p:nvSpPr>
        <p:spPr>
          <a:xfrm>
            <a:off x="4928922" y="2538201"/>
            <a:ext cx="1611229" cy="684366"/>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8" name="Oval 17">
            <a:extLst>
              <a:ext uri="{FF2B5EF4-FFF2-40B4-BE49-F238E27FC236}">
                <a16:creationId xmlns:a16="http://schemas.microsoft.com/office/drawing/2014/main" id="{54C8760D-9503-4D42-AA76-7F388B1FBDE5}"/>
              </a:ext>
            </a:extLst>
          </p:cNvPr>
          <p:cNvSpPr/>
          <p:nvPr/>
        </p:nvSpPr>
        <p:spPr>
          <a:xfrm>
            <a:off x="6488650" y="1418122"/>
            <a:ext cx="898503" cy="47793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9" name="Oval 18">
            <a:extLst>
              <a:ext uri="{FF2B5EF4-FFF2-40B4-BE49-F238E27FC236}">
                <a16:creationId xmlns:a16="http://schemas.microsoft.com/office/drawing/2014/main" id="{F6FAD7A1-526D-40A8-8FF3-9E3EA7E0915F}"/>
              </a:ext>
            </a:extLst>
          </p:cNvPr>
          <p:cNvSpPr/>
          <p:nvPr/>
        </p:nvSpPr>
        <p:spPr>
          <a:xfrm>
            <a:off x="6283141" y="2833859"/>
            <a:ext cx="1611229" cy="684366"/>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0" name="Oval 19">
            <a:extLst>
              <a:ext uri="{FF2B5EF4-FFF2-40B4-BE49-F238E27FC236}">
                <a16:creationId xmlns:a16="http://schemas.microsoft.com/office/drawing/2014/main" id="{773E8AFD-3D4E-4B5F-86B3-744D4DF479FB}"/>
              </a:ext>
            </a:extLst>
          </p:cNvPr>
          <p:cNvSpPr/>
          <p:nvPr/>
        </p:nvSpPr>
        <p:spPr>
          <a:xfrm>
            <a:off x="7894370" y="927996"/>
            <a:ext cx="898503" cy="47793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1" name="Oval 20">
            <a:extLst>
              <a:ext uri="{FF2B5EF4-FFF2-40B4-BE49-F238E27FC236}">
                <a16:creationId xmlns:a16="http://schemas.microsoft.com/office/drawing/2014/main" id="{619D4EFD-C61C-419E-89E3-7DEF78A3A9D1}"/>
              </a:ext>
            </a:extLst>
          </p:cNvPr>
          <p:cNvSpPr/>
          <p:nvPr/>
        </p:nvSpPr>
        <p:spPr>
          <a:xfrm>
            <a:off x="7707483" y="2538201"/>
            <a:ext cx="1611229" cy="684366"/>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2" name="Oval 21">
            <a:extLst>
              <a:ext uri="{FF2B5EF4-FFF2-40B4-BE49-F238E27FC236}">
                <a16:creationId xmlns:a16="http://schemas.microsoft.com/office/drawing/2014/main" id="{456B1101-2517-41E2-8A16-B3B2B35F5256}"/>
              </a:ext>
            </a:extLst>
          </p:cNvPr>
          <p:cNvSpPr/>
          <p:nvPr/>
        </p:nvSpPr>
        <p:spPr>
          <a:xfrm>
            <a:off x="9292962" y="1418122"/>
            <a:ext cx="898503" cy="47793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3" name="Oval 22">
            <a:extLst>
              <a:ext uri="{FF2B5EF4-FFF2-40B4-BE49-F238E27FC236}">
                <a16:creationId xmlns:a16="http://schemas.microsoft.com/office/drawing/2014/main" id="{FB96E491-483B-46F4-A9BD-C7CD3E35981A}"/>
              </a:ext>
            </a:extLst>
          </p:cNvPr>
          <p:cNvSpPr/>
          <p:nvPr/>
        </p:nvSpPr>
        <p:spPr>
          <a:xfrm>
            <a:off x="9058178" y="1853835"/>
            <a:ext cx="1611229" cy="684366"/>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4" name="Oval 23">
            <a:extLst>
              <a:ext uri="{FF2B5EF4-FFF2-40B4-BE49-F238E27FC236}">
                <a16:creationId xmlns:a16="http://schemas.microsoft.com/office/drawing/2014/main" id="{1DA8FB8B-48D4-447D-B5EC-72B849F620EF}"/>
              </a:ext>
            </a:extLst>
          </p:cNvPr>
          <p:cNvSpPr/>
          <p:nvPr/>
        </p:nvSpPr>
        <p:spPr>
          <a:xfrm>
            <a:off x="10620811" y="1375902"/>
            <a:ext cx="898503" cy="47793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7" name="Oval 26">
            <a:extLst>
              <a:ext uri="{FF2B5EF4-FFF2-40B4-BE49-F238E27FC236}">
                <a16:creationId xmlns:a16="http://schemas.microsoft.com/office/drawing/2014/main" id="{CFF8DA9C-025B-43FF-9229-C381951EE578}"/>
              </a:ext>
            </a:extLst>
          </p:cNvPr>
          <p:cNvSpPr/>
          <p:nvPr/>
        </p:nvSpPr>
        <p:spPr>
          <a:xfrm>
            <a:off x="10580771" y="1853835"/>
            <a:ext cx="1611229" cy="684366"/>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Tree>
    <p:extLst>
      <p:ext uri="{BB962C8B-B14F-4D97-AF65-F5344CB8AC3E}">
        <p14:creationId xmlns:p14="http://schemas.microsoft.com/office/powerpoint/2010/main" val="1888914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able 5">
            <a:extLst>
              <a:ext uri="{FF2B5EF4-FFF2-40B4-BE49-F238E27FC236}">
                <a16:creationId xmlns:a16="http://schemas.microsoft.com/office/drawing/2014/main" id="{A9B877FE-A701-42F1-A6D7-21C04F99FE2C}"/>
              </a:ext>
            </a:extLst>
          </p:cNvPr>
          <p:cNvGraphicFramePr>
            <a:graphicFrameLocks noGrp="1"/>
          </p:cNvGraphicFramePr>
          <p:nvPr/>
        </p:nvGraphicFramePr>
        <p:xfrm>
          <a:off x="1188720" y="4102853"/>
          <a:ext cx="10744202" cy="1957483"/>
        </p:xfrm>
        <a:graphic>
          <a:graphicData uri="http://schemas.openxmlformats.org/drawingml/2006/table">
            <a:tbl>
              <a:tblPr firstRow="1" bandRow="1">
                <a:tableStyleId>{5C22544A-7EE6-4342-B048-85BDC9FD1C3A}</a:tableStyleId>
              </a:tblPr>
              <a:tblGrid>
                <a:gridCol w="1534886">
                  <a:extLst>
                    <a:ext uri="{9D8B030D-6E8A-4147-A177-3AD203B41FA5}">
                      <a16:colId xmlns:a16="http://schemas.microsoft.com/office/drawing/2014/main" val="1935219300"/>
                    </a:ext>
                  </a:extLst>
                </a:gridCol>
                <a:gridCol w="1534886">
                  <a:extLst>
                    <a:ext uri="{9D8B030D-6E8A-4147-A177-3AD203B41FA5}">
                      <a16:colId xmlns:a16="http://schemas.microsoft.com/office/drawing/2014/main" val="3267934841"/>
                    </a:ext>
                  </a:extLst>
                </a:gridCol>
                <a:gridCol w="1534886">
                  <a:extLst>
                    <a:ext uri="{9D8B030D-6E8A-4147-A177-3AD203B41FA5}">
                      <a16:colId xmlns:a16="http://schemas.microsoft.com/office/drawing/2014/main" val="2918672948"/>
                    </a:ext>
                  </a:extLst>
                </a:gridCol>
                <a:gridCol w="1534886">
                  <a:extLst>
                    <a:ext uri="{9D8B030D-6E8A-4147-A177-3AD203B41FA5}">
                      <a16:colId xmlns:a16="http://schemas.microsoft.com/office/drawing/2014/main" val="2577363014"/>
                    </a:ext>
                  </a:extLst>
                </a:gridCol>
                <a:gridCol w="1534886">
                  <a:extLst>
                    <a:ext uri="{9D8B030D-6E8A-4147-A177-3AD203B41FA5}">
                      <a16:colId xmlns:a16="http://schemas.microsoft.com/office/drawing/2014/main" val="577515096"/>
                    </a:ext>
                  </a:extLst>
                </a:gridCol>
                <a:gridCol w="1534886">
                  <a:extLst>
                    <a:ext uri="{9D8B030D-6E8A-4147-A177-3AD203B41FA5}">
                      <a16:colId xmlns:a16="http://schemas.microsoft.com/office/drawing/2014/main" val="3355189552"/>
                    </a:ext>
                  </a:extLst>
                </a:gridCol>
                <a:gridCol w="1534886">
                  <a:extLst>
                    <a:ext uri="{9D8B030D-6E8A-4147-A177-3AD203B41FA5}">
                      <a16:colId xmlns:a16="http://schemas.microsoft.com/office/drawing/2014/main" val="3164272257"/>
                    </a:ext>
                  </a:extLst>
                </a:gridCol>
              </a:tblGrid>
              <a:tr h="802372">
                <a:tc>
                  <a:txBody>
                    <a:bodyPr/>
                    <a:lstStyle/>
                    <a:p>
                      <a:endParaRPr lang="en-GB" b="0" i="0" dirty="0">
                        <a:solidFill>
                          <a:schemeClr val="accent1">
                            <a:lumMod val="50000"/>
                          </a:schemeClr>
                        </a:solidFill>
                        <a:latin typeface="Century Gothic" panose="020B0502020202020204" pitchFamily="34" charset="0"/>
                      </a:endParaRPr>
                    </a:p>
                    <a:p>
                      <a:r>
                        <a:rPr lang="en-GB" b="0" i="0" dirty="0">
                          <a:solidFill>
                            <a:schemeClr val="accent1">
                              <a:lumMod val="50000"/>
                            </a:schemeClr>
                          </a:solidFill>
                          <a:latin typeface="Century Gothic" panose="020B0502020202020204" pitchFamily="34" charset="0"/>
                        </a:rPr>
                        <a:t>el l________</a:t>
                      </a:r>
                    </a:p>
                  </a:txBody>
                  <a:tcPr>
                    <a:solidFill>
                      <a:srgbClr val="E3EAFD"/>
                    </a:solidFill>
                  </a:tcPr>
                </a:tc>
                <a:tc>
                  <a:txBody>
                    <a:bodyPr/>
                    <a:lstStyle/>
                    <a:p>
                      <a:endParaRPr lang="en-GB" b="0" i="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chemeClr val="accent1">
                              <a:lumMod val="50000"/>
                            </a:schemeClr>
                          </a:solidFill>
                          <a:latin typeface="Century Gothic" panose="020B0502020202020204" pitchFamily="34" charset="0"/>
                        </a:rPr>
                        <a:t>el m_______</a:t>
                      </a:r>
                    </a:p>
                    <a:p>
                      <a:endParaRPr lang="en-GB" dirty="0">
                        <a:solidFill>
                          <a:schemeClr val="accent1">
                            <a:lumMod val="50000"/>
                          </a:schemeClr>
                        </a:solidFill>
                      </a:endParaRPr>
                    </a:p>
                  </a:txBody>
                  <a:tcPr>
                    <a:solidFill>
                      <a:srgbClr val="E3EAFD"/>
                    </a:solidFill>
                  </a:tcPr>
                </a:tc>
                <a:tc>
                  <a:txBody>
                    <a:bodyPr/>
                    <a:lstStyle/>
                    <a:p>
                      <a:endParaRPr lang="en-GB" b="0" i="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chemeClr val="accent1">
                              <a:lumMod val="50000"/>
                            </a:schemeClr>
                          </a:solidFill>
                          <a:latin typeface="Century Gothic" panose="020B0502020202020204" pitchFamily="34" charset="0"/>
                        </a:rPr>
                        <a:t>el m_______</a:t>
                      </a:r>
                    </a:p>
                    <a:p>
                      <a:endParaRPr lang="en-GB" dirty="0">
                        <a:solidFill>
                          <a:schemeClr val="accent1">
                            <a:lumMod val="50000"/>
                          </a:schemeClr>
                        </a:solidFill>
                      </a:endParaRPr>
                    </a:p>
                  </a:txBody>
                  <a:tcPr>
                    <a:solidFill>
                      <a:srgbClr val="E3EAFD"/>
                    </a:solidFill>
                  </a:tcPr>
                </a:tc>
                <a:tc>
                  <a:txBody>
                    <a:bodyPr/>
                    <a:lstStyle/>
                    <a:p>
                      <a:endParaRPr lang="en-GB" b="0" i="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chemeClr val="accent1">
                              <a:lumMod val="50000"/>
                            </a:schemeClr>
                          </a:solidFill>
                          <a:latin typeface="Century Gothic" panose="020B0502020202020204" pitchFamily="34" charset="0"/>
                        </a:rPr>
                        <a:t>el j________</a:t>
                      </a:r>
                    </a:p>
                    <a:p>
                      <a:endParaRPr lang="en-GB" dirty="0">
                        <a:solidFill>
                          <a:schemeClr val="accent1">
                            <a:lumMod val="50000"/>
                          </a:schemeClr>
                        </a:solidFill>
                      </a:endParaRPr>
                    </a:p>
                  </a:txBody>
                  <a:tcPr>
                    <a:solidFill>
                      <a:srgbClr val="E3EAFD"/>
                    </a:solidFill>
                  </a:tcPr>
                </a:tc>
                <a:tc>
                  <a:txBody>
                    <a:bodyPr/>
                    <a:lstStyle/>
                    <a:p>
                      <a:endParaRPr lang="en-GB" b="0" i="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chemeClr val="accent1">
                              <a:lumMod val="50000"/>
                            </a:schemeClr>
                          </a:solidFill>
                          <a:latin typeface="Century Gothic" panose="020B0502020202020204" pitchFamily="34" charset="0"/>
                        </a:rPr>
                        <a:t>el v_______</a:t>
                      </a:r>
                    </a:p>
                    <a:p>
                      <a:endParaRPr lang="en-GB" dirty="0">
                        <a:solidFill>
                          <a:schemeClr val="accent1">
                            <a:lumMod val="50000"/>
                          </a:schemeClr>
                        </a:solidFill>
                      </a:endParaRPr>
                    </a:p>
                  </a:txBody>
                  <a:tcPr>
                    <a:solidFill>
                      <a:srgbClr val="E3EAFD"/>
                    </a:solidFill>
                  </a:tcPr>
                </a:tc>
                <a:tc>
                  <a:txBody>
                    <a:bodyPr/>
                    <a:lstStyle/>
                    <a:p>
                      <a:endParaRPr lang="en-GB" b="0" i="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chemeClr val="accent1">
                              <a:lumMod val="50000"/>
                            </a:schemeClr>
                          </a:solidFill>
                          <a:latin typeface="Century Gothic" panose="020B0502020202020204" pitchFamily="34" charset="0"/>
                        </a:rPr>
                        <a:t>el s________</a:t>
                      </a:r>
                    </a:p>
                    <a:p>
                      <a:endParaRPr lang="en-GB" dirty="0">
                        <a:solidFill>
                          <a:schemeClr val="accent1">
                            <a:lumMod val="50000"/>
                          </a:schemeClr>
                        </a:solidFill>
                      </a:endParaRPr>
                    </a:p>
                  </a:txBody>
                  <a:tcPr>
                    <a:solidFill>
                      <a:srgbClr val="E3EAFD"/>
                    </a:solidFill>
                  </a:tcPr>
                </a:tc>
                <a:tc>
                  <a:txBody>
                    <a:bodyPr/>
                    <a:lstStyle/>
                    <a:p>
                      <a:endParaRPr lang="en-GB" b="0" i="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chemeClr val="accent1">
                              <a:lumMod val="50000"/>
                            </a:schemeClr>
                          </a:solidFill>
                          <a:latin typeface="Century Gothic" panose="020B0502020202020204" pitchFamily="34" charset="0"/>
                        </a:rPr>
                        <a:t>el d_______</a:t>
                      </a:r>
                    </a:p>
                  </a:txBody>
                  <a:tcPr>
                    <a:solidFill>
                      <a:srgbClr val="E3EAFD"/>
                    </a:solidFill>
                  </a:tcPr>
                </a:tc>
                <a:extLst>
                  <a:ext uri="{0D108BD9-81ED-4DB2-BD59-A6C34878D82A}">
                    <a16:rowId xmlns:a16="http://schemas.microsoft.com/office/drawing/2014/main" val="1244020984"/>
                  </a:ext>
                </a:extLst>
              </a:tr>
              <a:tr h="1043083">
                <a:tc>
                  <a:txBody>
                    <a:bodyPr/>
                    <a:lstStyle/>
                    <a:p>
                      <a:r>
                        <a:rPr lang="en-GB" sz="1600" b="0" i="0" dirty="0">
                          <a:solidFill>
                            <a:schemeClr val="accent1">
                              <a:lumMod val="50000"/>
                            </a:schemeClr>
                          </a:solidFill>
                          <a:latin typeface="Century Gothic" panose="020B0502020202020204" pitchFamily="34" charset="0"/>
                        </a:rPr>
                        <a:t>he must</a:t>
                      </a:r>
                    </a:p>
                    <a:p>
                      <a:r>
                        <a:rPr lang="en-GB" sz="1600" b="0" i="0" dirty="0">
                          <a:solidFill>
                            <a:schemeClr val="accent1">
                              <a:lumMod val="50000"/>
                            </a:schemeClr>
                          </a:solidFill>
                          <a:latin typeface="Century Gothic" panose="020B0502020202020204" pitchFamily="34" charset="0"/>
                        </a:rPr>
                        <a:t>buy a present</a:t>
                      </a:r>
                    </a:p>
                  </a:txBody>
                  <a:tcPr>
                    <a:solidFill>
                      <a:srgbClr val="E3EAFD"/>
                    </a:solidFill>
                  </a:tcPr>
                </a:tc>
                <a:tc>
                  <a:txBody>
                    <a:bodyPr/>
                    <a:lstStyle/>
                    <a:p>
                      <a:r>
                        <a:rPr lang="en-GB" sz="1600" b="0" i="0" dirty="0">
                          <a:solidFill>
                            <a:schemeClr val="accent1">
                              <a:lumMod val="50000"/>
                            </a:schemeClr>
                          </a:solidFill>
                          <a:latin typeface="Century Gothic" panose="020B0502020202020204" pitchFamily="34" charset="0"/>
                        </a:rPr>
                        <a:t>you must</a:t>
                      </a:r>
                    </a:p>
                    <a:p>
                      <a:r>
                        <a:rPr lang="en-GB" sz="1600" b="0" i="0" dirty="0">
                          <a:solidFill>
                            <a:schemeClr val="accent1">
                              <a:lumMod val="50000"/>
                            </a:schemeClr>
                          </a:solidFill>
                          <a:latin typeface="Century Gothic" panose="020B0502020202020204" pitchFamily="34" charset="0"/>
                        </a:rPr>
                        <a:t>walk to the shop</a:t>
                      </a:r>
                    </a:p>
                  </a:txBody>
                  <a:tcPr>
                    <a:solidFill>
                      <a:srgbClr val="E3EAFD"/>
                    </a:solidFill>
                  </a:tcPr>
                </a:tc>
                <a:tc>
                  <a:txBody>
                    <a:bodyPr/>
                    <a:lstStyle/>
                    <a:p>
                      <a:r>
                        <a:rPr lang="en-GB" sz="1600" b="0" i="0" dirty="0">
                          <a:solidFill>
                            <a:schemeClr val="accent1">
                              <a:lumMod val="50000"/>
                            </a:schemeClr>
                          </a:solidFill>
                          <a:latin typeface="Century Gothic" panose="020B0502020202020204" pitchFamily="34" charset="0"/>
                        </a:rPr>
                        <a:t>you must</a:t>
                      </a:r>
                    </a:p>
                    <a:p>
                      <a:r>
                        <a:rPr lang="en-GB" sz="1600" b="0" i="0" dirty="0">
                          <a:solidFill>
                            <a:schemeClr val="accent1">
                              <a:lumMod val="50000"/>
                            </a:schemeClr>
                          </a:solidFill>
                          <a:latin typeface="Century Gothic" panose="020B0502020202020204" pitchFamily="34" charset="0"/>
                        </a:rPr>
                        <a:t>wash the plates</a:t>
                      </a:r>
                    </a:p>
                  </a:txBody>
                  <a:tcPr>
                    <a:solidFill>
                      <a:srgbClr val="E3EAFD"/>
                    </a:solidFill>
                  </a:tcPr>
                </a:tc>
                <a:tc>
                  <a:txBody>
                    <a:bodyPr/>
                    <a:lstStyle/>
                    <a:p>
                      <a:r>
                        <a:rPr lang="en-GB" sz="1600" b="0" i="0" dirty="0">
                          <a:solidFill>
                            <a:schemeClr val="accent1">
                              <a:lumMod val="50000"/>
                            </a:schemeClr>
                          </a:solidFill>
                          <a:latin typeface="Century Gothic" panose="020B0502020202020204" pitchFamily="34" charset="0"/>
                        </a:rPr>
                        <a:t>he must</a:t>
                      </a:r>
                    </a:p>
                    <a:p>
                      <a:r>
                        <a:rPr lang="en-GB" sz="1600" b="0" i="0" dirty="0">
                          <a:solidFill>
                            <a:schemeClr val="accent1">
                              <a:lumMod val="50000"/>
                            </a:schemeClr>
                          </a:solidFill>
                          <a:latin typeface="Century Gothic" panose="020B0502020202020204" pitchFamily="34" charset="0"/>
                        </a:rPr>
                        <a:t>study Spanish</a:t>
                      </a:r>
                    </a:p>
                  </a:txBody>
                  <a:tcPr>
                    <a:solidFill>
                      <a:srgbClr val="E3EAFD"/>
                    </a:solidFill>
                  </a:tcPr>
                </a:tc>
                <a:tc>
                  <a:txBody>
                    <a:bodyPr/>
                    <a:lstStyle/>
                    <a:p>
                      <a:r>
                        <a:rPr lang="en-GB" sz="1600" b="0" i="0" dirty="0">
                          <a:solidFill>
                            <a:schemeClr val="accent1">
                              <a:lumMod val="50000"/>
                            </a:schemeClr>
                          </a:solidFill>
                          <a:latin typeface="Century Gothic" panose="020B0502020202020204" pitchFamily="34" charset="0"/>
                        </a:rPr>
                        <a:t>you must</a:t>
                      </a:r>
                    </a:p>
                    <a:p>
                      <a:r>
                        <a:rPr lang="en-GB" sz="1600" b="0" i="0" dirty="0">
                          <a:solidFill>
                            <a:schemeClr val="accent1">
                              <a:lumMod val="50000"/>
                            </a:schemeClr>
                          </a:solidFill>
                          <a:latin typeface="Century Gothic" panose="020B0502020202020204" pitchFamily="34" charset="0"/>
                        </a:rPr>
                        <a:t>do the homework</a:t>
                      </a:r>
                    </a:p>
                  </a:txBody>
                  <a:tcPr>
                    <a:solidFill>
                      <a:srgbClr val="E3EAFD"/>
                    </a:solidFill>
                  </a:tcPr>
                </a:tc>
                <a:tc>
                  <a:txBody>
                    <a:bodyPr/>
                    <a:lstStyle/>
                    <a:p>
                      <a:r>
                        <a:rPr lang="en-GB" sz="1600" b="0" i="0" dirty="0">
                          <a:solidFill>
                            <a:schemeClr val="accent1">
                              <a:lumMod val="50000"/>
                            </a:schemeClr>
                          </a:solidFill>
                          <a:latin typeface="Century Gothic" panose="020B0502020202020204" pitchFamily="34" charset="0"/>
                        </a:rPr>
                        <a:t>he must</a:t>
                      </a:r>
                    </a:p>
                    <a:p>
                      <a:r>
                        <a:rPr lang="en-GB" sz="1600" b="0" i="0" dirty="0">
                          <a:solidFill>
                            <a:schemeClr val="accent1">
                              <a:lumMod val="50000"/>
                            </a:schemeClr>
                          </a:solidFill>
                          <a:latin typeface="Century Gothic" panose="020B0502020202020204" pitchFamily="34" charset="0"/>
                        </a:rPr>
                        <a:t>clean the house</a:t>
                      </a:r>
                    </a:p>
                  </a:txBody>
                  <a:tcPr>
                    <a:solidFill>
                      <a:srgbClr val="E3EAFD"/>
                    </a:solidFill>
                  </a:tcPr>
                </a:tc>
                <a:tc>
                  <a:txBody>
                    <a:bodyPr/>
                    <a:lstStyle/>
                    <a:p>
                      <a:r>
                        <a:rPr lang="en-GB" sz="1600" b="0" i="0" dirty="0">
                          <a:solidFill>
                            <a:schemeClr val="accent1">
                              <a:lumMod val="50000"/>
                            </a:schemeClr>
                          </a:solidFill>
                          <a:latin typeface="Century Gothic" panose="020B0502020202020204" pitchFamily="34" charset="0"/>
                        </a:rPr>
                        <a:t>he must</a:t>
                      </a:r>
                    </a:p>
                    <a:p>
                      <a:r>
                        <a:rPr lang="en-GB" sz="1600" b="0" i="0" dirty="0">
                          <a:solidFill>
                            <a:schemeClr val="accent1">
                              <a:lumMod val="50000"/>
                            </a:schemeClr>
                          </a:solidFill>
                          <a:latin typeface="Century Gothic" panose="020B0502020202020204" pitchFamily="34" charset="0"/>
                        </a:rPr>
                        <a:t>rest in the countryside</a:t>
                      </a:r>
                    </a:p>
                  </a:txBody>
                  <a:tcPr>
                    <a:solidFill>
                      <a:srgbClr val="E3EAFD"/>
                    </a:solidFill>
                  </a:tcPr>
                </a:tc>
                <a:extLst>
                  <a:ext uri="{0D108BD9-81ED-4DB2-BD59-A6C34878D82A}">
                    <a16:rowId xmlns:a16="http://schemas.microsoft.com/office/drawing/2014/main" val="918271774"/>
                  </a:ext>
                </a:extLst>
              </a:tr>
            </a:tbl>
          </a:graphicData>
        </a:graphic>
      </p:graphicFrame>
      <p:sp>
        <p:nvSpPr>
          <p:cNvPr id="25" name="TextBox 24">
            <a:extLst>
              <a:ext uri="{FF2B5EF4-FFF2-40B4-BE49-F238E27FC236}">
                <a16:creationId xmlns:a16="http://schemas.microsoft.com/office/drawing/2014/main" id="{F15884BE-E5D4-4E42-B32B-351B80204DEA}"/>
              </a:ext>
            </a:extLst>
          </p:cNvPr>
          <p:cNvSpPr txBox="1"/>
          <p:nvPr/>
        </p:nvSpPr>
        <p:spPr>
          <a:xfrm>
            <a:off x="4379" y="4492693"/>
            <a:ext cx="1184341" cy="1323439"/>
          </a:xfrm>
          <a:prstGeom prst="rect">
            <a:avLst/>
          </a:prstGeom>
          <a:no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Say these to your partner</a:t>
            </a:r>
          </a:p>
        </p:txBody>
      </p:sp>
      <p:cxnSp>
        <p:nvCxnSpPr>
          <p:cNvPr id="26" name="Straight Arrow Connector 25">
            <a:extLst>
              <a:ext uri="{FF2B5EF4-FFF2-40B4-BE49-F238E27FC236}">
                <a16:creationId xmlns:a16="http://schemas.microsoft.com/office/drawing/2014/main" id="{0CB9CAB6-BCF3-4DFA-8621-A160CCB18FF3}"/>
              </a:ext>
            </a:extLst>
          </p:cNvPr>
          <p:cNvCxnSpPr/>
          <p:nvPr/>
        </p:nvCxnSpPr>
        <p:spPr>
          <a:xfrm>
            <a:off x="185068" y="5973309"/>
            <a:ext cx="781624" cy="0"/>
          </a:xfrm>
          <a:prstGeom prst="straightConnector1">
            <a:avLst/>
          </a:prstGeom>
          <a:ln w="28575">
            <a:solidFill>
              <a:srgbClr val="115076"/>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9" name="Table 5">
            <a:extLst>
              <a:ext uri="{FF2B5EF4-FFF2-40B4-BE49-F238E27FC236}">
                <a16:creationId xmlns:a16="http://schemas.microsoft.com/office/drawing/2014/main" id="{BAA0BDD9-C068-447A-9C9A-1BA539300D8B}"/>
              </a:ext>
            </a:extLst>
          </p:cNvPr>
          <p:cNvGraphicFramePr>
            <a:graphicFrameLocks noGrp="1"/>
          </p:cNvGraphicFramePr>
          <p:nvPr/>
        </p:nvGraphicFramePr>
        <p:xfrm>
          <a:off x="966693" y="507925"/>
          <a:ext cx="11114248" cy="3349705"/>
        </p:xfrm>
        <a:graphic>
          <a:graphicData uri="http://schemas.openxmlformats.org/drawingml/2006/table">
            <a:tbl>
              <a:tblPr firstRow="1" bandRow="1">
                <a:tableStyleId>{5C22544A-7EE6-4342-B048-85BDC9FD1C3A}</a:tableStyleId>
              </a:tblPr>
              <a:tblGrid>
                <a:gridCol w="1389281">
                  <a:extLst>
                    <a:ext uri="{9D8B030D-6E8A-4147-A177-3AD203B41FA5}">
                      <a16:colId xmlns:a16="http://schemas.microsoft.com/office/drawing/2014/main" val="3874917674"/>
                    </a:ext>
                  </a:extLst>
                </a:gridCol>
                <a:gridCol w="1389281">
                  <a:extLst>
                    <a:ext uri="{9D8B030D-6E8A-4147-A177-3AD203B41FA5}">
                      <a16:colId xmlns:a16="http://schemas.microsoft.com/office/drawing/2014/main" val="1935219300"/>
                    </a:ext>
                  </a:extLst>
                </a:gridCol>
                <a:gridCol w="1389281">
                  <a:extLst>
                    <a:ext uri="{9D8B030D-6E8A-4147-A177-3AD203B41FA5}">
                      <a16:colId xmlns:a16="http://schemas.microsoft.com/office/drawing/2014/main" val="3267934841"/>
                    </a:ext>
                  </a:extLst>
                </a:gridCol>
                <a:gridCol w="1389281">
                  <a:extLst>
                    <a:ext uri="{9D8B030D-6E8A-4147-A177-3AD203B41FA5}">
                      <a16:colId xmlns:a16="http://schemas.microsoft.com/office/drawing/2014/main" val="2918672948"/>
                    </a:ext>
                  </a:extLst>
                </a:gridCol>
                <a:gridCol w="1389281">
                  <a:extLst>
                    <a:ext uri="{9D8B030D-6E8A-4147-A177-3AD203B41FA5}">
                      <a16:colId xmlns:a16="http://schemas.microsoft.com/office/drawing/2014/main" val="2577363014"/>
                    </a:ext>
                  </a:extLst>
                </a:gridCol>
                <a:gridCol w="1389281">
                  <a:extLst>
                    <a:ext uri="{9D8B030D-6E8A-4147-A177-3AD203B41FA5}">
                      <a16:colId xmlns:a16="http://schemas.microsoft.com/office/drawing/2014/main" val="577515096"/>
                    </a:ext>
                  </a:extLst>
                </a:gridCol>
                <a:gridCol w="1389281">
                  <a:extLst>
                    <a:ext uri="{9D8B030D-6E8A-4147-A177-3AD203B41FA5}">
                      <a16:colId xmlns:a16="http://schemas.microsoft.com/office/drawing/2014/main" val="3355189552"/>
                    </a:ext>
                  </a:extLst>
                </a:gridCol>
                <a:gridCol w="1389281">
                  <a:extLst>
                    <a:ext uri="{9D8B030D-6E8A-4147-A177-3AD203B41FA5}">
                      <a16:colId xmlns:a16="http://schemas.microsoft.com/office/drawing/2014/main" val="3164272257"/>
                    </a:ext>
                  </a:extLst>
                </a:gridCol>
              </a:tblGrid>
              <a:tr h="464123">
                <a:tc>
                  <a:txBody>
                    <a:bodyPr/>
                    <a:lstStyle/>
                    <a:p>
                      <a:r>
                        <a:rPr lang="en-GB" b="0" i="0" dirty="0">
                          <a:solidFill>
                            <a:schemeClr val="accent1">
                              <a:lumMod val="50000"/>
                            </a:schemeClr>
                          </a:solidFill>
                          <a:latin typeface="Century Gothic" panose="020B0502020202020204" pitchFamily="34" charset="0"/>
                        </a:rPr>
                        <a:t>¿</a:t>
                      </a:r>
                      <a:r>
                        <a:rPr lang="en-GB" b="0" i="0" dirty="0" err="1">
                          <a:solidFill>
                            <a:schemeClr val="accent1">
                              <a:lumMod val="50000"/>
                            </a:schemeClr>
                          </a:solidFill>
                          <a:latin typeface="Century Gothic" panose="020B0502020202020204" pitchFamily="34" charset="0"/>
                        </a:rPr>
                        <a:t>Cuándo</a:t>
                      </a:r>
                      <a:r>
                        <a:rPr lang="en-GB" dirty="0">
                          <a:solidFill>
                            <a:schemeClr val="accent1">
                              <a:lumMod val="50000"/>
                            </a:schemeClr>
                          </a:solidFill>
                        </a:rPr>
                        <a:t>?</a:t>
                      </a:r>
                    </a:p>
                  </a:txBody>
                  <a:tcPr>
                    <a:solidFill>
                      <a:srgbClr val="FBF0D5"/>
                    </a:solidFill>
                  </a:tcPr>
                </a:tc>
                <a:tc>
                  <a:txBody>
                    <a:bodyPr/>
                    <a:lstStyle/>
                    <a:p>
                      <a:r>
                        <a:rPr lang="en-GB" b="0" i="0" dirty="0">
                          <a:solidFill>
                            <a:schemeClr val="accent1">
                              <a:lumMod val="50000"/>
                            </a:schemeClr>
                          </a:solidFill>
                          <a:latin typeface="Century Gothic" panose="020B0502020202020204" pitchFamily="34" charset="0"/>
                        </a:rPr>
                        <a:t>el l______</a:t>
                      </a: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chemeClr val="accent1">
                              <a:lumMod val="50000"/>
                            </a:schemeClr>
                          </a:solidFill>
                          <a:latin typeface="Century Gothic" panose="020B0502020202020204" pitchFamily="34" charset="0"/>
                        </a:rPr>
                        <a:t>el m_____</a:t>
                      </a:r>
                    </a:p>
                    <a:p>
                      <a:endParaRPr lang="en-GB" b="0" i="0" dirty="0">
                        <a:solidFill>
                          <a:schemeClr val="accent1">
                            <a:lumMod val="50000"/>
                          </a:schemeClr>
                        </a:solidFill>
                        <a:latin typeface="Century Gothic" panose="020B0502020202020204" pitchFamily="34" charset="0"/>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chemeClr val="accent1">
                              <a:lumMod val="50000"/>
                            </a:schemeClr>
                          </a:solidFill>
                          <a:latin typeface="Century Gothic" panose="020B0502020202020204" pitchFamily="34" charset="0"/>
                        </a:rPr>
                        <a:t>el m_____</a:t>
                      </a:r>
                    </a:p>
                    <a:p>
                      <a:endParaRPr lang="en-GB" b="0" i="0" dirty="0">
                        <a:solidFill>
                          <a:schemeClr val="accent1">
                            <a:lumMod val="50000"/>
                          </a:schemeClr>
                        </a:solidFill>
                        <a:latin typeface="Century Gothic" panose="020B0502020202020204" pitchFamily="34" charset="0"/>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chemeClr val="accent1">
                              <a:lumMod val="50000"/>
                            </a:schemeClr>
                          </a:solidFill>
                          <a:latin typeface="Century Gothic" panose="020B0502020202020204" pitchFamily="34" charset="0"/>
                        </a:rPr>
                        <a:t>el j______</a:t>
                      </a:r>
                    </a:p>
                    <a:p>
                      <a:endParaRPr lang="en-GB" b="0" i="0" dirty="0">
                        <a:solidFill>
                          <a:schemeClr val="accent1">
                            <a:lumMod val="50000"/>
                          </a:schemeClr>
                        </a:solidFill>
                        <a:latin typeface="Century Gothic" panose="020B0502020202020204" pitchFamily="34" charset="0"/>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chemeClr val="accent1">
                              <a:lumMod val="50000"/>
                            </a:schemeClr>
                          </a:solidFill>
                          <a:latin typeface="Century Gothic" panose="020B0502020202020204" pitchFamily="34" charset="0"/>
                        </a:rPr>
                        <a:t>el v_____</a:t>
                      </a:r>
                    </a:p>
                    <a:p>
                      <a:endParaRPr lang="en-GB" b="0" i="0" dirty="0">
                        <a:solidFill>
                          <a:schemeClr val="accent1">
                            <a:lumMod val="50000"/>
                          </a:schemeClr>
                        </a:solidFill>
                        <a:latin typeface="Century Gothic" panose="020B0502020202020204" pitchFamily="34" charset="0"/>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chemeClr val="accent1">
                              <a:lumMod val="50000"/>
                            </a:schemeClr>
                          </a:solidFill>
                          <a:latin typeface="Century Gothic" panose="020B0502020202020204" pitchFamily="34" charset="0"/>
                        </a:rPr>
                        <a:t>el s______</a:t>
                      </a:r>
                    </a:p>
                    <a:p>
                      <a:endParaRPr lang="en-GB" b="0" i="0" dirty="0">
                        <a:solidFill>
                          <a:schemeClr val="accent1">
                            <a:lumMod val="50000"/>
                          </a:schemeClr>
                        </a:solidFill>
                        <a:latin typeface="Century Gothic" panose="020B0502020202020204" pitchFamily="34" charset="0"/>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chemeClr val="accent1">
                              <a:lumMod val="50000"/>
                            </a:schemeClr>
                          </a:solidFill>
                          <a:latin typeface="Century Gothic" panose="020B0502020202020204" pitchFamily="34" charset="0"/>
                        </a:rPr>
                        <a:t>el d_____</a:t>
                      </a:r>
                    </a:p>
                  </a:txBody>
                  <a:tcPr>
                    <a:solidFill>
                      <a:srgbClr val="FBF0D5"/>
                    </a:solidFill>
                  </a:tcPr>
                </a:tc>
                <a:extLst>
                  <a:ext uri="{0D108BD9-81ED-4DB2-BD59-A6C34878D82A}">
                    <a16:rowId xmlns:a16="http://schemas.microsoft.com/office/drawing/2014/main" val="1244020984"/>
                  </a:ext>
                </a:extLst>
              </a:tr>
              <a:tr h="894649">
                <a:tc>
                  <a:txBody>
                    <a:bodyPr/>
                    <a:lstStyle/>
                    <a:p>
                      <a:r>
                        <a:rPr lang="en-GB" b="0" i="0" dirty="0">
                          <a:solidFill>
                            <a:schemeClr val="accent1">
                              <a:lumMod val="50000"/>
                            </a:schemeClr>
                          </a:solidFill>
                          <a:latin typeface="Century Gothic" panose="020B0502020202020204" pitchFamily="34" charset="0"/>
                        </a:rPr>
                        <a:t>¿</a:t>
                      </a:r>
                      <a:r>
                        <a:rPr lang="en-GB" b="0" i="0" dirty="0" err="1">
                          <a:solidFill>
                            <a:schemeClr val="accent1">
                              <a:lumMod val="50000"/>
                            </a:schemeClr>
                          </a:solidFill>
                          <a:latin typeface="Century Gothic" panose="020B0502020202020204" pitchFamily="34" charset="0"/>
                        </a:rPr>
                        <a:t>Quién</a:t>
                      </a:r>
                      <a:r>
                        <a:rPr lang="en-GB" dirty="0">
                          <a:solidFill>
                            <a:schemeClr val="accent1">
                              <a:lumMod val="50000"/>
                            </a:schemeClr>
                          </a:solidFill>
                        </a:rPr>
                        <a:t>?</a:t>
                      </a:r>
                    </a:p>
                  </a:txBody>
                  <a:tcPr>
                    <a:solidFill>
                      <a:srgbClr val="FBF0D5"/>
                    </a:solidFill>
                  </a:tcPr>
                </a:tc>
                <a:tc>
                  <a:txBody>
                    <a:bodyPr/>
                    <a:lstStyle/>
                    <a:p>
                      <a:r>
                        <a:rPr lang="en-GB" sz="1600" b="0" i="0" dirty="0">
                          <a:solidFill>
                            <a:schemeClr val="accent1">
                              <a:lumMod val="50000"/>
                            </a:schemeClr>
                          </a:solidFill>
                          <a:latin typeface="Century Gothic" panose="020B0502020202020204" pitchFamily="34" charset="0"/>
                        </a:rPr>
                        <a:t>‘You’</a:t>
                      </a:r>
                    </a:p>
                    <a:p>
                      <a:endParaRPr lang="en-GB" sz="1600" b="0" i="0" dirty="0">
                        <a:solidFill>
                          <a:schemeClr val="accent1">
                            <a:lumMod val="50000"/>
                          </a:schemeClr>
                        </a:solidFill>
                        <a:latin typeface="Century Gothic" panose="020B0502020202020204" pitchFamily="34" charset="0"/>
                      </a:endParaRPr>
                    </a:p>
                    <a:p>
                      <a:r>
                        <a:rPr lang="en-GB" sz="1600" dirty="0">
                          <a:solidFill>
                            <a:schemeClr val="accent1">
                              <a:lumMod val="50000"/>
                            </a:schemeClr>
                          </a:solidFill>
                        </a:rPr>
                        <a:t>‘He’</a:t>
                      </a:r>
                    </a:p>
                  </a:txBody>
                  <a:tcPr>
                    <a:solidFill>
                      <a:srgbClr val="FBF0D5"/>
                    </a:solidFill>
                  </a:tcPr>
                </a:tc>
                <a:tc>
                  <a:txBody>
                    <a:bodyPr/>
                    <a:lstStyle/>
                    <a:p>
                      <a:r>
                        <a:rPr lang="en-GB" sz="1600" b="0" i="0" dirty="0">
                          <a:solidFill>
                            <a:schemeClr val="accent1">
                              <a:lumMod val="50000"/>
                            </a:schemeClr>
                          </a:solidFill>
                          <a:latin typeface="Century Gothic" panose="020B0502020202020204" pitchFamily="34" charset="0"/>
                        </a:rPr>
                        <a:t>‘You’</a:t>
                      </a:r>
                    </a:p>
                    <a:p>
                      <a:endParaRPr lang="en-GB" sz="1600" b="0" i="0" dirty="0">
                        <a:solidFill>
                          <a:schemeClr val="accent1">
                            <a:lumMod val="50000"/>
                          </a:schemeClr>
                        </a:solidFill>
                        <a:latin typeface="Century Gothic" panose="020B0502020202020204" pitchFamily="34" charset="0"/>
                      </a:endParaRPr>
                    </a:p>
                    <a:p>
                      <a:r>
                        <a:rPr lang="en-GB" sz="1600" dirty="0">
                          <a:solidFill>
                            <a:schemeClr val="accent1">
                              <a:lumMod val="50000"/>
                            </a:schemeClr>
                          </a:solidFill>
                        </a:rPr>
                        <a:t>‘He’</a:t>
                      </a:r>
                    </a:p>
                  </a:txBody>
                  <a:tcPr>
                    <a:solidFill>
                      <a:srgbClr val="FBF0D5"/>
                    </a:solidFill>
                  </a:tcPr>
                </a:tc>
                <a:tc>
                  <a:txBody>
                    <a:bodyPr/>
                    <a:lstStyle/>
                    <a:p>
                      <a:r>
                        <a:rPr lang="en-GB" sz="1600" b="0" i="0" dirty="0">
                          <a:solidFill>
                            <a:schemeClr val="accent1">
                              <a:lumMod val="50000"/>
                            </a:schemeClr>
                          </a:solidFill>
                          <a:latin typeface="Century Gothic" panose="020B0502020202020204" pitchFamily="34" charset="0"/>
                        </a:rPr>
                        <a:t>‘You’</a:t>
                      </a:r>
                    </a:p>
                    <a:p>
                      <a:endParaRPr lang="en-GB" sz="1600" b="0" i="0" dirty="0">
                        <a:solidFill>
                          <a:schemeClr val="accent1">
                            <a:lumMod val="50000"/>
                          </a:schemeClr>
                        </a:solidFill>
                        <a:latin typeface="Century Gothic" panose="020B0502020202020204" pitchFamily="34" charset="0"/>
                      </a:endParaRPr>
                    </a:p>
                    <a:p>
                      <a:r>
                        <a:rPr lang="en-GB" sz="1600" dirty="0">
                          <a:solidFill>
                            <a:schemeClr val="accent1">
                              <a:lumMod val="50000"/>
                            </a:schemeClr>
                          </a:solidFill>
                        </a:rPr>
                        <a:t>‘He’</a:t>
                      </a:r>
                    </a:p>
                  </a:txBody>
                  <a:tcPr>
                    <a:solidFill>
                      <a:srgbClr val="FBF0D5"/>
                    </a:solidFill>
                  </a:tcPr>
                </a:tc>
                <a:tc>
                  <a:txBody>
                    <a:bodyPr/>
                    <a:lstStyle/>
                    <a:p>
                      <a:r>
                        <a:rPr lang="en-GB" sz="1600" b="0" i="0" dirty="0">
                          <a:solidFill>
                            <a:schemeClr val="accent1">
                              <a:lumMod val="50000"/>
                            </a:schemeClr>
                          </a:solidFill>
                          <a:latin typeface="Century Gothic" panose="020B0502020202020204" pitchFamily="34" charset="0"/>
                        </a:rPr>
                        <a:t>‘You’</a:t>
                      </a:r>
                    </a:p>
                    <a:p>
                      <a:endParaRPr lang="en-GB" sz="1600" b="0" i="0" dirty="0">
                        <a:solidFill>
                          <a:schemeClr val="accent1">
                            <a:lumMod val="50000"/>
                          </a:schemeClr>
                        </a:solidFill>
                        <a:latin typeface="Century Gothic" panose="020B0502020202020204" pitchFamily="34" charset="0"/>
                      </a:endParaRPr>
                    </a:p>
                    <a:p>
                      <a:r>
                        <a:rPr lang="en-GB" sz="1600" dirty="0">
                          <a:solidFill>
                            <a:schemeClr val="accent1">
                              <a:lumMod val="50000"/>
                            </a:schemeClr>
                          </a:solidFill>
                        </a:rPr>
                        <a:t>‘He’</a:t>
                      </a:r>
                    </a:p>
                  </a:txBody>
                  <a:tcPr>
                    <a:solidFill>
                      <a:srgbClr val="FBF0D5"/>
                    </a:solidFill>
                  </a:tcPr>
                </a:tc>
                <a:tc>
                  <a:txBody>
                    <a:bodyPr/>
                    <a:lstStyle/>
                    <a:p>
                      <a:r>
                        <a:rPr lang="en-GB" sz="1600" b="0" i="0" dirty="0">
                          <a:solidFill>
                            <a:schemeClr val="accent1">
                              <a:lumMod val="50000"/>
                            </a:schemeClr>
                          </a:solidFill>
                          <a:latin typeface="Century Gothic" panose="020B0502020202020204" pitchFamily="34" charset="0"/>
                        </a:rPr>
                        <a:t>‘You’</a:t>
                      </a:r>
                    </a:p>
                    <a:p>
                      <a:endParaRPr lang="en-GB" sz="1600" b="0" i="0" dirty="0">
                        <a:solidFill>
                          <a:schemeClr val="accent1">
                            <a:lumMod val="50000"/>
                          </a:schemeClr>
                        </a:solidFill>
                        <a:latin typeface="Century Gothic" panose="020B0502020202020204" pitchFamily="34" charset="0"/>
                      </a:endParaRPr>
                    </a:p>
                    <a:p>
                      <a:r>
                        <a:rPr lang="en-GB" sz="1600" dirty="0">
                          <a:solidFill>
                            <a:schemeClr val="accent1">
                              <a:lumMod val="50000"/>
                            </a:schemeClr>
                          </a:solidFill>
                        </a:rPr>
                        <a:t>‘He’</a:t>
                      </a:r>
                    </a:p>
                  </a:txBody>
                  <a:tcPr>
                    <a:solidFill>
                      <a:srgbClr val="FBF0D5"/>
                    </a:solidFill>
                  </a:tcPr>
                </a:tc>
                <a:tc>
                  <a:txBody>
                    <a:bodyPr/>
                    <a:lstStyle/>
                    <a:p>
                      <a:r>
                        <a:rPr lang="en-GB" sz="1600" b="0" i="0" dirty="0">
                          <a:solidFill>
                            <a:schemeClr val="accent1">
                              <a:lumMod val="50000"/>
                            </a:schemeClr>
                          </a:solidFill>
                          <a:latin typeface="Century Gothic" panose="020B0502020202020204" pitchFamily="34" charset="0"/>
                        </a:rPr>
                        <a:t>‘You’</a:t>
                      </a:r>
                    </a:p>
                    <a:p>
                      <a:endParaRPr lang="en-GB" sz="1600" b="0" i="0" dirty="0">
                        <a:solidFill>
                          <a:schemeClr val="accent1">
                            <a:lumMod val="50000"/>
                          </a:schemeClr>
                        </a:solidFill>
                        <a:latin typeface="Century Gothic" panose="020B0502020202020204" pitchFamily="34" charset="0"/>
                      </a:endParaRPr>
                    </a:p>
                    <a:p>
                      <a:r>
                        <a:rPr lang="en-GB" sz="1600" dirty="0">
                          <a:solidFill>
                            <a:schemeClr val="accent1">
                              <a:lumMod val="50000"/>
                            </a:schemeClr>
                          </a:solidFill>
                        </a:rPr>
                        <a:t>‘He’</a:t>
                      </a:r>
                    </a:p>
                  </a:txBody>
                  <a:tcPr>
                    <a:solidFill>
                      <a:srgbClr val="FBF0D5"/>
                    </a:solidFill>
                  </a:tcPr>
                </a:tc>
                <a:tc>
                  <a:txBody>
                    <a:bodyPr/>
                    <a:lstStyle/>
                    <a:p>
                      <a:r>
                        <a:rPr lang="en-GB" sz="1600" b="0" i="0" dirty="0">
                          <a:solidFill>
                            <a:schemeClr val="accent1">
                              <a:lumMod val="50000"/>
                            </a:schemeClr>
                          </a:solidFill>
                          <a:latin typeface="Century Gothic" panose="020B0502020202020204" pitchFamily="34" charset="0"/>
                        </a:rPr>
                        <a:t>‘You’</a:t>
                      </a:r>
                    </a:p>
                    <a:p>
                      <a:endParaRPr lang="en-GB" sz="1600" b="0" i="0" dirty="0">
                        <a:solidFill>
                          <a:schemeClr val="accent1">
                            <a:lumMod val="50000"/>
                          </a:schemeClr>
                        </a:solidFill>
                        <a:latin typeface="Century Gothic" panose="020B0502020202020204" pitchFamily="34" charset="0"/>
                      </a:endParaRPr>
                    </a:p>
                    <a:p>
                      <a:r>
                        <a:rPr lang="en-GB" sz="1600" dirty="0">
                          <a:solidFill>
                            <a:schemeClr val="accent1">
                              <a:lumMod val="50000"/>
                            </a:schemeClr>
                          </a:solidFill>
                        </a:rPr>
                        <a:t>‘He’</a:t>
                      </a:r>
                    </a:p>
                  </a:txBody>
                  <a:tcPr>
                    <a:solidFill>
                      <a:srgbClr val="FBF0D5"/>
                    </a:solidFill>
                  </a:tcPr>
                </a:tc>
                <a:extLst>
                  <a:ext uri="{0D108BD9-81ED-4DB2-BD59-A6C34878D82A}">
                    <a16:rowId xmlns:a16="http://schemas.microsoft.com/office/drawing/2014/main" val="918271774"/>
                  </a:ext>
                </a:extLst>
              </a:tr>
              <a:tr h="1814976">
                <a:tc>
                  <a:txBody>
                    <a:bodyPr/>
                    <a:lstStyle/>
                    <a:p>
                      <a:r>
                        <a:rPr lang="en-GB" b="0" i="0" dirty="0">
                          <a:solidFill>
                            <a:schemeClr val="accent1">
                              <a:lumMod val="50000"/>
                            </a:schemeClr>
                          </a:solidFill>
                          <a:latin typeface="Century Gothic" panose="020B0502020202020204" pitchFamily="34" charset="0"/>
                        </a:rPr>
                        <a:t>¿</a:t>
                      </a:r>
                      <a:r>
                        <a:rPr lang="en-GB" b="0" i="0" dirty="0" err="1">
                          <a:solidFill>
                            <a:schemeClr val="accent1">
                              <a:lumMod val="50000"/>
                            </a:schemeClr>
                          </a:solidFill>
                          <a:latin typeface="Century Gothic" panose="020B0502020202020204" pitchFamily="34" charset="0"/>
                        </a:rPr>
                        <a:t>Qué</a:t>
                      </a:r>
                      <a:r>
                        <a:rPr lang="en-GB" dirty="0">
                          <a:solidFill>
                            <a:schemeClr val="accent1">
                              <a:lumMod val="50000"/>
                            </a:schemeClr>
                          </a:solidFill>
                        </a:rPr>
                        <a:t> </a:t>
                      </a:r>
                      <a:r>
                        <a:rPr lang="en-GB" dirty="0" err="1">
                          <a:solidFill>
                            <a:schemeClr val="accent1">
                              <a:lumMod val="50000"/>
                            </a:schemeClr>
                          </a:solidFill>
                        </a:rPr>
                        <a:t>tarea</a:t>
                      </a:r>
                      <a:r>
                        <a:rPr lang="en-GB" dirty="0">
                          <a:solidFill>
                            <a:schemeClr val="accent1">
                              <a:lumMod val="50000"/>
                            </a:schemeClr>
                          </a:solidFill>
                        </a:rPr>
                        <a:t>?</a:t>
                      </a:r>
                    </a:p>
                  </a:txBody>
                  <a:tcPr>
                    <a:solidFill>
                      <a:srgbClr val="FBF0D5"/>
                    </a:solidFill>
                  </a:tcPr>
                </a:tc>
                <a:tc>
                  <a:txBody>
                    <a:bodyPr/>
                    <a:lstStyle/>
                    <a:p>
                      <a:r>
                        <a:rPr lang="en-GB" sz="1600" b="0" i="0" dirty="0">
                          <a:solidFill>
                            <a:schemeClr val="accent1">
                              <a:lumMod val="50000"/>
                            </a:schemeClr>
                          </a:solidFill>
                          <a:latin typeface="Century Gothic" panose="020B0502020202020204" pitchFamily="34" charset="0"/>
                        </a:rPr>
                        <a:t>clean the bike</a:t>
                      </a:r>
                    </a:p>
                    <a:p>
                      <a:endParaRPr lang="en-GB" sz="1600" b="0" i="0" dirty="0">
                        <a:solidFill>
                          <a:schemeClr val="accent1">
                            <a:lumMod val="50000"/>
                          </a:schemeClr>
                        </a:solidFill>
                        <a:latin typeface="Century Gothic" panose="020B0502020202020204" pitchFamily="34" charset="0"/>
                      </a:endParaRPr>
                    </a:p>
                    <a:p>
                      <a:r>
                        <a:rPr lang="en-GB" sz="1600" dirty="0">
                          <a:solidFill>
                            <a:schemeClr val="accent1">
                              <a:lumMod val="50000"/>
                            </a:schemeClr>
                          </a:solidFill>
                        </a:rPr>
                        <a:t>buy the newspaper</a:t>
                      </a:r>
                    </a:p>
                  </a:txBody>
                  <a:tcPr>
                    <a:solidFill>
                      <a:srgbClr val="FBF0D5"/>
                    </a:solidFill>
                  </a:tcPr>
                </a:tc>
                <a:tc>
                  <a:txBody>
                    <a:bodyPr/>
                    <a:lstStyle/>
                    <a:p>
                      <a:r>
                        <a:rPr lang="en-GB" sz="1600" b="0" i="0" dirty="0">
                          <a:solidFill>
                            <a:schemeClr val="accent1">
                              <a:lumMod val="50000"/>
                            </a:schemeClr>
                          </a:solidFill>
                          <a:latin typeface="Century Gothic" panose="020B0502020202020204" pitchFamily="34" charset="0"/>
                        </a:rPr>
                        <a:t>clean the house</a:t>
                      </a:r>
                    </a:p>
                    <a:p>
                      <a:endParaRPr lang="en-GB" sz="1600" b="0" i="0" dirty="0">
                        <a:solidFill>
                          <a:schemeClr val="accent1">
                            <a:lumMod val="50000"/>
                          </a:schemeClr>
                        </a:solidFill>
                        <a:latin typeface="Century Gothic" panose="020B0502020202020204" pitchFamily="34" charset="0"/>
                      </a:endParaRPr>
                    </a:p>
                    <a:p>
                      <a:r>
                        <a:rPr lang="en-GB" sz="1600" dirty="0">
                          <a:solidFill>
                            <a:schemeClr val="accent1">
                              <a:lumMod val="50000"/>
                            </a:schemeClr>
                          </a:solidFill>
                        </a:rPr>
                        <a:t>to organize the books</a:t>
                      </a:r>
                    </a:p>
                  </a:txBody>
                  <a:tcPr>
                    <a:solidFill>
                      <a:srgbClr val="FBF0D5"/>
                    </a:solidFill>
                  </a:tcPr>
                </a:tc>
                <a:tc>
                  <a:txBody>
                    <a:bodyPr/>
                    <a:lstStyle/>
                    <a:p>
                      <a:r>
                        <a:rPr lang="en-GB" sz="1600" b="0" i="0" dirty="0">
                          <a:solidFill>
                            <a:schemeClr val="accent1">
                              <a:lumMod val="50000"/>
                            </a:schemeClr>
                          </a:solidFill>
                          <a:latin typeface="Century Gothic" panose="020B0502020202020204" pitchFamily="34" charset="0"/>
                        </a:rPr>
                        <a:t>look for a new shirt</a:t>
                      </a:r>
                    </a:p>
                    <a:p>
                      <a:endParaRPr lang="en-GB" sz="1600" b="0" i="0" dirty="0">
                        <a:solidFill>
                          <a:schemeClr val="accent1">
                            <a:lumMod val="50000"/>
                          </a:schemeClr>
                        </a:solidFill>
                        <a:latin typeface="Century Gothic" panose="020B0502020202020204" pitchFamily="34" charset="0"/>
                      </a:endParaRPr>
                    </a:p>
                    <a:p>
                      <a:r>
                        <a:rPr lang="en-GB" sz="1600" dirty="0">
                          <a:solidFill>
                            <a:schemeClr val="accent1">
                              <a:lumMod val="50000"/>
                            </a:schemeClr>
                          </a:solidFill>
                        </a:rPr>
                        <a:t>wash a shirt</a:t>
                      </a:r>
                    </a:p>
                  </a:txBody>
                  <a:tcPr>
                    <a:solidFill>
                      <a:srgbClr val="FBF0D5"/>
                    </a:solidFill>
                  </a:tcPr>
                </a:tc>
                <a:tc>
                  <a:txBody>
                    <a:bodyPr/>
                    <a:lstStyle/>
                    <a:p>
                      <a:r>
                        <a:rPr lang="en-GB" sz="1600" b="0" i="0" dirty="0">
                          <a:solidFill>
                            <a:schemeClr val="accent1">
                              <a:lumMod val="50000"/>
                            </a:schemeClr>
                          </a:solidFill>
                          <a:latin typeface="Century Gothic" panose="020B0502020202020204" pitchFamily="34" charset="0"/>
                        </a:rPr>
                        <a:t>walk to school</a:t>
                      </a:r>
                    </a:p>
                    <a:p>
                      <a:endParaRPr lang="en-GB" sz="1600" b="0" i="0" dirty="0">
                        <a:solidFill>
                          <a:schemeClr val="accent1">
                            <a:lumMod val="50000"/>
                          </a:schemeClr>
                        </a:solidFill>
                        <a:latin typeface="Century Gothic" panose="020B0502020202020204" pitchFamily="34" charset="0"/>
                      </a:endParaRPr>
                    </a:p>
                    <a:p>
                      <a:r>
                        <a:rPr lang="en-GB" sz="1600" dirty="0">
                          <a:solidFill>
                            <a:schemeClr val="accent1">
                              <a:lumMod val="50000"/>
                            </a:schemeClr>
                          </a:solidFill>
                        </a:rPr>
                        <a:t>buy a new phone</a:t>
                      </a:r>
                    </a:p>
                  </a:txBody>
                  <a:tcPr>
                    <a:solidFill>
                      <a:srgbClr val="FBF0D5"/>
                    </a:solidFill>
                  </a:tcPr>
                </a:tc>
                <a:tc>
                  <a:txBody>
                    <a:bodyPr/>
                    <a:lstStyle/>
                    <a:p>
                      <a:r>
                        <a:rPr lang="en-GB" sz="1600" b="0" i="0" dirty="0">
                          <a:solidFill>
                            <a:schemeClr val="accent1">
                              <a:lumMod val="50000"/>
                            </a:schemeClr>
                          </a:solidFill>
                          <a:latin typeface="Century Gothic" panose="020B0502020202020204" pitchFamily="34" charset="0"/>
                        </a:rPr>
                        <a:t>study English</a:t>
                      </a:r>
                    </a:p>
                    <a:p>
                      <a:endParaRPr lang="en-GB" sz="1600" b="0" i="0" dirty="0">
                        <a:solidFill>
                          <a:schemeClr val="accent1">
                            <a:lumMod val="50000"/>
                          </a:schemeClr>
                        </a:solidFill>
                        <a:latin typeface="Century Gothic" panose="020B0502020202020204" pitchFamily="34" charset="0"/>
                      </a:endParaRPr>
                    </a:p>
                    <a:p>
                      <a:r>
                        <a:rPr lang="en-GB" sz="1600" dirty="0">
                          <a:solidFill>
                            <a:schemeClr val="accent1">
                              <a:lumMod val="50000"/>
                            </a:schemeClr>
                          </a:solidFill>
                        </a:rPr>
                        <a:t>make the beds</a:t>
                      </a:r>
                    </a:p>
                  </a:txBody>
                  <a:tcPr>
                    <a:solidFill>
                      <a:srgbClr val="FBF0D5"/>
                    </a:solidFill>
                  </a:tcPr>
                </a:tc>
                <a:tc>
                  <a:txBody>
                    <a:bodyPr/>
                    <a:lstStyle/>
                    <a:p>
                      <a:r>
                        <a:rPr lang="en-GB" sz="1600" b="0" i="0" dirty="0">
                          <a:solidFill>
                            <a:schemeClr val="accent1">
                              <a:lumMod val="50000"/>
                            </a:schemeClr>
                          </a:solidFill>
                          <a:latin typeface="Century Gothic" panose="020B0502020202020204" pitchFamily="34" charset="0"/>
                        </a:rPr>
                        <a:t>change the gift</a:t>
                      </a:r>
                    </a:p>
                    <a:p>
                      <a:endParaRPr lang="en-GB" sz="1600" b="0" i="0" dirty="0">
                        <a:solidFill>
                          <a:schemeClr val="accent1">
                            <a:lumMod val="50000"/>
                          </a:schemeClr>
                        </a:solidFill>
                        <a:latin typeface="Century Gothic" panose="020B0502020202020204" pitchFamily="34" charset="0"/>
                      </a:endParaRPr>
                    </a:p>
                    <a:p>
                      <a:r>
                        <a:rPr lang="en-GB" sz="1600" dirty="0">
                          <a:solidFill>
                            <a:schemeClr val="accent1">
                              <a:lumMod val="50000"/>
                            </a:schemeClr>
                          </a:solidFill>
                        </a:rPr>
                        <a:t>wash the dog</a:t>
                      </a:r>
                    </a:p>
                  </a:txBody>
                  <a:tcPr>
                    <a:solidFill>
                      <a:srgbClr val="FBF0D5"/>
                    </a:solidFill>
                  </a:tcPr>
                </a:tc>
                <a:tc>
                  <a:txBody>
                    <a:bodyPr/>
                    <a:lstStyle/>
                    <a:p>
                      <a:r>
                        <a:rPr lang="en-GB" sz="1600" b="0" i="0" dirty="0">
                          <a:solidFill>
                            <a:schemeClr val="accent1">
                              <a:lumMod val="50000"/>
                            </a:schemeClr>
                          </a:solidFill>
                          <a:latin typeface="Century Gothic" panose="020B0502020202020204" pitchFamily="34" charset="0"/>
                        </a:rPr>
                        <a:t>wash the plates</a:t>
                      </a:r>
                    </a:p>
                    <a:p>
                      <a:endParaRPr lang="en-GB" sz="1600" b="0" i="0" dirty="0">
                        <a:solidFill>
                          <a:schemeClr val="accent1">
                            <a:lumMod val="50000"/>
                          </a:schemeClr>
                        </a:solidFill>
                        <a:latin typeface="Century Gothic" panose="020B0502020202020204" pitchFamily="34" charset="0"/>
                      </a:endParaRPr>
                    </a:p>
                    <a:p>
                      <a:r>
                        <a:rPr lang="en-GB" sz="1600" dirty="0">
                          <a:solidFill>
                            <a:schemeClr val="accent1">
                              <a:lumMod val="50000"/>
                            </a:schemeClr>
                          </a:solidFill>
                        </a:rPr>
                        <a:t>work in the shop</a:t>
                      </a:r>
                    </a:p>
                  </a:txBody>
                  <a:tcPr>
                    <a:solidFill>
                      <a:srgbClr val="FBF0D5"/>
                    </a:solidFill>
                  </a:tcPr>
                </a:tc>
                <a:extLst>
                  <a:ext uri="{0D108BD9-81ED-4DB2-BD59-A6C34878D82A}">
                    <a16:rowId xmlns:a16="http://schemas.microsoft.com/office/drawing/2014/main" val="1013534376"/>
                  </a:ext>
                </a:extLst>
              </a:tr>
            </a:tbl>
          </a:graphicData>
        </a:graphic>
      </p:graphicFrame>
      <p:sp>
        <p:nvSpPr>
          <p:cNvPr id="13" name="Title 10">
            <a:extLst>
              <a:ext uri="{FF2B5EF4-FFF2-40B4-BE49-F238E27FC236}">
                <a16:creationId xmlns:a16="http://schemas.microsoft.com/office/drawing/2014/main" id="{7A2D4BB8-CBAA-4AF1-A8D1-3D558BED4735}"/>
              </a:ext>
            </a:extLst>
          </p:cNvPr>
          <p:cNvSpPr>
            <a:spLocks noGrp="1"/>
          </p:cNvSpPr>
          <p:nvPr>
            <p:ph type="title"/>
          </p:nvPr>
        </p:nvSpPr>
        <p:spPr>
          <a:xfrm rot="16200000">
            <a:off x="-432000" y="576000"/>
            <a:ext cx="1728000" cy="648000"/>
          </a:xfrm>
        </p:spPr>
        <p:txBody>
          <a:bodyPr>
            <a:normAutofit/>
          </a:bodyPr>
          <a:lstStyle/>
          <a:p>
            <a:pPr lvl="0">
              <a:lnSpc>
                <a:spcPct val="100000"/>
              </a:lnSpc>
              <a:spcBef>
                <a:spcPts val="0"/>
              </a:spcBef>
            </a:pPr>
            <a:r>
              <a:rPr lang="en-GB" sz="2200" b="1" dirty="0">
                <a:solidFill>
                  <a:schemeClr val="accent1">
                    <a:lumMod val="50000"/>
                  </a:schemeClr>
                </a:solidFill>
                <a:latin typeface="Century Gothic" panose="020F0302020204030204"/>
                <a:ea typeface="+mn-ea"/>
                <a:cs typeface="+mn-cs"/>
              </a:rPr>
              <a:t>Persona B</a:t>
            </a:r>
            <a:endParaRPr lang="en-GB" dirty="0">
              <a:solidFill>
                <a:schemeClr val="accent1">
                  <a:lumMod val="50000"/>
                </a:schemeClr>
              </a:solidFill>
            </a:endParaRPr>
          </a:p>
        </p:txBody>
      </p:sp>
      <p:sp>
        <p:nvSpPr>
          <p:cNvPr id="14" name="TextBox 13">
            <a:extLst>
              <a:ext uri="{FF2B5EF4-FFF2-40B4-BE49-F238E27FC236}">
                <a16:creationId xmlns:a16="http://schemas.microsoft.com/office/drawing/2014/main" id="{60F497E9-4654-4F38-A944-EDB38589DA95}"/>
              </a:ext>
            </a:extLst>
          </p:cNvPr>
          <p:cNvSpPr txBox="1"/>
          <p:nvPr/>
        </p:nvSpPr>
        <p:spPr>
          <a:xfrm>
            <a:off x="44" y="1952442"/>
            <a:ext cx="929643" cy="1015663"/>
          </a:xfrm>
          <a:prstGeom prst="rect">
            <a:avLst/>
          </a:prstGeom>
          <a:no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Listen and circle</a:t>
            </a:r>
          </a:p>
        </p:txBody>
      </p:sp>
      <p:cxnSp>
        <p:nvCxnSpPr>
          <p:cNvPr id="15" name="Straight Arrow Connector 14">
            <a:extLst>
              <a:ext uri="{FF2B5EF4-FFF2-40B4-BE49-F238E27FC236}">
                <a16:creationId xmlns:a16="http://schemas.microsoft.com/office/drawing/2014/main" id="{E0C25B4B-D6A3-4755-9163-D601960C7DD5}"/>
              </a:ext>
            </a:extLst>
          </p:cNvPr>
          <p:cNvCxnSpPr/>
          <p:nvPr/>
        </p:nvCxnSpPr>
        <p:spPr>
          <a:xfrm>
            <a:off x="111059" y="3222567"/>
            <a:ext cx="781624" cy="0"/>
          </a:xfrm>
          <a:prstGeom prst="straightConnector1">
            <a:avLst/>
          </a:prstGeom>
          <a:ln w="28575">
            <a:solidFill>
              <a:srgbClr val="F66400"/>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30958B34-C6FE-4201-83BB-439388E1D4DA}"/>
              </a:ext>
            </a:extLst>
          </p:cNvPr>
          <p:cNvSpPr/>
          <p:nvPr/>
        </p:nvSpPr>
        <p:spPr>
          <a:xfrm>
            <a:off x="2300372" y="1088901"/>
            <a:ext cx="898503" cy="47793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1" name="Oval 10">
            <a:extLst>
              <a:ext uri="{FF2B5EF4-FFF2-40B4-BE49-F238E27FC236}">
                <a16:creationId xmlns:a16="http://schemas.microsoft.com/office/drawing/2014/main" id="{9D07AACC-A07A-47DB-84C7-E8B13B9C0859}"/>
              </a:ext>
            </a:extLst>
          </p:cNvPr>
          <p:cNvSpPr/>
          <p:nvPr/>
        </p:nvSpPr>
        <p:spPr>
          <a:xfrm>
            <a:off x="2131038" y="2744634"/>
            <a:ext cx="1611229" cy="684366"/>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2" name="Oval 11">
            <a:extLst>
              <a:ext uri="{FF2B5EF4-FFF2-40B4-BE49-F238E27FC236}">
                <a16:creationId xmlns:a16="http://schemas.microsoft.com/office/drawing/2014/main" id="{F3F12043-7169-4706-A186-D0D8F124ECB3}"/>
              </a:ext>
            </a:extLst>
          </p:cNvPr>
          <p:cNvSpPr/>
          <p:nvPr/>
        </p:nvSpPr>
        <p:spPr>
          <a:xfrm>
            <a:off x="3621172" y="1613268"/>
            <a:ext cx="898503" cy="47793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6" name="Oval 15">
            <a:extLst>
              <a:ext uri="{FF2B5EF4-FFF2-40B4-BE49-F238E27FC236}">
                <a16:creationId xmlns:a16="http://schemas.microsoft.com/office/drawing/2014/main" id="{93CF4EE3-AAEB-4092-A093-39A1FAD74B95}"/>
              </a:ext>
            </a:extLst>
          </p:cNvPr>
          <p:cNvSpPr/>
          <p:nvPr/>
        </p:nvSpPr>
        <p:spPr>
          <a:xfrm>
            <a:off x="3487794" y="2719983"/>
            <a:ext cx="1611229" cy="684366"/>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7" name="Oval 16">
            <a:extLst>
              <a:ext uri="{FF2B5EF4-FFF2-40B4-BE49-F238E27FC236}">
                <a16:creationId xmlns:a16="http://schemas.microsoft.com/office/drawing/2014/main" id="{538C79FE-C44B-4577-80C7-3A5609BE294A}"/>
              </a:ext>
            </a:extLst>
          </p:cNvPr>
          <p:cNvSpPr/>
          <p:nvPr/>
        </p:nvSpPr>
        <p:spPr>
          <a:xfrm>
            <a:off x="4987193" y="1566834"/>
            <a:ext cx="898503" cy="47793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9" name="Oval 18">
            <a:extLst>
              <a:ext uri="{FF2B5EF4-FFF2-40B4-BE49-F238E27FC236}">
                <a16:creationId xmlns:a16="http://schemas.microsoft.com/office/drawing/2014/main" id="{ECBD7DBF-775F-4258-9156-0CC74E7F79A7}"/>
              </a:ext>
            </a:extLst>
          </p:cNvPr>
          <p:cNvSpPr/>
          <p:nvPr/>
        </p:nvSpPr>
        <p:spPr>
          <a:xfrm>
            <a:off x="4987193" y="2010966"/>
            <a:ext cx="1611229" cy="684366"/>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0" name="Oval 19">
            <a:extLst>
              <a:ext uri="{FF2B5EF4-FFF2-40B4-BE49-F238E27FC236}">
                <a16:creationId xmlns:a16="http://schemas.microsoft.com/office/drawing/2014/main" id="{B1D0450A-96D1-4079-B2EF-1C179591CD8F}"/>
              </a:ext>
            </a:extLst>
          </p:cNvPr>
          <p:cNvSpPr/>
          <p:nvPr/>
        </p:nvSpPr>
        <p:spPr>
          <a:xfrm>
            <a:off x="6396910" y="1088901"/>
            <a:ext cx="898503" cy="47793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1" name="Oval 20">
            <a:extLst>
              <a:ext uri="{FF2B5EF4-FFF2-40B4-BE49-F238E27FC236}">
                <a16:creationId xmlns:a16="http://schemas.microsoft.com/office/drawing/2014/main" id="{9A39E24E-C2C1-43AF-BFBF-06B4D6BAC43F}"/>
              </a:ext>
            </a:extLst>
          </p:cNvPr>
          <p:cNvSpPr/>
          <p:nvPr/>
        </p:nvSpPr>
        <p:spPr>
          <a:xfrm>
            <a:off x="6210112" y="1977035"/>
            <a:ext cx="1611229" cy="684366"/>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2" name="Oval 21">
            <a:extLst>
              <a:ext uri="{FF2B5EF4-FFF2-40B4-BE49-F238E27FC236}">
                <a16:creationId xmlns:a16="http://schemas.microsoft.com/office/drawing/2014/main" id="{AAA4EAEF-2FA3-4064-876C-81E4A25F8E25}"/>
              </a:ext>
            </a:extLst>
          </p:cNvPr>
          <p:cNvSpPr/>
          <p:nvPr/>
        </p:nvSpPr>
        <p:spPr>
          <a:xfrm>
            <a:off x="7821341" y="1582331"/>
            <a:ext cx="898503" cy="47793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3" name="Oval 22">
            <a:extLst>
              <a:ext uri="{FF2B5EF4-FFF2-40B4-BE49-F238E27FC236}">
                <a16:creationId xmlns:a16="http://schemas.microsoft.com/office/drawing/2014/main" id="{514AE06E-B95F-4E4A-9DA5-C88E20B2D6D1}"/>
              </a:ext>
            </a:extLst>
          </p:cNvPr>
          <p:cNvSpPr/>
          <p:nvPr/>
        </p:nvSpPr>
        <p:spPr>
          <a:xfrm>
            <a:off x="7762767" y="2695332"/>
            <a:ext cx="1611229" cy="684366"/>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7" name="Oval 26">
            <a:extLst>
              <a:ext uri="{FF2B5EF4-FFF2-40B4-BE49-F238E27FC236}">
                <a16:creationId xmlns:a16="http://schemas.microsoft.com/office/drawing/2014/main" id="{F6CDC665-B3FE-41A4-91EE-A40F0703EDC8}"/>
              </a:ext>
            </a:extLst>
          </p:cNvPr>
          <p:cNvSpPr/>
          <p:nvPr/>
        </p:nvSpPr>
        <p:spPr>
          <a:xfrm>
            <a:off x="9238925" y="1088900"/>
            <a:ext cx="898503" cy="47793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8" name="Oval 27">
            <a:extLst>
              <a:ext uri="{FF2B5EF4-FFF2-40B4-BE49-F238E27FC236}">
                <a16:creationId xmlns:a16="http://schemas.microsoft.com/office/drawing/2014/main" id="{03E16CDE-A1AA-462C-9AD4-3725C6C9966A}"/>
              </a:ext>
            </a:extLst>
          </p:cNvPr>
          <p:cNvSpPr/>
          <p:nvPr/>
        </p:nvSpPr>
        <p:spPr>
          <a:xfrm>
            <a:off x="9044260" y="1977035"/>
            <a:ext cx="1611229" cy="684366"/>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9" name="Oval 28">
            <a:extLst>
              <a:ext uri="{FF2B5EF4-FFF2-40B4-BE49-F238E27FC236}">
                <a16:creationId xmlns:a16="http://schemas.microsoft.com/office/drawing/2014/main" id="{2835D31B-7E53-4D87-ACD9-DE631440AC03}"/>
              </a:ext>
            </a:extLst>
          </p:cNvPr>
          <p:cNvSpPr/>
          <p:nvPr/>
        </p:nvSpPr>
        <p:spPr>
          <a:xfrm>
            <a:off x="10634699" y="1087464"/>
            <a:ext cx="898503" cy="47793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0" name="Oval 29">
            <a:extLst>
              <a:ext uri="{FF2B5EF4-FFF2-40B4-BE49-F238E27FC236}">
                <a16:creationId xmlns:a16="http://schemas.microsoft.com/office/drawing/2014/main" id="{2BF5EDEB-5651-4C43-B63D-D526EC2C04ED}"/>
              </a:ext>
            </a:extLst>
          </p:cNvPr>
          <p:cNvSpPr/>
          <p:nvPr/>
        </p:nvSpPr>
        <p:spPr>
          <a:xfrm>
            <a:off x="10419692" y="2695332"/>
            <a:ext cx="1611229" cy="684366"/>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Tree>
    <p:extLst>
      <p:ext uri="{BB962C8B-B14F-4D97-AF65-F5344CB8AC3E}">
        <p14:creationId xmlns:p14="http://schemas.microsoft.com/office/powerpoint/2010/main" val="28886845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a:t>
            </a:r>
            <a:r>
              <a:rPr lang="en-GB" sz="3600" b="1" dirty="0" err="1">
                <a:solidFill>
                  <a:schemeClr val="bg1"/>
                </a:solidFill>
              </a:rPr>
              <a:t>Cómo</a:t>
            </a:r>
            <a:r>
              <a:rPr lang="en-GB" sz="3600" b="1" dirty="0">
                <a:solidFill>
                  <a:schemeClr val="bg1"/>
                </a:solidFill>
              </a:rPr>
              <a:t> </a:t>
            </a:r>
            <a:r>
              <a:rPr lang="en-GB" sz="3600" b="1" dirty="0" err="1">
                <a:solidFill>
                  <a:schemeClr val="bg1"/>
                </a:solidFill>
              </a:rPr>
              <a:t>ser</a:t>
            </a:r>
            <a:r>
              <a:rPr lang="en-GB" sz="3600" b="1" dirty="0">
                <a:solidFill>
                  <a:schemeClr val="bg1"/>
                </a:solidFill>
              </a:rPr>
              <a:t> </a:t>
            </a:r>
            <a:r>
              <a:rPr lang="en-GB" sz="3600" b="1" dirty="0" err="1">
                <a:solidFill>
                  <a:schemeClr val="bg1"/>
                </a:solidFill>
              </a:rPr>
              <a:t>feliz</a:t>
            </a:r>
            <a:r>
              <a:rPr lang="en-GB" sz="3600" b="1" dirty="0">
                <a:solidFill>
                  <a:schemeClr val="bg1"/>
                </a:solidFill>
              </a:rPr>
              <a:t>?</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9156" y="61430"/>
            <a:ext cx="1181233" cy="1471621"/>
          </a:xfrm>
          <a:prstGeom prst="rect">
            <a:avLst/>
          </a:prstGeom>
        </p:spPr>
      </p:pic>
      <p:sp>
        <p:nvSpPr>
          <p:cNvPr id="7" name="Rectangle 6"/>
          <p:cNvSpPr/>
          <p:nvPr/>
        </p:nvSpPr>
        <p:spPr>
          <a:xfrm>
            <a:off x="141073" y="1471734"/>
            <a:ext cx="11577686" cy="1384995"/>
          </a:xfrm>
          <a:prstGeom prst="rect">
            <a:avLst/>
          </a:prstGeom>
        </p:spPr>
        <p:txBody>
          <a:bodyPr wrap="square">
            <a:spAutoFit/>
          </a:bodyPr>
          <a:lstStyle/>
          <a:p>
            <a:r>
              <a:rPr lang="en-GB" sz="2800" dirty="0">
                <a:solidFill>
                  <a:schemeClr val="accent1">
                    <a:lumMod val="50000"/>
                  </a:schemeClr>
                </a:solidFill>
                <a:latin typeface="Century Gothic" panose="020B0502020202020204" pitchFamily="34" charset="0"/>
              </a:rPr>
              <a:t>A friend needs advice! You are telling Agony Aunt ‘</a:t>
            </a:r>
            <a:r>
              <a:rPr lang="en-GB" sz="2800" dirty="0" err="1">
                <a:solidFill>
                  <a:schemeClr val="accent1">
                    <a:lumMod val="50000"/>
                  </a:schemeClr>
                </a:solidFill>
                <a:latin typeface="Century Gothic" panose="020B0502020202020204" pitchFamily="34" charset="0"/>
              </a:rPr>
              <a:t>Tía</a:t>
            </a:r>
            <a:r>
              <a:rPr lang="en-GB" sz="2800" dirty="0">
                <a:solidFill>
                  <a:schemeClr val="accent1">
                    <a:lumMod val="50000"/>
                  </a:schemeClr>
                </a:solidFill>
                <a:latin typeface="Century Gothic" panose="020B0502020202020204" pitchFamily="34" charset="0"/>
              </a:rPr>
              <a:t> Dolores’ about your friend Daniel, who is not happy.  You tell her what Daniel does and what you think would be good for him to do.</a:t>
            </a:r>
          </a:p>
        </p:txBody>
      </p:sp>
      <p:sp>
        <p:nvSpPr>
          <p:cNvPr id="8" name="Rectangle 7"/>
          <p:cNvSpPr/>
          <p:nvPr/>
        </p:nvSpPr>
        <p:spPr>
          <a:xfrm>
            <a:off x="141073" y="3038198"/>
            <a:ext cx="11675479" cy="2677656"/>
          </a:xfrm>
          <a:prstGeom prst="rect">
            <a:avLst/>
          </a:prstGeom>
        </p:spPr>
        <p:txBody>
          <a:bodyPr wrap="square">
            <a:spAutoFit/>
          </a:bodyPr>
          <a:lstStyle/>
          <a:p>
            <a:r>
              <a:rPr lang="en-GB" sz="2800" b="1" dirty="0">
                <a:solidFill>
                  <a:schemeClr val="accent1">
                    <a:lumMod val="50000"/>
                  </a:schemeClr>
                </a:solidFill>
                <a:latin typeface="Century Gothic" panose="020B0502020202020204" pitchFamily="34" charset="0"/>
              </a:rPr>
              <a:t>Student A</a:t>
            </a:r>
            <a:r>
              <a:rPr lang="en-GB" sz="2800" dirty="0">
                <a:solidFill>
                  <a:schemeClr val="accent1">
                    <a:lumMod val="50000"/>
                  </a:schemeClr>
                </a:solidFill>
                <a:latin typeface="Century Gothic" panose="020B0502020202020204" pitchFamily="34" charset="0"/>
              </a:rPr>
              <a:t>: tell </a:t>
            </a:r>
            <a:r>
              <a:rPr lang="en-GB" sz="2800" dirty="0" err="1">
                <a:solidFill>
                  <a:schemeClr val="accent1">
                    <a:lumMod val="50000"/>
                  </a:schemeClr>
                </a:solidFill>
                <a:latin typeface="Century Gothic" panose="020B0502020202020204" pitchFamily="34" charset="0"/>
              </a:rPr>
              <a:t>Tía</a:t>
            </a:r>
            <a:r>
              <a:rPr lang="en-GB" sz="2800" dirty="0">
                <a:solidFill>
                  <a:schemeClr val="accent1">
                    <a:lumMod val="50000"/>
                  </a:schemeClr>
                </a:solidFill>
                <a:latin typeface="Century Gothic" panose="020B0502020202020204" pitchFamily="34" charset="0"/>
              </a:rPr>
              <a:t> Dolores what Daniel does and what it’s good for him to do.</a:t>
            </a:r>
          </a:p>
          <a:p>
            <a:endParaRPr lang="en-GB" sz="2800" dirty="0">
              <a:solidFill>
                <a:schemeClr val="accent1">
                  <a:lumMod val="50000"/>
                </a:schemeClr>
              </a:solidFill>
              <a:latin typeface="Century Gothic" panose="020B0502020202020204" pitchFamily="34" charset="0"/>
            </a:endParaRPr>
          </a:p>
          <a:p>
            <a:r>
              <a:rPr lang="en-GB" sz="2800" b="1" dirty="0">
                <a:solidFill>
                  <a:schemeClr val="accent1">
                    <a:lumMod val="50000"/>
                  </a:schemeClr>
                </a:solidFill>
                <a:latin typeface="Century Gothic" panose="020B0502020202020204" pitchFamily="34" charset="0"/>
              </a:rPr>
              <a:t>Student B</a:t>
            </a:r>
            <a:r>
              <a:rPr lang="en-GB" sz="2800" dirty="0">
                <a:solidFill>
                  <a:schemeClr val="accent1">
                    <a:lumMod val="50000"/>
                  </a:schemeClr>
                </a:solidFill>
                <a:latin typeface="Century Gothic" panose="020B0502020202020204" pitchFamily="34" charset="0"/>
              </a:rPr>
              <a:t>: you are </a:t>
            </a:r>
            <a:r>
              <a:rPr lang="en-GB" sz="2800" dirty="0" err="1">
                <a:solidFill>
                  <a:schemeClr val="accent1">
                    <a:lumMod val="50000"/>
                  </a:schemeClr>
                </a:solidFill>
                <a:latin typeface="Century Gothic" panose="020B0502020202020204" pitchFamily="34" charset="0"/>
              </a:rPr>
              <a:t>Tía</a:t>
            </a:r>
            <a:r>
              <a:rPr lang="en-GB" sz="2800" dirty="0">
                <a:solidFill>
                  <a:schemeClr val="accent1">
                    <a:lumMod val="50000"/>
                  </a:schemeClr>
                </a:solidFill>
                <a:latin typeface="Century Gothic" panose="020B0502020202020204" pitchFamily="34" charset="0"/>
              </a:rPr>
              <a:t> Dolores.  Listen and write in English:</a:t>
            </a:r>
          </a:p>
          <a:p>
            <a:pPr marL="514350" indent="-514350">
              <a:buAutoNum type="arabicParenR"/>
            </a:pPr>
            <a:r>
              <a:rPr lang="en-GB" sz="2800" dirty="0">
                <a:solidFill>
                  <a:schemeClr val="accent1">
                    <a:lumMod val="50000"/>
                  </a:schemeClr>
                </a:solidFill>
                <a:latin typeface="Century Gothic" panose="020B0502020202020204" pitchFamily="34" charset="0"/>
              </a:rPr>
              <a:t>what Daniel does.</a:t>
            </a:r>
          </a:p>
          <a:p>
            <a:pPr marL="514350" indent="-514350">
              <a:buAutoNum type="arabicParenR"/>
            </a:pPr>
            <a:r>
              <a:rPr lang="en-GB" sz="2800" dirty="0">
                <a:solidFill>
                  <a:schemeClr val="accent1">
                    <a:lumMod val="50000"/>
                  </a:schemeClr>
                </a:solidFill>
                <a:latin typeface="Century Gothic" panose="020B0502020202020204" pitchFamily="34" charset="0"/>
              </a:rPr>
              <a:t>what your friend thinks it’s good for Daniel to do.</a:t>
            </a:r>
          </a:p>
        </p:txBody>
      </p:sp>
      <p:sp>
        <p:nvSpPr>
          <p:cNvPr id="9" name="Rectangle 8"/>
          <p:cNvSpPr/>
          <p:nvPr/>
        </p:nvSpPr>
        <p:spPr>
          <a:xfrm>
            <a:off x="82286" y="5812789"/>
            <a:ext cx="7311617" cy="523220"/>
          </a:xfrm>
          <a:prstGeom prst="rect">
            <a:avLst/>
          </a:prstGeom>
        </p:spPr>
        <p:txBody>
          <a:bodyPr wrap="none">
            <a:spAutoFit/>
          </a:bodyPr>
          <a:lstStyle/>
          <a:p>
            <a:r>
              <a:rPr lang="en-GB" sz="2800" dirty="0">
                <a:solidFill>
                  <a:schemeClr val="accent1">
                    <a:lumMod val="50000"/>
                  </a:schemeClr>
                </a:solidFill>
                <a:latin typeface="Century Gothic" panose="020B0502020202020204" pitchFamily="34" charset="0"/>
              </a:rPr>
              <a:t>Then swap roles. Your cards are different.</a:t>
            </a:r>
          </a:p>
        </p:txBody>
      </p:sp>
      <p:grpSp>
        <p:nvGrpSpPr>
          <p:cNvPr id="10" name="Group 9"/>
          <p:cNvGrpSpPr/>
          <p:nvPr/>
        </p:nvGrpSpPr>
        <p:grpSpPr>
          <a:xfrm>
            <a:off x="10116685" y="3669377"/>
            <a:ext cx="2038361" cy="1914933"/>
            <a:chOff x="-1199796" y="898256"/>
            <a:chExt cx="1154871" cy="1158523"/>
          </a:xfrm>
        </p:grpSpPr>
        <p:pic>
          <p:nvPicPr>
            <p:cNvPr id="11" name="Picture 10"/>
            <p:cNvPicPr>
              <a:picLocks noChangeAspect="1"/>
            </p:cNvPicPr>
            <p:nvPr/>
          </p:nvPicPr>
          <p:blipFill rotWithShape="1">
            <a:blip r:embed="rId5" cstate="print">
              <a:clrChange>
                <a:clrFrom>
                  <a:srgbClr val="FCFAFB"/>
                </a:clrFrom>
                <a:clrTo>
                  <a:srgbClr val="FCFAFB">
                    <a:alpha val="0"/>
                  </a:srgbClr>
                </a:clrTo>
              </a:clrChange>
              <a:extLst>
                <a:ext uri="{28A0092B-C50C-407E-A947-70E740481C1C}">
                  <a14:useLocalDpi xmlns:a14="http://schemas.microsoft.com/office/drawing/2010/main" val="0"/>
                </a:ext>
              </a:extLst>
            </a:blip>
            <a:srcRect r="50169"/>
            <a:stretch/>
          </p:blipFill>
          <p:spPr>
            <a:xfrm>
              <a:off x="-1199796" y="898256"/>
              <a:ext cx="1026315" cy="1158523"/>
            </a:xfrm>
            <a:prstGeom prst="rect">
              <a:avLst/>
            </a:prstGeom>
          </p:spPr>
        </p:pic>
        <p:sp>
          <p:nvSpPr>
            <p:cNvPr id="12" name="Rectangle 11"/>
            <p:cNvSpPr/>
            <p:nvPr/>
          </p:nvSpPr>
          <p:spPr>
            <a:xfrm rot="177182">
              <a:off x="-498825" y="973520"/>
              <a:ext cx="453900"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sp>
        <p:nvSpPr>
          <p:cNvPr id="14" name="Rounded Rectangle 11">
            <a:extLst>
              <a:ext uri="{FF2B5EF4-FFF2-40B4-BE49-F238E27FC236}">
                <a16:creationId xmlns:a16="http://schemas.microsoft.com/office/drawing/2014/main" id="{A316DD52-7894-4A75-969C-CA0645DA2978}"/>
              </a:ext>
            </a:extLst>
          </p:cNvPr>
          <p:cNvSpPr/>
          <p:nvPr/>
        </p:nvSpPr>
        <p:spPr>
          <a:xfrm>
            <a:off x="9464842" y="258166"/>
            <a:ext cx="246330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81456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4EBFC077-333F-4E32-AACB-A62D3F8CACDC}"/>
              </a:ext>
            </a:extLst>
          </p:cNvPr>
          <p:cNvSpPr>
            <a:spLocks noGrp="1"/>
          </p:cNvSpPr>
          <p:nvPr>
            <p:ph type="title"/>
          </p:nvPr>
        </p:nvSpPr>
        <p:spPr>
          <a:xfrm>
            <a:off x="451018" y="-60798"/>
            <a:ext cx="2357705" cy="1325563"/>
          </a:xfrm>
        </p:spPr>
        <p:txBody>
          <a:bodyPr/>
          <a:lstStyle/>
          <a:p>
            <a:r>
              <a:rPr lang="en-GB" sz="2900" kern="1200" dirty="0" err="1">
                <a:solidFill>
                  <a:srgbClr val="002060"/>
                </a:solidFill>
                <a:effectLst/>
                <a:latin typeface="Century Gothic" panose="020B0502020202020204" pitchFamily="34" charset="0"/>
                <a:ea typeface="+mn-ea"/>
                <a:cs typeface="+mn-cs"/>
              </a:rPr>
              <a:t>Qué</a:t>
            </a:r>
            <a:endParaRPr lang="en-GB" dirty="0">
              <a:solidFill>
                <a:srgbClr val="002060"/>
              </a:solidFill>
            </a:endParaRPr>
          </a:p>
        </p:txBody>
      </p:sp>
      <p:sp>
        <p:nvSpPr>
          <p:cNvPr id="6" name="Content Placeholder 4">
            <a:extLst>
              <a:ext uri="{FF2B5EF4-FFF2-40B4-BE49-F238E27FC236}">
                <a16:creationId xmlns:a16="http://schemas.microsoft.com/office/drawing/2014/main" id="{150FD534-26CF-4539-B44B-5DC8607BBCE6}"/>
              </a:ext>
            </a:extLst>
          </p:cNvPr>
          <p:cNvSpPr txBox="1">
            <a:spLocks/>
          </p:cNvSpPr>
          <p:nvPr/>
        </p:nvSpPr>
        <p:spPr>
          <a:xfrm>
            <a:off x="243115" y="214315"/>
            <a:ext cx="11566071" cy="5844260"/>
          </a:xfrm>
          <a:prstGeom prst="rect">
            <a:avLst/>
          </a:prstGeom>
          <a:noFill/>
        </p:spPr>
        <p:txBody>
          <a:bodyPr anchor="ct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GB" sz="4200" dirty="0">
                <a:latin typeface="Century Gothic" panose="020B0502020202020204" pitchFamily="34" charset="0"/>
              </a:rPr>
              <a:t>¿         ________?</a:t>
            </a:r>
          </a:p>
          <a:p>
            <a:pPr marL="0" indent="0">
              <a:lnSpc>
                <a:spcPct val="120000"/>
              </a:lnSpc>
              <a:buFont typeface="Arial" panose="020B0604020202020204" pitchFamily="34" charset="0"/>
              <a:buNone/>
            </a:pPr>
            <a:r>
              <a:rPr lang="en-GB" sz="4200" dirty="0">
                <a:latin typeface="Century Gothic" panose="020B0502020202020204" pitchFamily="34" charset="0"/>
              </a:rPr>
              <a:t>_______ swing.</a:t>
            </a:r>
          </a:p>
          <a:p>
            <a:pPr marL="0" indent="0">
              <a:lnSpc>
                <a:spcPct val="120000"/>
              </a:lnSpc>
              <a:buFont typeface="Arial" panose="020B0604020202020204" pitchFamily="34" charset="0"/>
              <a:buNone/>
            </a:pPr>
            <a:r>
              <a:rPr lang="en-GB" sz="4200" dirty="0">
                <a:latin typeface="Century Gothic" panose="020B0502020202020204" pitchFamily="34" charset="0"/>
              </a:rPr>
              <a:t>¿_________?</a:t>
            </a:r>
          </a:p>
          <a:p>
            <a:pPr marL="0" indent="0">
              <a:lnSpc>
                <a:spcPct val="120000"/>
              </a:lnSpc>
              <a:buFont typeface="Arial" panose="020B0604020202020204" pitchFamily="34" charset="0"/>
              <a:buNone/>
            </a:pPr>
            <a:r>
              <a:rPr lang="en-GB" sz="4200" dirty="0" err="1">
                <a:latin typeface="Century Gothic" panose="020B0502020202020204" pitchFamily="34" charset="0"/>
              </a:rPr>
              <a:t>En</a:t>
            </a:r>
            <a:r>
              <a:rPr lang="en-GB" sz="4200" dirty="0">
                <a:latin typeface="Century Gothic" panose="020B0502020202020204" pitchFamily="34" charset="0"/>
              </a:rPr>
              <a:t> un bar </a:t>
            </a:r>
            <a:r>
              <a:rPr lang="en-GB" sz="4200" dirty="0" err="1">
                <a:latin typeface="Century Gothic" panose="020B0502020202020204" pitchFamily="34" charset="0"/>
              </a:rPr>
              <a:t>en</a:t>
            </a:r>
            <a:r>
              <a:rPr lang="en-GB" sz="4200" dirty="0">
                <a:latin typeface="Century Gothic" panose="020B0502020202020204" pitchFamily="34" charset="0"/>
              </a:rPr>
              <a:t> Salamanca.</a:t>
            </a:r>
          </a:p>
          <a:p>
            <a:pPr marL="0" indent="0">
              <a:lnSpc>
                <a:spcPct val="120000"/>
              </a:lnSpc>
              <a:buFont typeface="Arial" panose="020B0604020202020204" pitchFamily="34" charset="0"/>
              <a:buNone/>
            </a:pPr>
            <a:r>
              <a:rPr lang="en-GB" sz="4200" dirty="0">
                <a:latin typeface="Century Gothic" panose="020B0502020202020204" pitchFamily="34" charset="0"/>
              </a:rPr>
              <a:t>¿______ </a:t>
            </a:r>
            <a:r>
              <a:rPr lang="en-GB" sz="4200" dirty="0" err="1">
                <a:latin typeface="Century Gothic" panose="020B0502020202020204" pitchFamily="34" charset="0"/>
              </a:rPr>
              <a:t>en</a:t>
            </a:r>
            <a:r>
              <a:rPr lang="en-GB" sz="4200" dirty="0">
                <a:latin typeface="Century Gothic" panose="020B0502020202020204" pitchFamily="34" charset="0"/>
              </a:rPr>
              <a:t> el </a:t>
            </a:r>
            <a:r>
              <a:rPr lang="en-GB" sz="4200" dirty="0" err="1">
                <a:latin typeface="Century Gothic" panose="020B0502020202020204" pitchFamily="34" charset="0"/>
              </a:rPr>
              <a:t>centro</a:t>
            </a:r>
            <a:r>
              <a:rPr lang="en-GB" sz="4200" dirty="0">
                <a:latin typeface="Century Gothic" panose="020B0502020202020204" pitchFamily="34" charset="0"/>
              </a:rPr>
              <a:t>?</a:t>
            </a:r>
          </a:p>
          <a:p>
            <a:pPr marL="0" indent="0">
              <a:lnSpc>
                <a:spcPct val="120000"/>
              </a:lnSpc>
              <a:buFont typeface="Arial" panose="020B0604020202020204" pitchFamily="34" charset="0"/>
              <a:buNone/>
            </a:pPr>
            <a:r>
              <a:rPr lang="en-GB" sz="4200" dirty="0" err="1">
                <a:latin typeface="Century Gothic" panose="020B0502020202020204" pitchFamily="34" charset="0"/>
              </a:rPr>
              <a:t>Sí</a:t>
            </a:r>
            <a:r>
              <a:rPr lang="en-GB" sz="4200" dirty="0">
                <a:latin typeface="Century Gothic" panose="020B0502020202020204" pitchFamily="34" charset="0"/>
              </a:rPr>
              <a:t>, </a:t>
            </a:r>
            <a:r>
              <a:rPr lang="en-GB" sz="4200" dirty="0" err="1">
                <a:latin typeface="Century Gothic" panose="020B0502020202020204" pitchFamily="34" charset="0"/>
              </a:rPr>
              <a:t>en</a:t>
            </a:r>
            <a:r>
              <a:rPr lang="en-GB" sz="4200" dirty="0">
                <a:latin typeface="Century Gothic" panose="020B0502020202020204" pitchFamily="34" charset="0"/>
              </a:rPr>
              <a:t> el </a:t>
            </a:r>
            <a:r>
              <a:rPr lang="en-GB" sz="4200" dirty="0" err="1">
                <a:latin typeface="Century Gothic" panose="020B0502020202020204" pitchFamily="34" charset="0"/>
              </a:rPr>
              <a:t>centro</a:t>
            </a:r>
            <a:r>
              <a:rPr lang="en-GB" sz="4200" dirty="0">
                <a:latin typeface="Century Gothic" panose="020B0502020202020204" pitchFamily="34" charset="0"/>
              </a:rPr>
              <a:t>.</a:t>
            </a:r>
          </a:p>
          <a:p>
            <a:pPr marL="0" indent="0">
              <a:lnSpc>
                <a:spcPct val="120000"/>
              </a:lnSpc>
              <a:buFont typeface="Arial" panose="020B0604020202020204" pitchFamily="34" charset="0"/>
              <a:buNone/>
            </a:pPr>
            <a:r>
              <a:rPr lang="en-GB" sz="4200" dirty="0">
                <a:latin typeface="Century Gothic" panose="020B0502020202020204" pitchFamily="34" charset="0"/>
              </a:rPr>
              <a:t>¿Con ________?</a:t>
            </a:r>
          </a:p>
          <a:p>
            <a:pPr marL="0" indent="0">
              <a:lnSpc>
                <a:spcPct val="120000"/>
              </a:lnSpc>
              <a:buFont typeface="Arial" panose="020B0604020202020204" pitchFamily="34" charset="0"/>
              <a:buNone/>
            </a:pPr>
            <a:r>
              <a:rPr lang="en-GB" sz="4200" dirty="0">
                <a:latin typeface="Century Gothic" panose="020B0502020202020204" pitchFamily="34" charset="0"/>
              </a:rPr>
              <a:t>Un amigo.</a:t>
            </a:r>
          </a:p>
          <a:p>
            <a:pPr marL="0" indent="0">
              <a:lnSpc>
                <a:spcPct val="120000"/>
              </a:lnSpc>
              <a:buFont typeface="Arial" panose="020B0604020202020204" pitchFamily="34" charset="0"/>
              <a:buNone/>
            </a:pPr>
            <a:r>
              <a:rPr lang="en-GB" sz="4200" dirty="0">
                <a:latin typeface="Century Gothic" panose="020B0502020202020204" pitchFamily="34" charset="0"/>
              </a:rPr>
              <a:t>¿________ </a:t>
            </a:r>
            <a:r>
              <a:rPr lang="en-GB" sz="4200" dirty="0" err="1">
                <a:latin typeface="Century Gothic" panose="020B0502020202020204" pitchFamily="34" charset="0"/>
              </a:rPr>
              <a:t>bailas</a:t>
            </a:r>
            <a:r>
              <a:rPr lang="en-GB" sz="4200" dirty="0">
                <a:latin typeface="Century Gothic" panose="020B0502020202020204" pitchFamily="34" charset="0"/>
              </a:rPr>
              <a:t>?</a:t>
            </a:r>
          </a:p>
          <a:p>
            <a:pPr marL="0" indent="0">
              <a:lnSpc>
                <a:spcPct val="120000"/>
              </a:lnSpc>
              <a:buFont typeface="Arial" panose="020B0604020202020204" pitchFamily="34" charset="0"/>
              <a:buNone/>
            </a:pPr>
            <a:r>
              <a:rPr lang="en-GB" sz="4200" dirty="0">
                <a:latin typeface="Century Gothic" panose="020B0502020202020204" pitchFamily="34" charset="0"/>
              </a:rPr>
              <a:t>¡Con </a:t>
            </a:r>
            <a:r>
              <a:rPr lang="en-GB" sz="4200" dirty="0" err="1">
                <a:latin typeface="Century Gothic" panose="020B0502020202020204" pitchFamily="34" charset="0"/>
              </a:rPr>
              <a:t>energía</a:t>
            </a:r>
            <a:r>
              <a:rPr lang="en-GB" sz="4200" dirty="0">
                <a:latin typeface="Century Gothic" panose="020B0502020202020204" pitchFamily="34" charset="0"/>
              </a:rPr>
              <a:t>!</a:t>
            </a:r>
            <a:endParaRPr lang="en-GB" sz="3100" dirty="0">
              <a:latin typeface="Century Gothic" panose="020B0502020202020204" pitchFamily="34" charset="0"/>
            </a:endParaRPr>
          </a:p>
        </p:txBody>
      </p:sp>
      <p:sp>
        <p:nvSpPr>
          <p:cNvPr id="7" name="TextBox 6">
            <a:extLst>
              <a:ext uri="{FF2B5EF4-FFF2-40B4-BE49-F238E27FC236}">
                <a16:creationId xmlns:a16="http://schemas.microsoft.com/office/drawing/2014/main" id="{98028DD6-7292-44BC-A824-B0D13173CFB7}"/>
              </a:ext>
            </a:extLst>
          </p:cNvPr>
          <p:cNvSpPr txBox="1"/>
          <p:nvPr/>
        </p:nvSpPr>
        <p:spPr>
          <a:xfrm>
            <a:off x="1516468" y="225613"/>
            <a:ext cx="1679437" cy="569387"/>
          </a:xfrm>
          <a:prstGeom prst="rect">
            <a:avLst/>
          </a:prstGeom>
          <a:noFill/>
        </p:spPr>
        <p:txBody>
          <a:bodyPr wrap="square" rtlCol="0">
            <a:spAutoFit/>
          </a:bodyPr>
          <a:lstStyle/>
          <a:p>
            <a:r>
              <a:rPr lang="en-GB" sz="3100" dirty="0">
                <a:solidFill>
                  <a:schemeClr val="accent2"/>
                </a:solidFill>
                <a:latin typeface="Century Gothic" panose="020B0502020202020204" pitchFamily="34" charset="0"/>
              </a:rPr>
              <a:t>bailas</a:t>
            </a:r>
          </a:p>
        </p:txBody>
      </p:sp>
      <p:sp>
        <p:nvSpPr>
          <p:cNvPr id="8" name="TextBox 7">
            <a:extLst>
              <a:ext uri="{FF2B5EF4-FFF2-40B4-BE49-F238E27FC236}">
                <a16:creationId xmlns:a16="http://schemas.microsoft.com/office/drawing/2014/main" id="{99497526-45E1-4725-8451-595A273905AD}"/>
              </a:ext>
            </a:extLst>
          </p:cNvPr>
          <p:cNvSpPr txBox="1"/>
          <p:nvPr/>
        </p:nvSpPr>
        <p:spPr>
          <a:xfrm>
            <a:off x="386363" y="812299"/>
            <a:ext cx="1679437" cy="584775"/>
          </a:xfrm>
          <a:prstGeom prst="rect">
            <a:avLst/>
          </a:prstGeom>
          <a:noFill/>
        </p:spPr>
        <p:txBody>
          <a:bodyPr wrap="square" rtlCol="0">
            <a:spAutoFit/>
          </a:bodyPr>
          <a:lstStyle/>
          <a:p>
            <a:r>
              <a:rPr lang="en-GB" sz="3100" dirty="0">
                <a:solidFill>
                  <a:schemeClr val="accent2"/>
                </a:solidFill>
                <a:latin typeface="Century Gothic" panose="020B0502020202020204" pitchFamily="34" charset="0"/>
              </a:rPr>
              <a:t>Bailo</a:t>
            </a:r>
          </a:p>
        </p:txBody>
      </p:sp>
      <p:sp>
        <p:nvSpPr>
          <p:cNvPr id="9" name="TextBox 8">
            <a:extLst>
              <a:ext uri="{FF2B5EF4-FFF2-40B4-BE49-F238E27FC236}">
                <a16:creationId xmlns:a16="http://schemas.microsoft.com/office/drawing/2014/main" id="{5C002535-7D63-4E71-8FB1-A3F449C381C5}"/>
              </a:ext>
            </a:extLst>
          </p:cNvPr>
          <p:cNvSpPr txBox="1"/>
          <p:nvPr/>
        </p:nvSpPr>
        <p:spPr>
          <a:xfrm>
            <a:off x="604717" y="1339117"/>
            <a:ext cx="1679437" cy="584775"/>
          </a:xfrm>
          <a:prstGeom prst="rect">
            <a:avLst/>
          </a:prstGeom>
          <a:noFill/>
        </p:spPr>
        <p:txBody>
          <a:bodyPr wrap="square" rtlCol="0">
            <a:spAutoFit/>
          </a:bodyPr>
          <a:lstStyle/>
          <a:p>
            <a:r>
              <a:rPr lang="en-GB" sz="3100" dirty="0">
                <a:solidFill>
                  <a:schemeClr val="accent2"/>
                </a:solidFill>
                <a:latin typeface="Century Gothic" panose="020B0502020202020204" pitchFamily="34" charset="0"/>
              </a:rPr>
              <a:t>Dónde</a:t>
            </a:r>
          </a:p>
        </p:txBody>
      </p:sp>
      <p:sp>
        <p:nvSpPr>
          <p:cNvPr id="10" name="TextBox 9">
            <a:extLst>
              <a:ext uri="{FF2B5EF4-FFF2-40B4-BE49-F238E27FC236}">
                <a16:creationId xmlns:a16="http://schemas.microsoft.com/office/drawing/2014/main" id="{BD5024DC-1DB0-4322-91E6-79887A88E2FE}"/>
              </a:ext>
            </a:extLst>
          </p:cNvPr>
          <p:cNvSpPr txBox="1"/>
          <p:nvPr/>
        </p:nvSpPr>
        <p:spPr>
          <a:xfrm>
            <a:off x="579953" y="2509658"/>
            <a:ext cx="1071799" cy="584775"/>
          </a:xfrm>
          <a:prstGeom prst="rect">
            <a:avLst/>
          </a:prstGeom>
          <a:noFill/>
        </p:spPr>
        <p:txBody>
          <a:bodyPr wrap="square" rtlCol="0">
            <a:spAutoFit/>
          </a:bodyPr>
          <a:lstStyle/>
          <a:p>
            <a:r>
              <a:rPr lang="en-GB" sz="3100" dirty="0">
                <a:solidFill>
                  <a:schemeClr val="accent2"/>
                </a:solidFill>
                <a:latin typeface="Century Gothic" panose="020B0502020202020204" pitchFamily="34" charset="0"/>
              </a:rPr>
              <a:t>Está</a:t>
            </a:r>
          </a:p>
        </p:txBody>
      </p:sp>
      <p:sp>
        <p:nvSpPr>
          <p:cNvPr id="12" name="TextBox 11">
            <a:extLst>
              <a:ext uri="{FF2B5EF4-FFF2-40B4-BE49-F238E27FC236}">
                <a16:creationId xmlns:a16="http://schemas.microsoft.com/office/drawing/2014/main" id="{8DF41888-A0B2-4476-9B7F-65CBB83BCD49}"/>
              </a:ext>
            </a:extLst>
          </p:cNvPr>
          <p:cNvSpPr txBox="1"/>
          <p:nvPr/>
        </p:nvSpPr>
        <p:spPr>
          <a:xfrm>
            <a:off x="1516468" y="3610280"/>
            <a:ext cx="1292255" cy="569387"/>
          </a:xfrm>
          <a:prstGeom prst="rect">
            <a:avLst/>
          </a:prstGeom>
          <a:noFill/>
        </p:spPr>
        <p:txBody>
          <a:bodyPr wrap="square" rtlCol="0">
            <a:spAutoFit/>
          </a:bodyPr>
          <a:lstStyle/>
          <a:p>
            <a:r>
              <a:rPr lang="en-GB" sz="3100" dirty="0">
                <a:solidFill>
                  <a:schemeClr val="accent2"/>
                </a:solidFill>
                <a:latin typeface="Century Gothic" panose="020B0502020202020204" pitchFamily="34" charset="0"/>
              </a:rPr>
              <a:t>quién</a:t>
            </a:r>
          </a:p>
        </p:txBody>
      </p:sp>
      <p:sp>
        <p:nvSpPr>
          <p:cNvPr id="13" name="TextBox 12">
            <a:extLst>
              <a:ext uri="{FF2B5EF4-FFF2-40B4-BE49-F238E27FC236}">
                <a16:creationId xmlns:a16="http://schemas.microsoft.com/office/drawing/2014/main" id="{7ADD0300-03CD-4F17-8E86-7C72DEBFFC12}"/>
              </a:ext>
            </a:extLst>
          </p:cNvPr>
          <p:cNvSpPr txBox="1"/>
          <p:nvPr/>
        </p:nvSpPr>
        <p:spPr>
          <a:xfrm>
            <a:off x="579953" y="4752055"/>
            <a:ext cx="1485847" cy="569387"/>
          </a:xfrm>
          <a:prstGeom prst="rect">
            <a:avLst/>
          </a:prstGeom>
          <a:noFill/>
        </p:spPr>
        <p:txBody>
          <a:bodyPr wrap="square" rtlCol="0">
            <a:spAutoFit/>
          </a:bodyPr>
          <a:lstStyle/>
          <a:p>
            <a:r>
              <a:rPr lang="en-GB" sz="3100" dirty="0">
                <a:solidFill>
                  <a:schemeClr val="accent2"/>
                </a:solidFill>
                <a:latin typeface="Century Gothic" panose="020B0502020202020204" pitchFamily="34" charset="0"/>
              </a:rPr>
              <a:t>Cómo</a:t>
            </a:r>
          </a:p>
        </p:txBody>
      </p:sp>
      <p:grpSp>
        <p:nvGrpSpPr>
          <p:cNvPr id="14" name="Group 13">
            <a:extLst>
              <a:ext uri="{FF2B5EF4-FFF2-40B4-BE49-F238E27FC236}">
                <a16:creationId xmlns:a16="http://schemas.microsoft.com/office/drawing/2014/main" id="{CE55E1C1-A9F2-4FC2-9C08-43C634AFE89C}"/>
              </a:ext>
            </a:extLst>
          </p:cNvPr>
          <p:cNvGrpSpPr/>
          <p:nvPr/>
        </p:nvGrpSpPr>
        <p:grpSpPr>
          <a:xfrm>
            <a:off x="7686627" y="1396519"/>
            <a:ext cx="3546930" cy="2887858"/>
            <a:chOff x="7839112" y="918945"/>
            <a:chExt cx="3546930" cy="2887858"/>
          </a:xfrm>
        </p:grpSpPr>
        <p:sp>
          <p:nvSpPr>
            <p:cNvPr id="15" name="Rectangle 14">
              <a:extLst>
                <a:ext uri="{FF2B5EF4-FFF2-40B4-BE49-F238E27FC236}">
                  <a16:creationId xmlns:a16="http://schemas.microsoft.com/office/drawing/2014/main" id="{44F1787F-BCF8-4D76-BEFD-1AA30F3CCBD8}"/>
                </a:ext>
              </a:extLst>
            </p:cNvPr>
            <p:cNvSpPr/>
            <p:nvPr/>
          </p:nvSpPr>
          <p:spPr>
            <a:xfrm>
              <a:off x="9673357" y="2950459"/>
              <a:ext cx="1712685"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accent2"/>
                  </a:solidFill>
                  <a:latin typeface="Century Gothic" panose="020B0502020202020204" pitchFamily="34" charset="0"/>
                </a:rPr>
                <a:t>bailas</a:t>
              </a:r>
            </a:p>
          </p:txBody>
        </p:sp>
        <p:sp>
          <p:nvSpPr>
            <p:cNvPr id="16" name="Rectangle 15">
              <a:extLst>
                <a:ext uri="{FF2B5EF4-FFF2-40B4-BE49-F238E27FC236}">
                  <a16:creationId xmlns:a16="http://schemas.microsoft.com/office/drawing/2014/main" id="{58C0B516-6CAC-433B-BBBC-626BBF69BB12}"/>
                </a:ext>
              </a:extLst>
            </p:cNvPr>
            <p:cNvSpPr/>
            <p:nvPr/>
          </p:nvSpPr>
          <p:spPr>
            <a:xfrm>
              <a:off x="7839112" y="920688"/>
              <a:ext cx="1712685"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solidFill>
                    <a:schemeClr val="accent2"/>
                  </a:solidFill>
                  <a:latin typeface="Century Gothic" panose="020B0502020202020204" pitchFamily="34" charset="0"/>
                </a:rPr>
                <a:t>bailo</a:t>
              </a:r>
              <a:endParaRPr lang="en-GB" sz="3600" dirty="0">
                <a:solidFill>
                  <a:schemeClr val="accent2"/>
                </a:solidFill>
                <a:latin typeface="Century Gothic" panose="020B0502020202020204" pitchFamily="34" charset="0"/>
              </a:endParaRPr>
            </a:p>
          </p:txBody>
        </p:sp>
        <p:sp>
          <p:nvSpPr>
            <p:cNvPr id="17" name="Rectangle 16">
              <a:extLst>
                <a:ext uri="{FF2B5EF4-FFF2-40B4-BE49-F238E27FC236}">
                  <a16:creationId xmlns:a16="http://schemas.microsoft.com/office/drawing/2014/main" id="{FA1FB478-D822-4875-93CD-50FD4AA9DE44}"/>
                </a:ext>
              </a:extLst>
            </p:cNvPr>
            <p:cNvSpPr/>
            <p:nvPr/>
          </p:nvSpPr>
          <p:spPr>
            <a:xfrm>
              <a:off x="9673356" y="1933301"/>
              <a:ext cx="1712685"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solidFill>
                    <a:schemeClr val="accent2"/>
                  </a:solidFill>
                  <a:latin typeface="Century Gothic" panose="020B0502020202020204" pitchFamily="34" charset="0"/>
                </a:rPr>
                <a:t>dónde</a:t>
              </a:r>
              <a:endParaRPr lang="en-GB" sz="3600" dirty="0">
                <a:solidFill>
                  <a:schemeClr val="accent2"/>
                </a:solidFill>
                <a:latin typeface="Century Gothic" panose="020B0502020202020204" pitchFamily="34" charset="0"/>
              </a:endParaRPr>
            </a:p>
          </p:txBody>
        </p:sp>
        <p:sp>
          <p:nvSpPr>
            <p:cNvPr id="18" name="Rectangle 17">
              <a:extLst>
                <a:ext uri="{FF2B5EF4-FFF2-40B4-BE49-F238E27FC236}">
                  <a16:creationId xmlns:a16="http://schemas.microsoft.com/office/drawing/2014/main" id="{2B9B727E-F314-439A-800C-0FE2B94D1806}"/>
                </a:ext>
              </a:extLst>
            </p:cNvPr>
            <p:cNvSpPr/>
            <p:nvPr/>
          </p:nvSpPr>
          <p:spPr>
            <a:xfrm>
              <a:off x="7839113" y="2950460"/>
              <a:ext cx="1712685"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accent2"/>
                  </a:solidFill>
                  <a:latin typeface="Century Gothic" panose="020B0502020202020204" pitchFamily="34" charset="0"/>
                </a:rPr>
                <a:t>quién</a:t>
              </a:r>
            </a:p>
          </p:txBody>
        </p:sp>
        <p:sp>
          <p:nvSpPr>
            <p:cNvPr id="19" name="Rectangle 18">
              <a:extLst>
                <a:ext uri="{FF2B5EF4-FFF2-40B4-BE49-F238E27FC236}">
                  <a16:creationId xmlns:a16="http://schemas.microsoft.com/office/drawing/2014/main" id="{B2B493D0-CE31-4076-99A8-A90EB5FC2288}"/>
                </a:ext>
              </a:extLst>
            </p:cNvPr>
            <p:cNvSpPr/>
            <p:nvPr/>
          </p:nvSpPr>
          <p:spPr>
            <a:xfrm>
              <a:off x="9661797" y="918945"/>
              <a:ext cx="1712685"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solidFill>
                    <a:schemeClr val="accent2"/>
                  </a:solidFill>
                  <a:latin typeface="Century Gothic" panose="020B0502020202020204" pitchFamily="34" charset="0"/>
                </a:rPr>
                <a:t>cómo</a:t>
              </a:r>
              <a:endParaRPr lang="en-GB" sz="3600" dirty="0">
                <a:solidFill>
                  <a:schemeClr val="accent2"/>
                </a:solidFill>
                <a:latin typeface="Century Gothic" panose="020B0502020202020204" pitchFamily="34" charset="0"/>
              </a:endParaRPr>
            </a:p>
          </p:txBody>
        </p:sp>
        <p:sp>
          <p:nvSpPr>
            <p:cNvPr id="20" name="Rectangle 19">
              <a:extLst>
                <a:ext uri="{FF2B5EF4-FFF2-40B4-BE49-F238E27FC236}">
                  <a16:creationId xmlns:a16="http://schemas.microsoft.com/office/drawing/2014/main" id="{153E5243-9A8C-4E6D-ADA6-3551EB17ED04}"/>
                </a:ext>
              </a:extLst>
            </p:cNvPr>
            <p:cNvSpPr/>
            <p:nvPr/>
          </p:nvSpPr>
          <p:spPr>
            <a:xfrm>
              <a:off x="7839113" y="1927989"/>
              <a:ext cx="1712685"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solidFill>
                    <a:schemeClr val="accent2"/>
                  </a:solidFill>
                  <a:latin typeface="Century Gothic" panose="020B0502020202020204" pitchFamily="34" charset="0"/>
                </a:rPr>
                <a:t>está</a:t>
              </a:r>
              <a:endParaRPr lang="en-GB" sz="3600" dirty="0">
                <a:solidFill>
                  <a:schemeClr val="accent2"/>
                </a:solidFill>
                <a:latin typeface="Century Gothic" panose="020B0502020202020204" pitchFamily="34" charset="0"/>
              </a:endParaRPr>
            </a:p>
          </p:txBody>
        </p:sp>
      </p:grpSp>
      <p:pic>
        <p:nvPicPr>
          <p:cNvPr id="21" name="Picture 20">
            <a:extLst>
              <a:ext uri="{FF2B5EF4-FFF2-40B4-BE49-F238E27FC236}">
                <a16:creationId xmlns:a16="http://schemas.microsoft.com/office/drawing/2014/main" id="{77784A67-26C3-4653-9B00-02C045370BC3}"/>
              </a:ext>
            </a:extLst>
          </p:cNvPr>
          <p:cNvPicPr>
            <a:picLocks noChangeAspect="1"/>
          </p:cNvPicPr>
          <p:nvPr/>
        </p:nvPicPr>
        <p:blipFill>
          <a:blip r:embed="rId3" cstate="hqprint">
            <a:clrChange>
              <a:clrFrom>
                <a:srgbClr val="FFF8D8"/>
              </a:clrFrom>
              <a:clrTo>
                <a:srgbClr val="FFF8D8">
                  <a:alpha val="0"/>
                </a:srgbClr>
              </a:clrTo>
            </a:clrChang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2918723" y="3177336"/>
            <a:ext cx="5081853" cy="2858543"/>
          </a:xfrm>
          <a:prstGeom prst="rect">
            <a:avLst/>
          </a:prstGeom>
        </p:spPr>
      </p:pic>
      <p:sp>
        <p:nvSpPr>
          <p:cNvPr id="23" name="Rounded Rectangle 11">
            <a:extLst>
              <a:ext uri="{FF2B5EF4-FFF2-40B4-BE49-F238E27FC236}">
                <a16:creationId xmlns:a16="http://schemas.microsoft.com/office/drawing/2014/main" id="{A316DD52-7894-4A75-969C-CA0645DA2978}"/>
              </a:ext>
            </a:extLst>
          </p:cNvPr>
          <p:cNvSpPr/>
          <p:nvPr/>
        </p:nvSpPr>
        <p:spPr>
          <a:xfrm>
            <a:off x="10045148" y="258166"/>
            <a:ext cx="188299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Title 141">
            <a:extLst>
              <a:ext uri="{FF2B5EF4-FFF2-40B4-BE49-F238E27FC236}">
                <a16:creationId xmlns:a16="http://schemas.microsoft.com/office/drawing/2014/main" id="{19D34094-469A-4784-A476-F7A0C05F4F24}"/>
              </a:ext>
            </a:extLst>
          </p:cNvPr>
          <p:cNvSpPr txBox="1">
            <a:spLocks/>
          </p:cNvSpPr>
          <p:nvPr/>
        </p:nvSpPr>
        <p:spPr>
          <a:xfrm>
            <a:off x="10161338" y="-204157"/>
            <a:ext cx="24282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000" b="1" dirty="0">
                <a:solidFill>
                  <a:srgbClr val="FFFFFF"/>
                </a:solidFill>
                <a:latin typeface="Century Gothic" panose="020B0502020202020204" pitchFamily="34" charset="0"/>
                <a:ea typeface="+mn-ea"/>
                <a:cs typeface="+mn-cs"/>
              </a:rPr>
              <a:t>leer / hablar</a:t>
            </a:r>
            <a:endParaRPr lang="en-GB" dirty="0">
              <a:latin typeface="Century Gothic" panose="020B0502020202020204" pitchFamily="34" charset="0"/>
            </a:endParaRPr>
          </a:p>
        </p:txBody>
      </p:sp>
      <p:sp>
        <p:nvSpPr>
          <p:cNvPr id="2" name="TextBox 1"/>
          <p:cNvSpPr txBox="1"/>
          <p:nvPr/>
        </p:nvSpPr>
        <p:spPr>
          <a:xfrm>
            <a:off x="11233557" y="677079"/>
            <a:ext cx="1538440" cy="400110"/>
          </a:xfrm>
          <a:prstGeom prst="rect">
            <a:avLst/>
          </a:prstGeom>
          <a:noFill/>
        </p:spPr>
        <p:txBody>
          <a:bodyPr wrap="square" rtlCol="0">
            <a:spAutoFit/>
          </a:bodyPr>
          <a:lstStyle/>
          <a:p>
            <a:r>
              <a:rPr lang="en-GB" sz="2000" b="1" dirty="0">
                <a:latin typeface="Century Gothic" panose="020B0502020202020204" pitchFamily="34" charset="0"/>
              </a:rPr>
              <a:t>[1/2]</a:t>
            </a:r>
          </a:p>
        </p:txBody>
      </p:sp>
    </p:spTree>
    <p:extLst>
      <p:ext uri="{BB962C8B-B14F-4D97-AF65-F5344CB8AC3E}">
        <p14:creationId xmlns:p14="http://schemas.microsoft.com/office/powerpoint/2010/main" val="110942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500912" y="1240660"/>
          <a:ext cx="11506073" cy="4917002"/>
        </p:xfrm>
        <a:graphic>
          <a:graphicData uri="http://schemas.openxmlformats.org/drawingml/2006/table">
            <a:tbl>
              <a:tblPr firstRow="1" bandRow="1">
                <a:tableStyleId>{5C22544A-7EE6-4342-B048-85BDC9FD1C3A}</a:tableStyleId>
              </a:tblPr>
              <a:tblGrid>
                <a:gridCol w="1917679">
                  <a:extLst>
                    <a:ext uri="{9D8B030D-6E8A-4147-A177-3AD203B41FA5}">
                      <a16:colId xmlns:a16="http://schemas.microsoft.com/office/drawing/2014/main" val="2934305835"/>
                    </a:ext>
                  </a:extLst>
                </a:gridCol>
                <a:gridCol w="958839">
                  <a:extLst>
                    <a:ext uri="{9D8B030D-6E8A-4147-A177-3AD203B41FA5}">
                      <a16:colId xmlns:a16="http://schemas.microsoft.com/office/drawing/2014/main" val="2456540923"/>
                    </a:ext>
                  </a:extLst>
                </a:gridCol>
                <a:gridCol w="958840">
                  <a:extLst>
                    <a:ext uri="{9D8B030D-6E8A-4147-A177-3AD203B41FA5}">
                      <a16:colId xmlns:a16="http://schemas.microsoft.com/office/drawing/2014/main" val="2505744352"/>
                    </a:ext>
                  </a:extLst>
                </a:gridCol>
                <a:gridCol w="1743688">
                  <a:extLst>
                    <a:ext uri="{9D8B030D-6E8A-4147-A177-3AD203B41FA5}">
                      <a16:colId xmlns:a16="http://schemas.microsoft.com/office/drawing/2014/main" val="2341390405"/>
                    </a:ext>
                  </a:extLst>
                </a:gridCol>
                <a:gridCol w="2091670">
                  <a:extLst>
                    <a:ext uri="{9D8B030D-6E8A-4147-A177-3AD203B41FA5}">
                      <a16:colId xmlns:a16="http://schemas.microsoft.com/office/drawing/2014/main" val="2857918720"/>
                    </a:ext>
                  </a:extLst>
                </a:gridCol>
                <a:gridCol w="958839">
                  <a:extLst>
                    <a:ext uri="{9D8B030D-6E8A-4147-A177-3AD203B41FA5}">
                      <a16:colId xmlns:a16="http://schemas.microsoft.com/office/drawing/2014/main" val="3257646081"/>
                    </a:ext>
                  </a:extLst>
                </a:gridCol>
                <a:gridCol w="958839">
                  <a:extLst>
                    <a:ext uri="{9D8B030D-6E8A-4147-A177-3AD203B41FA5}">
                      <a16:colId xmlns:a16="http://schemas.microsoft.com/office/drawing/2014/main" val="266289954"/>
                    </a:ext>
                  </a:extLst>
                </a:gridCol>
                <a:gridCol w="1917679">
                  <a:extLst>
                    <a:ext uri="{9D8B030D-6E8A-4147-A177-3AD203B41FA5}">
                      <a16:colId xmlns:a16="http://schemas.microsoft.com/office/drawing/2014/main" val="3830102258"/>
                    </a:ext>
                  </a:extLst>
                </a:gridCol>
              </a:tblGrid>
              <a:tr h="466922">
                <a:tc gridSpan="4">
                  <a:txBody>
                    <a:bodyPr/>
                    <a:lstStyle/>
                    <a:p>
                      <a:r>
                        <a:rPr lang="en-GB" sz="2000" b="0" i="0" dirty="0">
                          <a:solidFill>
                            <a:schemeClr val="accent1">
                              <a:lumMod val="50000"/>
                            </a:schemeClr>
                          </a:solidFill>
                          <a:latin typeface="Century Gothic" panose="020B0502020202020204" pitchFamily="34" charset="0"/>
                        </a:rPr>
                        <a:t>What Daniel does.</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endParaRPr lang="en-GB"/>
                    </a:p>
                  </a:txBody>
                  <a:tcPr/>
                </a:tc>
                <a:tc hMerge="1">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endParaRPr lang="en-GB"/>
                    </a:p>
                  </a:txBody>
                  <a:tcPr/>
                </a:tc>
                <a:tc gridSpan="4">
                  <a:txBody>
                    <a:bodyPr/>
                    <a:lstStyle/>
                    <a:p>
                      <a:r>
                        <a:rPr lang="en-GB" sz="2000" b="0" i="0" dirty="0">
                          <a:solidFill>
                            <a:schemeClr val="accent1">
                              <a:lumMod val="50000"/>
                            </a:schemeClr>
                          </a:solidFill>
                          <a:latin typeface="Century Gothic" panose="020B0502020202020204" pitchFamily="34" charset="0"/>
                        </a:rPr>
                        <a:t>What</a:t>
                      </a:r>
                      <a:r>
                        <a:rPr lang="en-GB" sz="2000" b="0" i="0" baseline="0" dirty="0">
                          <a:solidFill>
                            <a:schemeClr val="accent1">
                              <a:lumMod val="50000"/>
                            </a:schemeClr>
                          </a:solidFill>
                          <a:latin typeface="Century Gothic" panose="020B0502020202020204" pitchFamily="34" charset="0"/>
                        </a:rPr>
                        <a:t> it’s good for Daniel to do. (“</a:t>
                      </a:r>
                      <a:r>
                        <a:rPr lang="en-GB" sz="2000" baseline="0" dirty="0" err="1">
                          <a:solidFill>
                            <a:schemeClr val="accent1">
                              <a:lumMod val="50000"/>
                            </a:schemeClr>
                          </a:solidFill>
                        </a:rPr>
                        <a:t>Es</a:t>
                      </a:r>
                      <a:r>
                        <a:rPr lang="en-GB" sz="2000" baseline="0" dirty="0">
                          <a:solidFill>
                            <a:schemeClr val="accent1">
                              <a:lumMod val="50000"/>
                            </a:schemeClr>
                          </a:solidFill>
                        </a:rPr>
                        <a:t> </a:t>
                      </a:r>
                      <a:r>
                        <a:rPr lang="en-GB" sz="2000" baseline="0" dirty="0" err="1">
                          <a:solidFill>
                            <a:schemeClr val="accent1">
                              <a:lumMod val="50000"/>
                            </a:schemeClr>
                          </a:solidFill>
                        </a:rPr>
                        <a:t>bueno</a:t>
                      </a:r>
                      <a:r>
                        <a:rPr lang="en-GB" sz="2000" baseline="0" dirty="0">
                          <a:solidFill>
                            <a:schemeClr val="accent1">
                              <a:lumMod val="50000"/>
                            </a:schemeClr>
                          </a:solidFill>
                        </a:rPr>
                        <a:t>…”)</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endParaRPr lang="en-GB"/>
                    </a:p>
                  </a:txBody>
                  <a:tcPr/>
                </a:tc>
                <a:tc hMerge="1">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2099727279"/>
                  </a:ext>
                </a:extLst>
              </a:tr>
              <a:tr h="466922">
                <a:tc gridSpan="2">
                  <a:txBody>
                    <a:bodyPr/>
                    <a:lstStyle/>
                    <a:p>
                      <a:endParaRPr lang="en-GB" sz="2000" b="0" i="0" dirty="0">
                        <a:solidFill>
                          <a:schemeClr val="accent1">
                            <a:lumMod val="50000"/>
                          </a:schemeClr>
                        </a:solidFill>
                        <a:latin typeface="Century Gothic" panose="020B0502020202020204" pitchFamily="34" charset="0"/>
                      </a:endParaRPr>
                    </a:p>
                    <a:p>
                      <a:endParaRPr lang="en-GB" sz="2000" b="0" i="0" dirty="0">
                        <a:solidFill>
                          <a:schemeClr val="accent1">
                            <a:lumMod val="50000"/>
                          </a:schemeClr>
                        </a:solidFill>
                        <a:latin typeface="Century Gothic" panose="020B0502020202020204" pitchFamily="34" charset="0"/>
                      </a:endParaRPr>
                    </a:p>
                    <a:p>
                      <a:endParaRPr lang="en-GB" sz="2000" dirty="0">
                        <a:solidFill>
                          <a:schemeClr val="accent1">
                            <a:lumMod val="50000"/>
                          </a:schemeClr>
                        </a:solidFill>
                      </a:endParaRPr>
                    </a:p>
                    <a:p>
                      <a:endParaRPr lang="en-GB" sz="2000" dirty="0">
                        <a:solidFill>
                          <a:schemeClr val="accent1">
                            <a:lumMod val="50000"/>
                          </a:schemeClr>
                        </a:solidFill>
                      </a:endParaRPr>
                    </a:p>
                    <a:p>
                      <a:endParaRPr lang="en-GB" sz="2000" dirty="0">
                        <a:solidFill>
                          <a:schemeClr val="accent1">
                            <a:lumMod val="50000"/>
                          </a:schemeClr>
                        </a:solidFill>
                      </a:endParaRPr>
                    </a:p>
                    <a:p>
                      <a:endParaRPr lang="en-GB" sz="2000" dirty="0">
                        <a:solidFill>
                          <a:schemeClr val="accent1">
                            <a:lumMod val="50000"/>
                          </a:schemeClr>
                        </a:solidFill>
                      </a:endParaRPr>
                    </a:p>
                    <a:p>
                      <a:pPr algn="ctr"/>
                      <a:r>
                        <a:rPr lang="en-GB" sz="2000" dirty="0">
                          <a:solidFill>
                            <a:schemeClr val="accent1">
                              <a:lumMod val="50000"/>
                            </a:schemeClr>
                          </a:solidFill>
                        </a:rPr>
                        <a:t>[never]</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endParaRPr lang="en-GB"/>
                    </a:p>
                  </a:txBody>
                  <a:tcPr/>
                </a:tc>
                <a:tc gridSpan="2">
                  <a:txBody>
                    <a:bodyPr/>
                    <a:lstStyle/>
                    <a:p>
                      <a:endParaRPr lang="en-GB" sz="2000" b="0" i="0" dirty="0">
                        <a:solidFill>
                          <a:schemeClr val="accent1">
                            <a:lumMod val="50000"/>
                          </a:schemeClr>
                        </a:solidFill>
                        <a:latin typeface="Century Gothic" panose="020B0502020202020204" pitchFamily="34" charset="0"/>
                      </a:endParaRPr>
                    </a:p>
                    <a:p>
                      <a:endParaRPr lang="en-GB" sz="2000" b="0" i="0" dirty="0">
                        <a:solidFill>
                          <a:schemeClr val="accent1">
                            <a:lumMod val="50000"/>
                          </a:schemeClr>
                        </a:solidFill>
                        <a:latin typeface="Century Gothic" panose="020B0502020202020204" pitchFamily="34" charset="0"/>
                      </a:endParaRPr>
                    </a:p>
                    <a:p>
                      <a:endParaRPr lang="en-GB" sz="2000" dirty="0">
                        <a:solidFill>
                          <a:schemeClr val="accent1">
                            <a:lumMod val="50000"/>
                          </a:schemeClr>
                        </a:solidFill>
                      </a:endParaRPr>
                    </a:p>
                    <a:p>
                      <a:endParaRPr lang="en-GB" sz="2000" dirty="0">
                        <a:solidFill>
                          <a:schemeClr val="accent1">
                            <a:lumMod val="50000"/>
                          </a:schemeClr>
                        </a:solidFill>
                      </a:endParaRPr>
                    </a:p>
                    <a:p>
                      <a:endParaRPr lang="en-GB" sz="2000" dirty="0">
                        <a:solidFill>
                          <a:schemeClr val="accent1">
                            <a:lumMod val="50000"/>
                          </a:schemeClr>
                        </a:solidFill>
                      </a:endParaRPr>
                    </a:p>
                    <a:p>
                      <a:endParaRPr lang="en-GB" sz="2000"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[sometimes]</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endParaRPr lang="en-GB"/>
                    </a:p>
                  </a:txBody>
                  <a:tcPr/>
                </a:tc>
                <a:tc gridSpan="2">
                  <a:txBody>
                    <a:bodyPr/>
                    <a:lstStyle/>
                    <a:p>
                      <a:endParaRPr lang="en-GB" sz="2000" b="0" i="0" dirty="0">
                        <a:solidFill>
                          <a:schemeClr val="accent1">
                            <a:lumMod val="50000"/>
                          </a:schemeClr>
                        </a:solidFill>
                        <a:latin typeface="Century Gothic" panose="020B0502020202020204" pitchFamily="34" charset="0"/>
                      </a:endParaRPr>
                    </a:p>
                    <a:p>
                      <a:endParaRPr lang="en-GB" sz="2000" b="0" i="0" dirty="0">
                        <a:solidFill>
                          <a:schemeClr val="accent1">
                            <a:lumMod val="50000"/>
                          </a:schemeClr>
                        </a:solidFill>
                        <a:latin typeface="Century Gothic" panose="020B0502020202020204" pitchFamily="34" charset="0"/>
                      </a:endParaRPr>
                    </a:p>
                    <a:p>
                      <a:endParaRPr lang="en-GB" sz="2000" dirty="0">
                        <a:solidFill>
                          <a:schemeClr val="accent1">
                            <a:lumMod val="50000"/>
                          </a:schemeClr>
                        </a:solidFill>
                      </a:endParaRPr>
                    </a:p>
                    <a:p>
                      <a:endParaRPr lang="en-GB" sz="2000" dirty="0">
                        <a:solidFill>
                          <a:schemeClr val="accent1">
                            <a:lumMod val="50000"/>
                          </a:schemeClr>
                        </a:solidFill>
                      </a:endParaRPr>
                    </a:p>
                    <a:p>
                      <a:endParaRPr lang="en-GB" sz="2000" dirty="0">
                        <a:solidFill>
                          <a:schemeClr val="accent1">
                            <a:lumMod val="50000"/>
                          </a:schemeClr>
                        </a:solidFill>
                      </a:endParaRPr>
                    </a:p>
                    <a:p>
                      <a:endParaRPr lang="en-GB" sz="2000"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[every</a:t>
                      </a:r>
                      <a:r>
                        <a:rPr lang="en-GB" sz="2000" baseline="0" dirty="0">
                          <a:solidFill>
                            <a:schemeClr val="accent1">
                              <a:lumMod val="50000"/>
                            </a:schemeClr>
                          </a:solidFill>
                        </a:rPr>
                        <a:t> day</a:t>
                      </a:r>
                      <a:r>
                        <a:rPr lang="en-GB" sz="2000" dirty="0">
                          <a:solidFill>
                            <a:schemeClr val="accent1">
                              <a:lumMod val="50000"/>
                            </a:schemeClr>
                          </a:solidFill>
                        </a:rPr>
                        <a:t>]</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endParaRPr lang="en-GB"/>
                    </a:p>
                  </a:txBody>
                  <a:tcPr/>
                </a:tc>
                <a:tc gridSpan="2">
                  <a:txBody>
                    <a:bodyPr/>
                    <a:lstStyle/>
                    <a:p>
                      <a:endParaRPr lang="en-GB" sz="2000" b="0" i="0" dirty="0">
                        <a:solidFill>
                          <a:schemeClr val="accent1">
                            <a:lumMod val="50000"/>
                          </a:schemeClr>
                        </a:solidFill>
                        <a:latin typeface="Century Gothic" panose="020B0502020202020204" pitchFamily="34" charset="0"/>
                      </a:endParaRPr>
                    </a:p>
                    <a:p>
                      <a:endParaRPr lang="en-GB" sz="2000" b="0" i="0" dirty="0">
                        <a:solidFill>
                          <a:schemeClr val="accent1">
                            <a:lumMod val="50000"/>
                          </a:schemeClr>
                        </a:solidFill>
                        <a:latin typeface="Century Gothic" panose="020B0502020202020204" pitchFamily="34" charset="0"/>
                      </a:endParaRPr>
                    </a:p>
                    <a:p>
                      <a:endParaRPr lang="en-GB" sz="2000" dirty="0">
                        <a:solidFill>
                          <a:schemeClr val="accent1">
                            <a:lumMod val="50000"/>
                          </a:schemeClr>
                        </a:solidFill>
                      </a:endParaRPr>
                    </a:p>
                    <a:p>
                      <a:endParaRPr lang="en-GB" sz="2000" dirty="0">
                        <a:solidFill>
                          <a:schemeClr val="accent1">
                            <a:lumMod val="50000"/>
                          </a:schemeClr>
                        </a:solidFill>
                      </a:endParaRPr>
                    </a:p>
                    <a:p>
                      <a:endParaRPr lang="en-GB" sz="2000" dirty="0">
                        <a:solidFill>
                          <a:schemeClr val="accent1">
                            <a:lumMod val="50000"/>
                          </a:schemeClr>
                        </a:solidFill>
                      </a:endParaRPr>
                    </a:p>
                    <a:p>
                      <a:endParaRPr lang="en-GB" sz="2000"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[at</a:t>
                      </a:r>
                      <a:r>
                        <a:rPr lang="en-GB" sz="2000" baseline="0" dirty="0">
                          <a:solidFill>
                            <a:schemeClr val="accent1">
                              <a:lumMod val="50000"/>
                            </a:schemeClr>
                          </a:solidFill>
                        </a:rPr>
                        <a:t> school</a:t>
                      </a:r>
                      <a:r>
                        <a:rPr lang="en-GB" sz="2000" dirty="0">
                          <a:solidFill>
                            <a:schemeClr val="accent1">
                              <a:lumMod val="50000"/>
                            </a:schemeClr>
                          </a:solidFill>
                        </a:rPr>
                        <a:t>]</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1534924363"/>
                  </a:ext>
                </a:extLst>
              </a:tr>
              <a:tr h="466922">
                <a:tc>
                  <a:txBody>
                    <a:bodyPr/>
                    <a:lstStyle/>
                    <a:p>
                      <a:pPr algn="ctr"/>
                      <a:endParaRPr lang="en-GB" sz="2000" b="0" i="0" dirty="0">
                        <a:solidFill>
                          <a:schemeClr val="accent1">
                            <a:lumMod val="50000"/>
                          </a:schemeClr>
                        </a:solidFill>
                        <a:latin typeface="Century Gothic" panose="020B0502020202020204" pitchFamily="34" charset="0"/>
                      </a:endParaRPr>
                    </a:p>
                    <a:p>
                      <a:pPr algn="ctr"/>
                      <a:endParaRPr lang="en-GB" sz="2000" b="0" i="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endParaRPr>
                    </a:p>
                    <a:p>
                      <a:pPr algn="ctr"/>
                      <a:endParaRPr lang="en-GB" sz="2000" dirty="0">
                        <a:solidFill>
                          <a:schemeClr val="accent1">
                            <a:lumMod val="50000"/>
                          </a:schemeClr>
                        </a:solidFill>
                      </a:endParaRPr>
                    </a:p>
                    <a:p>
                      <a:pPr algn="ctr"/>
                      <a:endParaRPr lang="en-GB" sz="2000"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[red</a:t>
                      </a:r>
                      <a:r>
                        <a:rPr lang="en-GB" sz="2000" baseline="0" dirty="0">
                          <a:solidFill>
                            <a:schemeClr val="accent1">
                              <a:lumMod val="50000"/>
                            </a:schemeClr>
                          </a:solidFill>
                        </a:rPr>
                        <a:t> meat</a:t>
                      </a:r>
                      <a:r>
                        <a:rPr lang="en-GB" sz="2000" dirty="0">
                          <a:solidFill>
                            <a:schemeClr val="accent1">
                              <a:lumMod val="50000"/>
                            </a:schemeClr>
                          </a:solidFill>
                        </a:rPr>
                        <a:t>]</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gridSpan="2">
                  <a:txBody>
                    <a:bodyPr/>
                    <a:lstStyle/>
                    <a:p>
                      <a:pPr algn="ctr"/>
                      <a:endParaRPr lang="en-GB" sz="2000" b="0" i="0" dirty="0">
                        <a:solidFill>
                          <a:schemeClr val="accent1">
                            <a:lumMod val="50000"/>
                          </a:schemeClr>
                        </a:solidFill>
                        <a:latin typeface="Century Gothic" panose="020B0502020202020204" pitchFamily="34" charset="0"/>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pPr algn="ctr"/>
                      <a:endParaRPr lang="en-GB" sz="2000"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pPr algn="ctr"/>
                      <a:endParaRPr lang="en-GB" sz="2000" b="0" i="0" dirty="0">
                        <a:solidFill>
                          <a:schemeClr val="accent1">
                            <a:lumMod val="50000"/>
                          </a:schemeClr>
                        </a:solidFill>
                        <a:latin typeface="Century Gothic" panose="020B0502020202020204" pitchFamily="34" charset="0"/>
                      </a:endParaRPr>
                    </a:p>
                    <a:p>
                      <a:pPr algn="ctr"/>
                      <a:endParaRPr lang="en-GB" sz="2000" b="0" i="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endParaRPr>
                    </a:p>
                    <a:p>
                      <a:pPr algn="ctr"/>
                      <a:endParaRPr lang="en-GB" sz="2000" dirty="0">
                        <a:solidFill>
                          <a:schemeClr val="accent1">
                            <a:lumMod val="50000"/>
                          </a:schemeClr>
                        </a:solidFill>
                      </a:endParaRPr>
                    </a:p>
                    <a:p>
                      <a:pPr algn="ctr"/>
                      <a:endParaRPr lang="en-GB" sz="2000" dirty="0">
                        <a:solidFill>
                          <a:schemeClr val="accent1">
                            <a:lumMod val="50000"/>
                          </a:schemeClr>
                        </a:solidFill>
                      </a:endParaRPr>
                    </a:p>
                    <a:p>
                      <a:pPr algn="ctr"/>
                      <a:endParaRPr lang="en-GB" sz="2000"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[alone]</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pPr algn="ctr"/>
                      <a:endParaRPr lang="en-GB" sz="2000" b="0" i="0" dirty="0">
                        <a:solidFill>
                          <a:schemeClr val="accent1">
                            <a:lumMod val="50000"/>
                          </a:schemeClr>
                        </a:solidFill>
                        <a:latin typeface="Century Gothic" panose="020B0502020202020204" pitchFamily="34" charset="0"/>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gridSpan="2">
                  <a:txBody>
                    <a:bodyPr/>
                    <a:lstStyle/>
                    <a:p>
                      <a:pPr algn="ctr"/>
                      <a:endParaRPr lang="en-GB" sz="2000" b="0" i="0" dirty="0">
                        <a:solidFill>
                          <a:schemeClr val="accent1">
                            <a:lumMod val="50000"/>
                          </a:schemeClr>
                        </a:solidFill>
                        <a:latin typeface="Century Gothic" panose="020B0502020202020204" pitchFamily="34" charset="0"/>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pPr algn="ctr"/>
                      <a:endParaRPr lang="en-GB" sz="2000"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pPr algn="ctr"/>
                      <a:endParaRPr lang="en-GB" sz="2000" b="0" i="0" dirty="0">
                        <a:solidFill>
                          <a:schemeClr val="accent1">
                            <a:lumMod val="50000"/>
                          </a:schemeClr>
                        </a:solidFill>
                        <a:latin typeface="Century Gothic" panose="020B0502020202020204" pitchFamily="34" charset="0"/>
                      </a:endParaRPr>
                    </a:p>
                    <a:p>
                      <a:pPr algn="ctr"/>
                      <a:endParaRPr lang="en-GB" sz="2000" b="0" i="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endParaRPr>
                    </a:p>
                    <a:p>
                      <a:pPr algn="ctr"/>
                      <a:endParaRPr lang="en-GB" sz="2000" dirty="0">
                        <a:solidFill>
                          <a:schemeClr val="accent1">
                            <a:lumMod val="50000"/>
                          </a:schemeClr>
                        </a:solidFill>
                      </a:endParaRPr>
                    </a:p>
                    <a:p>
                      <a:pPr algn="ctr"/>
                      <a:endParaRPr lang="en-GB" sz="2000" dirty="0">
                        <a:solidFill>
                          <a:schemeClr val="accent1">
                            <a:lumMod val="50000"/>
                          </a:schemeClr>
                        </a:solidFill>
                      </a:endParaRPr>
                    </a:p>
                    <a:p>
                      <a:pPr algn="ctr"/>
                      <a:endParaRPr lang="en-GB" sz="2000"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[with</a:t>
                      </a:r>
                      <a:r>
                        <a:rPr lang="en-GB" sz="2000" baseline="0" dirty="0">
                          <a:solidFill>
                            <a:schemeClr val="accent1">
                              <a:lumMod val="50000"/>
                            </a:schemeClr>
                          </a:solidFill>
                        </a:rPr>
                        <a:t> friends</a:t>
                      </a:r>
                      <a:r>
                        <a:rPr lang="en-GB" sz="2000" dirty="0">
                          <a:solidFill>
                            <a:schemeClr val="accent1">
                              <a:lumMod val="50000"/>
                            </a:schemeClr>
                          </a:solidFill>
                        </a:rPr>
                        <a:t>]</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740424365"/>
                  </a:ext>
                </a:extLst>
              </a:tr>
            </a:tbl>
          </a:graphicData>
        </a:graphic>
      </p:graphicFrame>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9880928" y="311807"/>
            <a:ext cx="172797" cy="213338"/>
          </a:xfrm>
        </p:spPr>
        <p:txBody>
          <a:bodyPr>
            <a:noAutofit/>
          </a:bodyPr>
          <a:lstStyle/>
          <a:p>
            <a:r>
              <a:rPr lang="en-GB" sz="100" b="1" dirty="0" err="1">
                <a:solidFill>
                  <a:prstClr val="white"/>
                </a:solidFill>
              </a:rPr>
              <a:t>hablar</a:t>
            </a:r>
            <a:r>
              <a:rPr lang="en-GB" sz="100" b="1" dirty="0">
                <a:solidFill>
                  <a:prstClr val="white"/>
                </a:solidFill>
              </a:rPr>
              <a:t> / </a:t>
            </a:r>
            <a:r>
              <a:rPr lang="en-GB" sz="100" b="1" dirty="0" err="1">
                <a:solidFill>
                  <a:prstClr val="white"/>
                </a:solidFill>
              </a:rPr>
              <a:t>escuchar</a:t>
            </a:r>
            <a:endParaRPr lang="en-US" sz="100" dirty="0"/>
          </a:p>
        </p:txBody>
      </p:sp>
      <p:sp>
        <p:nvSpPr>
          <p:cNvPr id="4" name="Rectangle 3"/>
          <p:cNvSpPr/>
          <p:nvPr/>
        </p:nvSpPr>
        <p:spPr>
          <a:xfrm>
            <a:off x="0" y="-90480"/>
            <a:ext cx="3565400" cy="923330"/>
          </a:xfrm>
          <a:prstGeom prst="rect">
            <a:avLst/>
          </a:prstGeom>
          <a:noFill/>
        </p:spPr>
        <p:txBody>
          <a:bodyPr wrap="none" lIns="91440" tIns="45720" rIns="91440" bIns="45720">
            <a:spAutoFit/>
          </a:bodyPr>
          <a:lstStyle/>
          <a:p>
            <a:pPr algn="ctr"/>
            <a:r>
              <a:rPr lang="en-US" sz="5400" cap="none" spc="0" dirty="0">
                <a:ln w="22225">
                  <a:noFill/>
                  <a:prstDash val="solid"/>
                </a:ln>
                <a:solidFill>
                  <a:schemeClr val="accent1">
                    <a:lumMod val="50000"/>
                  </a:schemeClr>
                </a:solidFill>
                <a:effectLst/>
                <a:latin typeface="Century Gothic" panose="020B0502020202020204" pitchFamily="34" charset="0"/>
              </a:rPr>
              <a:t>Persona A</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334" y="1840953"/>
            <a:ext cx="2654366" cy="1508303"/>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9666" y="1840953"/>
            <a:ext cx="2598734" cy="150830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1997" y="1840953"/>
            <a:ext cx="1104283" cy="176329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4227" y="1840953"/>
            <a:ext cx="1104283" cy="176329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334" y="4008514"/>
            <a:ext cx="1055494" cy="1135803"/>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14521" flipH="1">
            <a:off x="1409998" y="4294787"/>
            <a:ext cx="926760" cy="1183217"/>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14521" flipH="1">
            <a:off x="1127477" y="4421405"/>
            <a:ext cx="926760" cy="1183217"/>
          </a:xfrm>
          <a:prstGeom prst="rect">
            <a:avLst/>
          </a:prstGeom>
        </p:spPr>
      </p:pic>
      <p:grpSp>
        <p:nvGrpSpPr>
          <p:cNvPr id="21" name="Group 20"/>
          <p:cNvGrpSpPr/>
          <p:nvPr/>
        </p:nvGrpSpPr>
        <p:grpSpPr>
          <a:xfrm>
            <a:off x="6189665" y="4091850"/>
            <a:ext cx="1694182" cy="1323217"/>
            <a:chOff x="7029251" y="4047873"/>
            <a:chExt cx="1694182" cy="1323217"/>
          </a:xfrm>
        </p:grpSpPr>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29251" y="4047873"/>
              <a:ext cx="963013" cy="1142622"/>
            </a:xfrm>
            <a:prstGeom prst="rect">
              <a:avLst/>
            </a:prstGeom>
          </p:spPr>
        </p:pic>
        <p:grpSp>
          <p:nvGrpSpPr>
            <p:cNvPr id="20" name="Group 19"/>
            <p:cNvGrpSpPr/>
            <p:nvPr/>
          </p:nvGrpSpPr>
          <p:grpSpPr>
            <a:xfrm>
              <a:off x="7427309" y="4329406"/>
              <a:ext cx="1296124" cy="1041684"/>
              <a:chOff x="7427309" y="4329406"/>
              <a:chExt cx="1296124" cy="1041684"/>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00490">
                <a:off x="7427309" y="4329406"/>
                <a:ext cx="991324" cy="736884"/>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00490">
                <a:off x="7579709" y="4481806"/>
                <a:ext cx="991324" cy="736884"/>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00490">
                <a:off x="7732109" y="4634206"/>
                <a:ext cx="991324" cy="736884"/>
              </a:xfrm>
              <a:prstGeom prst="rect">
                <a:avLst/>
              </a:prstGeom>
            </p:spPr>
          </p:pic>
        </p:grpSp>
      </p:grpSp>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32676" y="4008514"/>
            <a:ext cx="561074" cy="1532564"/>
          </a:xfrm>
          <a:prstGeom prst="rect">
            <a:avLst/>
          </a:prstGeom>
        </p:spPr>
      </p:pic>
      <p:pic>
        <p:nvPicPr>
          <p:cNvPr id="22" name="Picture 21"/>
          <p:cNvPicPr>
            <a:picLocks noChangeAspect="1"/>
          </p:cNvPicPr>
          <p:nvPr/>
        </p:nvPicPr>
        <p:blipFill rotWithShape="1">
          <a:blip r:embed="rId10">
            <a:extLst>
              <a:ext uri="{28A0092B-C50C-407E-A947-70E740481C1C}">
                <a14:useLocalDpi xmlns:a14="http://schemas.microsoft.com/office/drawing/2010/main" val="0"/>
              </a:ext>
            </a:extLst>
          </a:blip>
          <a:srcRect l="12217" t="13091" r="22543" b="10558"/>
          <a:stretch/>
        </p:blipFill>
        <p:spPr>
          <a:xfrm>
            <a:off x="2697935" y="3967990"/>
            <a:ext cx="1070810" cy="1491916"/>
          </a:xfrm>
          <a:prstGeom prst="rect">
            <a:avLst/>
          </a:prstGeom>
        </p:spPr>
      </p:pic>
      <p:pic>
        <p:nvPicPr>
          <p:cNvPr id="24" name="Picture 23"/>
          <p:cNvPicPr>
            <a:picLocks noChangeAspect="1"/>
          </p:cNvPicPr>
          <p:nvPr/>
        </p:nvPicPr>
        <p:blipFill rotWithShape="1">
          <a:blip r:embed="rId11">
            <a:extLst>
              <a:ext uri="{28A0092B-C50C-407E-A947-70E740481C1C}">
                <a14:useLocalDpi xmlns:a14="http://schemas.microsoft.com/office/drawing/2010/main" val="0"/>
              </a:ext>
            </a:extLst>
          </a:blip>
          <a:srcRect l="14262" t="18084" r="23231" b="12810"/>
          <a:stretch/>
        </p:blipFill>
        <p:spPr>
          <a:xfrm>
            <a:off x="4355206" y="4035387"/>
            <a:ext cx="1691125" cy="1501949"/>
          </a:xfrm>
          <a:prstGeom prst="rect">
            <a:avLst/>
          </a:prstGeom>
        </p:spPr>
      </p:pic>
      <p:pic>
        <p:nvPicPr>
          <p:cNvPr id="25" name="Picture 24"/>
          <p:cNvPicPr>
            <a:picLocks noChangeAspect="1"/>
          </p:cNvPicPr>
          <p:nvPr/>
        </p:nvPicPr>
        <p:blipFill rotWithShape="1">
          <a:blip r:embed="rId11">
            <a:extLst>
              <a:ext uri="{28A0092B-C50C-407E-A947-70E740481C1C}">
                <a14:useLocalDpi xmlns:a14="http://schemas.microsoft.com/office/drawing/2010/main" val="0"/>
              </a:ext>
            </a:extLst>
          </a:blip>
          <a:srcRect l="14262" t="18084" r="23231" b="12810"/>
          <a:stretch/>
        </p:blipFill>
        <p:spPr>
          <a:xfrm>
            <a:off x="10194428" y="4017912"/>
            <a:ext cx="1691125" cy="1501949"/>
          </a:xfrm>
          <a:prstGeom prst="rect">
            <a:avLst/>
          </a:prstGeom>
        </p:spPr>
      </p:pic>
      <p:sp>
        <p:nvSpPr>
          <p:cNvPr id="23" name="Rounded Rectangle 11">
            <a:extLst>
              <a:ext uri="{FF2B5EF4-FFF2-40B4-BE49-F238E27FC236}">
                <a16:creationId xmlns:a16="http://schemas.microsoft.com/office/drawing/2014/main" id="{A316DD52-7894-4A75-969C-CA0645DA2978}"/>
              </a:ext>
            </a:extLst>
          </p:cNvPr>
          <p:cNvSpPr/>
          <p:nvPr/>
        </p:nvSpPr>
        <p:spPr>
          <a:xfrm>
            <a:off x="9464842" y="258166"/>
            <a:ext cx="246330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1672862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500912" y="1240660"/>
          <a:ext cx="11506072" cy="4917002"/>
        </p:xfrm>
        <a:graphic>
          <a:graphicData uri="http://schemas.openxmlformats.org/drawingml/2006/table">
            <a:tbl>
              <a:tblPr firstRow="1" bandRow="1">
                <a:tableStyleId>{5C22544A-7EE6-4342-B048-85BDC9FD1C3A}</a:tableStyleId>
              </a:tblPr>
              <a:tblGrid>
                <a:gridCol w="1917679">
                  <a:extLst>
                    <a:ext uri="{9D8B030D-6E8A-4147-A177-3AD203B41FA5}">
                      <a16:colId xmlns:a16="http://schemas.microsoft.com/office/drawing/2014/main" val="2934305835"/>
                    </a:ext>
                  </a:extLst>
                </a:gridCol>
                <a:gridCol w="958839">
                  <a:extLst>
                    <a:ext uri="{9D8B030D-6E8A-4147-A177-3AD203B41FA5}">
                      <a16:colId xmlns:a16="http://schemas.microsoft.com/office/drawing/2014/main" val="3679532230"/>
                    </a:ext>
                  </a:extLst>
                </a:gridCol>
                <a:gridCol w="958839">
                  <a:extLst>
                    <a:ext uri="{9D8B030D-6E8A-4147-A177-3AD203B41FA5}">
                      <a16:colId xmlns:a16="http://schemas.microsoft.com/office/drawing/2014/main" val="2505744352"/>
                    </a:ext>
                  </a:extLst>
                </a:gridCol>
                <a:gridCol w="1743689">
                  <a:extLst>
                    <a:ext uri="{9D8B030D-6E8A-4147-A177-3AD203B41FA5}">
                      <a16:colId xmlns:a16="http://schemas.microsoft.com/office/drawing/2014/main" val="2103010759"/>
                    </a:ext>
                  </a:extLst>
                </a:gridCol>
                <a:gridCol w="2091669">
                  <a:extLst>
                    <a:ext uri="{9D8B030D-6E8A-4147-A177-3AD203B41FA5}">
                      <a16:colId xmlns:a16="http://schemas.microsoft.com/office/drawing/2014/main" val="2857918720"/>
                    </a:ext>
                  </a:extLst>
                </a:gridCol>
                <a:gridCol w="958839">
                  <a:extLst>
                    <a:ext uri="{9D8B030D-6E8A-4147-A177-3AD203B41FA5}">
                      <a16:colId xmlns:a16="http://schemas.microsoft.com/office/drawing/2014/main" val="806902538"/>
                    </a:ext>
                  </a:extLst>
                </a:gridCol>
                <a:gridCol w="958839">
                  <a:extLst>
                    <a:ext uri="{9D8B030D-6E8A-4147-A177-3AD203B41FA5}">
                      <a16:colId xmlns:a16="http://schemas.microsoft.com/office/drawing/2014/main" val="266289954"/>
                    </a:ext>
                  </a:extLst>
                </a:gridCol>
                <a:gridCol w="1917679">
                  <a:extLst>
                    <a:ext uri="{9D8B030D-6E8A-4147-A177-3AD203B41FA5}">
                      <a16:colId xmlns:a16="http://schemas.microsoft.com/office/drawing/2014/main" val="1647988416"/>
                    </a:ext>
                  </a:extLst>
                </a:gridCol>
              </a:tblGrid>
              <a:tr h="466922">
                <a:tc gridSpan="4">
                  <a:txBody>
                    <a:bodyPr/>
                    <a:lstStyle/>
                    <a:p>
                      <a:r>
                        <a:rPr lang="en-GB" sz="2000" b="0" i="0" dirty="0">
                          <a:solidFill>
                            <a:schemeClr val="accent1">
                              <a:lumMod val="50000"/>
                            </a:schemeClr>
                          </a:solidFill>
                          <a:latin typeface="Century Gothic" panose="020B0502020202020204" pitchFamily="34" charset="0"/>
                        </a:rPr>
                        <a:t>What Daniel does.</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endParaRPr lang="en-GB"/>
                    </a:p>
                  </a:txBody>
                  <a:tcPr/>
                </a:tc>
                <a:tc hMerge="1">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endParaRPr lang="en-GB"/>
                    </a:p>
                  </a:txBody>
                  <a:tcPr/>
                </a:tc>
                <a:tc gridSpan="4">
                  <a:txBody>
                    <a:bodyPr/>
                    <a:lstStyle/>
                    <a:p>
                      <a:r>
                        <a:rPr lang="en-GB" sz="2000" b="0" i="0" dirty="0">
                          <a:solidFill>
                            <a:schemeClr val="accent1">
                              <a:lumMod val="50000"/>
                            </a:schemeClr>
                          </a:solidFill>
                          <a:latin typeface="Century Gothic" panose="020B0502020202020204" pitchFamily="34" charset="0"/>
                        </a:rPr>
                        <a:t>What</a:t>
                      </a:r>
                      <a:r>
                        <a:rPr lang="en-GB" sz="2000" b="0" i="0" baseline="0" dirty="0">
                          <a:solidFill>
                            <a:schemeClr val="accent1">
                              <a:lumMod val="50000"/>
                            </a:schemeClr>
                          </a:solidFill>
                          <a:latin typeface="Century Gothic" panose="020B0502020202020204" pitchFamily="34" charset="0"/>
                        </a:rPr>
                        <a:t> it’s good for Daniel to do. (“</a:t>
                      </a:r>
                      <a:r>
                        <a:rPr lang="en-GB" sz="2000" baseline="0" dirty="0" err="1">
                          <a:solidFill>
                            <a:schemeClr val="accent1">
                              <a:lumMod val="50000"/>
                            </a:schemeClr>
                          </a:solidFill>
                        </a:rPr>
                        <a:t>Es</a:t>
                      </a:r>
                      <a:r>
                        <a:rPr lang="en-GB" sz="2000" baseline="0" dirty="0">
                          <a:solidFill>
                            <a:schemeClr val="accent1">
                              <a:lumMod val="50000"/>
                            </a:schemeClr>
                          </a:solidFill>
                        </a:rPr>
                        <a:t> </a:t>
                      </a:r>
                      <a:r>
                        <a:rPr lang="en-GB" sz="2000" baseline="0" dirty="0" err="1">
                          <a:solidFill>
                            <a:schemeClr val="accent1">
                              <a:lumMod val="50000"/>
                            </a:schemeClr>
                          </a:solidFill>
                        </a:rPr>
                        <a:t>bueno</a:t>
                      </a:r>
                      <a:r>
                        <a:rPr lang="en-GB" sz="2000" baseline="0" dirty="0">
                          <a:solidFill>
                            <a:schemeClr val="accent1">
                              <a:lumMod val="50000"/>
                            </a:schemeClr>
                          </a:solidFill>
                        </a:rPr>
                        <a:t>…”)</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endParaRPr lang="en-GB"/>
                    </a:p>
                  </a:txBody>
                  <a:tcPr/>
                </a:tc>
                <a:tc hMerge="1">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2099727279"/>
                  </a:ext>
                </a:extLst>
              </a:tr>
              <a:tr h="466922">
                <a:tc gridSpan="2">
                  <a:txBody>
                    <a:bodyPr/>
                    <a:lstStyle/>
                    <a:p>
                      <a:endParaRPr lang="en-GB" sz="2000" b="0" i="0" dirty="0">
                        <a:solidFill>
                          <a:schemeClr val="accent1">
                            <a:lumMod val="50000"/>
                          </a:schemeClr>
                        </a:solidFill>
                        <a:latin typeface="Century Gothic" panose="020B0502020202020204" pitchFamily="34" charset="0"/>
                      </a:endParaRPr>
                    </a:p>
                    <a:p>
                      <a:endParaRPr lang="en-GB" sz="2000" b="0" i="0" dirty="0">
                        <a:solidFill>
                          <a:schemeClr val="accent1">
                            <a:lumMod val="50000"/>
                          </a:schemeClr>
                        </a:solidFill>
                        <a:latin typeface="Century Gothic" panose="020B0502020202020204" pitchFamily="34" charset="0"/>
                      </a:endParaRPr>
                    </a:p>
                    <a:p>
                      <a:endParaRPr lang="en-GB" sz="2000" dirty="0">
                        <a:solidFill>
                          <a:schemeClr val="accent1">
                            <a:lumMod val="50000"/>
                          </a:schemeClr>
                        </a:solidFill>
                      </a:endParaRPr>
                    </a:p>
                    <a:p>
                      <a:endParaRPr lang="en-GB" sz="2000" dirty="0">
                        <a:solidFill>
                          <a:schemeClr val="accent1">
                            <a:lumMod val="50000"/>
                          </a:schemeClr>
                        </a:solidFill>
                      </a:endParaRPr>
                    </a:p>
                    <a:p>
                      <a:endParaRPr lang="en-GB" sz="2000" dirty="0">
                        <a:solidFill>
                          <a:schemeClr val="accent1">
                            <a:lumMod val="50000"/>
                          </a:schemeClr>
                        </a:solidFill>
                      </a:endParaRPr>
                    </a:p>
                    <a:p>
                      <a:endParaRPr lang="en-GB" sz="2000" dirty="0">
                        <a:solidFill>
                          <a:schemeClr val="accent1">
                            <a:lumMod val="50000"/>
                          </a:schemeClr>
                        </a:solidFill>
                      </a:endParaRPr>
                    </a:p>
                    <a:p>
                      <a:pPr algn="ctr"/>
                      <a:r>
                        <a:rPr lang="en-GB" sz="2000" dirty="0">
                          <a:solidFill>
                            <a:schemeClr val="accent1">
                              <a:lumMod val="50000"/>
                            </a:schemeClr>
                          </a:solidFill>
                        </a:rPr>
                        <a:t>[never]</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endParaRPr lang="en-GB"/>
                    </a:p>
                  </a:txBody>
                  <a:tcPr/>
                </a:tc>
                <a:tc gridSpan="2">
                  <a:txBody>
                    <a:bodyPr/>
                    <a:lstStyle/>
                    <a:p>
                      <a:endParaRPr lang="en-GB" sz="2000" b="0" i="0" dirty="0">
                        <a:solidFill>
                          <a:schemeClr val="accent1">
                            <a:lumMod val="50000"/>
                          </a:schemeClr>
                        </a:solidFill>
                        <a:latin typeface="Century Gothic" panose="020B0502020202020204" pitchFamily="34" charset="0"/>
                      </a:endParaRPr>
                    </a:p>
                    <a:p>
                      <a:endParaRPr lang="en-GB" sz="2000" b="0" i="0" dirty="0">
                        <a:solidFill>
                          <a:schemeClr val="accent1">
                            <a:lumMod val="50000"/>
                          </a:schemeClr>
                        </a:solidFill>
                        <a:latin typeface="Century Gothic" panose="020B0502020202020204" pitchFamily="34" charset="0"/>
                      </a:endParaRPr>
                    </a:p>
                    <a:p>
                      <a:endParaRPr lang="en-GB" sz="2000" dirty="0">
                        <a:solidFill>
                          <a:schemeClr val="accent1">
                            <a:lumMod val="50000"/>
                          </a:schemeClr>
                        </a:solidFill>
                      </a:endParaRPr>
                    </a:p>
                    <a:p>
                      <a:endParaRPr lang="en-GB" sz="2000" dirty="0">
                        <a:solidFill>
                          <a:schemeClr val="accent1">
                            <a:lumMod val="50000"/>
                          </a:schemeClr>
                        </a:solidFill>
                      </a:endParaRPr>
                    </a:p>
                    <a:p>
                      <a:endParaRPr lang="en-GB" sz="2000" dirty="0">
                        <a:solidFill>
                          <a:schemeClr val="accent1">
                            <a:lumMod val="50000"/>
                          </a:schemeClr>
                        </a:solidFill>
                      </a:endParaRPr>
                    </a:p>
                    <a:p>
                      <a:endParaRPr lang="en-GB" sz="2000"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[sometimes]</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endParaRPr lang="en-GB"/>
                    </a:p>
                  </a:txBody>
                  <a:tcPr/>
                </a:tc>
                <a:tc gridSpan="2">
                  <a:txBody>
                    <a:bodyPr/>
                    <a:lstStyle/>
                    <a:p>
                      <a:endParaRPr lang="en-GB" sz="2000" b="0" i="0" dirty="0">
                        <a:solidFill>
                          <a:schemeClr val="accent1">
                            <a:lumMod val="50000"/>
                          </a:schemeClr>
                        </a:solidFill>
                        <a:latin typeface="Century Gothic" panose="020B0502020202020204" pitchFamily="34" charset="0"/>
                      </a:endParaRPr>
                    </a:p>
                    <a:p>
                      <a:endParaRPr lang="en-GB" sz="2000" b="0" i="0" dirty="0">
                        <a:solidFill>
                          <a:schemeClr val="accent1">
                            <a:lumMod val="50000"/>
                          </a:schemeClr>
                        </a:solidFill>
                        <a:latin typeface="Century Gothic" panose="020B0502020202020204" pitchFamily="34" charset="0"/>
                      </a:endParaRPr>
                    </a:p>
                    <a:p>
                      <a:endParaRPr lang="en-GB" sz="2000" dirty="0">
                        <a:solidFill>
                          <a:schemeClr val="accent1">
                            <a:lumMod val="50000"/>
                          </a:schemeClr>
                        </a:solidFill>
                      </a:endParaRPr>
                    </a:p>
                    <a:p>
                      <a:endParaRPr lang="en-GB" sz="2000" dirty="0">
                        <a:solidFill>
                          <a:schemeClr val="accent1">
                            <a:lumMod val="50000"/>
                          </a:schemeClr>
                        </a:solidFill>
                      </a:endParaRPr>
                    </a:p>
                    <a:p>
                      <a:endParaRPr lang="en-GB" sz="2000" dirty="0">
                        <a:solidFill>
                          <a:schemeClr val="accent1">
                            <a:lumMod val="50000"/>
                          </a:schemeClr>
                        </a:solidFill>
                      </a:endParaRPr>
                    </a:p>
                    <a:p>
                      <a:endParaRPr lang="en-GB" sz="2000"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[at</a:t>
                      </a:r>
                      <a:r>
                        <a:rPr lang="en-GB" sz="2000" baseline="0" dirty="0">
                          <a:solidFill>
                            <a:schemeClr val="accent1">
                              <a:lumMod val="50000"/>
                            </a:schemeClr>
                          </a:solidFill>
                        </a:rPr>
                        <a:t> school</a:t>
                      </a:r>
                      <a:r>
                        <a:rPr lang="en-GB" sz="2000" dirty="0">
                          <a:solidFill>
                            <a:schemeClr val="accent1">
                              <a:lumMod val="50000"/>
                            </a:schemeClr>
                          </a:solidFill>
                        </a:rPr>
                        <a:t>]</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endParaRPr lang="en-GB"/>
                    </a:p>
                  </a:txBody>
                  <a:tcPr/>
                </a:tc>
                <a:tc gridSpan="2">
                  <a:txBody>
                    <a:bodyPr/>
                    <a:lstStyle/>
                    <a:p>
                      <a:endParaRPr lang="en-GB" sz="2000" b="0" i="0" dirty="0">
                        <a:solidFill>
                          <a:schemeClr val="accent1">
                            <a:lumMod val="50000"/>
                          </a:schemeClr>
                        </a:solidFill>
                        <a:latin typeface="Century Gothic" panose="020B0502020202020204" pitchFamily="34" charset="0"/>
                      </a:endParaRPr>
                    </a:p>
                    <a:p>
                      <a:endParaRPr lang="en-GB" sz="2000" b="0" i="0" dirty="0">
                        <a:solidFill>
                          <a:schemeClr val="accent1">
                            <a:lumMod val="50000"/>
                          </a:schemeClr>
                        </a:solidFill>
                        <a:latin typeface="Century Gothic" panose="020B0502020202020204" pitchFamily="34" charset="0"/>
                      </a:endParaRPr>
                    </a:p>
                    <a:p>
                      <a:endParaRPr lang="en-GB" sz="2000" dirty="0">
                        <a:solidFill>
                          <a:schemeClr val="accent1">
                            <a:lumMod val="50000"/>
                          </a:schemeClr>
                        </a:solidFill>
                      </a:endParaRPr>
                    </a:p>
                    <a:p>
                      <a:endParaRPr lang="en-GB" sz="2000" dirty="0">
                        <a:solidFill>
                          <a:schemeClr val="accent1">
                            <a:lumMod val="50000"/>
                          </a:schemeClr>
                        </a:solidFill>
                      </a:endParaRPr>
                    </a:p>
                    <a:p>
                      <a:endParaRPr lang="en-GB" sz="2000" dirty="0">
                        <a:solidFill>
                          <a:schemeClr val="accent1">
                            <a:lumMod val="50000"/>
                          </a:schemeClr>
                        </a:solidFill>
                      </a:endParaRPr>
                    </a:p>
                    <a:p>
                      <a:endParaRPr lang="en-GB" sz="2000"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[every day]</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1534924363"/>
                  </a:ext>
                </a:extLst>
              </a:tr>
              <a:tr h="466922">
                <a:tc>
                  <a:txBody>
                    <a:bodyPr/>
                    <a:lstStyle/>
                    <a:p>
                      <a:pPr algn="ctr"/>
                      <a:endParaRPr lang="en-GB" sz="2000" b="0" i="0" dirty="0">
                        <a:solidFill>
                          <a:schemeClr val="accent1">
                            <a:lumMod val="50000"/>
                          </a:schemeClr>
                        </a:solidFill>
                        <a:latin typeface="Century Gothic" panose="020B0502020202020204" pitchFamily="34" charset="0"/>
                      </a:endParaRPr>
                    </a:p>
                    <a:p>
                      <a:pPr algn="ctr"/>
                      <a:endParaRPr lang="en-GB" sz="2000" b="0" i="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endParaRPr>
                    </a:p>
                    <a:p>
                      <a:pPr algn="ctr"/>
                      <a:endParaRPr lang="en-GB" sz="2000" dirty="0">
                        <a:solidFill>
                          <a:schemeClr val="accent1">
                            <a:lumMod val="50000"/>
                          </a:schemeClr>
                        </a:solidFill>
                      </a:endParaRPr>
                    </a:p>
                    <a:p>
                      <a:pPr algn="ctr"/>
                      <a:endParaRPr lang="en-GB" sz="2000" dirty="0">
                        <a:solidFill>
                          <a:schemeClr val="accent1">
                            <a:lumMod val="50000"/>
                          </a:schemeClr>
                        </a:solidFill>
                      </a:endParaRPr>
                    </a:p>
                    <a:p>
                      <a:pPr algn="ctr"/>
                      <a:endParaRPr lang="en-GB" sz="2000"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[big</a:t>
                      </a:r>
                      <a:r>
                        <a:rPr lang="en-GB" sz="2000" baseline="0" dirty="0">
                          <a:solidFill>
                            <a:schemeClr val="accent1">
                              <a:lumMod val="50000"/>
                            </a:schemeClr>
                          </a:solidFill>
                        </a:rPr>
                        <a:t> dishes</a:t>
                      </a:r>
                      <a:r>
                        <a:rPr lang="en-GB" sz="2000" dirty="0">
                          <a:solidFill>
                            <a:schemeClr val="accent1">
                              <a:lumMod val="50000"/>
                            </a:schemeClr>
                          </a:solidFill>
                        </a:rPr>
                        <a:t>]</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i="0" dirty="0">
                        <a:solidFill>
                          <a:schemeClr val="accent1">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i="0" dirty="0">
                        <a:solidFill>
                          <a:schemeClr val="accent1">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[in</a:t>
                      </a:r>
                      <a:r>
                        <a:rPr lang="en-GB" sz="2000" baseline="0" dirty="0">
                          <a:solidFill>
                            <a:schemeClr val="accent1">
                              <a:lumMod val="50000"/>
                            </a:schemeClr>
                          </a:solidFill>
                        </a:rPr>
                        <a:t> England</a:t>
                      </a:r>
                      <a:r>
                        <a:rPr lang="en-GB" sz="2000" dirty="0">
                          <a:solidFill>
                            <a:schemeClr val="accent1">
                              <a:lumMod val="50000"/>
                            </a:schemeClr>
                          </a:solidFill>
                        </a:rPr>
                        <a:t>]</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pPr algn="ctr"/>
                      <a:endParaRPr lang="en-GB" sz="2000"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i="0" dirty="0">
                        <a:solidFill>
                          <a:schemeClr val="accent1">
                            <a:lumMod val="50000"/>
                          </a:schemeClr>
                        </a:solidFill>
                        <a:latin typeface="Century Gothic" panose="020B0502020202020204" pitchFamily="34" charset="0"/>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i="0" dirty="0">
                        <a:solidFill>
                          <a:schemeClr val="accent1">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i="0" dirty="0">
                        <a:solidFill>
                          <a:schemeClr val="accent1">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[small</a:t>
                      </a:r>
                      <a:r>
                        <a:rPr lang="en-GB" sz="2000" baseline="0" dirty="0">
                          <a:solidFill>
                            <a:schemeClr val="accent1">
                              <a:lumMod val="50000"/>
                            </a:schemeClr>
                          </a:solidFill>
                        </a:rPr>
                        <a:t> dishes</a:t>
                      </a:r>
                      <a:r>
                        <a:rPr lang="en-GB" sz="2000" dirty="0">
                          <a:solidFill>
                            <a:schemeClr val="accent1">
                              <a:lumMod val="50000"/>
                            </a:schemeClr>
                          </a:solidFill>
                        </a:rPr>
                        <a:t>]</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i="0" dirty="0">
                        <a:solidFill>
                          <a:schemeClr val="accent1">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i="0" dirty="0">
                        <a:solidFill>
                          <a:schemeClr val="accent1">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[in</a:t>
                      </a:r>
                      <a:r>
                        <a:rPr lang="en-GB" sz="2000" baseline="0" dirty="0">
                          <a:solidFill>
                            <a:schemeClr val="accent1">
                              <a:lumMod val="50000"/>
                            </a:schemeClr>
                          </a:solidFill>
                        </a:rPr>
                        <a:t> Spain</a:t>
                      </a:r>
                      <a:r>
                        <a:rPr lang="en-GB" sz="2000" dirty="0">
                          <a:solidFill>
                            <a:schemeClr val="accent1">
                              <a:lumMod val="50000"/>
                            </a:schemeClr>
                          </a:solidFill>
                        </a:rPr>
                        <a:t>]</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hMerge="1">
                  <a:txBody>
                    <a:bodyPr/>
                    <a:lstStyle/>
                    <a:p>
                      <a:pPr algn="ctr"/>
                      <a:endParaRPr lang="en-GB" sz="2000"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i="0" dirty="0">
                        <a:solidFill>
                          <a:schemeClr val="accent1">
                            <a:lumMod val="50000"/>
                          </a:schemeClr>
                        </a:solidFill>
                        <a:latin typeface="Century Gothic" panose="020B0502020202020204" pitchFamily="34" charset="0"/>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740424365"/>
                  </a:ext>
                </a:extLst>
              </a:tr>
            </a:tbl>
          </a:graphicData>
        </a:graphic>
      </p:graphicFrame>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flipV="1">
            <a:off x="10619874" y="456790"/>
            <a:ext cx="76618" cy="46912"/>
          </a:xfrm>
        </p:spPr>
        <p:txBody>
          <a:bodyPr>
            <a:noAutofit/>
          </a:bodyPr>
          <a:lstStyle/>
          <a:p>
            <a:r>
              <a:rPr lang="en-GB" sz="100" b="1" dirty="0" err="1">
                <a:solidFill>
                  <a:prstClr val="white"/>
                </a:solidFill>
              </a:rPr>
              <a:t>hablar</a:t>
            </a:r>
            <a:r>
              <a:rPr lang="en-GB" sz="100" b="1" dirty="0">
                <a:solidFill>
                  <a:prstClr val="white"/>
                </a:solidFill>
              </a:rPr>
              <a:t> / </a:t>
            </a:r>
            <a:r>
              <a:rPr lang="en-GB" sz="100" b="1" dirty="0" err="1">
                <a:solidFill>
                  <a:prstClr val="white"/>
                </a:solidFill>
              </a:rPr>
              <a:t>escuchar</a:t>
            </a:r>
            <a:endParaRPr lang="en-US" sz="100" dirty="0"/>
          </a:p>
        </p:txBody>
      </p:sp>
      <p:sp>
        <p:nvSpPr>
          <p:cNvPr id="4" name="Rectangle 3"/>
          <p:cNvSpPr/>
          <p:nvPr/>
        </p:nvSpPr>
        <p:spPr>
          <a:xfrm>
            <a:off x="7178" y="-90480"/>
            <a:ext cx="3454792" cy="923330"/>
          </a:xfrm>
          <a:prstGeom prst="rect">
            <a:avLst/>
          </a:prstGeom>
          <a:noFill/>
        </p:spPr>
        <p:txBody>
          <a:bodyPr wrap="none" lIns="91440" tIns="45720" rIns="91440" bIns="45720">
            <a:spAutoFit/>
          </a:bodyPr>
          <a:lstStyle/>
          <a:p>
            <a:pPr algn="ctr"/>
            <a:r>
              <a:rPr lang="en-US" sz="5400" cap="none" spc="0" dirty="0">
                <a:ln w="22225">
                  <a:noFill/>
                  <a:prstDash val="solid"/>
                </a:ln>
                <a:solidFill>
                  <a:schemeClr val="accent1">
                    <a:lumMod val="50000"/>
                  </a:schemeClr>
                </a:solidFill>
                <a:effectLst/>
                <a:latin typeface="Century Gothic" panose="020B0502020202020204" pitchFamily="34" charset="0"/>
              </a:rPr>
              <a:t>Persona B</a:t>
            </a: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1592" y="4166986"/>
            <a:ext cx="561074" cy="1532564"/>
          </a:xfrm>
          <a:prstGeom prst="rect">
            <a:avLst/>
          </a:prstGeom>
        </p:spPr>
      </p:pic>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l="6379" t="8789" r="7018"/>
          <a:stretch/>
        </p:blipFill>
        <p:spPr>
          <a:xfrm>
            <a:off x="3674332" y="1958062"/>
            <a:ext cx="2203383" cy="1305342"/>
          </a:xfrm>
          <a:prstGeom prst="rect">
            <a:avLst/>
          </a:prstGeom>
        </p:spPr>
      </p:pic>
      <p:pic>
        <p:nvPicPr>
          <p:cNvPr id="24" name="Picture 23"/>
          <p:cNvPicPr>
            <a:picLocks noChangeAspect="1"/>
          </p:cNvPicPr>
          <p:nvPr/>
        </p:nvPicPr>
        <p:blipFill rotWithShape="1">
          <a:blip r:embed="rId4" cstate="print">
            <a:extLst>
              <a:ext uri="{28A0092B-C50C-407E-A947-70E740481C1C}">
                <a14:useLocalDpi xmlns:a14="http://schemas.microsoft.com/office/drawing/2010/main" val="0"/>
              </a:ext>
            </a:extLst>
          </a:blip>
          <a:srcRect l="6379" t="8789" r="7018"/>
          <a:stretch/>
        </p:blipFill>
        <p:spPr>
          <a:xfrm>
            <a:off x="9260161" y="2005516"/>
            <a:ext cx="2203383" cy="130534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8876" y="4227626"/>
            <a:ext cx="1440576" cy="1339736"/>
          </a:xfrm>
          <a:prstGeom prst="rect">
            <a:avLst/>
          </a:prstGeom>
        </p:spPr>
      </p:pic>
      <p:grpSp>
        <p:nvGrpSpPr>
          <p:cNvPr id="28" name="Group 27"/>
          <p:cNvGrpSpPr/>
          <p:nvPr/>
        </p:nvGrpSpPr>
        <p:grpSpPr>
          <a:xfrm>
            <a:off x="942429" y="2019501"/>
            <a:ext cx="2014194" cy="1223671"/>
            <a:chOff x="942429" y="2019501"/>
            <a:chExt cx="2014194" cy="1223671"/>
          </a:xfrm>
        </p:grpSpPr>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211295">
              <a:off x="1871681" y="2094690"/>
              <a:ext cx="1084942" cy="658198"/>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2429" y="2019501"/>
              <a:ext cx="1172891" cy="899216"/>
            </a:xfrm>
            <a:prstGeom prst="rect">
              <a:avLst/>
            </a:prstGeom>
          </p:spPr>
        </p:pic>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1695" y="2518883"/>
              <a:ext cx="721859" cy="724289"/>
            </a:xfrm>
            <a:prstGeom prst="rect">
              <a:avLst/>
            </a:prstGeom>
          </p:spPr>
        </p:pic>
      </p:grpSp>
      <p:grpSp>
        <p:nvGrpSpPr>
          <p:cNvPr id="30" name="Group 29"/>
          <p:cNvGrpSpPr/>
          <p:nvPr/>
        </p:nvGrpSpPr>
        <p:grpSpPr>
          <a:xfrm>
            <a:off x="6658655" y="2087187"/>
            <a:ext cx="2014194" cy="1223671"/>
            <a:chOff x="942429" y="2019501"/>
            <a:chExt cx="2014194" cy="1223671"/>
          </a:xfrm>
        </p:grpSpPr>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211295">
              <a:off x="1871681" y="2094690"/>
              <a:ext cx="1084942" cy="658198"/>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2429" y="2019501"/>
              <a:ext cx="1172891" cy="899216"/>
            </a:xfrm>
            <a:prstGeom prst="rect">
              <a:avLst/>
            </a:prstGeom>
          </p:spPr>
        </p:pic>
        <p:pic>
          <p:nvPicPr>
            <p:cNvPr id="33" name="Picture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1695" y="2518883"/>
              <a:ext cx="721859" cy="724289"/>
            </a:xfrm>
            <a:prstGeom prst="rect">
              <a:avLst/>
            </a:prstGeom>
          </p:spPr>
        </p:pic>
      </p:grpSp>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7467" y="4072411"/>
            <a:ext cx="1545590" cy="1488055"/>
          </a:xfrm>
          <a:prstGeom prst="rect">
            <a:avLst/>
          </a:prstGeom>
        </p:spPr>
      </p:pic>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85956" y="4124222"/>
            <a:ext cx="1545590" cy="1488055"/>
          </a:xfrm>
          <a:prstGeom prst="rect">
            <a:avLst/>
          </a:prstGeom>
        </p:spPr>
      </p:pic>
      <p:pic>
        <p:nvPicPr>
          <p:cNvPr id="36" name="Picture 35"/>
          <p:cNvPicPr>
            <a:picLocks noChangeAspect="1"/>
          </p:cNvPicPr>
          <p:nvPr/>
        </p:nvPicPr>
        <p:blipFill rotWithShape="1">
          <a:blip r:embed="rId10">
            <a:extLst>
              <a:ext uri="{28A0092B-C50C-407E-A947-70E740481C1C}">
                <a14:useLocalDpi xmlns:a14="http://schemas.microsoft.com/office/drawing/2010/main" val="0"/>
              </a:ext>
            </a:extLst>
          </a:blip>
          <a:srcRect l="14262" t="18084" r="23231" b="12810"/>
          <a:stretch/>
        </p:blipFill>
        <p:spPr>
          <a:xfrm>
            <a:off x="2447897" y="4072411"/>
            <a:ext cx="1691125" cy="1501949"/>
          </a:xfrm>
          <a:prstGeom prst="rect">
            <a:avLst/>
          </a:prstGeom>
        </p:spPr>
      </p:pic>
      <p:pic>
        <p:nvPicPr>
          <p:cNvPr id="37" name="Picture 36"/>
          <p:cNvPicPr>
            <a:picLocks noChangeAspect="1"/>
          </p:cNvPicPr>
          <p:nvPr/>
        </p:nvPicPr>
        <p:blipFill rotWithShape="1">
          <a:blip r:embed="rId10">
            <a:extLst>
              <a:ext uri="{28A0092B-C50C-407E-A947-70E740481C1C}">
                <a14:useLocalDpi xmlns:a14="http://schemas.microsoft.com/office/drawing/2010/main" val="0"/>
              </a:ext>
            </a:extLst>
          </a:blip>
          <a:srcRect l="14262" t="18084" r="23231" b="12810"/>
          <a:stretch/>
        </p:blipFill>
        <p:spPr>
          <a:xfrm>
            <a:off x="8280974" y="4094729"/>
            <a:ext cx="1691125" cy="1501949"/>
          </a:xfrm>
          <a:prstGeom prst="rect">
            <a:avLst/>
          </a:prstGeom>
        </p:spPr>
      </p:pic>
      <p:sp>
        <p:nvSpPr>
          <p:cNvPr id="22" name="Rounded Rectangle 11">
            <a:extLst>
              <a:ext uri="{FF2B5EF4-FFF2-40B4-BE49-F238E27FC236}">
                <a16:creationId xmlns:a16="http://schemas.microsoft.com/office/drawing/2014/main" id="{A316DD52-7894-4A75-969C-CA0645DA2978}"/>
              </a:ext>
            </a:extLst>
          </p:cNvPr>
          <p:cNvSpPr/>
          <p:nvPr/>
        </p:nvSpPr>
        <p:spPr>
          <a:xfrm>
            <a:off x="9464842" y="258166"/>
            <a:ext cx="246330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22038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9817768" y="417095"/>
            <a:ext cx="80212" cy="45719"/>
          </a:xfrm>
        </p:spPr>
        <p:txBody>
          <a:bodyPr>
            <a:noAutofit/>
          </a:bodyPr>
          <a:lstStyle/>
          <a:p>
            <a:r>
              <a:rPr lang="en-GB" sz="100" b="1" dirty="0" err="1">
                <a:solidFill>
                  <a:prstClr val="white"/>
                </a:solidFill>
              </a:rPr>
              <a:t>hablar</a:t>
            </a:r>
            <a:r>
              <a:rPr lang="en-GB" sz="100" b="1" dirty="0">
                <a:solidFill>
                  <a:prstClr val="white"/>
                </a:solidFill>
              </a:rPr>
              <a:t> / </a:t>
            </a:r>
            <a:r>
              <a:rPr lang="en-GB" sz="100" b="1" dirty="0" err="1">
                <a:solidFill>
                  <a:prstClr val="white"/>
                </a:solidFill>
              </a:rPr>
              <a:t>escuchar</a:t>
            </a:r>
            <a:endParaRPr lang="en-US" sz="100" dirty="0"/>
          </a:p>
        </p:txBody>
      </p:sp>
      <p:graphicFrame>
        <p:nvGraphicFramePr>
          <p:cNvPr id="4" name="Table 3"/>
          <p:cNvGraphicFramePr>
            <a:graphicFrameLocks noGrp="1"/>
          </p:cNvGraphicFramePr>
          <p:nvPr/>
        </p:nvGraphicFramePr>
        <p:xfrm>
          <a:off x="1188720" y="1127831"/>
          <a:ext cx="10576560" cy="4683485"/>
        </p:xfrm>
        <a:graphic>
          <a:graphicData uri="http://schemas.openxmlformats.org/drawingml/2006/table">
            <a:tbl>
              <a:tblPr firstRow="1" bandRow="1">
                <a:tableStyleId>{8A107856-5554-42FB-B03E-39F5DBC370BA}</a:tableStyleId>
              </a:tblPr>
              <a:tblGrid>
                <a:gridCol w="5361390">
                  <a:extLst>
                    <a:ext uri="{9D8B030D-6E8A-4147-A177-3AD203B41FA5}">
                      <a16:colId xmlns:a16="http://schemas.microsoft.com/office/drawing/2014/main" val="2538844088"/>
                    </a:ext>
                  </a:extLst>
                </a:gridCol>
                <a:gridCol w="5215170">
                  <a:extLst>
                    <a:ext uri="{9D8B030D-6E8A-4147-A177-3AD203B41FA5}">
                      <a16:colId xmlns:a16="http://schemas.microsoft.com/office/drawing/2014/main" val="2415405571"/>
                    </a:ext>
                  </a:extLst>
                </a:gridCol>
              </a:tblGrid>
              <a:tr h="12301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baseline="0" dirty="0">
                          <a:solidFill>
                            <a:schemeClr val="accent1">
                              <a:lumMod val="50000"/>
                            </a:schemeClr>
                          </a:solidFill>
                          <a:latin typeface="Century Gothic" panose="020B0502020202020204" pitchFamily="34" charset="0"/>
                        </a:rPr>
                        <a:t>Daniel does it</a:t>
                      </a:r>
                      <a:endParaRPr lang="en-GB" sz="2800" b="1" i="1" dirty="0">
                        <a:solidFill>
                          <a:schemeClr val="accent1">
                            <a:lumMod val="50000"/>
                          </a:schemeClr>
                        </a:solidFill>
                        <a:latin typeface="Century Gothic" panose="020B0502020202020204" pitchFamily="34" charset="0"/>
                      </a:endParaRPr>
                    </a:p>
                  </a:txBody>
                  <a:tcPr anchor="ctr"/>
                </a:tc>
                <a:tc>
                  <a:txBody>
                    <a:bodyPr/>
                    <a:lstStyle/>
                    <a:p>
                      <a:pPr algn="ctr"/>
                      <a:r>
                        <a:rPr lang="en-GB" sz="2800" b="1" baseline="0" dirty="0">
                          <a:solidFill>
                            <a:schemeClr val="accent1">
                              <a:lumMod val="50000"/>
                            </a:schemeClr>
                          </a:solidFill>
                          <a:latin typeface="Century Gothic" panose="020B0502020202020204" pitchFamily="34" charset="0"/>
                        </a:rPr>
                        <a:t>It’s good to…</a:t>
                      </a:r>
                    </a:p>
                    <a:p>
                      <a:pPr algn="ctr"/>
                      <a:r>
                        <a:rPr lang="en-GB" sz="2800" b="1" baseline="0" dirty="0">
                          <a:solidFill>
                            <a:schemeClr val="accent1">
                              <a:lumMod val="50000"/>
                            </a:schemeClr>
                          </a:solidFill>
                          <a:latin typeface="Century Gothic" panose="020B0502020202020204" pitchFamily="34" charset="0"/>
                        </a:rPr>
                        <a:t> </a:t>
                      </a:r>
                      <a:r>
                        <a:rPr lang="en-GB" sz="2400" b="0" baseline="0" dirty="0">
                          <a:solidFill>
                            <a:schemeClr val="accent1">
                              <a:lumMod val="50000"/>
                            </a:schemeClr>
                          </a:solidFill>
                          <a:latin typeface="Century Gothic" panose="020B0502020202020204" pitchFamily="34" charset="0"/>
                        </a:rPr>
                        <a:t>(talking in general)</a:t>
                      </a:r>
                      <a:endParaRPr lang="en-GB" sz="2400" b="0"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924415809"/>
                  </a:ext>
                </a:extLst>
              </a:tr>
              <a:tr h="690677">
                <a:tc>
                  <a:txBody>
                    <a:bodyPr/>
                    <a:lstStyle/>
                    <a:p>
                      <a:pPr algn="ctr"/>
                      <a:r>
                        <a:rPr lang="en-GB" sz="2800" dirty="0">
                          <a:solidFill>
                            <a:schemeClr val="accent1">
                              <a:lumMod val="50000"/>
                            </a:schemeClr>
                          </a:solidFill>
                          <a:latin typeface="Century Gothic" panose="020B0502020202020204" pitchFamily="34" charset="0"/>
                        </a:rPr>
                        <a:t>Never does</a:t>
                      </a:r>
                      <a:r>
                        <a:rPr lang="en-GB" sz="2800" baseline="0" dirty="0">
                          <a:solidFill>
                            <a:schemeClr val="accent1">
                              <a:lumMod val="50000"/>
                            </a:schemeClr>
                          </a:solidFill>
                          <a:latin typeface="Century Gothic" panose="020B0502020202020204" pitchFamily="34" charset="0"/>
                        </a:rPr>
                        <a:t> homework</a:t>
                      </a:r>
                      <a:endParaRPr lang="en-GB" sz="2800" dirty="0">
                        <a:solidFill>
                          <a:schemeClr val="accent1">
                            <a:lumMod val="50000"/>
                          </a:schemeClr>
                        </a:solidFill>
                        <a:latin typeface="Century Gothic" panose="020B0502020202020204" pitchFamily="34" charset="0"/>
                      </a:endParaRPr>
                    </a:p>
                  </a:txBody>
                  <a:tcPr/>
                </a:tc>
                <a:tc>
                  <a:txBody>
                    <a:bodyPr/>
                    <a:lstStyle/>
                    <a:p>
                      <a:pPr algn="ctr"/>
                      <a:r>
                        <a:rPr lang="en-GB" sz="2800" dirty="0">
                          <a:solidFill>
                            <a:schemeClr val="accent1">
                              <a:lumMod val="50000"/>
                            </a:schemeClr>
                          </a:solidFill>
                          <a:latin typeface="Century Gothic" panose="020B0502020202020204" pitchFamily="34" charset="0"/>
                        </a:rPr>
                        <a:t>Do homework</a:t>
                      </a:r>
                      <a:r>
                        <a:rPr lang="en-GB" sz="2800" baseline="0" dirty="0">
                          <a:solidFill>
                            <a:schemeClr val="accent1">
                              <a:lumMod val="50000"/>
                            </a:schemeClr>
                          </a:solidFill>
                          <a:latin typeface="Century Gothic" panose="020B0502020202020204" pitchFamily="34" charset="0"/>
                        </a:rPr>
                        <a:t> everyday</a:t>
                      </a:r>
                      <a:endParaRPr lang="en-GB" sz="28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100476975"/>
                  </a:ext>
                </a:extLst>
              </a:tr>
              <a:tr h="690677">
                <a:tc>
                  <a:txBody>
                    <a:bodyPr/>
                    <a:lstStyle/>
                    <a:p>
                      <a:pPr algn="ctr"/>
                      <a:r>
                        <a:rPr lang="en-GB" sz="2800" dirty="0">
                          <a:solidFill>
                            <a:schemeClr val="accent1">
                              <a:lumMod val="50000"/>
                            </a:schemeClr>
                          </a:solidFill>
                          <a:latin typeface="Century Gothic" panose="020B0502020202020204" pitchFamily="34" charset="0"/>
                        </a:rPr>
                        <a:t>Sometimes</a:t>
                      </a:r>
                      <a:r>
                        <a:rPr lang="en-GB" sz="2800" baseline="0" dirty="0">
                          <a:solidFill>
                            <a:schemeClr val="accent1">
                              <a:lumMod val="50000"/>
                            </a:schemeClr>
                          </a:solidFill>
                          <a:latin typeface="Century Gothic" panose="020B0502020202020204" pitchFamily="34" charset="0"/>
                        </a:rPr>
                        <a:t> does exercise</a:t>
                      </a:r>
                      <a:endParaRPr lang="en-GB" sz="2800" dirty="0">
                        <a:solidFill>
                          <a:schemeClr val="accent1">
                            <a:lumMod val="50000"/>
                          </a:schemeClr>
                        </a:solidFill>
                        <a:latin typeface="Century Gothic" panose="020B0502020202020204" pitchFamily="34" charset="0"/>
                      </a:endParaRPr>
                    </a:p>
                  </a:txBody>
                  <a:tcPr/>
                </a:tc>
                <a:tc>
                  <a:txBody>
                    <a:bodyPr/>
                    <a:lstStyle/>
                    <a:p>
                      <a:pPr algn="ctr"/>
                      <a:r>
                        <a:rPr lang="en-GB" sz="2800" dirty="0">
                          <a:solidFill>
                            <a:schemeClr val="accent1">
                              <a:lumMod val="50000"/>
                            </a:schemeClr>
                          </a:solidFill>
                          <a:latin typeface="Century Gothic" panose="020B0502020202020204" pitchFamily="34" charset="0"/>
                        </a:rPr>
                        <a:t>Do exercise at school</a:t>
                      </a:r>
                    </a:p>
                  </a:txBody>
                  <a:tcPr/>
                </a:tc>
                <a:extLst>
                  <a:ext uri="{0D108BD9-81ED-4DB2-BD59-A6C34878D82A}">
                    <a16:rowId xmlns:a16="http://schemas.microsoft.com/office/drawing/2014/main" val="3848763795"/>
                  </a:ext>
                </a:extLst>
              </a:tr>
              <a:tr h="690677">
                <a:tc>
                  <a:txBody>
                    <a:bodyPr/>
                    <a:lstStyle/>
                    <a:p>
                      <a:pPr algn="ctr"/>
                      <a:r>
                        <a:rPr lang="en-GB" sz="2800" dirty="0">
                          <a:solidFill>
                            <a:schemeClr val="accent1">
                              <a:lumMod val="50000"/>
                            </a:schemeClr>
                          </a:solidFill>
                          <a:latin typeface="Century Gothic" panose="020B0502020202020204" pitchFamily="34" charset="0"/>
                        </a:rPr>
                        <a:t>Eats</a:t>
                      </a:r>
                      <a:r>
                        <a:rPr lang="en-GB" sz="2800" baseline="0" dirty="0">
                          <a:solidFill>
                            <a:schemeClr val="accent1">
                              <a:lumMod val="50000"/>
                            </a:schemeClr>
                          </a:solidFill>
                          <a:latin typeface="Century Gothic" panose="020B0502020202020204" pitchFamily="34" charset="0"/>
                        </a:rPr>
                        <a:t> red meat</a:t>
                      </a:r>
                      <a:endParaRPr lang="en-GB" sz="2800" dirty="0">
                        <a:solidFill>
                          <a:schemeClr val="accent1">
                            <a:lumMod val="50000"/>
                          </a:schemeClr>
                        </a:solidFill>
                        <a:latin typeface="Century Gothic" panose="020B0502020202020204" pitchFamily="34" charset="0"/>
                      </a:endParaRPr>
                    </a:p>
                  </a:txBody>
                  <a:tcPr/>
                </a:tc>
                <a:tc>
                  <a:txBody>
                    <a:bodyPr/>
                    <a:lstStyle/>
                    <a:p>
                      <a:pPr algn="ctr"/>
                      <a:r>
                        <a:rPr lang="en-GB" sz="2800" dirty="0">
                          <a:solidFill>
                            <a:schemeClr val="accent1">
                              <a:lumMod val="50000"/>
                            </a:schemeClr>
                          </a:solidFill>
                          <a:latin typeface="Century Gothic" panose="020B0502020202020204" pitchFamily="34" charset="0"/>
                        </a:rPr>
                        <a:t>Eat fruit</a:t>
                      </a:r>
                    </a:p>
                  </a:txBody>
                  <a:tcPr/>
                </a:tc>
                <a:extLst>
                  <a:ext uri="{0D108BD9-81ED-4DB2-BD59-A6C34878D82A}">
                    <a16:rowId xmlns:a16="http://schemas.microsoft.com/office/drawing/2014/main" val="4107030061"/>
                  </a:ext>
                </a:extLst>
              </a:tr>
              <a:tr h="690677">
                <a:tc>
                  <a:txBody>
                    <a:bodyPr/>
                    <a:lstStyle/>
                    <a:p>
                      <a:pPr algn="ctr"/>
                      <a:r>
                        <a:rPr lang="en-GB" sz="2800" dirty="0">
                          <a:solidFill>
                            <a:schemeClr val="accent1">
                              <a:lumMod val="50000"/>
                            </a:schemeClr>
                          </a:solidFill>
                          <a:latin typeface="Century Gothic" panose="020B0502020202020204" pitchFamily="34" charset="0"/>
                        </a:rPr>
                        <a:t>Drinks Coca</a:t>
                      </a:r>
                      <a:r>
                        <a:rPr lang="en-GB" sz="2800" baseline="0" dirty="0">
                          <a:solidFill>
                            <a:schemeClr val="accent1">
                              <a:lumMod val="50000"/>
                            </a:schemeClr>
                          </a:solidFill>
                          <a:latin typeface="Century Gothic" panose="020B0502020202020204" pitchFamily="34" charset="0"/>
                        </a:rPr>
                        <a:t> C</a:t>
                      </a:r>
                      <a:r>
                        <a:rPr lang="en-GB" sz="2800" dirty="0">
                          <a:solidFill>
                            <a:schemeClr val="accent1">
                              <a:lumMod val="50000"/>
                            </a:schemeClr>
                          </a:solidFill>
                          <a:latin typeface="Century Gothic" panose="020B0502020202020204" pitchFamily="34" charset="0"/>
                        </a:rPr>
                        <a:t>ola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accent1">
                              <a:lumMod val="50000"/>
                            </a:schemeClr>
                          </a:solidFill>
                          <a:latin typeface="Century Gothic" panose="020B0502020202020204" pitchFamily="34" charset="0"/>
                        </a:rPr>
                        <a:t>Drink water</a:t>
                      </a:r>
                    </a:p>
                  </a:txBody>
                  <a:tcPr/>
                </a:tc>
                <a:extLst>
                  <a:ext uri="{0D108BD9-81ED-4DB2-BD59-A6C34878D82A}">
                    <a16:rowId xmlns:a16="http://schemas.microsoft.com/office/drawing/2014/main" val="3067270774"/>
                  </a:ext>
                </a:extLst>
              </a:tr>
              <a:tr h="690677">
                <a:tc>
                  <a:txBody>
                    <a:bodyPr/>
                    <a:lstStyle/>
                    <a:p>
                      <a:pPr algn="ctr"/>
                      <a:r>
                        <a:rPr lang="en-GB" sz="2800" dirty="0">
                          <a:solidFill>
                            <a:schemeClr val="accent1">
                              <a:lumMod val="50000"/>
                            </a:schemeClr>
                          </a:solidFill>
                          <a:latin typeface="Century Gothic" panose="020B0502020202020204" pitchFamily="34" charset="0"/>
                        </a:rPr>
                        <a:t>Lives alone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accent1">
                              <a:lumMod val="50000"/>
                            </a:schemeClr>
                          </a:solidFill>
                          <a:latin typeface="Century Gothic" panose="020B0502020202020204" pitchFamily="34" charset="0"/>
                        </a:rPr>
                        <a:t>Live with</a:t>
                      </a:r>
                      <a:r>
                        <a:rPr lang="en-GB" sz="2800" baseline="0" dirty="0">
                          <a:solidFill>
                            <a:schemeClr val="accent1">
                              <a:lumMod val="50000"/>
                            </a:schemeClr>
                          </a:solidFill>
                          <a:latin typeface="Century Gothic" panose="020B0502020202020204" pitchFamily="34" charset="0"/>
                        </a:rPr>
                        <a:t> friends</a:t>
                      </a:r>
                      <a:endParaRPr lang="en-GB" sz="28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974371097"/>
                  </a:ext>
                </a:extLst>
              </a:tr>
            </a:tbl>
          </a:graphicData>
        </a:graphic>
      </p:graphicFrame>
      <p:sp>
        <p:nvSpPr>
          <p:cNvPr id="5" name="TextBox 4"/>
          <p:cNvSpPr txBox="1"/>
          <p:nvPr/>
        </p:nvSpPr>
        <p:spPr>
          <a:xfrm>
            <a:off x="163157" y="173450"/>
            <a:ext cx="3098203"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Student B answers</a:t>
            </a:r>
          </a:p>
        </p:txBody>
      </p:sp>
      <p:sp>
        <p:nvSpPr>
          <p:cNvPr id="6" name="Rounded Rectangle 11">
            <a:extLst>
              <a:ext uri="{FF2B5EF4-FFF2-40B4-BE49-F238E27FC236}">
                <a16:creationId xmlns:a16="http://schemas.microsoft.com/office/drawing/2014/main" id="{A316DD52-7894-4A75-969C-CA0645DA2978}"/>
              </a:ext>
            </a:extLst>
          </p:cNvPr>
          <p:cNvSpPr/>
          <p:nvPr/>
        </p:nvSpPr>
        <p:spPr>
          <a:xfrm>
            <a:off x="9464842" y="258166"/>
            <a:ext cx="246330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6116944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9737558" y="419502"/>
            <a:ext cx="176463" cy="45719"/>
          </a:xfrm>
        </p:spPr>
        <p:txBody>
          <a:bodyPr>
            <a:noAutofit/>
          </a:bodyPr>
          <a:lstStyle/>
          <a:p>
            <a:r>
              <a:rPr lang="en-GB" sz="100" b="1" dirty="0" err="1">
                <a:solidFill>
                  <a:prstClr val="white"/>
                </a:solidFill>
              </a:rPr>
              <a:t>hablar</a:t>
            </a:r>
            <a:r>
              <a:rPr lang="en-GB" sz="100" b="1" dirty="0">
                <a:solidFill>
                  <a:prstClr val="white"/>
                </a:solidFill>
              </a:rPr>
              <a:t> / </a:t>
            </a:r>
            <a:r>
              <a:rPr lang="en-GB" sz="100" b="1" dirty="0" err="1">
                <a:solidFill>
                  <a:prstClr val="white"/>
                </a:solidFill>
              </a:rPr>
              <a:t>escuchar</a:t>
            </a:r>
            <a:endParaRPr lang="en-US" sz="100" dirty="0"/>
          </a:p>
        </p:txBody>
      </p:sp>
      <p:graphicFrame>
        <p:nvGraphicFramePr>
          <p:cNvPr id="4" name="Table 3"/>
          <p:cNvGraphicFramePr>
            <a:graphicFrameLocks noGrp="1"/>
          </p:cNvGraphicFramePr>
          <p:nvPr/>
        </p:nvGraphicFramePr>
        <p:xfrm>
          <a:off x="1188720" y="1127831"/>
          <a:ext cx="10576560" cy="4683485"/>
        </p:xfrm>
        <a:graphic>
          <a:graphicData uri="http://schemas.openxmlformats.org/drawingml/2006/table">
            <a:tbl>
              <a:tblPr firstRow="1" bandRow="1">
                <a:tableStyleId>{8A107856-5554-42FB-B03E-39F5DBC370BA}</a:tableStyleId>
              </a:tblPr>
              <a:tblGrid>
                <a:gridCol w="5361390">
                  <a:extLst>
                    <a:ext uri="{9D8B030D-6E8A-4147-A177-3AD203B41FA5}">
                      <a16:colId xmlns:a16="http://schemas.microsoft.com/office/drawing/2014/main" val="2538844088"/>
                    </a:ext>
                  </a:extLst>
                </a:gridCol>
                <a:gridCol w="5215170">
                  <a:extLst>
                    <a:ext uri="{9D8B030D-6E8A-4147-A177-3AD203B41FA5}">
                      <a16:colId xmlns:a16="http://schemas.microsoft.com/office/drawing/2014/main" val="2415405571"/>
                    </a:ext>
                  </a:extLst>
                </a:gridCol>
              </a:tblGrid>
              <a:tr h="12301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baseline="0" dirty="0">
                          <a:solidFill>
                            <a:schemeClr val="accent1">
                              <a:lumMod val="50000"/>
                            </a:schemeClr>
                          </a:solidFill>
                          <a:latin typeface="Century Gothic" panose="020B0502020202020204" pitchFamily="34" charset="0"/>
                        </a:rPr>
                        <a:t>Daniel does it</a:t>
                      </a:r>
                      <a:endParaRPr lang="en-GB" sz="2800" b="1" i="1" dirty="0">
                        <a:solidFill>
                          <a:schemeClr val="accent1">
                            <a:lumMod val="50000"/>
                          </a:schemeClr>
                        </a:solidFill>
                        <a:latin typeface="Century Gothic" panose="020B0502020202020204" pitchFamily="34" charset="0"/>
                      </a:endParaRPr>
                    </a:p>
                  </a:txBody>
                  <a:tcPr anchor="ctr"/>
                </a:tc>
                <a:tc>
                  <a:txBody>
                    <a:bodyPr/>
                    <a:lstStyle/>
                    <a:p>
                      <a:pPr algn="ctr"/>
                      <a:r>
                        <a:rPr lang="en-GB" sz="2800" b="1" baseline="0" dirty="0">
                          <a:solidFill>
                            <a:schemeClr val="accent1">
                              <a:lumMod val="50000"/>
                            </a:schemeClr>
                          </a:solidFill>
                          <a:latin typeface="Century Gothic" panose="020B0502020202020204" pitchFamily="34" charset="0"/>
                        </a:rPr>
                        <a:t>It’s good to…</a:t>
                      </a:r>
                    </a:p>
                    <a:p>
                      <a:pPr algn="ctr"/>
                      <a:r>
                        <a:rPr lang="en-GB" sz="2800" b="1" baseline="0" dirty="0">
                          <a:solidFill>
                            <a:schemeClr val="accent1">
                              <a:lumMod val="50000"/>
                            </a:schemeClr>
                          </a:solidFill>
                          <a:latin typeface="Century Gothic" panose="020B0502020202020204" pitchFamily="34" charset="0"/>
                        </a:rPr>
                        <a:t> </a:t>
                      </a:r>
                      <a:r>
                        <a:rPr lang="en-GB" sz="2400" b="0" baseline="0" dirty="0">
                          <a:solidFill>
                            <a:schemeClr val="accent1">
                              <a:lumMod val="50000"/>
                            </a:schemeClr>
                          </a:solidFill>
                          <a:latin typeface="Century Gothic" panose="020B0502020202020204" pitchFamily="34" charset="0"/>
                        </a:rPr>
                        <a:t>(talking in general)</a:t>
                      </a:r>
                      <a:endParaRPr lang="en-GB" sz="2400" b="0"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924415809"/>
                  </a:ext>
                </a:extLst>
              </a:tr>
              <a:tr h="690677">
                <a:tc>
                  <a:txBody>
                    <a:bodyPr/>
                    <a:lstStyle/>
                    <a:p>
                      <a:pPr algn="ctr"/>
                      <a:r>
                        <a:rPr lang="en-GB" sz="2800" dirty="0">
                          <a:solidFill>
                            <a:schemeClr val="accent1">
                              <a:lumMod val="50000"/>
                            </a:schemeClr>
                          </a:solidFill>
                          <a:latin typeface="Century Gothic" panose="020B0502020202020204" pitchFamily="34" charset="0"/>
                        </a:rPr>
                        <a:t>Never does sport</a:t>
                      </a:r>
                    </a:p>
                  </a:txBody>
                  <a:tcPr/>
                </a:tc>
                <a:tc>
                  <a:txBody>
                    <a:bodyPr/>
                    <a:lstStyle/>
                    <a:p>
                      <a:pPr algn="ctr"/>
                      <a:r>
                        <a:rPr lang="en-GB" sz="2800" dirty="0">
                          <a:solidFill>
                            <a:schemeClr val="accent1">
                              <a:lumMod val="50000"/>
                            </a:schemeClr>
                          </a:solidFill>
                          <a:latin typeface="Century Gothic" panose="020B0502020202020204" pitchFamily="34" charset="0"/>
                        </a:rPr>
                        <a:t>Do sport</a:t>
                      </a:r>
                      <a:r>
                        <a:rPr lang="en-GB" sz="2800" baseline="0" dirty="0">
                          <a:solidFill>
                            <a:schemeClr val="accent1">
                              <a:lumMod val="50000"/>
                            </a:schemeClr>
                          </a:solidFill>
                          <a:latin typeface="Century Gothic" panose="020B0502020202020204" pitchFamily="34" charset="0"/>
                        </a:rPr>
                        <a:t> at school</a:t>
                      </a:r>
                      <a:endParaRPr lang="en-GB" sz="28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100476975"/>
                  </a:ext>
                </a:extLst>
              </a:tr>
              <a:tr h="690677">
                <a:tc>
                  <a:txBody>
                    <a:bodyPr/>
                    <a:lstStyle/>
                    <a:p>
                      <a:pPr algn="ctr"/>
                      <a:r>
                        <a:rPr lang="en-GB" sz="2800" dirty="0">
                          <a:solidFill>
                            <a:schemeClr val="accent1">
                              <a:lumMod val="50000"/>
                            </a:schemeClr>
                          </a:solidFill>
                          <a:latin typeface="Century Gothic" panose="020B0502020202020204" pitchFamily="34" charset="0"/>
                        </a:rPr>
                        <a:t>Reads sometimes</a:t>
                      </a:r>
                    </a:p>
                  </a:txBody>
                  <a:tcPr/>
                </a:tc>
                <a:tc>
                  <a:txBody>
                    <a:bodyPr/>
                    <a:lstStyle/>
                    <a:p>
                      <a:pPr algn="ctr"/>
                      <a:r>
                        <a:rPr lang="en-GB" sz="2800" dirty="0">
                          <a:solidFill>
                            <a:schemeClr val="accent1">
                              <a:lumMod val="50000"/>
                            </a:schemeClr>
                          </a:solidFill>
                          <a:latin typeface="Century Gothic" panose="020B0502020202020204" pitchFamily="34" charset="0"/>
                        </a:rPr>
                        <a:t>Read everyday</a:t>
                      </a:r>
                    </a:p>
                  </a:txBody>
                  <a:tcPr/>
                </a:tc>
                <a:extLst>
                  <a:ext uri="{0D108BD9-81ED-4DB2-BD59-A6C34878D82A}">
                    <a16:rowId xmlns:a16="http://schemas.microsoft.com/office/drawing/2014/main" val="3848763795"/>
                  </a:ext>
                </a:extLst>
              </a:tr>
              <a:tr h="690677">
                <a:tc>
                  <a:txBody>
                    <a:bodyPr/>
                    <a:lstStyle/>
                    <a:p>
                      <a:pPr algn="ctr"/>
                      <a:r>
                        <a:rPr lang="en-GB" sz="2800" dirty="0">
                          <a:solidFill>
                            <a:schemeClr val="accent1">
                              <a:lumMod val="50000"/>
                            </a:schemeClr>
                          </a:solidFill>
                          <a:latin typeface="Century Gothic" panose="020B0502020202020204" pitchFamily="34" charset="0"/>
                        </a:rPr>
                        <a:t>Eat big dishes</a:t>
                      </a:r>
                    </a:p>
                  </a:txBody>
                  <a:tcPr/>
                </a:tc>
                <a:tc>
                  <a:txBody>
                    <a:bodyPr/>
                    <a:lstStyle/>
                    <a:p>
                      <a:pPr algn="ctr"/>
                      <a:r>
                        <a:rPr lang="en-GB" sz="2800" dirty="0">
                          <a:solidFill>
                            <a:schemeClr val="accent1">
                              <a:lumMod val="50000"/>
                            </a:schemeClr>
                          </a:solidFill>
                          <a:latin typeface="Century Gothic" panose="020B0502020202020204" pitchFamily="34" charset="0"/>
                        </a:rPr>
                        <a:t>Eat small</a:t>
                      </a:r>
                      <a:r>
                        <a:rPr lang="en-GB" sz="2800" baseline="0" dirty="0">
                          <a:solidFill>
                            <a:schemeClr val="accent1">
                              <a:lumMod val="50000"/>
                            </a:schemeClr>
                          </a:solidFill>
                          <a:latin typeface="Century Gothic" panose="020B0502020202020204" pitchFamily="34" charset="0"/>
                        </a:rPr>
                        <a:t> dishes</a:t>
                      </a:r>
                      <a:endParaRPr lang="en-GB" sz="28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4107030061"/>
                  </a:ext>
                </a:extLst>
              </a:tr>
              <a:tr h="690677">
                <a:tc>
                  <a:txBody>
                    <a:bodyPr/>
                    <a:lstStyle/>
                    <a:p>
                      <a:pPr algn="ctr"/>
                      <a:r>
                        <a:rPr lang="en-GB" sz="2800" dirty="0">
                          <a:solidFill>
                            <a:schemeClr val="accent1">
                              <a:lumMod val="50000"/>
                            </a:schemeClr>
                          </a:solidFill>
                          <a:latin typeface="Century Gothic" panose="020B0502020202020204" pitchFamily="34" charset="0"/>
                        </a:rPr>
                        <a:t>Lives in England</a:t>
                      </a:r>
                    </a:p>
                  </a:txBody>
                  <a:tcPr/>
                </a:tc>
                <a:tc>
                  <a:txBody>
                    <a:bodyPr/>
                    <a:lstStyle/>
                    <a:p>
                      <a:pPr algn="ctr"/>
                      <a:r>
                        <a:rPr lang="en-GB" sz="2800" dirty="0">
                          <a:solidFill>
                            <a:schemeClr val="accent1">
                              <a:lumMod val="50000"/>
                            </a:schemeClr>
                          </a:solidFill>
                          <a:latin typeface="Century Gothic" panose="020B0502020202020204" pitchFamily="34" charset="0"/>
                        </a:rPr>
                        <a:t>Live in Spain</a:t>
                      </a:r>
                    </a:p>
                  </a:txBody>
                  <a:tcPr/>
                </a:tc>
                <a:extLst>
                  <a:ext uri="{0D108BD9-81ED-4DB2-BD59-A6C34878D82A}">
                    <a16:rowId xmlns:a16="http://schemas.microsoft.com/office/drawing/2014/main" val="4045097763"/>
                  </a:ext>
                </a:extLst>
              </a:tr>
              <a:tr h="690677">
                <a:tc>
                  <a:txBody>
                    <a:bodyPr/>
                    <a:lstStyle/>
                    <a:p>
                      <a:pPr algn="ctr"/>
                      <a:r>
                        <a:rPr lang="en-GB" sz="2800" dirty="0">
                          <a:solidFill>
                            <a:schemeClr val="accent1">
                              <a:lumMod val="50000"/>
                            </a:schemeClr>
                          </a:solidFill>
                          <a:latin typeface="Century Gothic" panose="020B0502020202020204" pitchFamily="34" charset="0"/>
                        </a:rPr>
                        <a:t>Drinks lemonade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accent1">
                              <a:lumMod val="50000"/>
                            </a:schemeClr>
                          </a:solidFill>
                          <a:latin typeface="Century Gothic" panose="020B0502020202020204" pitchFamily="34" charset="0"/>
                        </a:rPr>
                        <a:t>Drink water</a:t>
                      </a:r>
                    </a:p>
                  </a:txBody>
                  <a:tcPr/>
                </a:tc>
                <a:extLst>
                  <a:ext uri="{0D108BD9-81ED-4DB2-BD59-A6C34878D82A}">
                    <a16:rowId xmlns:a16="http://schemas.microsoft.com/office/drawing/2014/main" val="3067270774"/>
                  </a:ext>
                </a:extLst>
              </a:tr>
            </a:tbl>
          </a:graphicData>
        </a:graphic>
      </p:graphicFrame>
      <p:sp>
        <p:nvSpPr>
          <p:cNvPr id="5" name="TextBox 4"/>
          <p:cNvSpPr txBox="1"/>
          <p:nvPr/>
        </p:nvSpPr>
        <p:spPr>
          <a:xfrm>
            <a:off x="163157" y="173450"/>
            <a:ext cx="3098203"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Student A answers</a:t>
            </a:r>
          </a:p>
        </p:txBody>
      </p:sp>
      <p:sp>
        <p:nvSpPr>
          <p:cNvPr id="6" name="Rounded Rectangle 11">
            <a:extLst>
              <a:ext uri="{FF2B5EF4-FFF2-40B4-BE49-F238E27FC236}">
                <a16:creationId xmlns:a16="http://schemas.microsoft.com/office/drawing/2014/main" id="{A316DD52-7894-4A75-969C-CA0645DA2978}"/>
              </a:ext>
            </a:extLst>
          </p:cNvPr>
          <p:cNvSpPr/>
          <p:nvPr/>
        </p:nvSpPr>
        <p:spPr>
          <a:xfrm>
            <a:off x="9464842" y="258166"/>
            <a:ext cx="246330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253608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3818" y="-206653"/>
            <a:ext cx="10515600" cy="1325563"/>
          </a:xfrm>
        </p:spPr>
        <p:txBody>
          <a:bodyPr>
            <a:normAutofit/>
          </a:bodyPr>
          <a:lstStyle/>
          <a:p>
            <a:r>
              <a:rPr lang="en-GB" sz="3600" b="1" dirty="0">
                <a:solidFill>
                  <a:schemeClr val="accent1">
                    <a:lumMod val="50000"/>
                  </a:schemeClr>
                </a:solidFill>
                <a:latin typeface="Century Gothic" panose="020B0502020202020204" pitchFamily="34" charset="0"/>
              </a:rPr>
              <a:t>Seis familias anónimas</a:t>
            </a:r>
          </a:p>
        </p:txBody>
      </p:sp>
      <p:sp>
        <p:nvSpPr>
          <p:cNvPr id="3" name="TextBox 2"/>
          <p:cNvSpPr txBox="1"/>
          <p:nvPr/>
        </p:nvSpPr>
        <p:spPr>
          <a:xfrm>
            <a:off x="139700" y="838422"/>
            <a:ext cx="11798300" cy="2603790"/>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Persona A: </a:t>
            </a:r>
          </a:p>
          <a:p>
            <a:pPr marL="342900" indent="-342900">
              <a:lnSpc>
                <a:spcPct val="120000"/>
              </a:lnSpc>
              <a:buFont typeface="Arial" panose="020B0604020202020204" pitchFamily="34" charset="0"/>
              <a:buChar char="•"/>
            </a:pPr>
            <a:r>
              <a:rPr lang="en-GB" sz="2400" dirty="0">
                <a:solidFill>
                  <a:schemeClr val="accent1">
                    <a:lumMod val="50000"/>
                  </a:schemeClr>
                </a:solidFill>
                <a:latin typeface="Century Gothic" panose="020B0502020202020204" pitchFamily="34" charset="0"/>
              </a:rPr>
              <a:t>The speaking cards say what six people’s family members do. </a:t>
            </a:r>
          </a:p>
          <a:p>
            <a:pPr marL="342900" indent="-342900">
              <a:lnSpc>
                <a:spcPct val="120000"/>
              </a:lnSpc>
              <a:buFont typeface="Arial" panose="020B0604020202020204" pitchFamily="34" charset="0"/>
              <a:buChar char="•"/>
            </a:pPr>
            <a:r>
              <a:rPr lang="en-GB" sz="2400" dirty="0">
                <a:solidFill>
                  <a:schemeClr val="accent1">
                    <a:lumMod val="50000"/>
                  </a:schemeClr>
                </a:solidFill>
                <a:latin typeface="Century Gothic" panose="020B0502020202020204" pitchFamily="34" charset="0"/>
              </a:rPr>
              <a:t>Your partner is secretly one of these people.</a:t>
            </a:r>
          </a:p>
          <a:p>
            <a:pPr marL="342900" indent="-342900">
              <a:lnSpc>
                <a:spcPct val="120000"/>
              </a:lnSpc>
              <a:buFont typeface="Arial" panose="020B0604020202020204" pitchFamily="34" charset="0"/>
              <a:buChar char="•"/>
            </a:pPr>
            <a:r>
              <a:rPr lang="en-GB" sz="2400" dirty="0">
                <a:solidFill>
                  <a:schemeClr val="accent1">
                    <a:lumMod val="50000"/>
                  </a:schemeClr>
                </a:solidFill>
                <a:latin typeface="Century Gothic" panose="020B0502020202020204" pitchFamily="34" charset="0"/>
              </a:rPr>
              <a:t>Ask questions about their brother (‘he’) and parents (‘they’) to find out who.</a:t>
            </a:r>
          </a:p>
          <a:p>
            <a:pPr marL="342900" indent="-342900">
              <a:lnSpc>
                <a:spcPct val="120000"/>
              </a:lnSpc>
              <a:buFont typeface="Arial" panose="020B0604020202020204" pitchFamily="34" charset="0"/>
              <a:buChar char="•"/>
            </a:pPr>
            <a:r>
              <a:rPr lang="en-GB" sz="2400" dirty="0">
                <a:solidFill>
                  <a:schemeClr val="accent1">
                    <a:lumMod val="50000"/>
                  </a:schemeClr>
                </a:solidFill>
                <a:latin typeface="Century Gothic" panose="020B0502020202020204" pitchFamily="34" charset="0"/>
              </a:rPr>
              <a:t>Use the </a:t>
            </a:r>
            <a:r>
              <a:rPr lang="en-GB" sz="2400" b="1" dirty="0">
                <a:solidFill>
                  <a:schemeClr val="accent1">
                    <a:lumMod val="50000"/>
                  </a:schemeClr>
                </a:solidFill>
                <a:latin typeface="Century Gothic" panose="020B0502020202020204" pitchFamily="34" charset="0"/>
              </a:rPr>
              <a:t>–e </a:t>
            </a:r>
            <a:r>
              <a:rPr lang="en-GB" sz="2400" dirty="0">
                <a:solidFill>
                  <a:schemeClr val="accent1">
                    <a:lumMod val="50000"/>
                  </a:schemeClr>
                </a:solidFill>
                <a:latin typeface="Century Gothic" panose="020B0502020202020204" pitchFamily="34" charset="0"/>
              </a:rPr>
              <a:t>ending for </a:t>
            </a:r>
            <a:r>
              <a:rPr lang="en-GB" sz="2400" b="1" dirty="0">
                <a:solidFill>
                  <a:schemeClr val="accent1">
                    <a:lumMod val="50000"/>
                  </a:schemeClr>
                </a:solidFill>
                <a:latin typeface="Century Gothic" panose="020B0502020202020204" pitchFamily="34" charset="0"/>
              </a:rPr>
              <a:t>‘he’ </a:t>
            </a:r>
            <a:r>
              <a:rPr lang="en-GB" sz="2400" dirty="0">
                <a:solidFill>
                  <a:schemeClr val="accent1">
                    <a:lumMod val="50000"/>
                  </a:schemeClr>
                </a:solidFill>
                <a:latin typeface="Century Gothic" panose="020B0502020202020204" pitchFamily="34" charset="0"/>
              </a:rPr>
              <a:t>and </a:t>
            </a:r>
            <a:r>
              <a:rPr lang="en-GB" sz="2400" b="1" dirty="0">
                <a:solidFill>
                  <a:schemeClr val="accent1">
                    <a:lumMod val="50000"/>
                  </a:schemeClr>
                </a:solidFill>
                <a:latin typeface="Century Gothic" panose="020B0502020202020204" pitchFamily="34" charset="0"/>
              </a:rPr>
              <a:t>–en </a:t>
            </a:r>
            <a:r>
              <a:rPr lang="en-GB" sz="2400" dirty="0">
                <a:solidFill>
                  <a:schemeClr val="accent1">
                    <a:lumMod val="50000"/>
                  </a:schemeClr>
                </a:solidFill>
                <a:latin typeface="Century Gothic" panose="020B0502020202020204" pitchFamily="34" charset="0"/>
              </a:rPr>
              <a:t>for </a:t>
            </a:r>
            <a:r>
              <a:rPr lang="en-GB" sz="2400" b="1" dirty="0">
                <a:solidFill>
                  <a:schemeClr val="accent1">
                    <a:lumMod val="50000"/>
                  </a:schemeClr>
                </a:solidFill>
                <a:latin typeface="Century Gothic" panose="020B0502020202020204" pitchFamily="34" charset="0"/>
              </a:rPr>
              <a:t>‘they’.</a:t>
            </a:r>
          </a:p>
          <a:p>
            <a:r>
              <a:rPr lang="en-GB" sz="2400" dirty="0">
                <a:solidFill>
                  <a:schemeClr val="accent1">
                    <a:lumMod val="50000"/>
                  </a:schemeClr>
                </a:solidFill>
                <a:latin typeface="Century Gothic" panose="020B0502020202020204" pitchFamily="34" charset="0"/>
              </a:rPr>
              <a:t>                 </a:t>
            </a:r>
          </a:p>
        </p:txBody>
      </p:sp>
      <p:sp>
        <p:nvSpPr>
          <p:cNvPr id="4" name="TextBox 3"/>
          <p:cNvSpPr txBox="1"/>
          <p:nvPr/>
        </p:nvSpPr>
        <p:spPr>
          <a:xfrm>
            <a:off x="139700" y="3306478"/>
            <a:ext cx="11798300" cy="2234458"/>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Persona B: </a:t>
            </a:r>
          </a:p>
          <a:p>
            <a:pPr marL="342900" indent="-342900">
              <a:lnSpc>
                <a:spcPct val="120000"/>
              </a:lnSpc>
              <a:buFont typeface="Arial" panose="020B0604020202020204" pitchFamily="34" charset="0"/>
              <a:buChar char="•"/>
            </a:pPr>
            <a:r>
              <a:rPr lang="en-GB" sz="2400" dirty="0">
                <a:solidFill>
                  <a:schemeClr val="accent1">
                    <a:lumMod val="50000"/>
                  </a:schemeClr>
                </a:solidFill>
                <a:latin typeface="Century Gothic" panose="020B0502020202020204" pitchFamily="34" charset="0"/>
              </a:rPr>
              <a:t>Choose one of the cards (A-F) but don’t say which! </a:t>
            </a:r>
          </a:p>
          <a:p>
            <a:pPr marL="342900" indent="-342900">
              <a:lnSpc>
                <a:spcPct val="120000"/>
              </a:lnSpc>
              <a:buFont typeface="Arial" panose="020B0604020202020204" pitchFamily="34" charset="0"/>
              <a:buChar char="•"/>
            </a:pPr>
            <a:r>
              <a:rPr lang="en-GB" sz="2400" dirty="0">
                <a:solidFill>
                  <a:schemeClr val="accent1">
                    <a:lumMod val="50000"/>
                  </a:schemeClr>
                </a:solidFill>
                <a:latin typeface="Century Gothic" panose="020B0502020202020204" pitchFamily="34" charset="0"/>
              </a:rPr>
              <a:t>Your partner will ask questions to find out about your brother and parents.</a:t>
            </a:r>
          </a:p>
          <a:p>
            <a:pPr marL="342900" indent="-342900">
              <a:lnSpc>
                <a:spcPct val="120000"/>
              </a:lnSpc>
              <a:buFont typeface="Arial" panose="020B0604020202020204" pitchFamily="34" charset="0"/>
              <a:buChar char="•"/>
            </a:pPr>
            <a:r>
              <a:rPr lang="en-GB" sz="2400" dirty="0">
                <a:solidFill>
                  <a:schemeClr val="accent1">
                    <a:lumMod val="50000"/>
                  </a:schemeClr>
                </a:solidFill>
                <a:latin typeface="Century Gothic" panose="020B0502020202020204" pitchFamily="34" charset="0"/>
              </a:rPr>
              <a:t>Listen carefully for –e (‘he’) or –en (‘they’).</a:t>
            </a:r>
          </a:p>
          <a:p>
            <a:pPr marL="342900" indent="-342900">
              <a:lnSpc>
                <a:spcPct val="120000"/>
              </a:lnSpc>
              <a:buFont typeface="Arial" panose="020B0604020202020204" pitchFamily="34" charset="0"/>
              <a:buChar char="•"/>
            </a:pPr>
            <a:r>
              <a:rPr lang="en-GB" sz="2400" dirty="0">
                <a:solidFill>
                  <a:schemeClr val="accent1">
                    <a:lumMod val="50000"/>
                  </a:schemeClr>
                </a:solidFill>
                <a:latin typeface="Century Gothic" panose="020B0502020202020204" pitchFamily="34" charset="0"/>
              </a:rPr>
              <a:t>Answer your partner’s questions in full sentences.               </a:t>
            </a:r>
          </a:p>
        </p:txBody>
      </p:sp>
      <p:sp>
        <p:nvSpPr>
          <p:cNvPr id="5" name="TextBox 4"/>
          <p:cNvSpPr txBox="1"/>
          <p:nvPr/>
        </p:nvSpPr>
        <p:spPr>
          <a:xfrm>
            <a:off x="139700" y="5679435"/>
            <a:ext cx="11290300"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Then swap roles.</a:t>
            </a:r>
            <a:endParaRPr lang="en-GB" sz="2400" dirty="0">
              <a:solidFill>
                <a:schemeClr val="accent1">
                  <a:lumMod val="50000"/>
                </a:schemeClr>
              </a:solidFill>
              <a:latin typeface="Century Gothic" panose="020B0502020202020204" pitchFamily="34" charset="0"/>
            </a:endParaRPr>
          </a:p>
        </p:txBody>
      </p:sp>
      <p:pic>
        <p:nvPicPr>
          <p:cNvPr id="6" name="Picture 2" descr="http://www.clker.com/cliparts/0/4/3/4/12198090302006169125female%20silhouette.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82576" y="73839"/>
            <a:ext cx="606486" cy="626085"/>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http://www.clker.com/cliparts/0/4/3/4/12198090302006169125female%20silhouette.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45541" y="73838"/>
            <a:ext cx="606486" cy="626085"/>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http://www.clker.com/cliparts/0/4/3/4/12198090302006169125female%20silhouette.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72177" y="73838"/>
            <a:ext cx="606486" cy="626085"/>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http://www.clker.com/cliparts/0/4/3/4/12198090302006169125female%20silhouette.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82576" y="838423"/>
            <a:ext cx="606486" cy="626085"/>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descr="http://www.clker.com/cliparts/0/4/3/4/12198090302006169125female%20silhouette.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45541" y="838422"/>
            <a:ext cx="606486" cy="626085"/>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2" descr="http://www.clker.com/cliparts/0/4/3/4/12198090302006169125female%20silhouette.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72177" y="838422"/>
            <a:ext cx="606486" cy="62608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17761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217353"/>
            <a:ext cx="10515600" cy="1325563"/>
          </a:xfrm>
        </p:spPr>
        <p:txBody>
          <a:bodyPr/>
          <a:lstStyle/>
          <a:p>
            <a:r>
              <a:rPr lang="en-GB" b="1" dirty="0">
                <a:solidFill>
                  <a:schemeClr val="accent1">
                    <a:lumMod val="50000"/>
                  </a:schemeClr>
                </a:solidFill>
                <a:latin typeface="Century Gothic" panose="020B0502020202020204" pitchFamily="34" charset="0"/>
              </a:rPr>
              <a:t>Un ejemplo</a:t>
            </a:r>
          </a:p>
        </p:txBody>
      </p:sp>
      <p:sp>
        <p:nvSpPr>
          <p:cNvPr id="4" name="TextBox 3"/>
          <p:cNvSpPr txBox="1"/>
          <p:nvPr/>
        </p:nvSpPr>
        <p:spPr>
          <a:xfrm>
            <a:off x="165100" y="788534"/>
            <a:ext cx="8788400" cy="830997"/>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Persona A</a:t>
            </a:r>
          </a:p>
          <a:p>
            <a:r>
              <a:rPr lang="en-GB" sz="2400" dirty="0">
                <a:solidFill>
                  <a:schemeClr val="accent1">
                    <a:lumMod val="50000"/>
                  </a:schemeClr>
                </a:solidFill>
                <a:latin typeface="Century Gothic" panose="020B0502020202020204" pitchFamily="34" charset="0"/>
              </a:rPr>
              <a:t>(looks at card F, asks question about ‘he’)</a:t>
            </a:r>
          </a:p>
        </p:txBody>
      </p:sp>
      <p:sp>
        <p:nvSpPr>
          <p:cNvPr id="5" name="TextBox 7">
            <a:extLst>
              <a:ext uri="{FF2B5EF4-FFF2-40B4-BE49-F238E27FC236}">
                <a16:creationId xmlns:a16="http://schemas.microsoft.com/office/drawing/2014/main" id="{A7E22168-E346-6947-B520-D6E77A075F47}"/>
              </a:ext>
            </a:extLst>
          </p:cNvPr>
          <p:cNvSpPr txBox="1"/>
          <p:nvPr/>
        </p:nvSpPr>
        <p:spPr>
          <a:xfrm>
            <a:off x="165100" y="3331435"/>
            <a:ext cx="7442200" cy="830997"/>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Persona B </a:t>
            </a:r>
            <a:r>
              <a:rPr lang="en-GB" sz="2400" dirty="0">
                <a:solidFill>
                  <a:schemeClr val="accent1">
                    <a:lumMod val="50000"/>
                  </a:schemeClr>
                </a:solidFill>
                <a:latin typeface="Century Gothic" panose="020B0502020202020204" pitchFamily="34" charset="0"/>
              </a:rPr>
              <a:t>(secretly chose card B. Listens to the question, then checks their card.)</a:t>
            </a:r>
          </a:p>
        </p:txBody>
      </p:sp>
      <p:sp>
        <p:nvSpPr>
          <p:cNvPr id="6" name="Llamada ovalada 40">
            <a:extLst>
              <a:ext uri="{FF2B5EF4-FFF2-40B4-BE49-F238E27FC236}">
                <a16:creationId xmlns:a16="http://schemas.microsoft.com/office/drawing/2014/main" id="{2EC2522A-58B5-6D47-9851-684E6A3BF0EC}"/>
              </a:ext>
            </a:extLst>
          </p:cNvPr>
          <p:cNvSpPr/>
          <p:nvPr/>
        </p:nvSpPr>
        <p:spPr>
          <a:xfrm>
            <a:off x="1867198" y="1904485"/>
            <a:ext cx="5359400" cy="1219715"/>
          </a:xfrm>
          <a:prstGeom prst="wedgeEllipseCallout">
            <a:avLst>
              <a:gd name="adj1" fmla="val -50972"/>
              <a:gd name="adj2" fmla="val -72311"/>
            </a:avLst>
          </a:prstGeom>
          <a:solidFill>
            <a:schemeClr val="accent1">
              <a:lumMod val="50000"/>
            </a:schemeClr>
          </a:solidFill>
          <a:ln w="12700" cap="flat" cmpd="sng" algn="ctr">
            <a:solidFill>
              <a:srgbClr val="E55B00"/>
            </a:solid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en-GB" sz="2400" b="1" i="0" u="none" strike="noStrike" kern="0" cap="none" spc="0" normalizeH="0" baseline="0" noProof="0" dirty="0">
                <a:ln>
                  <a:noFill/>
                </a:ln>
                <a:solidFill>
                  <a:schemeClr val="bg1"/>
                </a:solidFill>
                <a:effectLst/>
                <a:uLnTx/>
                <a:uFillTx/>
                <a:latin typeface="Century Gothic" panose="020B0502020202020204" pitchFamily="34" charset="0"/>
              </a:rPr>
              <a:t>¿Hace videollamadas?</a:t>
            </a:r>
            <a:endParaRPr kumimoji="0" lang="x-none" sz="2400" b="1" i="0" u="none" strike="noStrike" kern="0" cap="none" spc="0" normalizeH="0" baseline="0" noProof="0" dirty="0">
              <a:ln>
                <a:noFill/>
              </a:ln>
              <a:solidFill>
                <a:schemeClr val="bg1"/>
              </a:solidFill>
              <a:effectLst/>
              <a:uLnTx/>
              <a:uFillTx/>
              <a:latin typeface="Century Gothic" panose="020B0502020202020204" pitchFamily="34" charset="0"/>
            </a:endParaRPr>
          </a:p>
        </p:txBody>
      </p:sp>
      <p:cxnSp>
        <p:nvCxnSpPr>
          <p:cNvPr id="9" name="Straight Arrow Connector 8"/>
          <p:cNvCxnSpPr/>
          <p:nvPr/>
        </p:nvCxnSpPr>
        <p:spPr>
          <a:xfrm flipV="1">
            <a:off x="6522627" y="1009052"/>
            <a:ext cx="1213819" cy="951762"/>
          </a:xfrm>
          <a:prstGeom prst="straightConnector1">
            <a:avLst/>
          </a:prstGeom>
          <a:ln w="571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Llamada ovalada 40">
            <a:extLst>
              <a:ext uri="{FF2B5EF4-FFF2-40B4-BE49-F238E27FC236}">
                <a16:creationId xmlns:a16="http://schemas.microsoft.com/office/drawing/2014/main" id="{2EC2522A-58B5-6D47-9851-684E6A3BF0EC}"/>
              </a:ext>
            </a:extLst>
          </p:cNvPr>
          <p:cNvSpPr/>
          <p:nvPr/>
        </p:nvSpPr>
        <p:spPr>
          <a:xfrm>
            <a:off x="1008211" y="4494821"/>
            <a:ext cx="6350794" cy="1219715"/>
          </a:xfrm>
          <a:prstGeom prst="wedgeEllipseCallout">
            <a:avLst>
              <a:gd name="adj1" fmla="val -33482"/>
              <a:gd name="adj2" fmla="val -75226"/>
            </a:avLst>
          </a:prstGeom>
          <a:solidFill>
            <a:schemeClr val="accent1">
              <a:lumMod val="50000"/>
            </a:schemeClr>
          </a:solidFill>
          <a:ln w="12700" cap="flat" cmpd="sng" algn="ctr">
            <a:solidFill>
              <a:srgbClr val="E55B00"/>
            </a:solidFill>
            <a:prstDash val="solid"/>
            <a:miter lim="800000"/>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en-GB" sz="2400" b="1" i="0" u="none" strike="noStrike" kern="0" cap="none" spc="0" normalizeH="0" baseline="0" noProof="0" dirty="0">
                <a:ln>
                  <a:noFill/>
                </a:ln>
                <a:solidFill>
                  <a:schemeClr val="bg1"/>
                </a:solidFill>
                <a:effectLst/>
                <a:uLnTx/>
                <a:uFillTx/>
                <a:latin typeface="Century Gothic" panose="020B0502020202020204" pitchFamily="34" charset="0"/>
              </a:rPr>
              <a:t>No. No hace videollamadas.</a:t>
            </a:r>
            <a:endParaRPr kumimoji="0" lang="x-none" sz="2400" b="1" i="0" u="none" strike="noStrike" kern="0" cap="none" spc="0" normalizeH="0" baseline="0" noProof="0" dirty="0">
              <a:ln>
                <a:noFill/>
              </a:ln>
              <a:solidFill>
                <a:schemeClr val="bg1"/>
              </a:solidFill>
              <a:effectLst/>
              <a:uLnTx/>
              <a:uFillTx/>
              <a:latin typeface="Century Gothic" panose="020B0502020202020204" pitchFamily="34" charset="0"/>
            </a:endParaRPr>
          </a:p>
        </p:txBody>
      </p:sp>
      <p:pic>
        <p:nvPicPr>
          <p:cNvPr id="3" name="Picture 2"/>
          <p:cNvPicPr>
            <a:picLocks noChangeAspect="1"/>
          </p:cNvPicPr>
          <p:nvPr/>
        </p:nvPicPr>
        <p:blipFill>
          <a:blip r:embed="rId3"/>
          <a:stretch>
            <a:fillRect/>
          </a:stretch>
        </p:blipFill>
        <p:spPr>
          <a:xfrm>
            <a:off x="7872002" y="57431"/>
            <a:ext cx="4010025" cy="3124200"/>
          </a:xfrm>
          <a:prstGeom prst="rect">
            <a:avLst/>
          </a:prstGeom>
        </p:spPr>
      </p:pic>
      <p:pic>
        <p:nvPicPr>
          <p:cNvPr id="7" name="Picture 6"/>
          <p:cNvPicPr>
            <a:picLocks noChangeAspect="1"/>
          </p:cNvPicPr>
          <p:nvPr/>
        </p:nvPicPr>
        <p:blipFill>
          <a:blip r:embed="rId4"/>
          <a:stretch>
            <a:fillRect/>
          </a:stretch>
        </p:blipFill>
        <p:spPr>
          <a:xfrm>
            <a:off x="7872002" y="3181631"/>
            <a:ext cx="3981450" cy="3143250"/>
          </a:xfrm>
          <a:prstGeom prst="rect">
            <a:avLst/>
          </a:prstGeom>
        </p:spPr>
      </p:pic>
    </p:spTree>
    <p:extLst>
      <p:ext uri="{BB962C8B-B14F-4D97-AF65-F5344CB8AC3E}">
        <p14:creationId xmlns:p14="http://schemas.microsoft.com/office/powerpoint/2010/main" val="302206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animBg="1"/>
      <p:bldP spid="1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7630" y="-2085720"/>
            <a:ext cx="4516557" cy="542805"/>
          </a:xfrm>
        </p:spPr>
        <p:txBody>
          <a:bodyPr>
            <a:noAutofit/>
          </a:bodyPr>
          <a:lstStyle/>
          <a:p>
            <a:r>
              <a:rPr lang="en-GB" sz="1800" dirty="0">
                <a:solidFill>
                  <a:schemeClr val="bg1"/>
                </a:solidFill>
              </a:rPr>
              <a:t>Speaking Cards</a:t>
            </a:r>
          </a:p>
        </p:txBody>
      </p:sp>
      <p:sp>
        <p:nvSpPr>
          <p:cNvPr id="3" name="Rectangle 2"/>
          <p:cNvSpPr/>
          <p:nvPr/>
        </p:nvSpPr>
        <p:spPr>
          <a:xfrm>
            <a:off x="73615" y="119930"/>
            <a:ext cx="3859756" cy="300064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6" name="TextBox 15"/>
          <p:cNvSpPr txBox="1"/>
          <p:nvPr/>
        </p:nvSpPr>
        <p:spPr>
          <a:xfrm>
            <a:off x="88605" y="134873"/>
            <a:ext cx="2876048"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el hermano (‘he’)</a:t>
            </a:r>
          </a:p>
        </p:txBody>
      </p:sp>
      <p:sp>
        <p:nvSpPr>
          <p:cNvPr id="18" name="TextBox 17"/>
          <p:cNvSpPr txBox="1"/>
          <p:nvPr/>
        </p:nvSpPr>
        <p:spPr>
          <a:xfrm>
            <a:off x="83338" y="1560268"/>
            <a:ext cx="3541325"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los padres (‘they’)</a:t>
            </a:r>
          </a:p>
        </p:txBody>
      </p:sp>
      <p:sp>
        <p:nvSpPr>
          <p:cNvPr id="22" name="Rectangle 21"/>
          <p:cNvSpPr/>
          <p:nvPr/>
        </p:nvSpPr>
        <p:spPr>
          <a:xfrm>
            <a:off x="73615" y="3227046"/>
            <a:ext cx="3859756" cy="300064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5" name="Rectangle 24"/>
          <p:cNvSpPr/>
          <p:nvPr/>
        </p:nvSpPr>
        <p:spPr>
          <a:xfrm>
            <a:off x="4039301" y="119928"/>
            <a:ext cx="3859756" cy="300064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6" name="Rectangle 25"/>
          <p:cNvSpPr/>
          <p:nvPr/>
        </p:nvSpPr>
        <p:spPr>
          <a:xfrm>
            <a:off x="8004987" y="119928"/>
            <a:ext cx="3859756" cy="300064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7" name="Rectangle 26"/>
          <p:cNvSpPr/>
          <p:nvPr/>
        </p:nvSpPr>
        <p:spPr>
          <a:xfrm>
            <a:off x="4039301" y="3227046"/>
            <a:ext cx="3859756" cy="300064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8" name="Rectangle 27"/>
          <p:cNvSpPr/>
          <p:nvPr/>
        </p:nvSpPr>
        <p:spPr>
          <a:xfrm>
            <a:off x="8004987" y="3227045"/>
            <a:ext cx="3859756" cy="300064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pic>
        <p:nvPicPr>
          <p:cNvPr id="29" name="Picture 2" descr="http://www.clker.com/cliparts/0/4/3/4/12198090302006169125female%20silhouette.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6885" y="119928"/>
            <a:ext cx="606486" cy="626085"/>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2" descr="http://www.clker.com/cliparts/0/4/3/4/12198090302006169125female%20silhouette.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4154" y="115782"/>
            <a:ext cx="606486" cy="626085"/>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2" descr="http://www.clker.com/cliparts/0/4/3/4/12198090302006169125female%20silhouette.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39840" y="115782"/>
            <a:ext cx="606486" cy="626085"/>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2" descr="http://www.clker.com/cliparts/0/4/3/4/12198090302006169125female%20silhouette.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39840" y="3249117"/>
            <a:ext cx="606486" cy="626085"/>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2" descr="http://www.clker.com/cliparts/0/4/3/4/12198090302006169125female%20silhouette.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4154" y="3249117"/>
            <a:ext cx="606486" cy="626085"/>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2" descr="http://www.clker.com/cliparts/0/4/3/4/12198090302006169125female%20silhouette.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6885" y="3249117"/>
            <a:ext cx="606486" cy="626085"/>
          </a:xfrm>
          <a:prstGeom prst="rect">
            <a:avLst/>
          </a:prstGeom>
          <a:noFill/>
          <a:extLst>
            <a:ext uri="{909E8E84-426E-40dd-AFC4-6F175D3DCCD1}">
              <a14:hiddenFill xmlns:a14="http://schemas.microsoft.com/office/drawing/2010/main" xmlns="">
                <a:solidFill>
                  <a:srgbClr val="FFFFFF"/>
                </a:solidFill>
              </a14:hiddenFill>
            </a:ext>
          </a:extLst>
        </p:spPr>
      </p:pic>
      <p:sp>
        <p:nvSpPr>
          <p:cNvPr id="35" name="TextBox 34"/>
          <p:cNvSpPr txBox="1"/>
          <p:nvPr/>
        </p:nvSpPr>
        <p:spPr>
          <a:xfrm>
            <a:off x="3434742" y="193488"/>
            <a:ext cx="939800" cy="369332"/>
          </a:xfrm>
          <a:prstGeom prst="rect">
            <a:avLst/>
          </a:prstGeom>
          <a:noFill/>
        </p:spPr>
        <p:txBody>
          <a:bodyPr wrap="square" rtlCol="0">
            <a:spAutoFit/>
          </a:bodyPr>
          <a:lstStyle/>
          <a:p>
            <a:r>
              <a:rPr lang="en-GB" b="1" dirty="0">
                <a:solidFill>
                  <a:schemeClr val="bg1"/>
                </a:solidFill>
                <a:latin typeface="Century Gothic" panose="020B0502020202020204" pitchFamily="34" charset="0"/>
              </a:rPr>
              <a:t>A</a:t>
            </a:r>
          </a:p>
        </p:txBody>
      </p:sp>
      <p:sp>
        <p:nvSpPr>
          <p:cNvPr id="36" name="TextBox 35"/>
          <p:cNvSpPr txBox="1"/>
          <p:nvPr/>
        </p:nvSpPr>
        <p:spPr>
          <a:xfrm>
            <a:off x="7410740" y="142662"/>
            <a:ext cx="939800" cy="369332"/>
          </a:xfrm>
          <a:prstGeom prst="rect">
            <a:avLst/>
          </a:prstGeom>
          <a:noFill/>
        </p:spPr>
        <p:txBody>
          <a:bodyPr wrap="square" rtlCol="0">
            <a:spAutoFit/>
          </a:bodyPr>
          <a:lstStyle/>
          <a:p>
            <a:r>
              <a:rPr lang="en-GB" b="1" dirty="0">
                <a:solidFill>
                  <a:schemeClr val="bg1"/>
                </a:solidFill>
                <a:latin typeface="Century Gothic" panose="020B0502020202020204" pitchFamily="34" charset="0"/>
              </a:rPr>
              <a:t>B</a:t>
            </a:r>
          </a:p>
        </p:txBody>
      </p:sp>
      <p:sp>
        <p:nvSpPr>
          <p:cNvPr id="37" name="TextBox 36"/>
          <p:cNvSpPr txBox="1"/>
          <p:nvPr/>
        </p:nvSpPr>
        <p:spPr>
          <a:xfrm>
            <a:off x="11376426" y="190160"/>
            <a:ext cx="939800" cy="369332"/>
          </a:xfrm>
          <a:prstGeom prst="rect">
            <a:avLst/>
          </a:prstGeom>
          <a:noFill/>
        </p:spPr>
        <p:txBody>
          <a:bodyPr wrap="square" rtlCol="0">
            <a:spAutoFit/>
          </a:bodyPr>
          <a:lstStyle/>
          <a:p>
            <a:r>
              <a:rPr lang="en-GB" b="1" dirty="0">
                <a:solidFill>
                  <a:schemeClr val="bg1"/>
                </a:solidFill>
                <a:latin typeface="Century Gothic" panose="020B0502020202020204" pitchFamily="34" charset="0"/>
              </a:rPr>
              <a:t>C</a:t>
            </a:r>
          </a:p>
        </p:txBody>
      </p:sp>
      <p:sp>
        <p:nvSpPr>
          <p:cNvPr id="38" name="TextBox 37"/>
          <p:cNvSpPr txBox="1"/>
          <p:nvPr/>
        </p:nvSpPr>
        <p:spPr>
          <a:xfrm>
            <a:off x="3463471" y="3249117"/>
            <a:ext cx="939800" cy="369332"/>
          </a:xfrm>
          <a:prstGeom prst="rect">
            <a:avLst/>
          </a:prstGeom>
          <a:noFill/>
        </p:spPr>
        <p:txBody>
          <a:bodyPr wrap="square" rtlCol="0">
            <a:spAutoFit/>
          </a:bodyPr>
          <a:lstStyle/>
          <a:p>
            <a:r>
              <a:rPr lang="en-GB" b="1" dirty="0">
                <a:solidFill>
                  <a:schemeClr val="bg1"/>
                </a:solidFill>
                <a:latin typeface="Century Gothic" panose="020B0502020202020204" pitchFamily="34" charset="0"/>
              </a:rPr>
              <a:t>D</a:t>
            </a:r>
          </a:p>
        </p:txBody>
      </p:sp>
      <p:sp>
        <p:nvSpPr>
          <p:cNvPr id="39" name="TextBox 38"/>
          <p:cNvSpPr txBox="1"/>
          <p:nvPr/>
        </p:nvSpPr>
        <p:spPr>
          <a:xfrm>
            <a:off x="7429157" y="3283430"/>
            <a:ext cx="939800" cy="369332"/>
          </a:xfrm>
          <a:prstGeom prst="rect">
            <a:avLst/>
          </a:prstGeom>
          <a:noFill/>
        </p:spPr>
        <p:txBody>
          <a:bodyPr wrap="square" rtlCol="0">
            <a:spAutoFit/>
          </a:bodyPr>
          <a:lstStyle/>
          <a:p>
            <a:r>
              <a:rPr lang="en-GB" b="1" dirty="0">
                <a:solidFill>
                  <a:schemeClr val="bg1"/>
                </a:solidFill>
                <a:latin typeface="Century Gothic" panose="020B0502020202020204" pitchFamily="34" charset="0"/>
              </a:rPr>
              <a:t>E</a:t>
            </a:r>
          </a:p>
        </p:txBody>
      </p:sp>
      <p:sp>
        <p:nvSpPr>
          <p:cNvPr id="40" name="TextBox 39"/>
          <p:cNvSpPr txBox="1"/>
          <p:nvPr/>
        </p:nvSpPr>
        <p:spPr>
          <a:xfrm>
            <a:off x="11376426" y="3283430"/>
            <a:ext cx="939800" cy="369332"/>
          </a:xfrm>
          <a:prstGeom prst="rect">
            <a:avLst/>
          </a:prstGeom>
          <a:noFill/>
        </p:spPr>
        <p:txBody>
          <a:bodyPr wrap="square" rtlCol="0">
            <a:spAutoFit/>
          </a:bodyPr>
          <a:lstStyle/>
          <a:p>
            <a:r>
              <a:rPr lang="en-GB" b="1" dirty="0">
                <a:solidFill>
                  <a:schemeClr val="bg1"/>
                </a:solidFill>
                <a:latin typeface="Century Gothic" panose="020B0502020202020204" pitchFamily="34" charset="0"/>
              </a:rPr>
              <a:t>F</a:t>
            </a:r>
          </a:p>
        </p:txBody>
      </p:sp>
      <p:sp>
        <p:nvSpPr>
          <p:cNvPr id="41" name="TextBox 40"/>
          <p:cNvSpPr txBox="1"/>
          <p:nvPr/>
        </p:nvSpPr>
        <p:spPr>
          <a:xfrm>
            <a:off x="91700" y="430123"/>
            <a:ext cx="2049231"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does favours</a:t>
            </a:r>
          </a:p>
        </p:txBody>
      </p:sp>
      <p:sp>
        <p:nvSpPr>
          <p:cNvPr id="47" name="TextBox 46"/>
          <p:cNvSpPr txBox="1"/>
          <p:nvPr/>
        </p:nvSpPr>
        <p:spPr>
          <a:xfrm>
            <a:off x="92950" y="1199666"/>
            <a:ext cx="4038506"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writes e-mails every night</a:t>
            </a:r>
          </a:p>
        </p:txBody>
      </p:sp>
      <p:sp>
        <p:nvSpPr>
          <p:cNvPr id="48" name="TextBox 47"/>
          <p:cNvSpPr txBox="1"/>
          <p:nvPr/>
        </p:nvSpPr>
        <p:spPr>
          <a:xfrm>
            <a:off x="93154" y="1913162"/>
            <a:ext cx="3321260"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make videocalls</a:t>
            </a:r>
          </a:p>
        </p:txBody>
      </p:sp>
      <p:sp>
        <p:nvSpPr>
          <p:cNvPr id="49" name="TextBox 48"/>
          <p:cNvSpPr txBox="1"/>
          <p:nvPr/>
        </p:nvSpPr>
        <p:spPr>
          <a:xfrm>
            <a:off x="93154" y="2294189"/>
            <a:ext cx="3896264"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respond / reply late</a:t>
            </a:r>
          </a:p>
        </p:txBody>
      </p:sp>
      <p:sp>
        <p:nvSpPr>
          <p:cNvPr id="50" name="TextBox 49"/>
          <p:cNvSpPr txBox="1"/>
          <p:nvPr/>
        </p:nvSpPr>
        <p:spPr>
          <a:xfrm>
            <a:off x="93154" y="2702558"/>
            <a:ext cx="3896264"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read e-books</a:t>
            </a:r>
          </a:p>
        </p:txBody>
      </p:sp>
      <p:sp>
        <p:nvSpPr>
          <p:cNvPr id="51" name="TextBox 50"/>
          <p:cNvSpPr txBox="1"/>
          <p:nvPr/>
        </p:nvSpPr>
        <p:spPr>
          <a:xfrm>
            <a:off x="91699" y="845651"/>
            <a:ext cx="3321260"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has classes on Google</a:t>
            </a:r>
          </a:p>
        </p:txBody>
      </p:sp>
      <p:sp>
        <p:nvSpPr>
          <p:cNvPr id="52" name="TextBox 51"/>
          <p:cNvSpPr txBox="1"/>
          <p:nvPr/>
        </p:nvSpPr>
        <p:spPr>
          <a:xfrm>
            <a:off x="4053078" y="131899"/>
            <a:ext cx="2501935"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el hermano (‘he’)</a:t>
            </a:r>
          </a:p>
        </p:txBody>
      </p:sp>
      <p:sp>
        <p:nvSpPr>
          <p:cNvPr id="53" name="TextBox 52"/>
          <p:cNvSpPr txBox="1"/>
          <p:nvPr/>
        </p:nvSpPr>
        <p:spPr>
          <a:xfrm>
            <a:off x="4042853" y="1566332"/>
            <a:ext cx="3080674"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los padres (‘they’)</a:t>
            </a:r>
          </a:p>
        </p:txBody>
      </p:sp>
      <p:sp>
        <p:nvSpPr>
          <p:cNvPr id="54" name="TextBox 53"/>
          <p:cNvSpPr txBox="1"/>
          <p:nvPr/>
        </p:nvSpPr>
        <p:spPr>
          <a:xfrm>
            <a:off x="8022062" y="132294"/>
            <a:ext cx="2714684"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el hermano (‘he’)</a:t>
            </a:r>
          </a:p>
        </p:txBody>
      </p:sp>
      <p:sp>
        <p:nvSpPr>
          <p:cNvPr id="55" name="TextBox 54"/>
          <p:cNvSpPr txBox="1"/>
          <p:nvPr/>
        </p:nvSpPr>
        <p:spPr>
          <a:xfrm>
            <a:off x="8020118" y="1568956"/>
            <a:ext cx="3342635"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los padres (‘they’)</a:t>
            </a:r>
          </a:p>
        </p:txBody>
      </p:sp>
      <p:sp>
        <p:nvSpPr>
          <p:cNvPr id="56" name="TextBox 55"/>
          <p:cNvSpPr txBox="1"/>
          <p:nvPr/>
        </p:nvSpPr>
        <p:spPr>
          <a:xfrm>
            <a:off x="88605" y="3207906"/>
            <a:ext cx="2854172"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el hermano (‘he’)</a:t>
            </a:r>
          </a:p>
        </p:txBody>
      </p:sp>
      <p:sp>
        <p:nvSpPr>
          <p:cNvPr id="57" name="TextBox 56"/>
          <p:cNvSpPr txBox="1"/>
          <p:nvPr/>
        </p:nvSpPr>
        <p:spPr>
          <a:xfrm>
            <a:off x="92910" y="4724942"/>
            <a:ext cx="3514389"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los padres (‘they’)</a:t>
            </a:r>
          </a:p>
        </p:txBody>
      </p:sp>
      <p:sp>
        <p:nvSpPr>
          <p:cNvPr id="58" name="TextBox 57"/>
          <p:cNvSpPr txBox="1"/>
          <p:nvPr/>
        </p:nvSpPr>
        <p:spPr>
          <a:xfrm>
            <a:off x="4051058" y="3190861"/>
            <a:ext cx="2805818"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el hermano (‘he’)</a:t>
            </a:r>
          </a:p>
        </p:txBody>
      </p:sp>
      <p:sp>
        <p:nvSpPr>
          <p:cNvPr id="59" name="TextBox 58"/>
          <p:cNvSpPr txBox="1"/>
          <p:nvPr/>
        </p:nvSpPr>
        <p:spPr>
          <a:xfrm>
            <a:off x="4051058" y="4728667"/>
            <a:ext cx="3454850"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los padres (‘they’)</a:t>
            </a:r>
          </a:p>
        </p:txBody>
      </p:sp>
      <p:sp>
        <p:nvSpPr>
          <p:cNvPr id="60" name="TextBox 59"/>
          <p:cNvSpPr txBox="1"/>
          <p:nvPr/>
        </p:nvSpPr>
        <p:spPr>
          <a:xfrm>
            <a:off x="8023416" y="3207906"/>
            <a:ext cx="2798020"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el hermano (‘he’)</a:t>
            </a:r>
          </a:p>
        </p:txBody>
      </p:sp>
      <p:sp>
        <p:nvSpPr>
          <p:cNvPr id="61" name="TextBox 60"/>
          <p:cNvSpPr txBox="1"/>
          <p:nvPr/>
        </p:nvSpPr>
        <p:spPr>
          <a:xfrm>
            <a:off x="8023416" y="4745712"/>
            <a:ext cx="3445248"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los padres (‘they’)</a:t>
            </a:r>
          </a:p>
        </p:txBody>
      </p:sp>
      <p:sp>
        <p:nvSpPr>
          <p:cNvPr id="62" name="TextBox 61"/>
          <p:cNvSpPr txBox="1"/>
          <p:nvPr/>
        </p:nvSpPr>
        <p:spPr>
          <a:xfrm>
            <a:off x="4041516" y="2300386"/>
            <a:ext cx="1782669"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do favours</a:t>
            </a:r>
          </a:p>
        </p:txBody>
      </p:sp>
      <p:sp>
        <p:nvSpPr>
          <p:cNvPr id="63" name="TextBox 62"/>
          <p:cNvSpPr txBox="1"/>
          <p:nvPr/>
        </p:nvSpPr>
        <p:spPr>
          <a:xfrm>
            <a:off x="4042767" y="1179788"/>
            <a:ext cx="3513182"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writes e-mails every night</a:t>
            </a:r>
          </a:p>
        </p:txBody>
      </p:sp>
      <p:sp>
        <p:nvSpPr>
          <p:cNvPr id="64" name="TextBox 63"/>
          <p:cNvSpPr txBox="1"/>
          <p:nvPr/>
        </p:nvSpPr>
        <p:spPr>
          <a:xfrm>
            <a:off x="4041516" y="1914832"/>
            <a:ext cx="2889234"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make videoalls</a:t>
            </a:r>
          </a:p>
        </p:txBody>
      </p:sp>
      <p:sp>
        <p:nvSpPr>
          <p:cNvPr id="65" name="TextBox 64"/>
          <p:cNvSpPr txBox="1"/>
          <p:nvPr/>
        </p:nvSpPr>
        <p:spPr>
          <a:xfrm>
            <a:off x="4046619" y="782080"/>
            <a:ext cx="3389443"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responds / replies late</a:t>
            </a:r>
          </a:p>
        </p:txBody>
      </p:sp>
      <p:sp>
        <p:nvSpPr>
          <p:cNvPr id="66" name="TextBox 65"/>
          <p:cNvSpPr txBox="1"/>
          <p:nvPr/>
        </p:nvSpPr>
        <p:spPr>
          <a:xfrm>
            <a:off x="4041515" y="431646"/>
            <a:ext cx="3389443"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reads e-books</a:t>
            </a:r>
          </a:p>
        </p:txBody>
      </p:sp>
      <p:sp>
        <p:nvSpPr>
          <p:cNvPr id="67" name="TextBox 66"/>
          <p:cNvSpPr txBox="1"/>
          <p:nvPr/>
        </p:nvSpPr>
        <p:spPr>
          <a:xfrm>
            <a:off x="4045601" y="2687810"/>
            <a:ext cx="3492913"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have classes on Google</a:t>
            </a:r>
          </a:p>
        </p:txBody>
      </p:sp>
      <p:sp>
        <p:nvSpPr>
          <p:cNvPr id="74" name="TextBox 73"/>
          <p:cNvSpPr txBox="1"/>
          <p:nvPr/>
        </p:nvSpPr>
        <p:spPr>
          <a:xfrm>
            <a:off x="8019415" y="863147"/>
            <a:ext cx="1934256"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does favours</a:t>
            </a:r>
          </a:p>
        </p:txBody>
      </p:sp>
      <p:sp>
        <p:nvSpPr>
          <p:cNvPr id="75" name="TextBox 74"/>
          <p:cNvSpPr txBox="1"/>
          <p:nvPr/>
        </p:nvSpPr>
        <p:spPr>
          <a:xfrm>
            <a:off x="8019414" y="1883184"/>
            <a:ext cx="3811921"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writes e-mails every night</a:t>
            </a:r>
          </a:p>
        </p:txBody>
      </p:sp>
      <p:sp>
        <p:nvSpPr>
          <p:cNvPr id="76" name="TextBox 75"/>
          <p:cNvSpPr txBox="1"/>
          <p:nvPr/>
        </p:nvSpPr>
        <p:spPr>
          <a:xfrm>
            <a:off x="8019414" y="1231036"/>
            <a:ext cx="3134917"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makes videocalls</a:t>
            </a:r>
          </a:p>
        </p:txBody>
      </p:sp>
      <p:sp>
        <p:nvSpPr>
          <p:cNvPr id="77" name="TextBox 76"/>
          <p:cNvSpPr txBox="1"/>
          <p:nvPr/>
        </p:nvSpPr>
        <p:spPr>
          <a:xfrm>
            <a:off x="8022360" y="2284164"/>
            <a:ext cx="3677659"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respond / reply late</a:t>
            </a:r>
          </a:p>
        </p:txBody>
      </p:sp>
      <p:sp>
        <p:nvSpPr>
          <p:cNvPr id="78" name="TextBox 77"/>
          <p:cNvSpPr txBox="1"/>
          <p:nvPr/>
        </p:nvSpPr>
        <p:spPr>
          <a:xfrm>
            <a:off x="8022360" y="2692533"/>
            <a:ext cx="3677659"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read e-books</a:t>
            </a:r>
          </a:p>
        </p:txBody>
      </p:sp>
      <p:sp>
        <p:nvSpPr>
          <p:cNvPr id="79" name="TextBox 78"/>
          <p:cNvSpPr txBox="1"/>
          <p:nvPr/>
        </p:nvSpPr>
        <p:spPr>
          <a:xfrm>
            <a:off x="8014063" y="467454"/>
            <a:ext cx="3134917"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has classes on Google</a:t>
            </a:r>
          </a:p>
        </p:txBody>
      </p:sp>
      <p:sp>
        <p:nvSpPr>
          <p:cNvPr id="92" name="TextBox 91"/>
          <p:cNvSpPr txBox="1"/>
          <p:nvPr/>
        </p:nvSpPr>
        <p:spPr>
          <a:xfrm>
            <a:off x="4057757" y="5077383"/>
            <a:ext cx="1999191"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do favours</a:t>
            </a:r>
          </a:p>
        </p:txBody>
      </p:sp>
      <p:sp>
        <p:nvSpPr>
          <p:cNvPr id="96" name="TextBox 95"/>
          <p:cNvSpPr txBox="1"/>
          <p:nvPr/>
        </p:nvSpPr>
        <p:spPr>
          <a:xfrm>
            <a:off x="4058643" y="5766798"/>
            <a:ext cx="3801121"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read e-books</a:t>
            </a:r>
          </a:p>
        </p:txBody>
      </p:sp>
      <p:sp>
        <p:nvSpPr>
          <p:cNvPr id="99" name="TextBox 98"/>
          <p:cNvSpPr txBox="1"/>
          <p:nvPr/>
        </p:nvSpPr>
        <p:spPr>
          <a:xfrm>
            <a:off x="87346" y="3499047"/>
            <a:ext cx="3866628"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responds / replies late</a:t>
            </a:r>
          </a:p>
        </p:txBody>
      </p:sp>
      <p:sp>
        <p:nvSpPr>
          <p:cNvPr id="100" name="TextBox 99"/>
          <p:cNvSpPr txBox="1"/>
          <p:nvPr/>
        </p:nvSpPr>
        <p:spPr>
          <a:xfrm>
            <a:off x="97063" y="3893823"/>
            <a:ext cx="3295998"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has classes on Google</a:t>
            </a:r>
          </a:p>
        </p:txBody>
      </p:sp>
      <p:sp>
        <p:nvSpPr>
          <p:cNvPr id="101" name="TextBox 100"/>
          <p:cNvSpPr txBox="1"/>
          <p:nvPr/>
        </p:nvSpPr>
        <p:spPr>
          <a:xfrm>
            <a:off x="93284" y="5395706"/>
            <a:ext cx="3295998"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make videocalls</a:t>
            </a:r>
          </a:p>
        </p:txBody>
      </p:sp>
      <p:sp>
        <p:nvSpPr>
          <p:cNvPr id="102" name="TextBox 101"/>
          <p:cNvSpPr txBox="1"/>
          <p:nvPr/>
        </p:nvSpPr>
        <p:spPr>
          <a:xfrm>
            <a:off x="73615" y="5039668"/>
            <a:ext cx="2033644"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do favours</a:t>
            </a:r>
          </a:p>
        </p:txBody>
      </p:sp>
      <p:sp>
        <p:nvSpPr>
          <p:cNvPr id="103" name="TextBox 102"/>
          <p:cNvSpPr txBox="1"/>
          <p:nvPr/>
        </p:nvSpPr>
        <p:spPr>
          <a:xfrm>
            <a:off x="93284" y="4288443"/>
            <a:ext cx="3866628"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read e-books</a:t>
            </a:r>
          </a:p>
        </p:txBody>
      </p:sp>
      <p:sp>
        <p:nvSpPr>
          <p:cNvPr id="104" name="TextBox 103"/>
          <p:cNvSpPr txBox="1"/>
          <p:nvPr/>
        </p:nvSpPr>
        <p:spPr>
          <a:xfrm>
            <a:off x="93284" y="5753657"/>
            <a:ext cx="4007788"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write e-mails every night</a:t>
            </a:r>
          </a:p>
        </p:txBody>
      </p:sp>
      <p:sp>
        <p:nvSpPr>
          <p:cNvPr id="105" name="TextBox 104"/>
          <p:cNvSpPr txBox="1"/>
          <p:nvPr/>
        </p:nvSpPr>
        <p:spPr>
          <a:xfrm>
            <a:off x="4041551" y="3505870"/>
            <a:ext cx="3939890"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write e-mails every night</a:t>
            </a:r>
          </a:p>
        </p:txBody>
      </p:sp>
      <p:sp>
        <p:nvSpPr>
          <p:cNvPr id="106" name="TextBox 105"/>
          <p:cNvSpPr txBox="1"/>
          <p:nvPr/>
        </p:nvSpPr>
        <p:spPr>
          <a:xfrm>
            <a:off x="4043653" y="3907656"/>
            <a:ext cx="3801121"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responds / replies late</a:t>
            </a:r>
          </a:p>
        </p:txBody>
      </p:sp>
      <p:sp>
        <p:nvSpPr>
          <p:cNvPr id="107" name="TextBox 106"/>
          <p:cNvSpPr txBox="1"/>
          <p:nvPr/>
        </p:nvSpPr>
        <p:spPr>
          <a:xfrm>
            <a:off x="4042767" y="4327873"/>
            <a:ext cx="3240158"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makes videocalls</a:t>
            </a:r>
          </a:p>
        </p:txBody>
      </p:sp>
      <p:sp>
        <p:nvSpPr>
          <p:cNvPr id="108" name="TextBox 107"/>
          <p:cNvSpPr txBox="1"/>
          <p:nvPr/>
        </p:nvSpPr>
        <p:spPr>
          <a:xfrm>
            <a:off x="4048214" y="5418082"/>
            <a:ext cx="3968470"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have classes on Google</a:t>
            </a:r>
          </a:p>
        </p:txBody>
      </p:sp>
      <p:sp>
        <p:nvSpPr>
          <p:cNvPr id="109" name="TextBox 108"/>
          <p:cNvSpPr txBox="1"/>
          <p:nvPr/>
        </p:nvSpPr>
        <p:spPr>
          <a:xfrm>
            <a:off x="8025787" y="3553782"/>
            <a:ext cx="3231153"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makes videocalls</a:t>
            </a:r>
          </a:p>
        </p:txBody>
      </p:sp>
      <p:sp>
        <p:nvSpPr>
          <p:cNvPr id="110" name="TextBox 109"/>
          <p:cNvSpPr txBox="1"/>
          <p:nvPr/>
        </p:nvSpPr>
        <p:spPr>
          <a:xfrm>
            <a:off x="8025788" y="3952289"/>
            <a:ext cx="1993634"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does favours</a:t>
            </a:r>
          </a:p>
        </p:txBody>
      </p:sp>
      <p:sp>
        <p:nvSpPr>
          <p:cNvPr id="111" name="TextBox 110"/>
          <p:cNvSpPr txBox="1"/>
          <p:nvPr/>
        </p:nvSpPr>
        <p:spPr>
          <a:xfrm>
            <a:off x="8025787" y="4326707"/>
            <a:ext cx="3790557"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reads e-books</a:t>
            </a:r>
          </a:p>
        </p:txBody>
      </p:sp>
      <p:sp>
        <p:nvSpPr>
          <p:cNvPr id="112" name="TextBox 111"/>
          <p:cNvSpPr txBox="1"/>
          <p:nvPr/>
        </p:nvSpPr>
        <p:spPr>
          <a:xfrm>
            <a:off x="8012637" y="5091014"/>
            <a:ext cx="3928940"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write e-mails every night</a:t>
            </a:r>
          </a:p>
        </p:txBody>
      </p:sp>
      <p:sp>
        <p:nvSpPr>
          <p:cNvPr id="113" name="TextBox 112"/>
          <p:cNvSpPr txBox="1"/>
          <p:nvPr/>
        </p:nvSpPr>
        <p:spPr>
          <a:xfrm>
            <a:off x="8012637" y="5399315"/>
            <a:ext cx="3906272"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have classes on Google</a:t>
            </a:r>
          </a:p>
        </p:txBody>
      </p:sp>
      <p:sp>
        <p:nvSpPr>
          <p:cNvPr id="114" name="TextBox 113"/>
          <p:cNvSpPr txBox="1"/>
          <p:nvPr/>
        </p:nvSpPr>
        <p:spPr>
          <a:xfrm>
            <a:off x="8012636" y="5779401"/>
            <a:ext cx="3790557"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respond / reply late</a:t>
            </a:r>
          </a:p>
        </p:txBody>
      </p:sp>
    </p:spTree>
    <p:extLst>
      <p:ext uri="{BB962C8B-B14F-4D97-AF65-F5344CB8AC3E}">
        <p14:creationId xmlns:p14="http://schemas.microsoft.com/office/powerpoint/2010/main" val="2047613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B90DC7-A495-F944-8914-E373EB9BD8D7}"/>
              </a:ext>
            </a:extLst>
          </p:cNvPr>
          <p:cNvSpPr>
            <a:spLocks noGrp="1"/>
          </p:cNvSpPr>
          <p:nvPr>
            <p:ph type="title"/>
          </p:nvPr>
        </p:nvSpPr>
        <p:spPr>
          <a:xfrm flipV="1">
            <a:off x="9581716" y="482126"/>
            <a:ext cx="236841" cy="45719"/>
          </a:xfrm>
        </p:spPr>
        <p:txBody>
          <a:bodyPr>
            <a:noAutofit/>
          </a:bodyPr>
          <a:lstStyle/>
          <a:p>
            <a:pPr algn="ctr"/>
            <a:r>
              <a:rPr lang="es-ES" sz="100" b="1" dirty="0">
                <a:solidFill>
                  <a:schemeClr val="bg1"/>
                </a:solidFill>
              </a:rPr>
              <a:t>hablar / escuchar</a:t>
            </a:r>
            <a:endParaRPr lang="x-none" sz="100" dirty="0"/>
          </a:p>
        </p:txBody>
      </p:sp>
      <p:sp>
        <p:nvSpPr>
          <p:cNvPr id="4" name="Título 2">
            <a:extLst>
              <a:ext uri="{FF2B5EF4-FFF2-40B4-BE49-F238E27FC236}">
                <a16:creationId xmlns:a16="http://schemas.microsoft.com/office/drawing/2014/main" id="{88F4F1F6-3F1F-F94B-8578-637250EE176D}"/>
              </a:ext>
            </a:extLst>
          </p:cNvPr>
          <p:cNvSpPr txBox="1">
            <a:spLocks/>
          </p:cNvSpPr>
          <p:nvPr/>
        </p:nvSpPr>
        <p:spPr>
          <a:xfrm>
            <a:off x="9581716" y="107912"/>
            <a:ext cx="2508292" cy="353015"/>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endParaRPr lang="x-none" sz="2000" b="1" dirty="0">
              <a:solidFill>
                <a:schemeClr val="bg1"/>
              </a:solidFill>
            </a:endParaRPr>
          </a:p>
        </p:txBody>
      </p:sp>
      <p:sp>
        <p:nvSpPr>
          <p:cNvPr id="6" name="TextBox 3">
            <a:extLst>
              <a:ext uri="{FF2B5EF4-FFF2-40B4-BE49-F238E27FC236}">
                <a16:creationId xmlns:a16="http://schemas.microsoft.com/office/drawing/2014/main" id="{87ACA0C3-24EE-A748-A6D7-8532137499BB}"/>
              </a:ext>
            </a:extLst>
          </p:cNvPr>
          <p:cNvSpPr txBox="1"/>
          <p:nvPr/>
        </p:nvSpPr>
        <p:spPr>
          <a:xfrm>
            <a:off x="291708" y="1569818"/>
            <a:ext cx="11798300" cy="2751522"/>
          </a:xfrm>
          <a:prstGeom prst="rect">
            <a:avLst/>
          </a:prstGeom>
          <a:noFill/>
        </p:spPr>
        <p:txBody>
          <a:bodyPr wrap="square" rtlCol="0">
            <a:spAutoFit/>
          </a:bodyPr>
          <a:lstStyle/>
          <a:p>
            <a:pPr>
              <a:lnSpc>
                <a:spcPct val="120000"/>
              </a:lnSpc>
            </a:pPr>
            <a:r>
              <a:rPr lang="en-GB" sz="2400" b="1" dirty="0">
                <a:solidFill>
                  <a:schemeClr val="accent1">
                    <a:lumMod val="50000"/>
                  </a:schemeClr>
                </a:solidFill>
                <a:latin typeface="Century Gothic" panose="020B0502020202020204" pitchFamily="34" charset="0"/>
              </a:rPr>
              <a:t>Persona A y B</a:t>
            </a:r>
          </a:p>
          <a:p>
            <a:pPr marL="342900" indent="-342900">
              <a:lnSpc>
                <a:spcPct val="120000"/>
              </a:lnSpc>
              <a:buFont typeface="Arial" panose="020B0604020202020204" pitchFamily="34" charset="0"/>
              <a:buChar char="•"/>
            </a:pPr>
            <a:r>
              <a:rPr lang="en-GB" sz="2400" dirty="0">
                <a:solidFill>
                  <a:schemeClr val="accent1">
                    <a:lumMod val="50000"/>
                  </a:schemeClr>
                </a:solidFill>
                <a:latin typeface="Century Gothic" panose="020B0502020202020204" pitchFamily="34" charset="0"/>
              </a:rPr>
              <a:t>Choose one of the cards but don’t say which! </a:t>
            </a:r>
          </a:p>
          <a:p>
            <a:pPr marL="342900" indent="-342900">
              <a:lnSpc>
                <a:spcPct val="120000"/>
              </a:lnSpc>
              <a:buFont typeface="Arial" panose="020B0604020202020204" pitchFamily="34" charset="0"/>
              <a:buChar char="•"/>
            </a:pPr>
            <a:r>
              <a:rPr lang="en-GB" sz="2400" dirty="0">
                <a:solidFill>
                  <a:schemeClr val="accent1">
                    <a:lumMod val="50000"/>
                  </a:schemeClr>
                </a:solidFill>
                <a:latin typeface="Century Gothic" panose="020B0502020202020204" pitchFamily="34" charset="0"/>
              </a:rPr>
              <a:t>Describe one thing you have, using ‘mi’. Either say what it’s like (‘es’) OR where it is (‘está’), depending on what the picture shows. </a:t>
            </a:r>
          </a:p>
          <a:p>
            <a:pPr marL="342900" indent="-342900">
              <a:lnSpc>
                <a:spcPct val="120000"/>
              </a:lnSpc>
              <a:buFont typeface="Arial" panose="020B0604020202020204" pitchFamily="34" charset="0"/>
              <a:buChar char="•"/>
            </a:pPr>
            <a:r>
              <a:rPr lang="en-GB" sz="2400" dirty="0">
                <a:solidFill>
                  <a:schemeClr val="accent1">
                    <a:lumMod val="50000"/>
                  </a:schemeClr>
                </a:solidFill>
                <a:latin typeface="Century Gothic" panose="020B0502020202020204" pitchFamily="34" charset="0"/>
              </a:rPr>
              <a:t>Ask your partner about the same object.</a:t>
            </a:r>
          </a:p>
          <a:p>
            <a:pPr marL="342900" indent="-342900">
              <a:lnSpc>
                <a:spcPct val="120000"/>
              </a:lnSpc>
              <a:buFont typeface="Arial" panose="020B0604020202020204" pitchFamily="34" charset="0"/>
              <a:buChar char="•"/>
            </a:pPr>
            <a:r>
              <a:rPr lang="en-GB" sz="2400" dirty="0">
                <a:solidFill>
                  <a:schemeClr val="accent1">
                    <a:lumMod val="50000"/>
                  </a:schemeClr>
                </a:solidFill>
                <a:latin typeface="Century Gothic" panose="020B0502020202020204" pitchFamily="34" charset="0"/>
              </a:rPr>
              <a:t>Take turns to ask and answer questions.</a:t>
            </a:r>
          </a:p>
        </p:txBody>
      </p:sp>
      <p:sp>
        <p:nvSpPr>
          <p:cNvPr id="8" name="Title 1">
            <a:extLst>
              <a:ext uri="{FF2B5EF4-FFF2-40B4-BE49-F238E27FC236}">
                <a16:creationId xmlns:a16="http://schemas.microsoft.com/office/drawing/2014/main" id="{0D36871F-9C9B-C048-B42E-C2777C24F883}"/>
              </a:ext>
            </a:extLst>
          </p:cNvPr>
          <p:cNvSpPr txBox="1">
            <a:spLocks/>
          </p:cNvSpPr>
          <p:nvPr/>
        </p:nvSpPr>
        <p:spPr>
          <a:xfrm>
            <a:off x="2701636" y="18965"/>
            <a:ext cx="6427615" cy="6675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3200" b="1" dirty="0">
                <a:solidFill>
                  <a:schemeClr val="accent1">
                    <a:lumMod val="50000"/>
                  </a:schemeClr>
                </a:solidFill>
              </a:rPr>
              <a:t>Los objetos de seis personas</a:t>
            </a:r>
          </a:p>
        </p:txBody>
      </p:sp>
      <p:sp>
        <p:nvSpPr>
          <p:cNvPr id="9" name="CuadroTexto 8">
            <a:extLst>
              <a:ext uri="{FF2B5EF4-FFF2-40B4-BE49-F238E27FC236}">
                <a16:creationId xmlns:a16="http://schemas.microsoft.com/office/drawing/2014/main" id="{F1EFB91D-CE00-1A48-BA41-B008759AE033}"/>
              </a:ext>
            </a:extLst>
          </p:cNvPr>
          <p:cNvSpPr txBox="1"/>
          <p:nvPr/>
        </p:nvSpPr>
        <p:spPr>
          <a:xfrm>
            <a:off x="139700" y="4436756"/>
            <a:ext cx="1459054" cy="461665"/>
          </a:xfrm>
          <a:prstGeom prst="rect">
            <a:avLst/>
          </a:prstGeom>
          <a:noFill/>
        </p:spPr>
        <p:txBody>
          <a:bodyPr wrap="none" rtlCol="0">
            <a:spAutoFit/>
          </a:bodyPr>
          <a:lstStyle/>
          <a:p>
            <a:r>
              <a:rPr lang="x-none" sz="2400" dirty="0">
                <a:solidFill>
                  <a:schemeClr val="accent1">
                    <a:lumMod val="50000"/>
                  </a:schemeClr>
                </a:solidFill>
                <a:latin typeface="Century Gothic" panose="020B0502020202020204" pitchFamily="34" charset="0"/>
              </a:rPr>
              <a:t>Ejemplo:</a:t>
            </a:r>
          </a:p>
        </p:txBody>
      </p:sp>
      <p:sp>
        <p:nvSpPr>
          <p:cNvPr id="11" name="Llamada ovalada 10">
            <a:extLst>
              <a:ext uri="{FF2B5EF4-FFF2-40B4-BE49-F238E27FC236}">
                <a16:creationId xmlns:a16="http://schemas.microsoft.com/office/drawing/2014/main" id="{BCD42FC8-58E7-704E-BDC7-7B2C0E14D009}"/>
              </a:ext>
            </a:extLst>
          </p:cNvPr>
          <p:cNvSpPr/>
          <p:nvPr/>
        </p:nvSpPr>
        <p:spPr>
          <a:xfrm>
            <a:off x="869227" y="4667589"/>
            <a:ext cx="6032091" cy="1595062"/>
          </a:xfrm>
          <a:prstGeom prst="wedgeEllipseCallout">
            <a:avLst>
              <a:gd name="adj1" fmla="val -57769"/>
              <a:gd name="adj2" fmla="val 23084"/>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2200" dirty="0">
                <a:solidFill>
                  <a:schemeClr val="bg1"/>
                </a:solidFill>
                <a:latin typeface="Century Gothic" panose="020B0502020202020204" pitchFamily="34" charset="0"/>
              </a:rPr>
              <a:t>Student A: Mi camisa es verde. ¿Y tu camisa?</a:t>
            </a:r>
            <a:endParaRPr lang="x-none" sz="2200" dirty="0">
              <a:solidFill>
                <a:schemeClr val="bg1"/>
              </a:solidFill>
              <a:latin typeface="Century Gothic" panose="020B0502020202020204" pitchFamily="34" charset="0"/>
            </a:endParaRPr>
          </a:p>
          <a:p>
            <a:r>
              <a:rPr lang="es-CO" sz="2200" dirty="0">
                <a:solidFill>
                  <a:schemeClr val="bg1"/>
                </a:solidFill>
                <a:latin typeface="Century Gothic" panose="020B0502020202020204" pitchFamily="34" charset="0"/>
              </a:rPr>
              <a:t>Student B: Es roja.</a:t>
            </a:r>
            <a:endParaRPr lang="x-none" sz="2200" dirty="0">
              <a:solidFill>
                <a:schemeClr val="bg1"/>
              </a:solidFill>
              <a:latin typeface="Century Gothic" panose="020B0502020202020204" pitchFamily="34" charset="0"/>
            </a:endParaRPr>
          </a:p>
        </p:txBody>
      </p:sp>
      <p:sp>
        <p:nvSpPr>
          <p:cNvPr id="13" name="Llamada ovalada 12">
            <a:extLst>
              <a:ext uri="{FF2B5EF4-FFF2-40B4-BE49-F238E27FC236}">
                <a16:creationId xmlns:a16="http://schemas.microsoft.com/office/drawing/2014/main" id="{3AEB0D35-F40E-EE4B-B4E6-AC15266C16E4}"/>
              </a:ext>
            </a:extLst>
          </p:cNvPr>
          <p:cNvSpPr/>
          <p:nvPr/>
        </p:nvSpPr>
        <p:spPr>
          <a:xfrm>
            <a:off x="5551947" y="4380930"/>
            <a:ext cx="6386053" cy="1697642"/>
          </a:xfrm>
          <a:prstGeom prst="wedgeEllipseCallout">
            <a:avLst>
              <a:gd name="adj1" fmla="val 51766"/>
              <a:gd name="adj2" fmla="val 52672"/>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2200" dirty="0">
                <a:solidFill>
                  <a:schemeClr val="bg1"/>
                </a:solidFill>
                <a:latin typeface="Century Gothic" panose="020B0502020202020204" pitchFamily="34" charset="0"/>
              </a:rPr>
              <a:t>Student B: Mi </a:t>
            </a:r>
            <a:r>
              <a:rPr lang="es-ES" sz="2200" dirty="0">
                <a:solidFill>
                  <a:schemeClr val="bg1"/>
                </a:solidFill>
                <a:latin typeface="Century Gothic" panose="020B0502020202020204" pitchFamily="34" charset="0"/>
              </a:rPr>
              <a:t>ropa está debajo de la cama. ¿Y tu ropa?</a:t>
            </a:r>
            <a:endParaRPr lang="x-none" sz="2200" dirty="0">
              <a:solidFill>
                <a:schemeClr val="bg1"/>
              </a:solidFill>
              <a:latin typeface="Century Gothic" panose="020B0502020202020204" pitchFamily="34" charset="0"/>
            </a:endParaRPr>
          </a:p>
          <a:p>
            <a:r>
              <a:rPr lang="es-CO" sz="2200" dirty="0">
                <a:solidFill>
                  <a:schemeClr val="bg1"/>
                </a:solidFill>
                <a:latin typeface="Century Gothic" panose="020B0502020202020204" pitchFamily="34" charset="0"/>
              </a:rPr>
              <a:t>Student A: Está en la mesa.</a:t>
            </a:r>
            <a:endParaRPr lang="x-none" sz="2200" dirty="0">
              <a:solidFill>
                <a:schemeClr val="bg1"/>
              </a:solidFill>
              <a:latin typeface="Century Gothic" panose="020B0502020202020204" pitchFamily="34" charset="0"/>
            </a:endParaRPr>
          </a:p>
        </p:txBody>
      </p:sp>
      <p:sp>
        <p:nvSpPr>
          <p:cNvPr id="7" name="Rectangle 6"/>
          <p:cNvSpPr/>
          <p:nvPr/>
        </p:nvSpPr>
        <p:spPr>
          <a:xfrm>
            <a:off x="291708" y="598076"/>
            <a:ext cx="11247150" cy="936218"/>
          </a:xfrm>
          <a:prstGeom prst="rect">
            <a:avLst/>
          </a:prstGeom>
        </p:spPr>
        <p:txBody>
          <a:bodyPr wrap="square">
            <a:spAutoFit/>
          </a:bodyPr>
          <a:lstStyle/>
          <a:p>
            <a:pPr>
              <a:lnSpc>
                <a:spcPct val="120000"/>
              </a:lnSpc>
            </a:pPr>
            <a:r>
              <a:rPr lang="en-GB" sz="2400" dirty="0">
                <a:solidFill>
                  <a:schemeClr val="accent1">
                    <a:lumMod val="50000"/>
                  </a:schemeClr>
                </a:solidFill>
                <a:latin typeface="Century Gothic" panose="020B0502020202020204" pitchFamily="34" charset="0"/>
              </a:rPr>
              <a:t>The speaking cards say what things six people have. Everyone has the same objects, but there are a few small differences! </a:t>
            </a:r>
          </a:p>
        </p:txBody>
      </p:sp>
      <p:sp>
        <p:nvSpPr>
          <p:cNvPr id="12" name="Rounded Rectangle 11">
            <a:extLst>
              <a:ext uri="{FF2B5EF4-FFF2-40B4-BE49-F238E27FC236}">
                <a16:creationId xmlns:a16="http://schemas.microsoft.com/office/drawing/2014/main" id="{A316DD52-7894-4A75-969C-CA0645DA2978}"/>
              </a:ext>
            </a:extLst>
          </p:cNvPr>
          <p:cNvSpPr/>
          <p:nvPr/>
        </p:nvSpPr>
        <p:spPr>
          <a:xfrm>
            <a:off x="9473784" y="258166"/>
            <a:ext cx="245435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5728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animBg="1"/>
      <p:bldP spid="13" grpId="0" animBg="1"/>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Título 1">
            <a:extLst>
              <a:ext uri="{FF2B5EF4-FFF2-40B4-BE49-F238E27FC236}">
                <a16:creationId xmlns:a16="http://schemas.microsoft.com/office/drawing/2014/main" id="{7C145DE7-6DE6-944C-BAC0-1E51F1064671}"/>
              </a:ext>
            </a:extLst>
          </p:cNvPr>
          <p:cNvSpPr>
            <a:spLocks noGrp="1"/>
          </p:cNvSpPr>
          <p:nvPr>
            <p:ph type="title"/>
          </p:nvPr>
        </p:nvSpPr>
        <p:spPr>
          <a:xfrm flipH="1">
            <a:off x="11013033" y="1109730"/>
            <a:ext cx="45719" cy="158376"/>
          </a:xfrm>
        </p:spPr>
        <p:txBody>
          <a:bodyPr>
            <a:normAutofit fontScale="90000"/>
          </a:bodyPr>
          <a:lstStyle/>
          <a:p>
            <a:pPr algn="ctr"/>
            <a:r>
              <a:rPr lang="es-ES" sz="100" b="1" dirty="0" err="1">
                <a:solidFill>
                  <a:schemeClr val="bg1"/>
                </a:solidFill>
              </a:rPr>
              <a:t>Guess</a:t>
            </a:r>
            <a:r>
              <a:rPr lang="es-ES" sz="100" b="1" dirty="0">
                <a:solidFill>
                  <a:schemeClr val="bg1"/>
                </a:solidFill>
              </a:rPr>
              <a:t> </a:t>
            </a:r>
            <a:r>
              <a:rPr lang="es-ES" sz="100" b="1" dirty="0" err="1">
                <a:solidFill>
                  <a:schemeClr val="bg1"/>
                </a:solidFill>
              </a:rPr>
              <a:t>who</a:t>
            </a:r>
            <a:r>
              <a:rPr lang="es-ES" sz="100" b="1" dirty="0">
                <a:solidFill>
                  <a:schemeClr val="bg1"/>
                </a:solidFill>
              </a:rPr>
              <a:t>? - </a:t>
            </a:r>
            <a:r>
              <a:rPr lang="es-ES" sz="100" b="1" dirty="0" err="1">
                <a:solidFill>
                  <a:schemeClr val="bg1"/>
                </a:solidFill>
              </a:rPr>
              <a:t>Display</a:t>
            </a:r>
            <a:endParaRPr lang="x-none" sz="100" dirty="0">
              <a:solidFill>
                <a:schemeClr val="bg1"/>
              </a:solidFill>
            </a:endParaRPr>
          </a:p>
        </p:txBody>
      </p:sp>
      <p:sp>
        <p:nvSpPr>
          <p:cNvPr id="10" name="TextBox 9"/>
          <p:cNvSpPr txBox="1"/>
          <p:nvPr/>
        </p:nvSpPr>
        <p:spPr>
          <a:xfrm>
            <a:off x="361126" y="105962"/>
            <a:ext cx="1190746"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Daniel</a:t>
            </a:r>
          </a:p>
        </p:txBody>
      </p:sp>
      <p:sp>
        <p:nvSpPr>
          <p:cNvPr id="80" name="Rectangle 79"/>
          <p:cNvSpPr/>
          <p:nvPr/>
        </p:nvSpPr>
        <p:spPr>
          <a:xfrm>
            <a:off x="8031552" y="54450"/>
            <a:ext cx="3770583" cy="3078710"/>
          </a:xfrm>
          <a:prstGeom prst="rect">
            <a:avLst/>
          </a:prstGeom>
          <a:noFill/>
          <a:ln w="317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81" name="Rectangle 80"/>
          <p:cNvSpPr/>
          <p:nvPr/>
        </p:nvSpPr>
        <p:spPr>
          <a:xfrm>
            <a:off x="4135628" y="67991"/>
            <a:ext cx="3770583" cy="3078710"/>
          </a:xfrm>
          <a:prstGeom prst="rect">
            <a:avLst/>
          </a:prstGeom>
          <a:noFill/>
          <a:ln w="317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84" name="Rectangle 83"/>
          <p:cNvSpPr/>
          <p:nvPr/>
        </p:nvSpPr>
        <p:spPr>
          <a:xfrm>
            <a:off x="269049" y="67991"/>
            <a:ext cx="3770583" cy="3078710"/>
          </a:xfrm>
          <a:prstGeom prst="rect">
            <a:avLst/>
          </a:prstGeom>
          <a:noFill/>
          <a:ln w="317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85" name="Rectangle 84"/>
          <p:cNvSpPr/>
          <p:nvPr/>
        </p:nvSpPr>
        <p:spPr>
          <a:xfrm>
            <a:off x="278566" y="3240152"/>
            <a:ext cx="3770583" cy="3078710"/>
          </a:xfrm>
          <a:prstGeom prst="rect">
            <a:avLst/>
          </a:prstGeom>
          <a:noFill/>
          <a:ln w="317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86" name="Rectangle 85"/>
          <p:cNvSpPr/>
          <p:nvPr/>
        </p:nvSpPr>
        <p:spPr>
          <a:xfrm>
            <a:off x="4135628" y="3240152"/>
            <a:ext cx="3770583" cy="3078710"/>
          </a:xfrm>
          <a:prstGeom prst="rect">
            <a:avLst/>
          </a:prstGeom>
          <a:noFill/>
          <a:ln w="317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07" name="TextBox 106"/>
          <p:cNvSpPr txBox="1"/>
          <p:nvPr/>
        </p:nvSpPr>
        <p:spPr>
          <a:xfrm>
            <a:off x="322247" y="3240814"/>
            <a:ext cx="1141096"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Lucía</a:t>
            </a:r>
          </a:p>
        </p:txBody>
      </p:sp>
      <p:sp>
        <p:nvSpPr>
          <p:cNvPr id="108" name="TextBox 107"/>
          <p:cNvSpPr txBox="1"/>
          <p:nvPr/>
        </p:nvSpPr>
        <p:spPr>
          <a:xfrm>
            <a:off x="4147232" y="136695"/>
            <a:ext cx="1799512"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Ana</a:t>
            </a:r>
          </a:p>
        </p:txBody>
      </p:sp>
      <p:sp>
        <p:nvSpPr>
          <p:cNvPr id="109" name="TextBox 108"/>
          <p:cNvSpPr txBox="1"/>
          <p:nvPr/>
        </p:nvSpPr>
        <p:spPr>
          <a:xfrm>
            <a:off x="4214081" y="3303839"/>
            <a:ext cx="1154483"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Diego</a:t>
            </a:r>
          </a:p>
        </p:txBody>
      </p:sp>
      <p:sp>
        <p:nvSpPr>
          <p:cNvPr id="110" name="TextBox 109"/>
          <p:cNvSpPr txBox="1"/>
          <p:nvPr/>
        </p:nvSpPr>
        <p:spPr>
          <a:xfrm>
            <a:off x="8047042" y="114785"/>
            <a:ext cx="1799512"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Héctor</a:t>
            </a:r>
          </a:p>
        </p:txBody>
      </p:sp>
      <p:sp>
        <p:nvSpPr>
          <p:cNvPr id="77" name="Título 2">
            <a:extLst>
              <a:ext uri="{FF2B5EF4-FFF2-40B4-BE49-F238E27FC236}">
                <a16:creationId xmlns:a16="http://schemas.microsoft.com/office/drawing/2014/main" id="{B3C47EE6-F318-5746-AF00-BA3B5493BC9E}"/>
              </a:ext>
            </a:extLst>
          </p:cNvPr>
          <p:cNvSpPr txBox="1">
            <a:spLocks/>
          </p:cNvSpPr>
          <p:nvPr/>
        </p:nvSpPr>
        <p:spPr>
          <a:xfrm>
            <a:off x="9581716" y="107912"/>
            <a:ext cx="2508292" cy="353015"/>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endParaRPr lang="x-none" sz="2000" b="1" dirty="0">
              <a:solidFill>
                <a:schemeClr val="bg1"/>
              </a:solidFill>
            </a:endParaRPr>
          </a:p>
        </p:txBody>
      </p:sp>
      <p:pic>
        <p:nvPicPr>
          <p:cNvPr id="3" name="Imagen 2">
            <a:extLst>
              <a:ext uri="{FF2B5EF4-FFF2-40B4-BE49-F238E27FC236}">
                <a16:creationId xmlns:a16="http://schemas.microsoft.com/office/drawing/2014/main" id="{FDA10601-315F-AF43-BB10-C4DDECC774E2}"/>
              </a:ext>
            </a:extLst>
          </p:cNvPr>
          <p:cNvPicPr>
            <a:picLocks noChangeAspect="1"/>
          </p:cNvPicPr>
          <p:nvPr/>
        </p:nvPicPr>
        <p:blipFill>
          <a:blip r:embed="rId3"/>
          <a:stretch>
            <a:fillRect/>
          </a:stretch>
        </p:blipFill>
        <p:spPr>
          <a:xfrm>
            <a:off x="595586" y="692349"/>
            <a:ext cx="681724" cy="672675"/>
          </a:xfrm>
          <a:prstGeom prst="rect">
            <a:avLst/>
          </a:prstGeom>
        </p:spPr>
      </p:pic>
      <p:pic>
        <p:nvPicPr>
          <p:cNvPr id="78" name="Imagen 77">
            <a:extLst>
              <a:ext uri="{FF2B5EF4-FFF2-40B4-BE49-F238E27FC236}">
                <a16:creationId xmlns:a16="http://schemas.microsoft.com/office/drawing/2014/main" id="{11E72014-B595-B347-ACAC-34612C2BC31C}"/>
              </a:ext>
            </a:extLst>
          </p:cNvPr>
          <p:cNvPicPr>
            <a:picLocks noChangeAspect="1"/>
          </p:cNvPicPr>
          <p:nvPr/>
        </p:nvPicPr>
        <p:blipFill>
          <a:blip r:embed="rId3"/>
          <a:stretch>
            <a:fillRect/>
          </a:stretch>
        </p:blipFill>
        <p:spPr>
          <a:xfrm>
            <a:off x="5945285" y="2299790"/>
            <a:ext cx="691196" cy="682021"/>
          </a:xfrm>
          <a:prstGeom prst="rect">
            <a:avLst/>
          </a:prstGeom>
        </p:spPr>
      </p:pic>
      <p:pic>
        <p:nvPicPr>
          <p:cNvPr id="7" name="Imagen 6">
            <a:extLst>
              <a:ext uri="{FF2B5EF4-FFF2-40B4-BE49-F238E27FC236}">
                <a16:creationId xmlns:a16="http://schemas.microsoft.com/office/drawing/2014/main" id="{B837B950-8387-254F-B22D-479DD3DCBB17}"/>
              </a:ext>
            </a:extLst>
          </p:cNvPr>
          <p:cNvPicPr>
            <a:picLocks noChangeAspect="1"/>
          </p:cNvPicPr>
          <p:nvPr/>
        </p:nvPicPr>
        <p:blipFill rotWithShape="1">
          <a:blip r:embed="rId4"/>
          <a:srcRect r="40412"/>
          <a:stretch/>
        </p:blipFill>
        <p:spPr>
          <a:xfrm>
            <a:off x="9417468" y="3345832"/>
            <a:ext cx="925578" cy="713293"/>
          </a:xfrm>
          <a:prstGeom prst="rect">
            <a:avLst/>
          </a:prstGeom>
        </p:spPr>
      </p:pic>
      <p:pic>
        <p:nvPicPr>
          <p:cNvPr id="17" name="Imagen 16">
            <a:extLst>
              <a:ext uri="{FF2B5EF4-FFF2-40B4-BE49-F238E27FC236}">
                <a16:creationId xmlns:a16="http://schemas.microsoft.com/office/drawing/2014/main" id="{A4B32C92-00CC-1042-9055-5579FB9319A0}"/>
              </a:ext>
            </a:extLst>
          </p:cNvPr>
          <p:cNvPicPr>
            <a:picLocks noChangeAspect="1"/>
          </p:cNvPicPr>
          <p:nvPr/>
        </p:nvPicPr>
        <p:blipFill>
          <a:blip r:embed="rId5"/>
          <a:stretch>
            <a:fillRect/>
          </a:stretch>
        </p:blipFill>
        <p:spPr>
          <a:xfrm>
            <a:off x="10442962" y="558308"/>
            <a:ext cx="1032359" cy="1318502"/>
          </a:xfrm>
          <a:prstGeom prst="rect">
            <a:avLst/>
          </a:prstGeom>
        </p:spPr>
      </p:pic>
      <p:pic>
        <p:nvPicPr>
          <p:cNvPr id="18" name="Imagen 17">
            <a:extLst>
              <a:ext uri="{FF2B5EF4-FFF2-40B4-BE49-F238E27FC236}">
                <a16:creationId xmlns:a16="http://schemas.microsoft.com/office/drawing/2014/main" id="{31AE1B38-2527-EB49-B3E3-28CDCA5E144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604" b="89063" l="3042" r="94677">
                        <a14:foregroundMark x1="9125" y1="40625" x2="3422" y2="63542"/>
                        <a14:foregroundMark x1="30798" y1="9375" x2="47529" y2="6250"/>
                        <a14:foregroundMark x1="47529" y1="6250" x2="55513" y2="9375"/>
                        <a14:foregroundMark x1="55513" y1="9375" x2="63498" y2="7813"/>
                        <a14:foregroundMark x1="63498" y1="7813" x2="64639" y2="12500"/>
                        <a14:foregroundMark x1="88593" y1="46875" x2="94677" y2="52604"/>
                        <a14:foregroundMark x1="94677" y1="52604" x2="94297" y2="56250"/>
                        <a14:foregroundMark x1="43726" y1="2604" x2="41065" y2="3646"/>
                        <a14:foregroundMark x1="30038" y1="9375" x2="27376" y2="10938"/>
                      </a14:backgroundRemoval>
                    </a14:imgEffect>
                  </a14:imgLayer>
                </a14:imgProps>
              </a:ext>
            </a:extLst>
          </a:blip>
          <a:stretch>
            <a:fillRect/>
          </a:stretch>
        </p:blipFill>
        <p:spPr>
          <a:xfrm>
            <a:off x="4639089" y="5199602"/>
            <a:ext cx="1627380" cy="1188049"/>
          </a:xfrm>
          <a:prstGeom prst="rect">
            <a:avLst/>
          </a:prstGeom>
        </p:spPr>
      </p:pic>
      <p:pic>
        <p:nvPicPr>
          <p:cNvPr id="27" name="Imagen 26">
            <a:extLst>
              <a:ext uri="{FF2B5EF4-FFF2-40B4-BE49-F238E27FC236}">
                <a16:creationId xmlns:a16="http://schemas.microsoft.com/office/drawing/2014/main" id="{E9E66C96-51E5-EE48-95D9-ABF78EF07A46}"/>
              </a:ext>
            </a:extLst>
          </p:cNvPr>
          <p:cNvPicPr>
            <a:picLocks noChangeAspect="1"/>
          </p:cNvPicPr>
          <p:nvPr/>
        </p:nvPicPr>
        <p:blipFill>
          <a:blip r:embed="rId8"/>
          <a:stretch>
            <a:fillRect/>
          </a:stretch>
        </p:blipFill>
        <p:spPr>
          <a:xfrm rot="18620570">
            <a:off x="9105771" y="4485714"/>
            <a:ext cx="1306311" cy="916368"/>
          </a:xfrm>
          <a:prstGeom prst="rect">
            <a:avLst/>
          </a:prstGeom>
        </p:spPr>
      </p:pic>
      <p:pic>
        <p:nvPicPr>
          <p:cNvPr id="34" name="Imagen 33">
            <a:extLst>
              <a:ext uri="{FF2B5EF4-FFF2-40B4-BE49-F238E27FC236}">
                <a16:creationId xmlns:a16="http://schemas.microsoft.com/office/drawing/2014/main" id="{9E933717-9FDF-FA46-BC60-AFACDF0B08F4}"/>
              </a:ext>
            </a:extLst>
          </p:cNvPr>
          <p:cNvPicPr>
            <a:picLocks noChangeAspect="1"/>
          </p:cNvPicPr>
          <p:nvPr/>
        </p:nvPicPr>
        <p:blipFill>
          <a:blip r:embed="rId3"/>
          <a:stretch>
            <a:fillRect/>
          </a:stretch>
        </p:blipFill>
        <p:spPr>
          <a:xfrm>
            <a:off x="6883683" y="4261439"/>
            <a:ext cx="681724" cy="672675"/>
          </a:xfrm>
          <a:prstGeom prst="rect">
            <a:avLst/>
          </a:prstGeom>
        </p:spPr>
      </p:pic>
      <p:pic>
        <p:nvPicPr>
          <p:cNvPr id="35" name="Imagen 34">
            <a:extLst>
              <a:ext uri="{FF2B5EF4-FFF2-40B4-BE49-F238E27FC236}">
                <a16:creationId xmlns:a16="http://schemas.microsoft.com/office/drawing/2014/main" id="{DB7CC2DC-C2BD-C24C-A77A-3E4D2145508B}"/>
              </a:ext>
            </a:extLst>
          </p:cNvPr>
          <p:cNvPicPr>
            <a:picLocks noChangeAspect="1"/>
          </p:cNvPicPr>
          <p:nvPr/>
        </p:nvPicPr>
        <p:blipFill rotWithShape="1">
          <a:blip r:embed="rId4"/>
          <a:srcRect r="40412"/>
          <a:stretch/>
        </p:blipFill>
        <p:spPr>
          <a:xfrm>
            <a:off x="8202996" y="778903"/>
            <a:ext cx="925578" cy="713293"/>
          </a:xfrm>
          <a:prstGeom prst="rect">
            <a:avLst/>
          </a:prstGeom>
        </p:spPr>
      </p:pic>
      <p:pic>
        <p:nvPicPr>
          <p:cNvPr id="36" name="Imagen 35">
            <a:extLst>
              <a:ext uri="{FF2B5EF4-FFF2-40B4-BE49-F238E27FC236}">
                <a16:creationId xmlns:a16="http://schemas.microsoft.com/office/drawing/2014/main" id="{7547FC5C-DB8D-FC45-B20C-75D9C8C587FC}"/>
              </a:ext>
            </a:extLst>
          </p:cNvPr>
          <p:cNvPicPr>
            <a:picLocks noChangeAspect="1"/>
          </p:cNvPicPr>
          <p:nvPr/>
        </p:nvPicPr>
        <p:blipFill rotWithShape="1">
          <a:blip r:embed="rId4"/>
          <a:srcRect r="40412"/>
          <a:stretch/>
        </p:blipFill>
        <p:spPr>
          <a:xfrm>
            <a:off x="1466239" y="3293287"/>
            <a:ext cx="925578" cy="713293"/>
          </a:xfrm>
          <a:prstGeom prst="rect">
            <a:avLst/>
          </a:prstGeom>
        </p:spPr>
      </p:pic>
      <p:pic>
        <p:nvPicPr>
          <p:cNvPr id="41" name="Imagen 40">
            <a:extLst>
              <a:ext uri="{FF2B5EF4-FFF2-40B4-BE49-F238E27FC236}">
                <a16:creationId xmlns:a16="http://schemas.microsoft.com/office/drawing/2014/main" id="{62CA2994-2A21-404D-86BE-12D958293074}"/>
              </a:ext>
            </a:extLst>
          </p:cNvPr>
          <p:cNvPicPr>
            <a:picLocks noChangeAspect="1"/>
          </p:cNvPicPr>
          <p:nvPr/>
        </p:nvPicPr>
        <p:blipFill rotWithShape="1">
          <a:blip r:embed="rId9"/>
          <a:srcRect l="8975" t="15162" r="8175" b="15050"/>
          <a:stretch/>
        </p:blipFill>
        <p:spPr>
          <a:xfrm>
            <a:off x="10219750" y="5199602"/>
            <a:ext cx="1582385" cy="926598"/>
          </a:xfrm>
          <a:prstGeom prst="rect">
            <a:avLst/>
          </a:prstGeom>
        </p:spPr>
      </p:pic>
      <p:pic>
        <p:nvPicPr>
          <p:cNvPr id="42" name="Imagen 41">
            <a:extLst>
              <a:ext uri="{FF2B5EF4-FFF2-40B4-BE49-F238E27FC236}">
                <a16:creationId xmlns:a16="http://schemas.microsoft.com/office/drawing/2014/main" id="{3A9442B9-E808-0349-8D03-C5C6D07FD42D}"/>
              </a:ext>
            </a:extLst>
          </p:cNvPr>
          <p:cNvPicPr>
            <a:picLocks noChangeAspect="1"/>
          </p:cNvPicPr>
          <p:nvPr/>
        </p:nvPicPr>
        <p:blipFill rotWithShape="1">
          <a:blip r:embed="rId10"/>
          <a:srcRect l="10270" t="6895" r="11286" b="15767"/>
          <a:stretch/>
        </p:blipFill>
        <p:spPr>
          <a:xfrm>
            <a:off x="10683407" y="5505045"/>
            <a:ext cx="782557" cy="668525"/>
          </a:xfrm>
          <a:prstGeom prst="rect">
            <a:avLst/>
          </a:prstGeom>
        </p:spPr>
      </p:pic>
      <p:sp>
        <p:nvSpPr>
          <p:cNvPr id="43" name="Rectangle 79">
            <a:extLst>
              <a:ext uri="{FF2B5EF4-FFF2-40B4-BE49-F238E27FC236}">
                <a16:creationId xmlns:a16="http://schemas.microsoft.com/office/drawing/2014/main" id="{A6311344-2CBE-5A41-AC98-BB02FBB5804A}"/>
              </a:ext>
            </a:extLst>
          </p:cNvPr>
          <p:cNvSpPr/>
          <p:nvPr/>
        </p:nvSpPr>
        <p:spPr>
          <a:xfrm>
            <a:off x="8057895" y="3220983"/>
            <a:ext cx="3770583" cy="3078710"/>
          </a:xfrm>
          <a:prstGeom prst="rect">
            <a:avLst/>
          </a:prstGeom>
          <a:noFill/>
          <a:ln w="317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44" name="TextBox 109">
            <a:extLst>
              <a:ext uri="{FF2B5EF4-FFF2-40B4-BE49-F238E27FC236}">
                <a16:creationId xmlns:a16="http://schemas.microsoft.com/office/drawing/2014/main" id="{5A9BA102-2032-9F47-AAAE-ED7B8B217D87}"/>
              </a:ext>
            </a:extLst>
          </p:cNvPr>
          <p:cNvSpPr txBox="1"/>
          <p:nvPr/>
        </p:nvSpPr>
        <p:spPr>
          <a:xfrm>
            <a:off x="8111157" y="3227329"/>
            <a:ext cx="990155"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Hugo</a:t>
            </a:r>
          </a:p>
        </p:txBody>
      </p:sp>
      <p:pic>
        <p:nvPicPr>
          <p:cNvPr id="47" name="Imagen 46">
            <a:extLst>
              <a:ext uri="{FF2B5EF4-FFF2-40B4-BE49-F238E27FC236}">
                <a16:creationId xmlns:a16="http://schemas.microsoft.com/office/drawing/2014/main" id="{2BB32B76-839C-AB42-80AA-4D895C579400}"/>
              </a:ext>
            </a:extLst>
          </p:cNvPr>
          <p:cNvPicPr>
            <a:picLocks noChangeAspect="1"/>
          </p:cNvPicPr>
          <p:nvPr/>
        </p:nvPicPr>
        <p:blipFill rotWithShape="1">
          <a:blip r:embed="rId9"/>
          <a:srcRect l="8975" t="15162" r="8175" b="15050"/>
          <a:stretch/>
        </p:blipFill>
        <p:spPr>
          <a:xfrm>
            <a:off x="4219302" y="1941636"/>
            <a:ext cx="1582385" cy="926598"/>
          </a:xfrm>
          <a:prstGeom prst="rect">
            <a:avLst/>
          </a:prstGeom>
        </p:spPr>
      </p:pic>
      <p:pic>
        <p:nvPicPr>
          <p:cNvPr id="48" name="Imagen 47">
            <a:extLst>
              <a:ext uri="{FF2B5EF4-FFF2-40B4-BE49-F238E27FC236}">
                <a16:creationId xmlns:a16="http://schemas.microsoft.com/office/drawing/2014/main" id="{AC440C76-2598-BD47-99FC-6BD9311424DC}"/>
              </a:ext>
            </a:extLst>
          </p:cNvPr>
          <p:cNvPicPr>
            <a:picLocks noChangeAspect="1"/>
          </p:cNvPicPr>
          <p:nvPr/>
        </p:nvPicPr>
        <p:blipFill rotWithShape="1">
          <a:blip r:embed="rId10"/>
          <a:srcRect l="10270" t="6895" r="11286" b="15767"/>
          <a:stretch/>
        </p:blipFill>
        <p:spPr>
          <a:xfrm>
            <a:off x="4549012" y="2293485"/>
            <a:ext cx="782557" cy="668525"/>
          </a:xfrm>
          <a:prstGeom prst="rect">
            <a:avLst/>
          </a:prstGeom>
        </p:spPr>
      </p:pic>
      <p:pic>
        <p:nvPicPr>
          <p:cNvPr id="49" name="Imagen 48">
            <a:extLst>
              <a:ext uri="{FF2B5EF4-FFF2-40B4-BE49-F238E27FC236}">
                <a16:creationId xmlns:a16="http://schemas.microsoft.com/office/drawing/2014/main" id="{FD98C9BF-DA89-C44A-9195-AE6F54C30563}"/>
              </a:ext>
            </a:extLst>
          </p:cNvPr>
          <p:cNvPicPr>
            <a:picLocks noChangeAspect="1"/>
          </p:cNvPicPr>
          <p:nvPr/>
        </p:nvPicPr>
        <p:blipFill rotWithShape="1">
          <a:blip r:embed="rId9"/>
          <a:srcRect l="8975" t="15162" r="8175" b="15050"/>
          <a:stretch/>
        </p:blipFill>
        <p:spPr>
          <a:xfrm>
            <a:off x="6243681" y="5275033"/>
            <a:ext cx="1582385" cy="926598"/>
          </a:xfrm>
          <a:prstGeom prst="rect">
            <a:avLst/>
          </a:prstGeom>
        </p:spPr>
      </p:pic>
      <p:pic>
        <p:nvPicPr>
          <p:cNvPr id="50" name="Imagen 49">
            <a:extLst>
              <a:ext uri="{FF2B5EF4-FFF2-40B4-BE49-F238E27FC236}">
                <a16:creationId xmlns:a16="http://schemas.microsoft.com/office/drawing/2014/main" id="{7530D43B-3914-BC42-99E2-CB184D03243B}"/>
              </a:ext>
            </a:extLst>
          </p:cNvPr>
          <p:cNvPicPr>
            <a:picLocks noChangeAspect="1"/>
          </p:cNvPicPr>
          <p:nvPr/>
        </p:nvPicPr>
        <p:blipFill rotWithShape="1">
          <a:blip r:embed="rId10"/>
          <a:srcRect l="10270" t="6895" r="11286" b="15767"/>
          <a:stretch/>
        </p:blipFill>
        <p:spPr>
          <a:xfrm>
            <a:off x="6680576" y="5550730"/>
            <a:ext cx="782557" cy="668525"/>
          </a:xfrm>
          <a:prstGeom prst="rect">
            <a:avLst/>
          </a:prstGeom>
        </p:spPr>
      </p:pic>
      <p:pic>
        <p:nvPicPr>
          <p:cNvPr id="51" name="Imagen 50">
            <a:extLst>
              <a:ext uri="{FF2B5EF4-FFF2-40B4-BE49-F238E27FC236}">
                <a16:creationId xmlns:a16="http://schemas.microsoft.com/office/drawing/2014/main" id="{2823733A-737A-C44C-A9E0-559C57B64FCF}"/>
              </a:ext>
            </a:extLst>
          </p:cNvPr>
          <p:cNvPicPr>
            <a:picLocks noChangeAspect="1"/>
          </p:cNvPicPr>
          <p:nvPr/>
        </p:nvPicPr>
        <p:blipFill>
          <a:blip r:embed="rId8"/>
          <a:stretch>
            <a:fillRect/>
          </a:stretch>
        </p:blipFill>
        <p:spPr>
          <a:xfrm>
            <a:off x="9274036" y="601506"/>
            <a:ext cx="658118" cy="461665"/>
          </a:xfrm>
          <a:prstGeom prst="rect">
            <a:avLst/>
          </a:prstGeom>
        </p:spPr>
      </p:pic>
      <p:pic>
        <p:nvPicPr>
          <p:cNvPr id="52" name="Imagen 51">
            <a:extLst>
              <a:ext uri="{FF2B5EF4-FFF2-40B4-BE49-F238E27FC236}">
                <a16:creationId xmlns:a16="http://schemas.microsoft.com/office/drawing/2014/main" id="{065D12F4-BE73-7348-AC9A-7EFD4A0CD4D2}"/>
              </a:ext>
            </a:extLst>
          </p:cNvPr>
          <p:cNvPicPr>
            <a:picLocks noChangeAspect="1"/>
          </p:cNvPicPr>
          <p:nvPr/>
        </p:nvPicPr>
        <p:blipFill>
          <a:blip r:embed="rId8"/>
          <a:stretch>
            <a:fillRect/>
          </a:stretch>
        </p:blipFill>
        <p:spPr>
          <a:xfrm>
            <a:off x="2082655" y="2193454"/>
            <a:ext cx="658118" cy="461665"/>
          </a:xfrm>
          <a:prstGeom prst="rect">
            <a:avLst/>
          </a:prstGeom>
        </p:spPr>
      </p:pic>
      <p:pic>
        <p:nvPicPr>
          <p:cNvPr id="53" name="Imagen 52">
            <a:extLst>
              <a:ext uri="{FF2B5EF4-FFF2-40B4-BE49-F238E27FC236}">
                <a16:creationId xmlns:a16="http://schemas.microsoft.com/office/drawing/2014/main" id="{8EC60442-7293-8A48-9969-D4CF6C35D5AF}"/>
              </a:ext>
            </a:extLst>
          </p:cNvPr>
          <p:cNvPicPr>
            <a:picLocks noChangeAspect="1"/>
          </p:cNvPicPr>
          <p:nvPr/>
        </p:nvPicPr>
        <p:blipFill>
          <a:blip r:embed="rId8"/>
          <a:stretch>
            <a:fillRect/>
          </a:stretch>
        </p:blipFill>
        <p:spPr>
          <a:xfrm>
            <a:off x="6912640" y="3451356"/>
            <a:ext cx="658118" cy="461665"/>
          </a:xfrm>
          <a:prstGeom prst="rect">
            <a:avLst/>
          </a:prstGeom>
        </p:spPr>
      </p:pic>
      <p:pic>
        <p:nvPicPr>
          <p:cNvPr id="54" name="Imagen 53">
            <a:extLst>
              <a:ext uri="{FF2B5EF4-FFF2-40B4-BE49-F238E27FC236}">
                <a16:creationId xmlns:a16="http://schemas.microsoft.com/office/drawing/2014/main" id="{660EAEF8-095B-FE43-81D9-02E54FA18335}"/>
              </a:ext>
            </a:extLst>
          </p:cNvPr>
          <p:cNvPicPr>
            <a:picLocks noChangeAspect="1"/>
          </p:cNvPicPr>
          <p:nvPr/>
        </p:nvPicPr>
        <p:blipFill>
          <a:blip r:embed="rId8"/>
          <a:stretch>
            <a:fillRect/>
          </a:stretch>
        </p:blipFill>
        <p:spPr>
          <a:xfrm>
            <a:off x="361126" y="5308627"/>
            <a:ext cx="1306311" cy="916368"/>
          </a:xfrm>
          <a:prstGeom prst="rect">
            <a:avLst/>
          </a:prstGeom>
        </p:spPr>
      </p:pic>
      <p:pic>
        <p:nvPicPr>
          <p:cNvPr id="55" name="Imagen 54">
            <a:extLst>
              <a:ext uri="{FF2B5EF4-FFF2-40B4-BE49-F238E27FC236}">
                <a16:creationId xmlns:a16="http://schemas.microsoft.com/office/drawing/2014/main" id="{57FEFC24-CEEA-D54B-B539-A06FA2C844CD}"/>
              </a:ext>
            </a:extLst>
          </p:cNvPr>
          <p:cNvPicPr>
            <a:picLocks noChangeAspect="1"/>
          </p:cNvPicPr>
          <p:nvPr/>
        </p:nvPicPr>
        <p:blipFill>
          <a:blip r:embed="rId8"/>
          <a:stretch>
            <a:fillRect/>
          </a:stretch>
        </p:blipFill>
        <p:spPr>
          <a:xfrm>
            <a:off x="4226833" y="523829"/>
            <a:ext cx="1306311" cy="916368"/>
          </a:xfrm>
          <a:prstGeom prst="rect">
            <a:avLst/>
          </a:prstGeom>
        </p:spPr>
      </p:pic>
      <p:pic>
        <p:nvPicPr>
          <p:cNvPr id="57" name="Imagen 56">
            <a:extLst>
              <a:ext uri="{FF2B5EF4-FFF2-40B4-BE49-F238E27FC236}">
                <a16:creationId xmlns:a16="http://schemas.microsoft.com/office/drawing/2014/main" id="{7E170F36-071F-4C41-BD5B-AE80BBD3DFFB}"/>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1390" b="81283" l="16729" r="85502">
                        <a14:foregroundMark x1="84015" y1="74332" x2="84015" y2="42781"/>
                        <a14:foregroundMark x1="84015" y1="42781" x2="62082" y2="24064"/>
                        <a14:foregroundMark x1="62082" y1="24064" x2="20074" y2="21925"/>
                        <a14:foregroundMark x1="76580" y1="28877" x2="64684" y2="21925"/>
                        <a14:foregroundMark x1="82900" y1="29947" x2="85502" y2="81283"/>
                      </a14:backgroundRemoval>
                    </a14:imgEffect>
                  </a14:imgLayer>
                </a14:imgProps>
              </a:ext>
            </a:extLst>
          </a:blip>
          <a:srcRect l="8975" t="15162" r="8175" b="15050"/>
          <a:stretch/>
        </p:blipFill>
        <p:spPr>
          <a:xfrm>
            <a:off x="504194" y="4288578"/>
            <a:ext cx="1582385" cy="926598"/>
          </a:xfrm>
          <a:prstGeom prst="rect">
            <a:avLst/>
          </a:prstGeom>
        </p:spPr>
      </p:pic>
      <p:pic>
        <p:nvPicPr>
          <p:cNvPr id="59" name="Imagen 58">
            <a:extLst>
              <a:ext uri="{FF2B5EF4-FFF2-40B4-BE49-F238E27FC236}">
                <a16:creationId xmlns:a16="http://schemas.microsoft.com/office/drawing/2014/main" id="{7425410A-6B87-AB4E-BCA4-ECB7DE148CED}"/>
              </a:ext>
            </a:extLst>
          </p:cNvPr>
          <p:cNvPicPr>
            <a:picLocks noChangeAspect="1"/>
          </p:cNvPicPr>
          <p:nvPr/>
        </p:nvPicPr>
        <p:blipFill rotWithShape="1">
          <a:blip r:embed="rId10"/>
          <a:srcRect l="10270" t="6895" r="11286" b="15767"/>
          <a:stretch/>
        </p:blipFill>
        <p:spPr>
          <a:xfrm>
            <a:off x="915124" y="3803248"/>
            <a:ext cx="782557" cy="668525"/>
          </a:xfrm>
          <a:prstGeom prst="rect">
            <a:avLst/>
          </a:prstGeom>
        </p:spPr>
      </p:pic>
      <p:pic>
        <p:nvPicPr>
          <p:cNvPr id="60" name="Imagen 59">
            <a:extLst>
              <a:ext uri="{FF2B5EF4-FFF2-40B4-BE49-F238E27FC236}">
                <a16:creationId xmlns:a16="http://schemas.microsoft.com/office/drawing/2014/main" id="{A7701B5B-82DA-1149-A627-40C4C1134B51}"/>
              </a:ext>
            </a:extLst>
          </p:cNvPr>
          <p:cNvPicPr>
            <a:picLocks noChangeAspect="1"/>
          </p:cNvPicPr>
          <p:nvPr/>
        </p:nvPicPr>
        <p:blipFill rotWithShape="1">
          <a:blip r:embed="rId9"/>
          <a:srcRect l="8975" t="15162" r="8175" b="15050"/>
          <a:stretch/>
        </p:blipFill>
        <p:spPr>
          <a:xfrm>
            <a:off x="434260" y="2132173"/>
            <a:ext cx="1582385" cy="926598"/>
          </a:xfrm>
          <a:prstGeom prst="rect">
            <a:avLst/>
          </a:prstGeom>
        </p:spPr>
      </p:pic>
      <p:pic>
        <p:nvPicPr>
          <p:cNvPr id="61" name="Imagen 60">
            <a:extLst>
              <a:ext uri="{FF2B5EF4-FFF2-40B4-BE49-F238E27FC236}">
                <a16:creationId xmlns:a16="http://schemas.microsoft.com/office/drawing/2014/main" id="{BAEF88E6-7A71-1B47-BB71-04796EBFA4C4}"/>
              </a:ext>
            </a:extLst>
          </p:cNvPr>
          <p:cNvPicPr>
            <a:picLocks noChangeAspect="1"/>
          </p:cNvPicPr>
          <p:nvPr/>
        </p:nvPicPr>
        <p:blipFill rotWithShape="1">
          <a:blip r:embed="rId10"/>
          <a:srcRect l="10270" t="6895" r="11286" b="15767"/>
          <a:stretch/>
        </p:blipFill>
        <p:spPr>
          <a:xfrm>
            <a:off x="769315" y="1670097"/>
            <a:ext cx="782557" cy="668525"/>
          </a:xfrm>
          <a:prstGeom prst="rect">
            <a:avLst/>
          </a:prstGeom>
        </p:spPr>
      </p:pic>
      <p:pic>
        <p:nvPicPr>
          <p:cNvPr id="62" name="Imagen 61">
            <a:extLst>
              <a:ext uri="{FF2B5EF4-FFF2-40B4-BE49-F238E27FC236}">
                <a16:creationId xmlns:a16="http://schemas.microsoft.com/office/drawing/2014/main" id="{C00904AA-D028-C640-ABB5-7A45C7622B31}"/>
              </a:ext>
            </a:extLst>
          </p:cNvPr>
          <p:cNvPicPr>
            <a:picLocks noChangeAspect="1"/>
          </p:cNvPicPr>
          <p:nvPr/>
        </p:nvPicPr>
        <p:blipFill rotWithShape="1">
          <a:blip r:embed="rId9"/>
          <a:srcRect l="8975" t="15162" r="8175" b="15050"/>
          <a:stretch/>
        </p:blipFill>
        <p:spPr>
          <a:xfrm>
            <a:off x="8069926" y="2143861"/>
            <a:ext cx="1582385" cy="926598"/>
          </a:xfrm>
          <a:prstGeom prst="rect">
            <a:avLst/>
          </a:prstGeom>
        </p:spPr>
      </p:pic>
      <p:pic>
        <p:nvPicPr>
          <p:cNvPr id="63" name="Imagen 62">
            <a:extLst>
              <a:ext uri="{FF2B5EF4-FFF2-40B4-BE49-F238E27FC236}">
                <a16:creationId xmlns:a16="http://schemas.microsoft.com/office/drawing/2014/main" id="{64DB69AF-8046-9842-A38A-85BFA9030D30}"/>
              </a:ext>
            </a:extLst>
          </p:cNvPr>
          <p:cNvPicPr>
            <a:picLocks noChangeAspect="1"/>
          </p:cNvPicPr>
          <p:nvPr/>
        </p:nvPicPr>
        <p:blipFill rotWithShape="1">
          <a:blip r:embed="rId10"/>
          <a:srcRect l="10270" t="6895" r="11286" b="15767"/>
          <a:stretch/>
        </p:blipFill>
        <p:spPr>
          <a:xfrm>
            <a:off x="8457697" y="1656972"/>
            <a:ext cx="782557" cy="668525"/>
          </a:xfrm>
          <a:prstGeom prst="rect">
            <a:avLst/>
          </a:prstGeom>
        </p:spPr>
      </p:pic>
      <p:pic>
        <p:nvPicPr>
          <p:cNvPr id="64" name="Imagen 63">
            <a:extLst>
              <a:ext uri="{FF2B5EF4-FFF2-40B4-BE49-F238E27FC236}">
                <a16:creationId xmlns:a16="http://schemas.microsoft.com/office/drawing/2014/main" id="{6A79BB12-339D-0242-89CF-4BD8754AA9FF}"/>
              </a:ext>
            </a:extLst>
          </p:cNvPr>
          <p:cNvPicPr>
            <a:picLocks noChangeAspect="1"/>
          </p:cNvPicPr>
          <p:nvPr/>
        </p:nvPicPr>
        <p:blipFill>
          <a:blip r:embed="rId5"/>
          <a:stretch>
            <a:fillRect/>
          </a:stretch>
        </p:blipFill>
        <p:spPr>
          <a:xfrm>
            <a:off x="2964439" y="3250693"/>
            <a:ext cx="1032359" cy="1318502"/>
          </a:xfrm>
          <a:prstGeom prst="rect">
            <a:avLst/>
          </a:prstGeom>
        </p:spPr>
      </p:pic>
      <p:pic>
        <p:nvPicPr>
          <p:cNvPr id="65" name="Imagen 64">
            <a:extLst>
              <a:ext uri="{FF2B5EF4-FFF2-40B4-BE49-F238E27FC236}">
                <a16:creationId xmlns:a16="http://schemas.microsoft.com/office/drawing/2014/main" id="{394472F1-00D3-A344-9890-C3DDE54C2855}"/>
              </a:ext>
            </a:extLst>
          </p:cNvPr>
          <p:cNvPicPr>
            <a:picLocks noChangeAspect="1"/>
          </p:cNvPicPr>
          <p:nvPr/>
        </p:nvPicPr>
        <p:blipFill>
          <a:blip r:embed="rId5"/>
          <a:stretch>
            <a:fillRect/>
          </a:stretch>
        </p:blipFill>
        <p:spPr>
          <a:xfrm>
            <a:off x="5596960" y="3580528"/>
            <a:ext cx="973862" cy="1243791"/>
          </a:xfrm>
          <a:prstGeom prst="rect">
            <a:avLst/>
          </a:prstGeom>
        </p:spPr>
      </p:pic>
      <p:pic>
        <p:nvPicPr>
          <p:cNvPr id="5" name="Imagen 4">
            <a:extLst>
              <a:ext uri="{FF2B5EF4-FFF2-40B4-BE49-F238E27FC236}">
                <a16:creationId xmlns:a16="http://schemas.microsoft.com/office/drawing/2014/main" id="{8E85E763-863C-314F-AC30-2DFF6A48B321}"/>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367" b="95197" l="1364" r="95455">
                        <a14:foregroundMark x1="14091" y1="94323" x2="1364" y2="83406"/>
                        <a14:foregroundMark x1="1364" y1="83406" x2="37273" y2="43668"/>
                        <a14:foregroundMark x1="37273" y1="43668" x2="38636" y2="27074"/>
                        <a14:foregroundMark x1="38636" y1="27074" x2="57727" y2="22271"/>
                        <a14:foregroundMark x1="57727" y1="22271" x2="68182" y2="8734"/>
                        <a14:foregroundMark x1="68182" y1="8734" x2="85000" y2="4803"/>
                        <a14:foregroundMark x1="85000" y1="4803" x2="95455" y2="18341"/>
                        <a14:foregroundMark x1="95455" y1="18341" x2="85455" y2="34061"/>
                        <a14:foregroundMark x1="85455" y1="34061" x2="76818" y2="36245"/>
                        <a14:foregroundMark x1="1818" y1="82969" x2="13636" y2="95633"/>
                        <a14:foregroundMark x1="13636" y1="95633" x2="14091" y2="95633"/>
                        <a14:foregroundMark x1="1818" y1="82969" x2="2727" y2="91266"/>
                        <a14:foregroundMark x1="84545" y1="6114" x2="74545" y2="4367"/>
                      </a14:backgroundRemoval>
                    </a14:imgEffect>
                  </a14:imgLayer>
                </a14:imgProps>
              </a:ext>
            </a:extLst>
          </a:blip>
          <a:stretch>
            <a:fillRect/>
          </a:stretch>
        </p:blipFill>
        <p:spPr>
          <a:xfrm rot="17746727" flipH="1">
            <a:off x="3230829" y="3726077"/>
            <a:ext cx="463920" cy="609467"/>
          </a:xfrm>
          <a:prstGeom prst="rect">
            <a:avLst/>
          </a:prstGeom>
        </p:spPr>
      </p:pic>
      <p:pic>
        <p:nvPicPr>
          <p:cNvPr id="66" name="Imagen 65">
            <a:extLst>
              <a:ext uri="{FF2B5EF4-FFF2-40B4-BE49-F238E27FC236}">
                <a16:creationId xmlns:a16="http://schemas.microsoft.com/office/drawing/2014/main" id="{D1353F66-CCAF-B646-B76D-36F4A7B9C2E7}"/>
              </a:ext>
            </a:extLst>
          </p:cNvPr>
          <p:cNvPicPr>
            <a:picLocks noChangeAspect="1"/>
          </p:cNvPicPr>
          <p:nvPr/>
        </p:nvPicPr>
        <p:blipFill>
          <a:blip r:embed="rId13">
            <a:extLst>
              <a:ext uri="{BEBA8EAE-BF5A-486C-A8C5-ECC9F3942E4B}">
                <a14:imgProps xmlns:a14="http://schemas.microsoft.com/office/drawing/2010/main">
                  <a14:imgLayer r:embed="rId15">
                    <a14:imgEffect>
                      <a14:backgroundRemoval t="4367" b="95197" l="1364" r="95455">
                        <a14:foregroundMark x1="14091" y1="94323" x2="1364" y2="83406"/>
                        <a14:foregroundMark x1="1364" y1="83406" x2="37273" y2="43668"/>
                        <a14:foregroundMark x1="37273" y1="43668" x2="38636" y2="27074"/>
                        <a14:foregroundMark x1="38636" y1="27074" x2="57727" y2="22271"/>
                        <a14:foregroundMark x1="57727" y1="22271" x2="68182" y2="8734"/>
                        <a14:foregroundMark x1="68182" y1="8734" x2="85000" y2="4803"/>
                        <a14:foregroundMark x1="85000" y1="4803" x2="95455" y2="18341"/>
                        <a14:foregroundMark x1="95455" y1="18341" x2="85455" y2="34061"/>
                        <a14:foregroundMark x1="85455" y1="34061" x2="76818" y2="36245"/>
                        <a14:foregroundMark x1="1818" y1="82969" x2="13636" y2="95633"/>
                        <a14:foregroundMark x1="13636" y1="95633" x2="14091" y2="95633"/>
                        <a14:foregroundMark x1="1818" y1="82969" x2="2727" y2="91266"/>
                        <a14:foregroundMark x1="84545" y1="6114" x2="74545" y2="4367"/>
                      </a14:backgroundRemoval>
                    </a14:imgEffect>
                  </a14:imgLayer>
                </a14:imgProps>
              </a:ext>
            </a:extLst>
          </a:blip>
          <a:stretch>
            <a:fillRect/>
          </a:stretch>
        </p:blipFill>
        <p:spPr>
          <a:xfrm rot="17746727" flipH="1">
            <a:off x="5798179" y="4088146"/>
            <a:ext cx="437633" cy="574933"/>
          </a:xfrm>
          <a:prstGeom prst="rect">
            <a:avLst/>
          </a:prstGeom>
        </p:spPr>
      </p:pic>
      <p:pic>
        <p:nvPicPr>
          <p:cNvPr id="67" name="Imagen 66">
            <a:extLst>
              <a:ext uri="{FF2B5EF4-FFF2-40B4-BE49-F238E27FC236}">
                <a16:creationId xmlns:a16="http://schemas.microsoft.com/office/drawing/2014/main" id="{709B10A6-AB31-BF48-9814-32CC1F409E46}"/>
              </a:ext>
            </a:extLst>
          </p:cNvPr>
          <p:cNvPicPr>
            <a:picLocks noChangeAspect="1"/>
          </p:cNvPicPr>
          <p:nvPr/>
        </p:nvPicPr>
        <p:blipFill>
          <a:blip r:embed="rId13">
            <a:extLst>
              <a:ext uri="{BEBA8EAE-BF5A-486C-A8C5-ECC9F3942E4B}">
                <a14:imgProps xmlns:a14="http://schemas.microsoft.com/office/drawing/2010/main">
                  <a14:imgLayer r:embed="rId15">
                    <a14:imgEffect>
                      <a14:backgroundRemoval t="4367" b="95197" l="1364" r="95455">
                        <a14:foregroundMark x1="14091" y1="94323" x2="1364" y2="83406"/>
                        <a14:foregroundMark x1="1364" y1="83406" x2="37273" y2="43668"/>
                        <a14:foregroundMark x1="37273" y1="43668" x2="38636" y2="27074"/>
                        <a14:foregroundMark x1="38636" y1="27074" x2="57727" y2="22271"/>
                        <a14:foregroundMark x1="57727" y1="22271" x2="68182" y2="8734"/>
                        <a14:foregroundMark x1="68182" y1="8734" x2="85000" y2="4803"/>
                        <a14:foregroundMark x1="85000" y1="4803" x2="95455" y2="18341"/>
                        <a14:foregroundMark x1="95455" y1="18341" x2="85455" y2="34061"/>
                        <a14:foregroundMark x1="85455" y1="34061" x2="76818" y2="36245"/>
                        <a14:foregroundMark x1="1818" y1="82969" x2="13636" y2="95633"/>
                        <a14:foregroundMark x1="13636" y1="95633" x2="14091" y2="95633"/>
                        <a14:foregroundMark x1="1818" y1="82969" x2="2727" y2="91266"/>
                        <a14:foregroundMark x1="84545" y1="6114" x2="74545" y2="4367"/>
                      </a14:backgroundRemoval>
                    </a14:imgEffect>
                  </a14:imgLayer>
                </a14:imgProps>
              </a:ext>
            </a:extLst>
          </a:blip>
          <a:stretch>
            <a:fillRect/>
          </a:stretch>
        </p:blipFill>
        <p:spPr>
          <a:xfrm rot="17746727" flipH="1">
            <a:off x="10610949" y="1083469"/>
            <a:ext cx="463920" cy="609467"/>
          </a:xfrm>
          <a:prstGeom prst="rect">
            <a:avLst/>
          </a:prstGeom>
        </p:spPr>
      </p:pic>
      <p:pic>
        <p:nvPicPr>
          <p:cNvPr id="6" name="Imagen 5">
            <a:extLst>
              <a:ext uri="{FF2B5EF4-FFF2-40B4-BE49-F238E27FC236}">
                <a16:creationId xmlns:a16="http://schemas.microsoft.com/office/drawing/2014/main" id="{E758BEF3-8948-CB47-AAA2-26DFD9F34276}"/>
              </a:ext>
            </a:extLst>
          </p:cNvPr>
          <p:cNvPicPr>
            <a:picLocks noChangeAspect="1"/>
          </p:cNvPicPr>
          <p:nvPr/>
        </p:nvPicPr>
        <p:blipFill>
          <a:blip r:embed="rId16"/>
          <a:stretch>
            <a:fillRect/>
          </a:stretch>
        </p:blipFill>
        <p:spPr>
          <a:xfrm>
            <a:off x="6752219" y="1683380"/>
            <a:ext cx="990893" cy="1393171"/>
          </a:xfrm>
          <a:prstGeom prst="rect">
            <a:avLst/>
          </a:prstGeom>
        </p:spPr>
      </p:pic>
      <p:pic>
        <p:nvPicPr>
          <p:cNvPr id="68" name="Imagen 67">
            <a:extLst>
              <a:ext uri="{FF2B5EF4-FFF2-40B4-BE49-F238E27FC236}">
                <a16:creationId xmlns:a16="http://schemas.microsoft.com/office/drawing/2014/main" id="{391BCABE-BAF8-2F4D-9577-E0E8A03804C3}"/>
              </a:ext>
            </a:extLst>
          </p:cNvPr>
          <p:cNvPicPr>
            <a:picLocks noChangeAspect="1"/>
          </p:cNvPicPr>
          <p:nvPr/>
        </p:nvPicPr>
        <p:blipFill>
          <a:blip r:embed="rId13">
            <a:extLst>
              <a:ext uri="{BEBA8EAE-BF5A-486C-A8C5-ECC9F3942E4B}">
                <a14:imgProps xmlns:a14="http://schemas.microsoft.com/office/drawing/2010/main">
                  <a14:imgLayer r:embed="rId15">
                    <a14:imgEffect>
                      <a14:backgroundRemoval t="4367" b="95197" l="1364" r="95455">
                        <a14:foregroundMark x1="14091" y1="94323" x2="1364" y2="83406"/>
                        <a14:foregroundMark x1="1364" y1="83406" x2="37273" y2="43668"/>
                        <a14:foregroundMark x1="37273" y1="43668" x2="38636" y2="27074"/>
                        <a14:foregroundMark x1="38636" y1="27074" x2="57727" y2="22271"/>
                        <a14:foregroundMark x1="57727" y1="22271" x2="68182" y2="8734"/>
                        <a14:foregroundMark x1="68182" y1="8734" x2="85000" y2="4803"/>
                        <a14:foregroundMark x1="85000" y1="4803" x2="95455" y2="18341"/>
                        <a14:foregroundMark x1="95455" y1="18341" x2="85455" y2="34061"/>
                        <a14:foregroundMark x1="85455" y1="34061" x2="76818" y2="36245"/>
                        <a14:foregroundMark x1="1818" y1="82969" x2="13636" y2="95633"/>
                        <a14:foregroundMark x1="13636" y1="95633" x2="14091" y2="95633"/>
                        <a14:foregroundMark x1="1818" y1="82969" x2="2727" y2="91266"/>
                        <a14:foregroundMark x1="84545" y1="6114" x2="74545" y2="4367"/>
                      </a14:backgroundRemoval>
                    </a14:imgEffect>
                  </a14:imgLayer>
                </a14:imgProps>
              </a:ext>
            </a:extLst>
          </a:blip>
          <a:stretch>
            <a:fillRect/>
          </a:stretch>
        </p:blipFill>
        <p:spPr>
          <a:xfrm rot="17746727" flipH="1">
            <a:off x="6999700" y="2547595"/>
            <a:ext cx="466198" cy="612460"/>
          </a:xfrm>
          <a:prstGeom prst="rect">
            <a:avLst/>
          </a:prstGeom>
        </p:spPr>
      </p:pic>
      <p:pic>
        <p:nvPicPr>
          <p:cNvPr id="69" name="Imagen 68">
            <a:extLst>
              <a:ext uri="{FF2B5EF4-FFF2-40B4-BE49-F238E27FC236}">
                <a16:creationId xmlns:a16="http://schemas.microsoft.com/office/drawing/2014/main" id="{FCBA38CB-414E-E042-80A6-0185F4E6417F}"/>
              </a:ext>
            </a:extLst>
          </p:cNvPr>
          <p:cNvPicPr>
            <a:picLocks noChangeAspect="1"/>
          </p:cNvPicPr>
          <p:nvPr/>
        </p:nvPicPr>
        <p:blipFill>
          <a:blip r:embed="rId16"/>
          <a:stretch>
            <a:fillRect/>
          </a:stretch>
        </p:blipFill>
        <p:spPr>
          <a:xfrm>
            <a:off x="8337357" y="4808460"/>
            <a:ext cx="990893" cy="1393171"/>
          </a:xfrm>
          <a:prstGeom prst="rect">
            <a:avLst/>
          </a:prstGeom>
        </p:spPr>
      </p:pic>
      <p:pic>
        <p:nvPicPr>
          <p:cNvPr id="70" name="Imagen 69">
            <a:extLst>
              <a:ext uri="{FF2B5EF4-FFF2-40B4-BE49-F238E27FC236}">
                <a16:creationId xmlns:a16="http://schemas.microsoft.com/office/drawing/2014/main" id="{0E2AB3D3-9923-CF49-87B9-5F64211742E1}"/>
              </a:ext>
            </a:extLst>
          </p:cNvPr>
          <p:cNvPicPr>
            <a:picLocks noChangeAspect="1"/>
          </p:cNvPicPr>
          <p:nvPr/>
        </p:nvPicPr>
        <p:blipFill>
          <a:blip r:embed="rId13">
            <a:extLst>
              <a:ext uri="{BEBA8EAE-BF5A-486C-A8C5-ECC9F3942E4B}">
                <a14:imgProps xmlns:a14="http://schemas.microsoft.com/office/drawing/2010/main">
                  <a14:imgLayer r:embed="rId15">
                    <a14:imgEffect>
                      <a14:backgroundRemoval t="4367" b="95197" l="1364" r="95455">
                        <a14:foregroundMark x1="14091" y1="94323" x2="1364" y2="83406"/>
                        <a14:foregroundMark x1="1364" y1="83406" x2="37273" y2="43668"/>
                        <a14:foregroundMark x1="37273" y1="43668" x2="38636" y2="27074"/>
                        <a14:foregroundMark x1="38636" y1="27074" x2="57727" y2="22271"/>
                        <a14:foregroundMark x1="57727" y1="22271" x2="68182" y2="8734"/>
                        <a14:foregroundMark x1="68182" y1="8734" x2="85000" y2="4803"/>
                        <a14:foregroundMark x1="85000" y1="4803" x2="95455" y2="18341"/>
                        <a14:foregroundMark x1="95455" y1="18341" x2="85455" y2="34061"/>
                        <a14:foregroundMark x1="85455" y1="34061" x2="76818" y2="36245"/>
                        <a14:foregroundMark x1="1818" y1="82969" x2="13636" y2="95633"/>
                        <a14:foregroundMark x1="13636" y1="95633" x2="14091" y2="95633"/>
                        <a14:foregroundMark x1="1818" y1="82969" x2="2727" y2="91266"/>
                        <a14:foregroundMark x1="84545" y1="6114" x2="74545" y2="4367"/>
                      </a14:backgroundRemoval>
                    </a14:imgEffect>
                  </a14:imgLayer>
                </a14:imgProps>
              </a:ext>
            </a:extLst>
          </a:blip>
          <a:stretch>
            <a:fillRect/>
          </a:stretch>
        </p:blipFill>
        <p:spPr>
          <a:xfrm rot="17746727" flipH="1">
            <a:off x="8584838" y="5672675"/>
            <a:ext cx="466198" cy="612460"/>
          </a:xfrm>
          <a:prstGeom prst="rect">
            <a:avLst/>
          </a:prstGeom>
        </p:spPr>
      </p:pic>
      <p:pic>
        <p:nvPicPr>
          <p:cNvPr id="72" name="Imagen 71">
            <a:extLst>
              <a:ext uri="{FF2B5EF4-FFF2-40B4-BE49-F238E27FC236}">
                <a16:creationId xmlns:a16="http://schemas.microsoft.com/office/drawing/2014/main" id="{DB1A6F20-B2D3-FC4B-83B3-75C3184CAAD3}"/>
              </a:ext>
            </a:extLst>
          </p:cNvPr>
          <p:cNvPicPr>
            <a:picLocks noChangeAspect="1"/>
          </p:cNvPicPr>
          <p:nvPr/>
        </p:nvPicPr>
        <p:blipFill>
          <a:blip r:embed="rId16"/>
          <a:stretch>
            <a:fillRect/>
          </a:stretch>
        </p:blipFill>
        <p:spPr>
          <a:xfrm>
            <a:off x="2914949" y="1684791"/>
            <a:ext cx="990893" cy="1393171"/>
          </a:xfrm>
          <a:prstGeom prst="rect">
            <a:avLst/>
          </a:prstGeom>
        </p:spPr>
      </p:pic>
      <p:pic>
        <p:nvPicPr>
          <p:cNvPr id="73" name="Imagen 72">
            <a:extLst>
              <a:ext uri="{FF2B5EF4-FFF2-40B4-BE49-F238E27FC236}">
                <a16:creationId xmlns:a16="http://schemas.microsoft.com/office/drawing/2014/main" id="{D1F9B961-F26C-CD49-A97D-921A415EC470}"/>
              </a:ext>
            </a:extLst>
          </p:cNvPr>
          <p:cNvPicPr>
            <a:picLocks noChangeAspect="1"/>
          </p:cNvPicPr>
          <p:nvPr/>
        </p:nvPicPr>
        <p:blipFill>
          <a:blip r:embed="rId13">
            <a:extLst>
              <a:ext uri="{BEBA8EAE-BF5A-486C-A8C5-ECC9F3942E4B}">
                <a14:imgProps xmlns:a14="http://schemas.microsoft.com/office/drawing/2010/main">
                  <a14:imgLayer r:embed="rId15">
                    <a14:imgEffect>
                      <a14:backgroundRemoval t="4367" b="95197" l="1364" r="95455">
                        <a14:foregroundMark x1="14091" y1="94323" x2="1364" y2="83406"/>
                        <a14:foregroundMark x1="1364" y1="83406" x2="37273" y2="43668"/>
                        <a14:foregroundMark x1="37273" y1="43668" x2="38636" y2="27074"/>
                        <a14:foregroundMark x1="38636" y1="27074" x2="57727" y2="22271"/>
                        <a14:foregroundMark x1="57727" y1="22271" x2="68182" y2="8734"/>
                        <a14:foregroundMark x1="68182" y1="8734" x2="85000" y2="4803"/>
                        <a14:foregroundMark x1="85000" y1="4803" x2="95455" y2="18341"/>
                        <a14:foregroundMark x1="95455" y1="18341" x2="85455" y2="34061"/>
                        <a14:foregroundMark x1="85455" y1="34061" x2="76818" y2="36245"/>
                        <a14:foregroundMark x1="1818" y1="82969" x2="13636" y2="95633"/>
                        <a14:foregroundMark x1="13636" y1="95633" x2="14091" y2="95633"/>
                        <a14:foregroundMark x1="1818" y1="82969" x2="2727" y2="91266"/>
                        <a14:foregroundMark x1="84545" y1="6114" x2="74545" y2="4367"/>
                      </a14:backgroundRemoval>
                    </a14:imgEffect>
                  </a14:imgLayer>
                </a14:imgProps>
              </a:ext>
            </a:extLst>
          </a:blip>
          <a:stretch>
            <a:fillRect/>
          </a:stretch>
        </p:blipFill>
        <p:spPr>
          <a:xfrm rot="17746727" flipH="1">
            <a:off x="3214511" y="2565750"/>
            <a:ext cx="466198" cy="612460"/>
          </a:xfrm>
          <a:prstGeom prst="rect">
            <a:avLst/>
          </a:prstGeom>
        </p:spPr>
      </p:pic>
      <p:pic>
        <p:nvPicPr>
          <p:cNvPr id="58" name="Picture 8" descr="http://www.clker.com/cliparts/5/9/4/f/12065680271458001607maxib_bike.svg.med.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269415" y="5757590"/>
            <a:ext cx="829338" cy="461665"/>
          </a:xfrm>
          <a:prstGeom prst="rect">
            <a:avLst/>
          </a:prstGeom>
          <a:noFill/>
          <a:extLst>
            <a:ext uri="{909E8E84-426E-40dd-AFC4-6F175D3DCCD1}">
              <a14:hiddenFill xmlns:a14="http://schemas.microsoft.com/office/drawing/2010/main" xmlns="">
                <a:solidFill>
                  <a:srgbClr val="FFFFFF"/>
                </a:solidFill>
              </a14:hiddenFill>
            </a:ext>
          </a:extLst>
        </p:spPr>
      </p:pic>
      <p:pic>
        <p:nvPicPr>
          <p:cNvPr id="74" name="Imagen 73">
            <a:extLst>
              <a:ext uri="{FF2B5EF4-FFF2-40B4-BE49-F238E27FC236}">
                <a16:creationId xmlns:a16="http://schemas.microsoft.com/office/drawing/2014/main" id="{227E81C8-3530-6E4B-8B44-F2086B72E0A3}"/>
              </a:ext>
            </a:extLst>
          </p:cNvPr>
          <p:cNvPicPr>
            <a:picLocks noChangeAspect="1"/>
          </p:cNvPicPr>
          <p:nvPr/>
        </p:nvPicPr>
        <p:blipFill>
          <a:blip r:embed="rId6">
            <a:extLst>
              <a:ext uri="{BEBA8EAE-BF5A-486C-A8C5-ECC9F3942E4B}">
                <a14:imgProps xmlns:a14="http://schemas.microsoft.com/office/drawing/2010/main">
                  <a14:imgLayer r:embed="rId18">
                    <a14:imgEffect>
                      <a14:backgroundRemoval t="2604" b="89063" l="3042" r="94677">
                        <a14:foregroundMark x1="9125" y1="40625" x2="3422" y2="63542"/>
                        <a14:foregroundMark x1="30798" y1="9375" x2="47529" y2="6250"/>
                        <a14:foregroundMark x1="47529" y1="6250" x2="55513" y2="9375"/>
                        <a14:foregroundMark x1="55513" y1="9375" x2="63498" y2="7813"/>
                        <a14:foregroundMark x1="63498" y1="7813" x2="64639" y2="12500"/>
                        <a14:foregroundMark x1="88593" y1="46875" x2="94677" y2="52604"/>
                        <a14:foregroundMark x1="94677" y1="52604" x2="94297" y2="56250"/>
                        <a14:foregroundMark x1="43726" y1="2604" x2="41065" y2="3646"/>
                        <a14:foregroundMark x1="30038" y1="9375" x2="27376" y2="10938"/>
                      </a14:backgroundRemoval>
                    </a14:imgEffect>
                  </a14:imgLayer>
                </a14:imgProps>
              </a:ext>
            </a:extLst>
          </a:blip>
          <a:stretch>
            <a:fillRect/>
          </a:stretch>
        </p:blipFill>
        <p:spPr>
          <a:xfrm>
            <a:off x="2247569" y="5115789"/>
            <a:ext cx="1627380" cy="1188049"/>
          </a:xfrm>
          <a:prstGeom prst="rect">
            <a:avLst/>
          </a:prstGeom>
        </p:spPr>
      </p:pic>
      <p:pic>
        <p:nvPicPr>
          <p:cNvPr id="79" name="Picture 8" descr="http://www.clker.com/cliparts/5/9/4/f/12065680271458001607maxib_bike.svg.med.png">
            <a:extLst>
              <a:ext uri="{FF2B5EF4-FFF2-40B4-BE49-F238E27FC236}">
                <a16:creationId xmlns:a16="http://schemas.microsoft.com/office/drawing/2014/main" id="{7887F0FC-A935-1F41-B2EF-F8B3A5092245}"/>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877895" y="5673777"/>
            <a:ext cx="829338" cy="461665"/>
          </a:xfrm>
          <a:prstGeom prst="rect">
            <a:avLst/>
          </a:prstGeom>
          <a:noFill/>
          <a:extLst>
            <a:ext uri="{909E8E84-426E-40dd-AFC4-6F175D3DCCD1}">
              <a14:hiddenFill xmlns:a14="http://schemas.microsoft.com/office/drawing/2010/main" xmlns="">
                <a:solidFill>
                  <a:srgbClr val="FFFFFF"/>
                </a:solidFill>
              </a14:hiddenFill>
            </a:ext>
          </a:extLst>
        </p:spPr>
      </p:pic>
      <p:pic>
        <p:nvPicPr>
          <p:cNvPr id="82" name="Imagen 81">
            <a:extLst>
              <a:ext uri="{FF2B5EF4-FFF2-40B4-BE49-F238E27FC236}">
                <a16:creationId xmlns:a16="http://schemas.microsoft.com/office/drawing/2014/main" id="{720AB86B-1210-5741-8BF8-FDDE6278D02F}"/>
              </a:ext>
            </a:extLst>
          </p:cNvPr>
          <p:cNvPicPr>
            <a:picLocks noChangeAspect="1"/>
          </p:cNvPicPr>
          <p:nvPr/>
        </p:nvPicPr>
        <p:blipFill>
          <a:blip r:embed="rId6">
            <a:extLst>
              <a:ext uri="{BEBA8EAE-BF5A-486C-A8C5-ECC9F3942E4B}">
                <a14:imgProps xmlns:a14="http://schemas.microsoft.com/office/drawing/2010/main">
                  <a14:imgLayer r:embed="rId18">
                    <a14:imgEffect>
                      <a14:backgroundRemoval t="2604" b="89063" l="3042" r="94677">
                        <a14:foregroundMark x1="9125" y1="40625" x2="3422" y2="63542"/>
                        <a14:foregroundMark x1="30798" y1="9375" x2="47529" y2="6250"/>
                        <a14:foregroundMark x1="47529" y1="6250" x2="55513" y2="9375"/>
                        <a14:foregroundMark x1="55513" y1="9375" x2="63498" y2="7813"/>
                        <a14:foregroundMark x1="63498" y1="7813" x2="64639" y2="12500"/>
                        <a14:foregroundMark x1="88593" y1="46875" x2="94677" y2="52604"/>
                        <a14:foregroundMark x1="94677" y1="52604" x2="94297" y2="56250"/>
                        <a14:foregroundMark x1="43726" y1="2604" x2="41065" y2="3646"/>
                        <a14:foregroundMark x1="30038" y1="9375" x2="27376" y2="10938"/>
                      </a14:backgroundRemoval>
                    </a14:imgEffect>
                  </a14:imgLayer>
                </a14:imgProps>
              </a:ext>
            </a:extLst>
          </a:blip>
          <a:stretch>
            <a:fillRect/>
          </a:stretch>
        </p:blipFill>
        <p:spPr>
          <a:xfrm>
            <a:off x="10121270" y="1988237"/>
            <a:ext cx="1627380" cy="1188049"/>
          </a:xfrm>
          <a:prstGeom prst="rect">
            <a:avLst/>
          </a:prstGeom>
        </p:spPr>
      </p:pic>
      <p:pic>
        <p:nvPicPr>
          <p:cNvPr id="83" name="Picture 8" descr="http://www.clker.com/cliparts/5/9/4/f/12065680271458001607maxib_bike.svg.med.png">
            <a:extLst>
              <a:ext uri="{FF2B5EF4-FFF2-40B4-BE49-F238E27FC236}">
                <a16:creationId xmlns:a16="http://schemas.microsoft.com/office/drawing/2014/main" id="{51CB6698-8644-0548-815D-EEE4E8BE99D3}"/>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751596" y="2546225"/>
            <a:ext cx="829338" cy="461665"/>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Imagen 8">
            <a:extLst>
              <a:ext uri="{FF2B5EF4-FFF2-40B4-BE49-F238E27FC236}">
                <a16:creationId xmlns:a16="http://schemas.microsoft.com/office/drawing/2014/main" id="{4D165727-78A4-894C-8858-95B04DF2B916}"/>
              </a:ext>
            </a:extLst>
          </p:cNvPr>
          <p:cNvPicPr>
            <a:picLocks noChangeAspect="1"/>
          </p:cNvPicPr>
          <p:nvPr/>
        </p:nvPicPr>
        <p:blipFill rotWithShape="1">
          <a:blip r:embed="rId19">
            <a:extLst>
              <a:ext uri="{BEBA8EAE-BF5A-486C-A8C5-ECC9F3942E4B}">
                <a14:imgProps xmlns:a14="http://schemas.microsoft.com/office/drawing/2010/main">
                  <a14:imgLayer r:embed="rId20">
                    <a14:imgEffect>
                      <a14:backgroundRemoval t="1705" b="97841" l="4778" r="96778">
                        <a14:foregroundMark x1="50556" y1="4432" x2="43778" y2="10682"/>
                        <a14:foregroundMark x1="43778" y1="10682" x2="21778" y2="13750"/>
                        <a14:foregroundMark x1="21778" y1="13750" x2="9333" y2="27614"/>
                        <a14:foregroundMark x1="9333" y1="27614" x2="8556" y2="71364"/>
                        <a14:foregroundMark x1="8556" y1="71364" x2="10778" y2="78295"/>
                        <a14:foregroundMark x1="10778" y1="78295" x2="18889" y2="83977"/>
                        <a14:foregroundMark x1="18889" y1="83977" x2="44889" y2="88409"/>
                        <a14:foregroundMark x1="44889" y1="88409" x2="72556" y2="85909"/>
                        <a14:foregroundMark x1="72556" y1="85909" x2="78444" y2="79773"/>
                        <a14:foregroundMark x1="78444" y1="79773" x2="87222" y2="63068"/>
                        <a14:foregroundMark x1="87222" y1="63068" x2="89778" y2="52159"/>
                        <a14:foregroundMark x1="89778" y1="52159" x2="80444" y2="22727"/>
                        <a14:foregroundMark x1="80444" y1="22727" x2="65556" y2="15682"/>
                        <a14:foregroundMark x1="65556" y1="15682" x2="46667" y2="12386"/>
                        <a14:foregroundMark x1="46667" y1="12386" x2="38778" y2="13523"/>
                        <a14:foregroundMark x1="38778" y1="13523" x2="32556" y2="16364"/>
                        <a14:foregroundMark x1="32556" y1="16364" x2="25667" y2="38409"/>
                        <a14:foregroundMark x1="25667" y1="38409" x2="28111" y2="59091"/>
                        <a14:foregroundMark x1="28111" y1="59091" x2="40444" y2="83068"/>
                        <a14:foregroundMark x1="40444" y1="83068" x2="65000" y2="95682"/>
                        <a14:foregroundMark x1="65000" y1="95682" x2="83667" y2="79886"/>
                        <a14:foregroundMark x1="83667" y1="79886" x2="87444" y2="65568"/>
                        <a14:foregroundMark x1="87444" y1="65568" x2="81000" y2="60455"/>
                        <a14:foregroundMark x1="81000" y1="60455" x2="56222" y2="53636"/>
                        <a14:foregroundMark x1="56222" y1="53636" x2="46778" y2="57159"/>
                        <a14:foregroundMark x1="46778" y1="57159" x2="39778" y2="69659"/>
                        <a14:foregroundMark x1="39778" y1="69659" x2="41111" y2="78977"/>
                        <a14:foregroundMark x1="41111" y1="78977" x2="52556" y2="78977"/>
                        <a14:foregroundMark x1="52556" y1="78977" x2="64556" y2="55227"/>
                        <a14:foregroundMark x1="64556" y1="55227" x2="58556" y2="41023"/>
                        <a14:foregroundMark x1="58556" y1="41023" x2="37556" y2="40795"/>
                        <a14:foregroundMark x1="37556" y1="40795" x2="22222" y2="49318"/>
                        <a14:foregroundMark x1="22222" y1="49318" x2="22556" y2="60341"/>
                        <a14:foregroundMark x1="22556" y1="60341" x2="35000" y2="68182"/>
                        <a14:foregroundMark x1="35000" y1="68182" x2="45667" y2="62955"/>
                        <a14:foregroundMark x1="45667" y1="62955" x2="39222" y2="54432"/>
                        <a14:foregroundMark x1="39222" y1="54432" x2="28778" y2="56477"/>
                        <a14:foregroundMark x1="28778" y1="56477" x2="20889" y2="65455"/>
                        <a14:foregroundMark x1="20889" y1="65455" x2="21889" y2="75341"/>
                        <a14:foregroundMark x1="21889" y1="75341" x2="28778" y2="82273"/>
                        <a14:foregroundMark x1="28778" y1="82273" x2="40778" y2="80795"/>
                        <a14:foregroundMark x1="5222" y1="25568" x2="889" y2="48864"/>
                        <a14:foregroundMark x1="889" y1="48864" x2="3778" y2="55682"/>
                        <a14:foregroundMark x1="3778" y1="55682" x2="7222" y2="81364"/>
                        <a14:foregroundMark x1="7222" y1="81364" x2="9667" y2="88182"/>
                        <a14:foregroundMark x1="9667" y1="88182" x2="16000" y2="93864"/>
                        <a14:foregroundMark x1="16000" y1="93864" x2="16778" y2="94091"/>
                        <a14:foregroundMark x1="46889" y1="68750" x2="78889" y2="79432"/>
                        <a14:foregroundMark x1="91667" y1="71591" x2="92667" y2="90682"/>
                        <a14:foregroundMark x1="93222" y1="43636" x2="91667" y2="68523"/>
                        <a14:foregroundMark x1="88889" y1="25114" x2="64111" y2="9659"/>
                        <a14:foregroundMark x1="64111" y1="9659" x2="14444" y2="14432"/>
                        <a14:foregroundMark x1="65111" y1="23523" x2="66000" y2="31250"/>
                        <a14:foregroundMark x1="66000" y1="31250" x2="66111" y2="31591"/>
                        <a14:foregroundMark x1="44667" y1="22273" x2="44889" y2="29545"/>
                        <a14:foregroundMark x1="64111" y1="38409" x2="64111" y2="38409"/>
                        <a14:foregroundMark x1="81667" y1="34545" x2="74333" y2="37386"/>
                        <a14:foregroundMark x1="74333" y1="37386" x2="64778" y2="36818"/>
                        <a14:foregroundMark x1="64778" y1="36818" x2="58444" y2="33295"/>
                        <a14:foregroundMark x1="58444" y1="33295" x2="66667" y2="36364"/>
                        <a14:foregroundMark x1="66667" y1="36364" x2="70889" y2="26591"/>
                        <a14:foregroundMark x1="70889" y1="26591" x2="74444" y2="35114"/>
                        <a14:foregroundMark x1="74444" y1="35114" x2="60778" y2="43636"/>
                        <a14:foregroundMark x1="60778" y1="43636" x2="67222" y2="35455"/>
                        <a14:foregroundMark x1="67222" y1="35455" x2="60556" y2="38750"/>
                        <a14:foregroundMark x1="60556" y1="38750" x2="65222" y2="32273"/>
                        <a14:foregroundMark x1="65222" y1="32273" x2="60667" y2="41591"/>
                        <a14:foregroundMark x1="60667" y1="41591" x2="69111" y2="32159"/>
                        <a14:foregroundMark x1="69111" y1="32159" x2="64444" y2="44545"/>
                        <a14:foregroundMark x1="64444" y1="44545" x2="73667" y2="35682"/>
                        <a14:foregroundMark x1="73667" y1="35682" x2="74778" y2="33182"/>
                        <a14:foregroundMark x1="54333" y1="6591" x2="49778" y2="6250"/>
                        <a14:foregroundMark x1="50000" y1="1818" x2="52000" y2="2386"/>
                        <a14:foregroundMark x1="5000" y1="25909" x2="4778" y2="45000"/>
                        <a14:foregroundMark x1="27556" y1="91818" x2="21667" y2="97841"/>
                        <a14:foregroundMark x1="21667" y1="97841" x2="16222" y2="97273"/>
                        <a14:foregroundMark x1="62778" y1="92841" x2="62778" y2="92841"/>
                        <a14:foregroundMark x1="64111" y1="91250" x2="62000" y2="93864"/>
                        <a14:foregroundMark x1="59222" y1="81023" x2="54111" y2="83977"/>
                        <a14:foregroundMark x1="96778" y1="87614" x2="96556" y2="79205"/>
                        <a14:backgroundMark x1="38000" y1="2386" x2="20667" y2="5795"/>
                        <a14:backgroundMark x1="20667" y1="5795" x2="3444" y2="4432"/>
                        <a14:backgroundMark x1="67111" y1="3977" x2="78111" y2="4432"/>
                      </a14:backgroundRemoval>
                    </a14:imgEffect>
                  </a14:imgLayer>
                </a14:imgProps>
              </a:ext>
            </a:extLst>
          </a:blip>
          <a:srcRect l="1685" r="1985" b="992"/>
          <a:stretch/>
        </p:blipFill>
        <p:spPr>
          <a:xfrm>
            <a:off x="1456578" y="109643"/>
            <a:ext cx="1481070" cy="1488418"/>
          </a:xfrm>
          <a:prstGeom prst="rect">
            <a:avLst/>
          </a:prstGeom>
        </p:spPr>
      </p:pic>
      <p:pic>
        <p:nvPicPr>
          <p:cNvPr id="87" name="Picture 8" descr="http://www.clker.com/cliparts/5/9/4/f/12065680271458001607maxib_bike.svg.med.png">
            <a:extLst>
              <a:ext uri="{FF2B5EF4-FFF2-40B4-BE49-F238E27FC236}">
                <a16:creationId xmlns:a16="http://schemas.microsoft.com/office/drawing/2014/main" id="{0C0F67CA-9484-DA4B-9C02-B40FA93B5375}"/>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697681" y="1122359"/>
            <a:ext cx="829338" cy="461665"/>
          </a:xfrm>
          <a:prstGeom prst="rect">
            <a:avLst/>
          </a:prstGeom>
          <a:noFill/>
          <a:extLst>
            <a:ext uri="{909E8E84-426E-40dd-AFC4-6F175D3DCCD1}">
              <a14:hiddenFill xmlns:a14="http://schemas.microsoft.com/office/drawing/2010/main" xmlns="">
                <a:solidFill>
                  <a:srgbClr val="FFFFFF"/>
                </a:solidFill>
              </a14:hiddenFill>
            </a:ext>
          </a:extLst>
        </p:spPr>
      </p:pic>
      <p:pic>
        <p:nvPicPr>
          <p:cNvPr id="88" name="Imagen 87">
            <a:extLst>
              <a:ext uri="{FF2B5EF4-FFF2-40B4-BE49-F238E27FC236}">
                <a16:creationId xmlns:a16="http://schemas.microsoft.com/office/drawing/2014/main" id="{D9E3AD16-5AB9-E048-8BC2-6DE858289891}"/>
              </a:ext>
            </a:extLst>
          </p:cNvPr>
          <p:cNvPicPr>
            <a:picLocks noChangeAspect="1"/>
          </p:cNvPicPr>
          <p:nvPr/>
        </p:nvPicPr>
        <p:blipFill rotWithShape="1">
          <a:blip r:embed="rId19">
            <a:extLst>
              <a:ext uri="{BEBA8EAE-BF5A-486C-A8C5-ECC9F3942E4B}">
                <a14:imgProps xmlns:a14="http://schemas.microsoft.com/office/drawing/2010/main">
                  <a14:imgLayer r:embed="rId21">
                    <a14:imgEffect>
                      <a14:backgroundRemoval t="1705" b="97841" l="4778" r="96778">
                        <a14:foregroundMark x1="50556" y1="4432" x2="43778" y2="10682"/>
                        <a14:foregroundMark x1="43778" y1="10682" x2="21778" y2="13750"/>
                        <a14:foregroundMark x1="21778" y1="13750" x2="9333" y2="27614"/>
                        <a14:foregroundMark x1="9333" y1="27614" x2="8556" y2="71364"/>
                        <a14:foregroundMark x1="8556" y1="71364" x2="10778" y2="78295"/>
                        <a14:foregroundMark x1="10778" y1="78295" x2="18889" y2="83977"/>
                        <a14:foregroundMark x1="18889" y1="83977" x2="44889" y2="88409"/>
                        <a14:foregroundMark x1="44889" y1="88409" x2="72556" y2="85909"/>
                        <a14:foregroundMark x1="72556" y1="85909" x2="78444" y2="79773"/>
                        <a14:foregroundMark x1="78444" y1="79773" x2="87222" y2="63068"/>
                        <a14:foregroundMark x1="87222" y1="63068" x2="89778" y2="52159"/>
                        <a14:foregroundMark x1="89778" y1="52159" x2="80444" y2="22727"/>
                        <a14:foregroundMark x1="80444" y1="22727" x2="65556" y2="15682"/>
                        <a14:foregroundMark x1="65556" y1="15682" x2="46667" y2="12386"/>
                        <a14:foregroundMark x1="46667" y1="12386" x2="38778" y2="13523"/>
                        <a14:foregroundMark x1="38778" y1="13523" x2="32556" y2="16364"/>
                        <a14:foregroundMark x1="32556" y1="16364" x2="25667" y2="38409"/>
                        <a14:foregroundMark x1="25667" y1="38409" x2="28111" y2="59091"/>
                        <a14:foregroundMark x1="28111" y1="59091" x2="40444" y2="83068"/>
                        <a14:foregroundMark x1="40444" y1="83068" x2="65000" y2="95682"/>
                        <a14:foregroundMark x1="65000" y1="95682" x2="83667" y2="79886"/>
                        <a14:foregroundMark x1="83667" y1="79886" x2="87444" y2="65568"/>
                        <a14:foregroundMark x1="87444" y1="65568" x2="81000" y2="60455"/>
                        <a14:foregroundMark x1="81000" y1="60455" x2="56222" y2="53636"/>
                        <a14:foregroundMark x1="56222" y1="53636" x2="46778" y2="57159"/>
                        <a14:foregroundMark x1="46778" y1="57159" x2="39778" y2="69659"/>
                        <a14:foregroundMark x1="39778" y1="69659" x2="41111" y2="78977"/>
                        <a14:foregroundMark x1="41111" y1="78977" x2="52556" y2="78977"/>
                        <a14:foregroundMark x1="52556" y1="78977" x2="64556" y2="55227"/>
                        <a14:foregroundMark x1="64556" y1="55227" x2="58556" y2="41023"/>
                        <a14:foregroundMark x1="58556" y1="41023" x2="37556" y2="40795"/>
                        <a14:foregroundMark x1="37556" y1="40795" x2="22222" y2="49318"/>
                        <a14:foregroundMark x1="22222" y1="49318" x2="22556" y2="60341"/>
                        <a14:foregroundMark x1="22556" y1="60341" x2="35000" y2="68182"/>
                        <a14:foregroundMark x1="35000" y1="68182" x2="45667" y2="62955"/>
                        <a14:foregroundMark x1="45667" y1="62955" x2="39222" y2="54432"/>
                        <a14:foregroundMark x1="39222" y1="54432" x2="28778" y2="56477"/>
                        <a14:foregroundMark x1="28778" y1="56477" x2="20889" y2="65455"/>
                        <a14:foregroundMark x1="20889" y1="65455" x2="21889" y2="75341"/>
                        <a14:foregroundMark x1="21889" y1="75341" x2="28778" y2="82273"/>
                        <a14:foregroundMark x1="28778" y1="82273" x2="40778" y2="80795"/>
                        <a14:foregroundMark x1="5222" y1="25568" x2="889" y2="48864"/>
                        <a14:foregroundMark x1="889" y1="48864" x2="3778" y2="55682"/>
                        <a14:foregroundMark x1="3778" y1="55682" x2="7222" y2="81364"/>
                        <a14:foregroundMark x1="7222" y1="81364" x2="9667" y2="88182"/>
                        <a14:foregroundMark x1="9667" y1="88182" x2="16000" y2="93864"/>
                        <a14:foregroundMark x1="16000" y1="93864" x2="16778" y2="94091"/>
                        <a14:foregroundMark x1="46889" y1="68750" x2="78889" y2="79432"/>
                        <a14:foregroundMark x1="91667" y1="71591" x2="92667" y2="90682"/>
                        <a14:foregroundMark x1="93222" y1="43636" x2="91667" y2="68523"/>
                        <a14:foregroundMark x1="88889" y1="25114" x2="64111" y2="9659"/>
                        <a14:foregroundMark x1="64111" y1="9659" x2="14444" y2="14432"/>
                        <a14:foregroundMark x1="65111" y1="23523" x2="66000" y2="31250"/>
                        <a14:foregroundMark x1="66000" y1="31250" x2="66111" y2="31591"/>
                        <a14:foregroundMark x1="44667" y1="22273" x2="44889" y2="29545"/>
                        <a14:foregroundMark x1="64111" y1="38409" x2="64111" y2="38409"/>
                        <a14:foregroundMark x1="81667" y1="34545" x2="74333" y2="37386"/>
                        <a14:foregroundMark x1="74333" y1="37386" x2="64778" y2="36818"/>
                        <a14:foregroundMark x1="64778" y1="36818" x2="58444" y2="33295"/>
                        <a14:foregroundMark x1="58444" y1="33295" x2="66667" y2="36364"/>
                        <a14:foregroundMark x1="66667" y1="36364" x2="70889" y2="26591"/>
                        <a14:foregroundMark x1="70889" y1="26591" x2="74444" y2="35114"/>
                        <a14:foregroundMark x1="74444" y1="35114" x2="60778" y2="43636"/>
                        <a14:foregroundMark x1="60778" y1="43636" x2="67222" y2="35455"/>
                        <a14:foregroundMark x1="67222" y1="35455" x2="60556" y2="38750"/>
                        <a14:foregroundMark x1="60556" y1="38750" x2="65222" y2="32273"/>
                        <a14:foregroundMark x1="65222" y1="32273" x2="60667" y2="41591"/>
                        <a14:foregroundMark x1="60667" y1="41591" x2="69111" y2="32159"/>
                        <a14:foregroundMark x1="69111" y1="32159" x2="64444" y2="44545"/>
                        <a14:foregroundMark x1="64444" y1="44545" x2="73667" y2="35682"/>
                        <a14:foregroundMark x1="73667" y1="35682" x2="74778" y2="33182"/>
                        <a14:foregroundMark x1="54333" y1="6591" x2="49778" y2="6250"/>
                        <a14:foregroundMark x1="50000" y1="1818" x2="52000" y2="2386"/>
                        <a14:foregroundMark x1="5000" y1="25909" x2="4778" y2="45000"/>
                        <a14:foregroundMark x1="27556" y1="91818" x2="21667" y2="97841"/>
                        <a14:foregroundMark x1="21667" y1="97841" x2="16222" y2="97273"/>
                        <a14:foregroundMark x1="62778" y1="92841" x2="62778" y2="92841"/>
                        <a14:foregroundMark x1="64111" y1="91250" x2="62000" y2="93864"/>
                        <a14:foregroundMark x1="59222" y1="81023" x2="54111" y2="83977"/>
                        <a14:foregroundMark x1="96778" y1="87614" x2="96556" y2="79205"/>
                        <a14:backgroundMark x1="38000" y1="2386" x2="20667" y2="5795"/>
                        <a14:backgroundMark x1="20667" y1="5795" x2="3444" y2="4432"/>
                        <a14:backgroundMark x1="67111" y1="3977" x2="78111" y2="4432"/>
                      </a14:backgroundRemoval>
                    </a14:imgEffect>
                  </a14:imgLayer>
                </a14:imgProps>
              </a:ext>
            </a:extLst>
          </a:blip>
          <a:srcRect l="1685" r="1985" b="992"/>
          <a:stretch/>
        </p:blipFill>
        <p:spPr>
          <a:xfrm>
            <a:off x="10215740" y="3585061"/>
            <a:ext cx="1481070" cy="1488418"/>
          </a:xfrm>
          <a:prstGeom prst="rect">
            <a:avLst/>
          </a:prstGeom>
        </p:spPr>
      </p:pic>
      <p:pic>
        <p:nvPicPr>
          <p:cNvPr id="89" name="Picture 8" descr="http://www.clker.com/cliparts/5/9/4/f/12065680271458001607maxib_bike.svg.med.png">
            <a:extLst>
              <a:ext uri="{FF2B5EF4-FFF2-40B4-BE49-F238E27FC236}">
                <a16:creationId xmlns:a16="http://schemas.microsoft.com/office/drawing/2014/main" id="{280B3107-28F1-E943-80DB-29FD98956BA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456843" y="4597777"/>
            <a:ext cx="829338" cy="461665"/>
          </a:xfrm>
          <a:prstGeom prst="rect">
            <a:avLst/>
          </a:prstGeom>
          <a:noFill/>
          <a:extLst>
            <a:ext uri="{909E8E84-426E-40dd-AFC4-6F175D3DCCD1}">
              <a14:hiddenFill xmlns:a14="http://schemas.microsoft.com/office/drawing/2010/main" xmlns="">
                <a:solidFill>
                  <a:srgbClr val="FFFFFF"/>
                </a:solidFill>
              </a14:hiddenFill>
            </a:ext>
          </a:extLst>
        </p:spPr>
      </p:pic>
      <p:pic>
        <p:nvPicPr>
          <p:cNvPr id="90" name="Imagen 89">
            <a:extLst>
              <a:ext uri="{FF2B5EF4-FFF2-40B4-BE49-F238E27FC236}">
                <a16:creationId xmlns:a16="http://schemas.microsoft.com/office/drawing/2014/main" id="{83BA85AF-D4B4-9645-90F5-1A0062D2DE02}"/>
              </a:ext>
            </a:extLst>
          </p:cNvPr>
          <p:cNvPicPr>
            <a:picLocks noChangeAspect="1"/>
          </p:cNvPicPr>
          <p:nvPr/>
        </p:nvPicPr>
        <p:blipFill rotWithShape="1">
          <a:blip r:embed="rId19">
            <a:extLst>
              <a:ext uri="{BEBA8EAE-BF5A-486C-A8C5-ECC9F3942E4B}">
                <a14:imgProps xmlns:a14="http://schemas.microsoft.com/office/drawing/2010/main">
                  <a14:imgLayer r:embed="rId22">
                    <a14:imgEffect>
                      <a14:backgroundRemoval t="1705" b="97841" l="4778" r="96778">
                        <a14:foregroundMark x1="50556" y1="4432" x2="43778" y2="10682"/>
                        <a14:foregroundMark x1="43778" y1="10682" x2="21778" y2="13750"/>
                        <a14:foregroundMark x1="21778" y1="13750" x2="9333" y2="27614"/>
                        <a14:foregroundMark x1="9333" y1="27614" x2="8556" y2="71364"/>
                        <a14:foregroundMark x1="8556" y1="71364" x2="10778" y2="78295"/>
                        <a14:foregroundMark x1="10778" y1="78295" x2="18889" y2="83977"/>
                        <a14:foregroundMark x1="18889" y1="83977" x2="44889" y2="88409"/>
                        <a14:foregroundMark x1="44889" y1="88409" x2="72556" y2="85909"/>
                        <a14:foregroundMark x1="72556" y1="85909" x2="78444" y2="79773"/>
                        <a14:foregroundMark x1="78444" y1="79773" x2="87222" y2="63068"/>
                        <a14:foregroundMark x1="87222" y1="63068" x2="89778" y2="52159"/>
                        <a14:foregroundMark x1="89778" y1="52159" x2="80444" y2="22727"/>
                        <a14:foregroundMark x1="80444" y1="22727" x2="65556" y2="15682"/>
                        <a14:foregroundMark x1="65556" y1="15682" x2="46667" y2="12386"/>
                        <a14:foregroundMark x1="46667" y1="12386" x2="38778" y2="13523"/>
                        <a14:foregroundMark x1="38778" y1="13523" x2="32556" y2="16364"/>
                        <a14:foregroundMark x1="32556" y1="16364" x2="25667" y2="38409"/>
                        <a14:foregroundMark x1="25667" y1="38409" x2="28111" y2="59091"/>
                        <a14:foregroundMark x1="28111" y1="59091" x2="40444" y2="83068"/>
                        <a14:foregroundMark x1="40444" y1="83068" x2="65000" y2="95682"/>
                        <a14:foregroundMark x1="65000" y1="95682" x2="83667" y2="79886"/>
                        <a14:foregroundMark x1="83667" y1="79886" x2="87444" y2="65568"/>
                        <a14:foregroundMark x1="87444" y1="65568" x2="81000" y2="60455"/>
                        <a14:foregroundMark x1="81000" y1="60455" x2="56222" y2="53636"/>
                        <a14:foregroundMark x1="56222" y1="53636" x2="46778" y2="57159"/>
                        <a14:foregroundMark x1="46778" y1="57159" x2="39778" y2="69659"/>
                        <a14:foregroundMark x1="39778" y1="69659" x2="41111" y2="78977"/>
                        <a14:foregroundMark x1="41111" y1="78977" x2="52556" y2="78977"/>
                        <a14:foregroundMark x1="52556" y1="78977" x2="64556" y2="55227"/>
                        <a14:foregroundMark x1="64556" y1="55227" x2="58556" y2="41023"/>
                        <a14:foregroundMark x1="58556" y1="41023" x2="37556" y2="40795"/>
                        <a14:foregroundMark x1="37556" y1="40795" x2="22222" y2="49318"/>
                        <a14:foregroundMark x1="22222" y1="49318" x2="22556" y2="60341"/>
                        <a14:foregroundMark x1="22556" y1="60341" x2="35000" y2="68182"/>
                        <a14:foregroundMark x1="35000" y1="68182" x2="45667" y2="62955"/>
                        <a14:foregroundMark x1="45667" y1="62955" x2="39222" y2="54432"/>
                        <a14:foregroundMark x1="39222" y1="54432" x2="28778" y2="56477"/>
                        <a14:foregroundMark x1="28778" y1="56477" x2="20889" y2="65455"/>
                        <a14:foregroundMark x1="20889" y1="65455" x2="21889" y2="75341"/>
                        <a14:foregroundMark x1="21889" y1="75341" x2="28778" y2="82273"/>
                        <a14:foregroundMark x1="28778" y1="82273" x2="40778" y2="80795"/>
                        <a14:foregroundMark x1="5222" y1="25568" x2="889" y2="48864"/>
                        <a14:foregroundMark x1="889" y1="48864" x2="3778" y2="55682"/>
                        <a14:foregroundMark x1="3778" y1="55682" x2="7222" y2="81364"/>
                        <a14:foregroundMark x1="7222" y1="81364" x2="9667" y2="88182"/>
                        <a14:foregroundMark x1="9667" y1="88182" x2="16000" y2="93864"/>
                        <a14:foregroundMark x1="16000" y1="93864" x2="16778" y2="94091"/>
                        <a14:foregroundMark x1="46889" y1="68750" x2="78889" y2="79432"/>
                        <a14:foregroundMark x1="91667" y1="71591" x2="92667" y2="90682"/>
                        <a14:foregroundMark x1="93222" y1="43636" x2="91667" y2="68523"/>
                        <a14:foregroundMark x1="88889" y1="25114" x2="64111" y2="9659"/>
                        <a14:foregroundMark x1="64111" y1="9659" x2="14444" y2="14432"/>
                        <a14:foregroundMark x1="65111" y1="23523" x2="66000" y2="31250"/>
                        <a14:foregroundMark x1="66000" y1="31250" x2="66111" y2="31591"/>
                        <a14:foregroundMark x1="44667" y1="22273" x2="44889" y2="29545"/>
                        <a14:foregroundMark x1="64111" y1="38409" x2="64111" y2="38409"/>
                        <a14:foregroundMark x1="81667" y1="34545" x2="74333" y2="37386"/>
                        <a14:foregroundMark x1="74333" y1="37386" x2="64778" y2="36818"/>
                        <a14:foregroundMark x1="64778" y1="36818" x2="58444" y2="33295"/>
                        <a14:foregroundMark x1="58444" y1="33295" x2="66667" y2="36364"/>
                        <a14:foregroundMark x1="66667" y1="36364" x2="70889" y2="26591"/>
                        <a14:foregroundMark x1="70889" y1="26591" x2="74444" y2="35114"/>
                        <a14:foregroundMark x1="74444" y1="35114" x2="60778" y2="43636"/>
                        <a14:foregroundMark x1="60778" y1="43636" x2="67222" y2="35455"/>
                        <a14:foregroundMark x1="67222" y1="35455" x2="60556" y2="38750"/>
                        <a14:foregroundMark x1="60556" y1="38750" x2="65222" y2="32273"/>
                        <a14:foregroundMark x1="65222" y1="32273" x2="60667" y2="41591"/>
                        <a14:foregroundMark x1="60667" y1="41591" x2="69111" y2="32159"/>
                        <a14:foregroundMark x1="69111" y1="32159" x2="64444" y2="44545"/>
                        <a14:foregroundMark x1="64444" y1="44545" x2="73667" y2="35682"/>
                        <a14:foregroundMark x1="73667" y1="35682" x2="74778" y2="33182"/>
                        <a14:foregroundMark x1="54333" y1="6591" x2="49778" y2="6250"/>
                        <a14:foregroundMark x1="50000" y1="1818" x2="52000" y2="2386"/>
                        <a14:foregroundMark x1="5000" y1="25909" x2="4778" y2="45000"/>
                        <a14:foregroundMark x1="27556" y1="91818" x2="21667" y2="97841"/>
                        <a14:foregroundMark x1="21667" y1="97841" x2="16222" y2="97273"/>
                        <a14:foregroundMark x1="62778" y1="92841" x2="62778" y2="92841"/>
                        <a14:foregroundMark x1="64111" y1="91250" x2="62000" y2="93864"/>
                        <a14:foregroundMark x1="59222" y1="81023" x2="54111" y2="83977"/>
                        <a14:foregroundMark x1="96778" y1="87614" x2="96556" y2="79205"/>
                        <a14:backgroundMark x1="38000" y1="2386" x2="20667" y2="5795"/>
                        <a14:backgroundMark x1="20667" y1="5795" x2="3444" y2="4432"/>
                        <a14:backgroundMark x1="67111" y1="3977" x2="78111" y2="4432"/>
                      </a14:backgroundRemoval>
                    </a14:imgEffect>
                  </a14:imgLayer>
                </a14:imgProps>
              </a:ext>
            </a:extLst>
          </a:blip>
          <a:srcRect l="1685" r="1985" b="992"/>
          <a:stretch/>
        </p:blipFill>
        <p:spPr>
          <a:xfrm>
            <a:off x="6293356" y="95606"/>
            <a:ext cx="1481070" cy="1488418"/>
          </a:xfrm>
          <a:prstGeom prst="rect">
            <a:avLst/>
          </a:prstGeom>
        </p:spPr>
      </p:pic>
      <p:pic>
        <p:nvPicPr>
          <p:cNvPr id="91" name="Picture 8" descr="http://www.clker.com/cliparts/5/9/4/f/12065680271458001607maxib_bike.svg.med.png">
            <a:extLst>
              <a:ext uri="{FF2B5EF4-FFF2-40B4-BE49-F238E27FC236}">
                <a16:creationId xmlns:a16="http://schemas.microsoft.com/office/drawing/2014/main" id="{89B14F0D-C49D-024B-BAD6-27C13F5636B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534459" y="1108322"/>
            <a:ext cx="829338" cy="461665"/>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Imagen 19">
            <a:extLst>
              <a:ext uri="{FF2B5EF4-FFF2-40B4-BE49-F238E27FC236}">
                <a16:creationId xmlns:a16="http://schemas.microsoft.com/office/drawing/2014/main" id="{F7A20AAB-ABD8-8749-9CD2-406389D87B1F}"/>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4202" b="93371" l="8262" r="90880">
                        <a14:foregroundMark x1="62339" y1="8683" x2="16845" y2="15686"/>
                        <a14:foregroundMark x1="16845" y1="15686" x2="10086" y2="19795"/>
                        <a14:foregroundMark x1="10086" y1="19795" x2="8476" y2="27824"/>
                        <a14:foregroundMark x1="8476" y1="27824" x2="17167" y2="48459"/>
                        <a14:foregroundMark x1="17167" y1="48459" x2="24249" y2="87488"/>
                        <a14:foregroundMark x1="35408" y1="92344" x2="26609" y2="93371"/>
                        <a14:foregroundMark x1="26609" y1="93371" x2="25107" y2="93091"/>
                        <a14:foregroundMark x1="90880" y1="78338" x2="90880" y2="75163"/>
                        <a14:foregroundMark x1="76931" y1="8870" x2="67167" y2="5976"/>
                        <a14:foregroundMark x1="67167" y1="5976" x2="46567" y2="7656"/>
                        <a14:foregroundMark x1="46567" y1="7656" x2="38197" y2="10177"/>
                        <a14:foregroundMark x1="38197" y1="10177" x2="12661" y2="13725"/>
                        <a14:foregroundMark x1="12661" y1="13725" x2="9871" y2="14939"/>
                        <a14:foregroundMark x1="69742" y1="9337" x2="60300" y2="12325"/>
                        <a14:foregroundMark x1="60300" y1="12325" x2="43240" y2="13165"/>
                        <a14:foregroundMark x1="70172" y1="6629" x2="63090" y2="10738"/>
                        <a14:foregroundMark x1="63090" y1="10738" x2="46352" y2="8310"/>
                        <a14:foregroundMark x1="46352" y1="8310" x2="65451" y2="7470"/>
                        <a14:foregroundMark x1="65451" y1="7470" x2="53433" y2="12325"/>
                        <a14:foregroundMark x1="73927" y1="4202" x2="67918" y2="6909"/>
                      </a14:backgroundRemoval>
                    </a14:imgEffect>
                  </a14:imgLayer>
                </a14:imgProps>
              </a:ext>
            </a:extLst>
          </a:blip>
          <a:stretch>
            <a:fillRect/>
          </a:stretch>
        </p:blipFill>
        <p:spPr>
          <a:xfrm>
            <a:off x="2919100" y="279681"/>
            <a:ext cx="1022826" cy="1175372"/>
          </a:xfrm>
          <a:prstGeom prst="rect">
            <a:avLst/>
          </a:prstGeom>
        </p:spPr>
      </p:pic>
      <p:pic>
        <p:nvPicPr>
          <p:cNvPr id="92" name="Imagen 91">
            <a:extLst>
              <a:ext uri="{FF2B5EF4-FFF2-40B4-BE49-F238E27FC236}">
                <a16:creationId xmlns:a16="http://schemas.microsoft.com/office/drawing/2014/main" id="{9A51CD55-AEB3-0E4E-A4E6-A64CCC4D08F4}"/>
              </a:ext>
            </a:extLst>
          </p:cNvPr>
          <p:cNvPicPr>
            <a:picLocks noChangeAspect="1"/>
          </p:cNvPicPr>
          <p:nvPr/>
        </p:nvPicPr>
        <p:blipFill>
          <a:blip r:embed="rId23">
            <a:extLst>
              <a:ext uri="{BEBA8EAE-BF5A-486C-A8C5-ECC9F3942E4B}">
                <a14:imgProps xmlns:a14="http://schemas.microsoft.com/office/drawing/2010/main">
                  <a14:imgLayer r:embed="rId25">
                    <a14:imgEffect>
                      <a14:backgroundRemoval t="4202" b="93371" l="8262" r="90880">
                        <a14:foregroundMark x1="62339" y1="8683" x2="16845" y2="15686"/>
                        <a14:foregroundMark x1="16845" y1="15686" x2="10086" y2="19795"/>
                        <a14:foregroundMark x1="10086" y1="19795" x2="8476" y2="27824"/>
                        <a14:foregroundMark x1="8476" y1="27824" x2="17167" y2="48459"/>
                        <a14:foregroundMark x1="17167" y1="48459" x2="24249" y2="87488"/>
                        <a14:foregroundMark x1="35408" y1="92344" x2="26609" y2="93371"/>
                        <a14:foregroundMark x1="26609" y1="93371" x2="25107" y2="93091"/>
                        <a14:foregroundMark x1="90880" y1="78338" x2="90880" y2="75163"/>
                        <a14:foregroundMark x1="76931" y1="8870" x2="67167" y2="5976"/>
                        <a14:foregroundMark x1="67167" y1="5976" x2="46567" y2="7656"/>
                        <a14:foregroundMark x1="46567" y1="7656" x2="38197" y2="10177"/>
                        <a14:foregroundMark x1="38197" y1="10177" x2="12661" y2="13725"/>
                        <a14:foregroundMark x1="12661" y1="13725" x2="9871" y2="14939"/>
                        <a14:foregroundMark x1="69742" y1="9337" x2="60300" y2="12325"/>
                        <a14:foregroundMark x1="60300" y1="12325" x2="43240" y2="13165"/>
                        <a14:foregroundMark x1="70172" y1="6629" x2="63090" y2="10738"/>
                        <a14:foregroundMark x1="63090" y1="10738" x2="46352" y2="8310"/>
                        <a14:foregroundMark x1="46352" y1="8310" x2="65451" y2="7470"/>
                        <a14:foregroundMark x1="65451" y1="7470" x2="53433" y2="12325"/>
                        <a14:foregroundMark x1="73927" y1="4202" x2="67918" y2="6909"/>
                      </a14:backgroundRemoval>
                    </a14:imgEffect>
                  </a14:imgLayer>
                </a14:imgProps>
              </a:ext>
            </a:extLst>
          </a:blip>
          <a:stretch>
            <a:fillRect/>
          </a:stretch>
        </p:blipFill>
        <p:spPr>
          <a:xfrm>
            <a:off x="4288669" y="3927843"/>
            <a:ext cx="1022826" cy="1175372"/>
          </a:xfrm>
          <a:prstGeom prst="rect">
            <a:avLst/>
          </a:prstGeom>
        </p:spPr>
      </p:pic>
      <p:pic>
        <p:nvPicPr>
          <p:cNvPr id="94" name="Imagen 93">
            <a:extLst>
              <a:ext uri="{FF2B5EF4-FFF2-40B4-BE49-F238E27FC236}">
                <a16:creationId xmlns:a16="http://schemas.microsoft.com/office/drawing/2014/main" id="{F7BE615E-4434-844F-9E43-E2CF319F1C21}"/>
              </a:ext>
            </a:extLst>
          </p:cNvPr>
          <p:cNvPicPr>
            <a:picLocks noChangeAspect="1"/>
          </p:cNvPicPr>
          <p:nvPr/>
        </p:nvPicPr>
        <p:blipFill>
          <a:blip r:embed="rId23">
            <a:extLst>
              <a:ext uri="{BEBA8EAE-BF5A-486C-A8C5-ECC9F3942E4B}">
                <a14:imgProps xmlns:a14="http://schemas.microsoft.com/office/drawing/2010/main">
                  <a14:imgLayer r:embed="rId26">
                    <a14:imgEffect>
                      <a14:backgroundRemoval t="4202" b="93371" l="8262" r="90880">
                        <a14:foregroundMark x1="62339" y1="8683" x2="16845" y2="15686"/>
                        <a14:foregroundMark x1="16845" y1="15686" x2="10086" y2="19795"/>
                        <a14:foregroundMark x1="10086" y1="19795" x2="8476" y2="27824"/>
                        <a14:foregroundMark x1="8476" y1="27824" x2="17167" y2="48459"/>
                        <a14:foregroundMark x1="17167" y1="48459" x2="24249" y2="87488"/>
                        <a14:foregroundMark x1="35408" y1="92344" x2="26609" y2="93371"/>
                        <a14:foregroundMark x1="26609" y1="93371" x2="25107" y2="93091"/>
                        <a14:foregroundMark x1="90880" y1="78338" x2="90880" y2="75163"/>
                        <a14:foregroundMark x1="76931" y1="8870" x2="67167" y2="5976"/>
                        <a14:foregroundMark x1="67167" y1="5976" x2="46567" y2="7656"/>
                        <a14:foregroundMark x1="46567" y1="7656" x2="38197" y2="10177"/>
                        <a14:foregroundMark x1="38197" y1="10177" x2="12661" y2="13725"/>
                        <a14:foregroundMark x1="12661" y1="13725" x2="9871" y2="14939"/>
                        <a14:foregroundMark x1="69742" y1="9337" x2="60300" y2="12325"/>
                        <a14:foregroundMark x1="60300" y1="12325" x2="43240" y2="13165"/>
                        <a14:foregroundMark x1="70172" y1="6629" x2="63090" y2="10738"/>
                        <a14:foregroundMark x1="63090" y1="10738" x2="46352" y2="8310"/>
                        <a14:foregroundMark x1="46352" y1="8310" x2="65451" y2="7470"/>
                        <a14:foregroundMark x1="65451" y1="7470" x2="53433" y2="12325"/>
                        <a14:foregroundMark x1="73927" y1="4202" x2="67918" y2="6909"/>
                      </a14:backgroundRemoval>
                    </a14:imgEffect>
                  </a14:imgLayer>
                </a14:imgProps>
              </a:ext>
            </a:extLst>
          </a:blip>
          <a:stretch>
            <a:fillRect/>
          </a:stretch>
        </p:blipFill>
        <p:spPr>
          <a:xfrm>
            <a:off x="9484306" y="1101016"/>
            <a:ext cx="1022826" cy="1175372"/>
          </a:xfrm>
          <a:prstGeom prst="rect">
            <a:avLst/>
          </a:prstGeom>
        </p:spPr>
      </p:pic>
      <p:pic>
        <p:nvPicPr>
          <p:cNvPr id="24" name="Imagen 23">
            <a:extLst>
              <a:ext uri="{FF2B5EF4-FFF2-40B4-BE49-F238E27FC236}">
                <a16:creationId xmlns:a16="http://schemas.microsoft.com/office/drawing/2014/main" id="{D379B213-D834-2544-A537-C3DD6B2C2B87}"/>
              </a:ext>
            </a:extLst>
          </p:cNvPr>
          <p:cNvPicPr>
            <a:picLocks noChangeAspect="1"/>
          </p:cNvPicPr>
          <p:nvPr/>
        </p:nvPicPr>
        <p:blipFill>
          <a:blip r:embed="rId27">
            <a:extLst>
              <a:ext uri="{BEBA8EAE-BF5A-486C-A8C5-ECC9F3942E4B}">
                <a14:imgProps xmlns:a14="http://schemas.microsoft.com/office/drawing/2010/main">
                  <a14:imgLayer r:embed="rId28">
                    <a14:imgEffect>
                      <a14:backgroundRemoval t="10000" b="90000" l="10000" r="90000"/>
                    </a14:imgEffect>
                  </a14:imgLayer>
                </a14:imgProps>
              </a:ext>
            </a:extLst>
          </a:blip>
          <a:stretch>
            <a:fillRect/>
          </a:stretch>
        </p:blipFill>
        <p:spPr>
          <a:xfrm rot="19926594">
            <a:off x="1757455" y="4034306"/>
            <a:ext cx="1608996" cy="1238173"/>
          </a:xfrm>
          <a:prstGeom prst="rect">
            <a:avLst/>
          </a:prstGeom>
        </p:spPr>
      </p:pic>
      <p:sp>
        <p:nvSpPr>
          <p:cNvPr id="25" name="CuadroTexto 24">
            <a:extLst>
              <a:ext uri="{FF2B5EF4-FFF2-40B4-BE49-F238E27FC236}">
                <a16:creationId xmlns:a16="http://schemas.microsoft.com/office/drawing/2014/main" id="{025BA46D-97D2-1E48-9892-05415CDDCA50}"/>
              </a:ext>
            </a:extLst>
          </p:cNvPr>
          <p:cNvSpPr txBox="1"/>
          <p:nvPr/>
        </p:nvSpPr>
        <p:spPr>
          <a:xfrm rot="18489499">
            <a:off x="1940440" y="4379558"/>
            <a:ext cx="1029449" cy="400110"/>
          </a:xfrm>
          <a:prstGeom prst="rect">
            <a:avLst/>
          </a:prstGeom>
          <a:noFill/>
        </p:spPr>
        <p:txBody>
          <a:bodyPr wrap="none" rtlCol="0">
            <a:spAutoFit/>
          </a:bodyPr>
          <a:lstStyle/>
          <a:p>
            <a:r>
              <a:rPr lang="x-none" sz="2000" dirty="0">
                <a:solidFill>
                  <a:schemeClr val="bg1"/>
                </a:solidFill>
                <a:latin typeface="Century Gothic" panose="020B0502020202020204" pitchFamily="34" charset="0"/>
              </a:rPr>
              <a:t>English</a:t>
            </a:r>
          </a:p>
        </p:txBody>
      </p:sp>
      <p:pic>
        <p:nvPicPr>
          <p:cNvPr id="98" name="Imagen 97">
            <a:extLst>
              <a:ext uri="{FF2B5EF4-FFF2-40B4-BE49-F238E27FC236}">
                <a16:creationId xmlns:a16="http://schemas.microsoft.com/office/drawing/2014/main" id="{186C6F8C-FEB2-1348-82B2-457AAF0FA1AF}"/>
              </a:ext>
            </a:extLst>
          </p:cNvPr>
          <p:cNvPicPr>
            <a:picLocks noChangeAspect="1"/>
          </p:cNvPicPr>
          <p:nvPr/>
        </p:nvPicPr>
        <p:blipFill>
          <a:blip r:embed="rId27">
            <a:extLst>
              <a:ext uri="{BEBA8EAE-BF5A-486C-A8C5-ECC9F3942E4B}">
                <a14:imgProps xmlns:a14="http://schemas.microsoft.com/office/drawing/2010/main">
                  <a14:imgLayer r:embed="rId29">
                    <a14:imgEffect>
                      <a14:backgroundRemoval t="10000" b="90000" l="10000" r="90000"/>
                    </a14:imgEffect>
                  </a14:imgLayer>
                </a14:imgProps>
              </a:ext>
            </a:extLst>
          </a:blip>
          <a:stretch>
            <a:fillRect/>
          </a:stretch>
        </p:blipFill>
        <p:spPr>
          <a:xfrm rot="19926594">
            <a:off x="4861352" y="764350"/>
            <a:ext cx="1608996" cy="1238173"/>
          </a:xfrm>
          <a:prstGeom prst="rect">
            <a:avLst/>
          </a:prstGeom>
        </p:spPr>
      </p:pic>
      <p:sp>
        <p:nvSpPr>
          <p:cNvPr id="99" name="CuadroTexto 98">
            <a:extLst>
              <a:ext uri="{FF2B5EF4-FFF2-40B4-BE49-F238E27FC236}">
                <a16:creationId xmlns:a16="http://schemas.microsoft.com/office/drawing/2014/main" id="{BEA40812-C7F4-AA45-9173-F12A5C69AC45}"/>
              </a:ext>
            </a:extLst>
          </p:cNvPr>
          <p:cNvSpPr txBox="1"/>
          <p:nvPr/>
        </p:nvSpPr>
        <p:spPr>
          <a:xfrm rot="18489499">
            <a:off x="5044337" y="1109602"/>
            <a:ext cx="1029449" cy="400110"/>
          </a:xfrm>
          <a:prstGeom prst="rect">
            <a:avLst/>
          </a:prstGeom>
          <a:noFill/>
        </p:spPr>
        <p:txBody>
          <a:bodyPr wrap="none" rtlCol="0">
            <a:spAutoFit/>
          </a:bodyPr>
          <a:lstStyle/>
          <a:p>
            <a:r>
              <a:rPr lang="x-none" sz="2000" dirty="0">
                <a:solidFill>
                  <a:schemeClr val="bg1"/>
                </a:solidFill>
                <a:latin typeface="Century Gothic" panose="020B0502020202020204" pitchFamily="34" charset="0"/>
              </a:rPr>
              <a:t>English</a:t>
            </a:r>
          </a:p>
        </p:txBody>
      </p:sp>
      <p:pic>
        <p:nvPicPr>
          <p:cNvPr id="100" name="Imagen 99">
            <a:extLst>
              <a:ext uri="{FF2B5EF4-FFF2-40B4-BE49-F238E27FC236}">
                <a16:creationId xmlns:a16="http://schemas.microsoft.com/office/drawing/2014/main" id="{AF6BF941-679C-D348-9347-C94990E01A8E}"/>
              </a:ext>
            </a:extLst>
          </p:cNvPr>
          <p:cNvPicPr>
            <a:picLocks noChangeAspect="1"/>
          </p:cNvPicPr>
          <p:nvPr/>
        </p:nvPicPr>
        <p:blipFill>
          <a:blip r:embed="rId27">
            <a:extLst>
              <a:ext uri="{BEBA8EAE-BF5A-486C-A8C5-ECC9F3942E4B}">
                <a14:imgProps xmlns:a14="http://schemas.microsoft.com/office/drawing/2010/main">
                  <a14:imgLayer r:embed="rId30">
                    <a14:imgEffect>
                      <a14:backgroundRemoval t="10000" b="90000" l="10000" r="90000"/>
                    </a14:imgEffect>
                  </a14:imgLayer>
                </a14:imgProps>
              </a:ext>
            </a:extLst>
          </a:blip>
          <a:stretch>
            <a:fillRect/>
          </a:stretch>
        </p:blipFill>
        <p:spPr>
          <a:xfrm rot="19926594">
            <a:off x="7919995" y="3593979"/>
            <a:ext cx="1608996" cy="1238173"/>
          </a:xfrm>
          <a:prstGeom prst="rect">
            <a:avLst/>
          </a:prstGeom>
        </p:spPr>
      </p:pic>
      <p:sp>
        <p:nvSpPr>
          <p:cNvPr id="101" name="CuadroTexto 100">
            <a:extLst>
              <a:ext uri="{FF2B5EF4-FFF2-40B4-BE49-F238E27FC236}">
                <a16:creationId xmlns:a16="http://schemas.microsoft.com/office/drawing/2014/main" id="{0BB7731C-395C-7347-B6DD-32663852B194}"/>
              </a:ext>
            </a:extLst>
          </p:cNvPr>
          <p:cNvSpPr txBox="1"/>
          <p:nvPr/>
        </p:nvSpPr>
        <p:spPr>
          <a:xfrm rot="18489499">
            <a:off x="8102980" y="3939231"/>
            <a:ext cx="1029449" cy="400110"/>
          </a:xfrm>
          <a:prstGeom prst="rect">
            <a:avLst/>
          </a:prstGeom>
          <a:noFill/>
        </p:spPr>
        <p:txBody>
          <a:bodyPr wrap="none" rtlCol="0">
            <a:spAutoFit/>
          </a:bodyPr>
          <a:lstStyle/>
          <a:p>
            <a:r>
              <a:rPr lang="x-none" sz="2000" dirty="0">
                <a:solidFill>
                  <a:schemeClr val="bg1"/>
                </a:solidFill>
                <a:latin typeface="Century Gothic" panose="020B0502020202020204" pitchFamily="34" charset="0"/>
              </a:rPr>
              <a:t>English</a:t>
            </a:r>
          </a:p>
        </p:txBody>
      </p:sp>
      <p:pic>
        <p:nvPicPr>
          <p:cNvPr id="4" name="Picture 3"/>
          <p:cNvPicPr>
            <a:picLocks noChangeAspect="1"/>
          </p:cNvPicPr>
          <p:nvPr/>
        </p:nvPicPr>
        <p:blipFill>
          <a:blip r:embed="rId31"/>
          <a:stretch>
            <a:fillRect/>
          </a:stretch>
        </p:blipFill>
        <p:spPr>
          <a:xfrm rot="21186763">
            <a:off x="4495375" y="4175509"/>
            <a:ext cx="738600" cy="648810"/>
          </a:xfrm>
          <a:prstGeom prst="rect">
            <a:avLst/>
          </a:prstGeom>
        </p:spPr>
      </p:pic>
      <p:pic>
        <p:nvPicPr>
          <p:cNvPr id="96" name="Picture 95"/>
          <p:cNvPicPr>
            <a:picLocks noChangeAspect="1"/>
          </p:cNvPicPr>
          <p:nvPr/>
        </p:nvPicPr>
        <p:blipFill>
          <a:blip r:embed="rId31"/>
          <a:stretch>
            <a:fillRect/>
          </a:stretch>
        </p:blipFill>
        <p:spPr>
          <a:xfrm rot="21186763">
            <a:off x="3124558" y="542961"/>
            <a:ext cx="738600" cy="648810"/>
          </a:xfrm>
          <a:prstGeom prst="rect">
            <a:avLst/>
          </a:prstGeom>
        </p:spPr>
      </p:pic>
      <p:pic>
        <p:nvPicPr>
          <p:cNvPr id="97" name="Picture 96"/>
          <p:cNvPicPr>
            <a:picLocks noChangeAspect="1"/>
          </p:cNvPicPr>
          <p:nvPr/>
        </p:nvPicPr>
        <p:blipFill>
          <a:blip r:embed="rId31"/>
          <a:stretch>
            <a:fillRect/>
          </a:stretch>
        </p:blipFill>
        <p:spPr>
          <a:xfrm rot="21186763">
            <a:off x="9685025" y="1376148"/>
            <a:ext cx="738600" cy="648810"/>
          </a:xfrm>
          <a:prstGeom prst="rect">
            <a:avLst/>
          </a:prstGeom>
        </p:spPr>
      </p:pic>
    </p:spTree>
    <p:extLst>
      <p:ext uri="{BB962C8B-B14F-4D97-AF65-F5344CB8AC3E}">
        <p14:creationId xmlns:p14="http://schemas.microsoft.com/office/powerpoint/2010/main" val="21317374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893" y="137843"/>
            <a:ext cx="11738497"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Hablas de las vacaciones con un compañero. </a:t>
            </a:r>
          </a:p>
        </p:txBody>
      </p:sp>
      <p:sp>
        <p:nvSpPr>
          <p:cNvPr id="4" name="TextBox 3"/>
          <p:cNvSpPr txBox="1"/>
          <p:nvPr/>
        </p:nvSpPr>
        <p:spPr>
          <a:xfrm>
            <a:off x="36645" y="574343"/>
            <a:ext cx="9387909" cy="1015663"/>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Use your cards to </a:t>
            </a:r>
          </a:p>
          <a:p>
            <a:pPr marL="457200" indent="-457200">
              <a:buAutoNum type="alphaLcParenR"/>
            </a:pPr>
            <a:r>
              <a:rPr lang="en-GB" sz="2000" b="1" dirty="0">
                <a:solidFill>
                  <a:schemeClr val="accent1">
                    <a:lumMod val="50000"/>
                  </a:schemeClr>
                </a:solidFill>
                <a:latin typeface="Century Gothic" panose="020B0502020202020204" pitchFamily="34" charset="0"/>
              </a:rPr>
              <a:t>ask where your classmate (‘you) or their friend (‘she’) goes and when.</a:t>
            </a:r>
          </a:p>
          <a:p>
            <a:pPr marL="457200" indent="-457200">
              <a:buFontTx/>
              <a:buAutoNum type="alphaLcParenR"/>
            </a:pPr>
            <a:r>
              <a:rPr lang="en-GB" sz="2000" b="1" dirty="0">
                <a:solidFill>
                  <a:schemeClr val="accent1">
                    <a:lumMod val="50000"/>
                  </a:schemeClr>
                </a:solidFill>
                <a:latin typeface="Century Gothic" panose="020B0502020202020204" pitchFamily="34" charset="0"/>
              </a:rPr>
              <a:t>say where you go and when.</a:t>
            </a:r>
          </a:p>
        </p:txBody>
      </p:sp>
      <p:sp>
        <p:nvSpPr>
          <p:cNvPr id="5" name="TextBox 4"/>
          <p:cNvSpPr txBox="1"/>
          <p:nvPr/>
        </p:nvSpPr>
        <p:spPr>
          <a:xfrm>
            <a:off x="0" y="1644573"/>
            <a:ext cx="5974010"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Your partner will also ask you. Take turns.</a:t>
            </a:r>
          </a:p>
        </p:txBody>
      </p:sp>
      <p:sp>
        <p:nvSpPr>
          <p:cNvPr id="45" name="TextBox 44"/>
          <p:cNvSpPr txBox="1"/>
          <p:nvPr/>
        </p:nvSpPr>
        <p:spPr>
          <a:xfrm>
            <a:off x="-26501" y="2310530"/>
            <a:ext cx="5974010" cy="430887"/>
          </a:xfrm>
          <a:prstGeom prst="rect">
            <a:avLst/>
          </a:prstGeom>
          <a:noFill/>
        </p:spPr>
        <p:txBody>
          <a:bodyPr wrap="square" rtlCol="0">
            <a:spAutoFit/>
          </a:bodyPr>
          <a:lstStyle/>
          <a:p>
            <a:r>
              <a:rPr lang="en-GB" sz="2200" b="1" dirty="0">
                <a:solidFill>
                  <a:schemeClr val="accent1">
                    <a:lumMod val="50000"/>
                  </a:schemeClr>
                </a:solidFill>
                <a:latin typeface="Century Gothic" panose="020B0502020202020204" pitchFamily="34" charset="0"/>
              </a:rPr>
              <a:t>Un ejemplo:</a:t>
            </a:r>
          </a:p>
        </p:txBody>
      </p:sp>
      <p:sp>
        <p:nvSpPr>
          <p:cNvPr id="46" name="Oval Callout 45"/>
          <p:cNvSpPr/>
          <p:nvPr/>
        </p:nvSpPr>
        <p:spPr>
          <a:xfrm>
            <a:off x="2777139" y="2144012"/>
            <a:ext cx="5034267" cy="868942"/>
          </a:xfrm>
          <a:prstGeom prst="wedgeEllipseCallout">
            <a:avLst>
              <a:gd name="adj1" fmla="val -71752"/>
              <a:gd name="adj2" fmla="val 15583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Century Gothic" panose="020B0502020202020204" pitchFamily="34" charset="0"/>
              </a:rPr>
              <a:t>¿</a:t>
            </a:r>
            <a:r>
              <a:rPr lang="en-GB" sz="2400" b="1" dirty="0">
                <a:solidFill>
                  <a:schemeClr val="bg1"/>
                </a:solidFill>
                <a:latin typeface="Century Gothic" panose="020B0502020202020204" pitchFamily="34" charset="0"/>
              </a:rPr>
              <a:t>Vas</a:t>
            </a:r>
            <a:r>
              <a:rPr lang="en-GB" sz="2400" dirty="0">
                <a:solidFill>
                  <a:schemeClr val="bg1"/>
                </a:solidFill>
                <a:latin typeface="Century Gothic" panose="020B0502020202020204" pitchFamily="34" charset="0"/>
              </a:rPr>
              <a:t> al parque por la tarde?</a:t>
            </a:r>
          </a:p>
        </p:txBody>
      </p:sp>
      <p:sp>
        <p:nvSpPr>
          <p:cNvPr id="47" name="TextBox 46"/>
          <p:cNvSpPr txBox="1"/>
          <p:nvPr/>
        </p:nvSpPr>
        <p:spPr>
          <a:xfrm>
            <a:off x="0" y="3469656"/>
            <a:ext cx="2777139" cy="769441"/>
          </a:xfrm>
          <a:prstGeom prst="rect">
            <a:avLst/>
          </a:prstGeom>
          <a:noFill/>
        </p:spPr>
        <p:txBody>
          <a:bodyPr wrap="square" rtlCol="0">
            <a:spAutoFit/>
          </a:bodyPr>
          <a:lstStyle/>
          <a:p>
            <a:r>
              <a:rPr lang="en-GB" sz="2200" b="1" dirty="0">
                <a:solidFill>
                  <a:schemeClr val="accent1">
                    <a:lumMod val="50000"/>
                  </a:schemeClr>
                </a:solidFill>
                <a:latin typeface="Century Gothic" panose="020B0502020202020204" pitchFamily="34" charset="0"/>
              </a:rPr>
              <a:t>Persona A (pregunta):</a:t>
            </a:r>
          </a:p>
        </p:txBody>
      </p:sp>
      <p:sp>
        <p:nvSpPr>
          <p:cNvPr id="48" name="TextBox 47"/>
          <p:cNvSpPr txBox="1"/>
          <p:nvPr/>
        </p:nvSpPr>
        <p:spPr>
          <a:xfrm>
            <a:off x="10444679" y="3379214"/>
            <a:ext cx="1845952" cy="769441"/>
          </a:xfrm>
          <a:prstGeom prst="rect">
            <a:avLst/>
          </a:prstGeom>
          <a:noFill/>
        </p:spPr>
        <p:txBody>
          <a:bodyPr wrap="square" rtlCol="0">
            <a:spAutoFit/>
          </a:bodyPr>
          <a:lstStyle/>
          <a:p>
            <a:r>
              <a:rPr lang="en-GB" sz="2200" b="1" dirty="0">
                <a:solidFill>
                  <a:schemeClr val="accent1">
                    <a:lumMod val="50000"/>
                  </a:schemeClr>
                </a:solidFill>
                <a:latin typeface="Century Gothic" panose="020B0502020202020204" pitchFamily="34" charset="0"/>
              </a:rPr>
              <a:t>Persona B (contesta):</a:t>
            </a:r>
          </a:p>
        </p:txBody>
      </p:sp>
      <p:sp>
        <p:nvSpPr>
          <p:cNvPr id="49" name="Oval Callout 48"/>
          <p:cNvSpPr/>
          <p:nvPr/>
        </p:nvSpPr>
        <p:spPr>
          <a:xfrm>
            <a:off x="5002265" y="3051053"/>
            <a:ext cx="4903162" cy="1097602"/>
          </a:xfrm>
          <a:prstGeom prst="wedgeEllipseCallout">
            <a:avLst>
              <a:gd name="adj1" fmla="val 60458"/>
              <a:gd name="adj2" fmla="val 1950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Sí, voy </a:t>
            </a:r>
            <a:r>
              <a:rPr lang="en-GB" sz="2400" dirty="0">
                <a:solidFill>
                  <a:schemeClr val="bg1"/>
                </a:solidFill>
                <a:latin typeface="Century Gothic" panose="020B0502020202020204" pitchFamily="34" charset="0"/>
              </a:rPr>
              <a:t>al parque por la tarde.</a:t>
            </a:r>
          </a:p>
        </p:txBody>
      </p:sp>
      <p:sp>
        <p:nvSpPr>
          <p:cNvPr id="2049" name="Rounded Rectangular Callout 2048"/>
          <p:cNvSpPr/>
          <p:nvPr/>
        </p:nvSpPr>
        <p:spPr>
          <a:xfrm>
            <a:off x="9228804" y="955758"/>
            <a:ext cx="2921000" cy="1638050"/>
          </a:xfrm>
          <a:prstGeom prst="wedgeRoundRectCallout">
            <a:avLst>
              <a:gd name="adj1" fmla="val -42349"/>
              <a:gd name="adj2" fmla="val 95060"/>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entury Gothic" panose="020B0502020202020204" pitchFamily="34" charset="0"/>
              </a:rPr>
              <a:t>Say “</a:t>
            </a:r>
            <a:r>
              <a:rPr lang="en-GB" sz="2000" dirty="0">
                <a:solidFill>
                  <a:schemeClr val="bg1"/>
                </a:solidFill>
                <a:latin typeface="Century Gothic" panose="020B0502020202020204" pitchFamily="34" charset="0"/>
              </a:rPr>
              <a:t>Sí voy/va…</a:t>
            </a:r>
            <a:r>
              <a:rPr lang="en-GB" dirty="0">
                <a:solidFill>
                  <a:schemeClr val="bg1"/>
                </a:solidFill>
                <a:latin typeface="Century Gothic" panose="020B0502020202020204" pitchFamily="34" charset="0"/>
              </a:rPr>
              <a:t>” or “</a:t>
            </a:r>
            <a:r>
              <a:rPr lang="en-GB" sz="2000" dirty="0">
                <a:solidFill>
                  <a:schemeClr val="bg1"/>
                </a:solidFill>
                <a:latin typeface="Century Gothic" panose="020B0502020202020204" pitchFamily="34" charset="0"/>
              </a:rPr>
              <a:t>No, no voy/va…</a:t>
            </a:r>
            <a:r>
              <a:rPr lang="en-GB" dirty="0">
                <a:solidFill>
                  <a:schemeClr val="bg1"/>
                </a:solidFill>
                <a:latin typeface="Century Gothic" panose="020B0502020202020204" pitchFamily="34" charset="0"/>
              </a:rPr>
              <a:t>”, depending on what you can see in your card.</a:t>
            </a:r>
          </a:p>
        </p:txBody>
      </p:sp>
      <p:sp>
        <p:nvSpPr>
          <p:cNvPr id="68" name="Title 2">
            <a:extLst>
              <a:ext uri="{FF2B5EF4-FFF2-40B4-BE49-F238E27FC236}">
                <a16:creationId xmlns:a16="http://schemas.microsoft.com/office/drawing/2014/main" id="{89A9CC99-6E6F-BA4F-8531-09C581FE85E7}"/>
              </a:ext>
            </a:extLst>
          </p:cNvPr>
          <p:cNvSpPr>
            <a:spLocks noGrp="1"/>
          </p:cNvSpPr>
          <p:nvPr>
            <p:ph type="title"/>
          </p:nvPr>
        </p:nvSpPr>
        <p:spPr>
          <a:xfrm flipH="1">
            <a:off x="10444678" y="365760"/>
            <a:ext cx="437527" cy="132753"/>
          </a:xfrm>
        </p:spPr>
        <p:txBody>
          <a:bodyPr>
            <a:normAutofit/>
          </a:bodyPr>
          <a:lstStyle/>
          <a:p>
            <a:r>
              <a:rPr lang="en-GB" sz="100" b="1" dirty="0">
                <a:solidFill>
                  <a:prstClr val="white"/>
                </a:solidFill>
              </a:rPr>
              <a:t>hablar / escuchar</a:t>
            </a:r>
            <a:endParaRPr lang="en-US" sz="100" dirty="0"/>
          </a:p>
        </p:txBody>
      </p:sp>
      <p:pic>
        <p:nvPicPr>
          <p:cNvPr id="2" name="Picture 1"/>
          <p:cNvPicPr>
            <a:picLocks noChangeAspect="1"/>
          </p:cNvPicPr>
          <p:nvPr/>
        </p:nvPicPr>
        <p:blipFill rotWithShape="1">
          <a:blip r:embed="rId3"/>
          <a:srcRect l="1738" t="4113" r="5097" b="3672"/>
          <a:stretch/>
        </p:blipFill>
        <p:spPr>
          <a:xfrm>
            <a:off x="88742" y="4280732"/>
            <a:ext cx="5997482" cy="1800754"/>
          </a:xfrm>
          <a:prstGeom prst="rect">
            <a:avLst/>
          </a:prstGeom>
          <a:ln w="25400">
            <a:solidFill>
              <a:schemeClr val="accent1"/>
            </a:solidFill>
          </a:ln>
        </p:spPr>
      </p:pic>
      <p:pic>
        <p:nvPicPr>
          <p:cNvPr id="25"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4552" y="5716644"/>
            <a:ext cx="299458" cy="299458"/>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p:cNvPicPr>
            <a:picLocks noChangeAspect="1"/>
          </p:cNvPicPr>
          <p:nvPr/>
        </p:nvPicPr>
        <p:blipFill>
          <a:blip r:embed="rId5"/>
          <a:stretch>
            <a:fillRect/>
          </a:stretch>
        </p:blipFill>
        <p:spPr>
          <a:xfrm>
            <a:off x="6370324" y="4280733"/>
            <a:ext cx="5392878" cy="1800753"/>
          </a:xfrm>
          <a:prstGeom prst="rect">
            <a:avLst/>
          </a:prstGeom>
          <a:ln w="28575">
            <a:solidFill>
              <a:schemeClr val="accent1"/>
            </a:solidFill>
          </a:ln>
        </p:spPr>
      </p:pic>
      <p:cxnSp>
        <p:nvCxnSpPr>
          <p:cNvPr id="8" name="Straight Arrow Connector 7"/>
          <p:cNvCxnSpPr/>
          <p:nvPr/>
        </p:nvCxnSpPr>
        <p:spPr>
          <a:xfrm flipV="1">
            <a:off x="9691055" y="5866373"/>
            <a:ext cx="556031" cy="450154"/>
          </a:xfrm>
          <a:prstGeom prst="straightConnector1">
            <a:avLst/>
          </a:prstGeom>
          <a:ln w="76200">
            <a:solidFill>
              <a:srgbClr val="E25B00"/>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1">
            <a:extLst>
              <a:ext uri="{FF2B5EF4-FFF2-40B4-BE49-F238E27FC236}">
                <a16:creationId xmlns:a16="http://schemas.microsoft.com/office/drawing/2014/main" id="{A316DD52-7894-4A75-969C-CA0645DA2978}"/>
              </a:ext>
            </a:extLst>
          </p:cNvPr>
          <p:cNvSpPr/>
          <p:nvPr/>
        </p:nvSpPr>
        <p:spPr>
          <a:xfrm>
            <a:off x="9424554" y="258166"/>
            <a:ext cx="250358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76620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4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45" grpId="0"/>
      <p:bldP spid="46" grpId="0" animBg="1"/>
      <p:bldP spid="47" grpId="0"/>
      <p:bldP spid="48" grpId="0"/>
      <p:bldP spid="49" grpId="0" animBg="1"/>
      <p:bldP spid="204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DF85CAC0-3346-4026-B76B-5CD88F665C08}"/>
              </a:ext>
            </a:extLst>
          </p:cNvPr>
          <p:cNvSpPr txBox="1">
            <a:spLocks/>
          </p:cNvSpPr>
          <p:nvPr/>
        </p:nvSpPr>
        <p:spPr>
          <a:xfrm>
            <a:off x="243115" y="444094"/>
            <a:ext cx="11566071" cy="5844260"/>
          </a:xfrm>
          <a:prstGeom prst="rect">
            <a:avLst/>
          </a:prstGeom>
          <a:no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endParaRPr lang="en-GB" sz="3200" dirty="0">
              <a:latin typeface="Century Gothic" panose="020B0502020202020204" pitchFamily="34" charset="0"/>
            </a:endParaRPr>
          </a:p>
          <a:p>
            <a:pPr marL="0" indent="0">
              <a:lnSpc>
                <a:spcPct val="120000"/>
              </a:lnSpc>
              <a:buFont typeface="Arial" panose="020B0604020202020204" pitchFamily="34" charset="0"/>
              <a:buNone/>
            </a:pPr>
            <a:endParaRPr lang="en-GB" sz="3200" dirty="0">
              <a:latin typeface="Century Gothic" panose="020B0502020202020204" pitchFamily="34" charset="0"/>
            </a:endParaRPr>
          </a:p>
          <a:p>
            <a:pPr marL="0" indent="0">
              <a:lnSpc>
                <a:spcPct val="120000"/>
              </a:lnSpc>
              <a:buFont typeface="Arial" panose="020B0604020202020204" pitchFamily="34" charset="0"/>
              <a:buNone/>
            </a:pPr>
            <a:r>
              <a:rPr lang="en-GB" sz="3200" dirty="0">
                <a:latin typeface="Century Gothic" panose="020B0502020202020204" pitchFamily="34" charset="0"/>
              </a:rPr>
              <a:t>___________ hip-hop.</a:t>
            </a:r>
          </a:p>
          <a:p>
            <a:pPr marL="0" indent="0">
              <a:lnSpc>
                <a:spcPct val="120000"/>
              </a:lnSpc>
              <a:buFont typeface="Arial" panose="020B0604020202020204" pitchFamily="34" charset="0"/>
              <a:buNone/>
            </a:pPr>
            <a:r>
              <a:rPr lang="en-GB" sz="3200" dirty="0">
                <a:latin typeface="Century Gothic" panose="020B0502020202020204" pitchFamily="34" charset="0"/>
              </a:rPr>
              <a:t>¿_________?</a:t>
            </a:r>
          </a:p>
          <a:p>
            <a:pPr marL="0" indent="0">
              <a:lnSpc>
                <a:spcPct val="120000"/>
              </a:lnSpc>
              <a:buFont typeface="Arial" panose="020B0604020202020204" pitchFamily="34" charset="0"/>
              <a:buNone/>
            </a:pPr>
            <a:r>
              <a:rPr lang="en-GB" sz="3200" dirty="0" err="1">
                <a:latin typeface="Century Gothic" panose="020B0502020202020204" pitchFamily="34" charset="0"/>
              </a:rPr>
              <a:t>En</a:t>
            </a:r>
            <a:r>
              <a:rPr lang="en-GB" sz="3200" dirty="0">
                <a:latin typeface="Century Gothic" panose="020B0502020202020204" pitchFamily="34" charset="0"/>
              </a:rPr>
              <a:t> una casa </a:t>
            </a:r>
            <a:r>
              <a:rPr lang="en-GB" sz="3200" dirty="0" err="1">
                <a:latin typeface="Century Gothic" panose="020B0502020202020204" pitchFamily="34" charset="0"/>
              </a:rPr>
              <a:t>en</a:t>
            </a:r>
            <a:r>
              <a:rPr lang="en-GB" sz="3200" dirty="0">
                <a:latin typeface="Century Gothic" panose="020B0502020202020204" pitchFamily="34" charset="0"/>
              </a:rPr>
              <a:t> San Sebastián.</a:t>
            </a:r>
          </a:p>
          <a:p>
            <a:pPr marL="0" indent="0">
              <a:lnSpc>
                <a:spcPct val="120000"/>
              </a:lnSpc>
              <a:buFont typeface="Arial" panose="020B0604020202020204" pitchFamily="34" charset="0"/>
              <a:buNone/>
            </a:pPr>
            <a:r>
              <a:rPr lang="en-GB" sz="3200" dirty="0">
                <a:latin typeface="Century Gothic" panose="020B0502020202020204" pitchFamily="34" charset="0"/>
              </a:rPr>
              <a:t>¿Con ________?</a:t>
            </a:r>
          </a:p>
          <a:p>
            <a:pPr marL="0" indent="0">
              <a:lnSpc>
                <a:spcPct val="120000"/>
              </a:lnSpc>
              <a:buFont typeface="Arial" panose="020B0604020202020204" pitchFamily="34" charset="0"/>
              <a:buNone/>
            </a:pPr>
            <a:r>
              <a:rPr lang="en-GB" sz="3200" dirty="0">
                <a:latin typeface="Century Gothic" panose="020B0502020202020204" pitchFamily="34" charset="0"/>
              </a:rPr>
              <a:t>Con una amiga, Sara.</a:t>
            </a:r>
          </a:p>
          <a:p>
            <a:pPr marL="0" indent="0">
              <a:lnSpc>
                <a:spcPct val="120000"/>
              </a:lnSpc>
              <a:buFont typeface="Arial" panose="020B0604020202020204" pitchFamily="34" charset="0"/>
              <a:buNone/>
            </a:pPr>
            <a:r>
              <a:rPr lang="en-GB" sz="3200" dirty="0">
                <a:latin typeface="Century Gothic" panose="020B0502020202020204" pitchFamily="34" charset="0"/>
              </a:rPr>
              <a:t>¿ _______ </a:t>
            </a:r>
            <a:r>
              <a:rPr lang="en-GB" sz="3200" dirty="0" err="1">
                <a:latin typeface="Century Gothic" panose="020B0502020202020204" pitchFamily="34" charset="0"/>
              </a:rPr>
              <a:t>también</a:t>
            </a:r>
            <a:r>
              <a:rPr lang="en-GB" sz="3200" dirty="0">
                <a:latin typeface="Century Gothic" panose="020B0502020202020204" pitchFamily="34" charset="0"/>
              </a:rPr>
              <a:t>?</a:t>
            </a:r>
          </a:p>
          <a:p>
            <a:pPr marL="0" indent="0">
              <a:lnSpc>
                <a:spcPct val="120000"/>
              </a:lnSpc>
              <a:buFont typeface="Arial" panose="020B0604020202020204" pitchFamily="34" charset="0"/>
              <a:buNone/>
            </a:pPr>
            <a:r>
              <a:rPr lang="en-GB" sz="3200" dirty="0" err="1">
                <a:latin typeface="Century Gothic" panose="020B0502020202020204" pitchFamily="34" charset="0"/>
              </a:rPr>
              <a:t>Sí</a:t>
            </a:r>
            <a:r>
              <a:rPr lang="en-GB" sz="3200" dirty="0">
                <a:latin typeface="Century Gothic" panose="020B0502020202020204" pitchFamily="34" charset="0"/>
              </a:rPr>
              <a:t>, ¡es </a:t>
            </a:r>
            <a:r>
              <a:rPr lang="en-GB" sz="3200" dirty="0" err="1">
                <a:latin typeface="Century Gothic" panose="020B0502020202020204" pitchFamily="34" charset="0"/>
              </a:rPr>
              <a:t>fantástico</a:t>
            </a:r>
            <a:r>
              <a:rPr lang="en-GB" sz="3200" dirty="0">
                <a:latin typeface="Century Gothic" panose="020B0502020202020204" pitchFamily="34" charset="0"/>
              </a:rPr>
              <a:t>!</a:t>
            </a:r>
          </a:p>
          <a:p>
            <a:pPr marL="0" indent="0">
              <a:lnSpc>
                <a:spcPct val="120000"/>
              </a:lnSpc>
              <a:buFont typeface="Arial" panose="020B0604020202020204" pitchFamily="34" charset="0"/>
              <a:buNone/>
            </a:pPr>
            <a:endParaRPr lang="en-GB" sz="3200" dirty="0">
              <a:latin typeface="Century Gothic" panose="020B0502020202020204" pitchFamily="34" charset="0"/>
            </a:endParaRPr>
          </a:p>
        </p:txBody>
      </p:sp>
      <p:sp>
        <p:nvSpPr>
          <p:cNvPr id="7" name="TextBox 6">
            <a:extLst>
              <a:ext uri="{FF2B5EF4-FFF2-40B4-BE49-F238E27FC236}">
                <a16:creationId xmlns:a16="http://schemas.microsoft.com/office/drawing/2014/main" id="{EB35C85A-EBE4-4D6A-B363-9B3F2CD91779}"/>
              </a:ext>
            </a:extLst>
          </p:cNvPr>
          <p:cNvSpPr txBox="1"/>
          <p:nvPr/>
        </p:nvSpPr>
        <p:spPr>
          <a:xfrm>
            <a:off x="3631524" y="516682"/>
            <a:ext cx="2041990" cy="569387"/>
          </a:xfrm>
          <a:prstGeom prst="rect">
            <a:avLst/>
          </a:prstGeom>
          <a:noFill/>
        </p:spPr>
        <p:txBody>
          <a:bodyPr wrap="square" rtlCol="0">
            <a:spAutoFit/>
          </a:bodyPr>
          <a:lstStyle/>
          <a:p>
            <a:r>
              <a:rPr lang="en-GB" sz="3100" dirty="0">
                <a:solidFill>
                  <a:schemeClr val="accent2"/>
                </a:solidFill>
                <a:latin typeface="Century Gothic" panose="020B0502020202020204" pitchFamily="34" charset="0"/>
              </a:rPr>
              <a:t>escuchas</a:t>
            </a:r>
          </a:p>
        </p:txBody>
      </p:sp>
      <p:sp>
        <p:nvSpPr>
          <p:cNvPr id="8" name="TextBox 7">
            <a:extLst>
              <a:ext uri="{FF2B5EF4-FFF2-40B4-BE49-F238E27FC236}">
                <a16:creationId xmlns:a16="http://schemas.microsoft.com/office/drawing/2014/main" id="{6773B746-75AF-4012-BE9F-B891AE90BF29}"/>
              </a:ext>
            </a:extLst>
          </p:cNvPr>
          <p:cNvSpPr txBox="1"/>
          <p:nvPr/>
        </p:nvSpPr>
        <p:spPr>
          <a:xfrm>
            <a:off x="638646" y="554488"/>
            <a:ext cx="1082460" cy="584775"/>
          </a:xfrm>
          <a:prstGeom prst="rect">
            <a:avLst/>
          </a:prstGeom>
          <a:noFill/>
        </p:spPr>
        <p:txBody>
          <a:bodyPr wrap="square" rtlCol="0">
            <a:spAutoFit/>
          </a:bodyPr>
          <a:lstStyle/>
          <a:p>
            <a:r>
              <a:rPr lang="en-GB" sz="3100" dirty="0">
                <a:solidFill>
                  <a:schemeClr val="accent2"/>
                </a:solidFill>
                <a:latin typeface="Century Gothic" panose="020B0502020202020204" pitchFamily="34" charset="0"/>
              </a:rPr>
              <a:t>Qué</a:t>
            </a:r>
          </a:p>
        </p:txBody>
      </p:sp>
      <p:sp>
        <p:nvSpPr>
          <p:cNvPr id="9" name="TextBox 8">
            <a:extLst>
              <a:ext uri="{FF2B5EF4-FFF2-40B4-BE49-F238E27FC236}">
                <a16:creationId xmlns:a16="http://schemas.microsoft.com/office/drawing/2014/main" id="{236D62EE-4192-4003-9B5F-7B9A5227D76C}"/>
              </a:ext>
            </a:extLst>
          </p:cNvPr>
          <p:cNvSpPr txBox="1"/>
          <p:nvPr/>
        </p:nvSpPr>
        <p:spPr>
          <a:xfrm>
            <a:off x="1678590" y="3368330"/>
            <a:ext cx="1292255" cy="569387"/>
          </a:xfrm>
          <a:prstGeom prst="rect">
            <a:avLst/>
          </a:prstGeom>
          <a:noFill/>
        </p:spPr>
        <p:txBody>
          <a:bodyPr wrap="square" rtlCol="0">
            <a:spAutoFit/>
          </a:bodyPr>
          <a:lstStyle/>
          <a:p>
            <a:r>
              <a:rPr lang="en-GB" sz="3100" dirty="0">
                <a:solidFill>
                  <a:schemeClr val="accent2"/>
                </a:solidFill>
                <a:latin typeface="Century Gothic" panose="020B0502020202020204" pitchFamily="34" charset="0"/>
              </a:rPr>
              <a:t>quién</a:t>
            </a:r>
          </a:p>
        </p:txBody>
      </p:sp>
      <p:grpSp>
        <p:nvGrpSpPr>
          <p:cNvPr id="10" name="Group 9">
            <a:extLst>
              <a:ext uri="{FF2B5EF4-FFF2-40B4-BE49-F238E27FC236}">
                <a16:creationId xmlns:a16="http://schemas.microsoft.com/office/drawing/2014/main" id="{C52839AA-82D3-45F0-926C-6B516577A684}"/>
              </a:ext>
            </a:extLst>
          </p:cNvPr>
          <p:cNvGrpSpPr/>
          <p:nvPr/>
        </p:nvGrpSpPr>
        <p:grpSpPr>
          <a:xfrm>
            <a:off x="7095295" y="1581928"/>
            <a:ext cx="4662070" cy="2773898"/>
            <a:chOff x="7190508" y="2936854"/>
            <a:chExt cx="4662070" cy="2773898"/>
          </a:xfrm>
        </p:grpSpPr>
        <p:sp>
          <p:nvSpPr>
            <p:cNvPr id="12" name="Rectangle 11">
              <a:extLst>
                <a:ext uri="{FF2B5EF4-FFF2-40B4-BE49-F238E27FC236}">
                  <a16:creationId xmlns:a16="http://schemas.microsoft.com/office/drawing/2014/main" id="{6CB0AD8E-7D2F-4B31-9A37-F3190228D658}"/>
                </a:ext>
              </a:extLst>
            </p:cNvPr>
            <p:cNvSpPr/>
            <p:nvPr/>
          </p:nvSpPr>
          <p:spPr>
            <a:xfrm>
              <a:off x="7190508" y="4854409"/>
              <a:ext cx="2361290"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accent2"/>
                  </a:solidFill>
                  <a:latin typeface="Century Gothic" panose="020B0502020202020204" pitchFamily="34" charset="0"/>
                </a:rPr>
                <a:t>escuchas</a:t>
              </a:r>
            </a:p>
          </p:txBody>
        </p:sp>
        <p:sp>
          <p:nvSpPr>
            <p:cNvPr id="13" name="Rectangle 12">
              <a:extLst>
                <a:ext uri="{FF2B5EF4-FFF2-40B4-BE49-F238E27FC236}">
                  <a16:creationId xmlns:a16="http://schemas.microsoft.com/office/drawing/2014/main" id="{08BD4D15-3B0E-4CFC-A401-F5C6692E92A4}"/>
                </a:ext>
              </a:extLst>
            </p:cNvPr>
            <p:cNvSpPr/>
            <p:nvPr/>
          </p:nvSpPr>
          <p:spPr>
            <a:xfrm>
              <a:off x="7839112" y="2936854"/>
              <a:ext cx="1712685"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solidFill>
                    <a:schemeClr val="accent2"/>
                  </a:solidFill>
                  <a:latin typeface="Century Gothic" panose="020B0502020202020204" pitchFamily="34" charset="0"/>
                </a:rPr>
                <a:t>qué</a:t>
              </a:r>
              <a:endParaRPr lang="en-GB" sz="3600" dirty="0">
                <a:solidFill>
                  <a:schemeClr val="accent2"/>
                </a:solidFill>
                <a:latin typeface="Century Gothic" panose="020B0502020202020204" pitchFamily="34" charset="0"/>
              </a:endParaRPr>
            </a:p>
          </p:txBody>
        </p:sp>
        <p:sp>
          <p:nvSpPr>
            <p:cNvPr id="14" name="Rectangle 13">
              <a:extLst>
                <a:ext uri="{FF2B5EF4-FFF2-40B4-BE49-F238E27FC236}">
                  <a16:creationId xmlns:a16="http://schemas.microsoft.com/office/drawing/2014/main" id="{FF211030-5252-46DF-9538-0A262A89C67E}"/>
                </a:ext>
              </a:extLst>
            </p:cNvPr>
            <p:cNvSpPr/>
            <p:nvPr/>
          </p:nvSpPr>
          <p:spPr>
            <a:xfrm>
              <a:off x="9674854" y="3882104"/>
              <a:ext cx="1712685"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accent2"/>
                  </a:solidFill>
                  <a:latin typeface="Century Gothic" panose="020B0502020202020204" pitchFamily="34" charset="0"/>
                </a:rPr>
                <a:t>quién</a:t>
              </a:r>
            </a:p>
          </p:txBody>
        </p:sp>
        <p:sp>
          <p:nvSpPr>
            <p:cNvPr id="15" name="Rectangle 14">
              <a:extLst>
                <a:ext uri="{FF2B5EF4-FFF2-40B4-BE49-F238E27FC236}">
                  <a16:creationId xmlns:a16="http://schemas.microsoft.com/office/drawing/2014/main" id="{21BF4ED0-5C34-487A-8250-23379DE11E1F}"/>
                </a:ext>
              </a:extLst>
            </p:cNvPr>
            <p:cNvSpPr/>
            <p:nvPr/>
          </p:nvSpPr>
          <p:spPr>
            <a:xfrm>
              <a:off x="7839112" y="3882104"/>
              <a:ext cx="1712685"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solidFill>
                    <a:schemeClr val="accent2"/>
                  </a:solidFill>
                  <a:latin typeface="Century Gothic" panose="020B0502020202020204" pitchFamily="34" charset="0"/>
                </a:rPr>
                <a:t>dónde</a:t>
              </a:r>
              <a:endParaRPr lang="en-GB" sz="3600" dirty="0">
                <a:solidFill>
                  <a:schemeClr val="accent2"/>
                </a:solidFill>
                <a:latin typeface="Century Gothic" panose="020B0502020202020204" pitchFamily="34" charset="0"/>
              </a:endParaRPr>
            </a:p>
          </p:txBody>
        </p:sp>
        <p:sp>
          <p:nvSpPr>
            <p:cNvPr id="16" name="Rectangle 15">
              <a:extLst>
                <a:ext uri="{FF2B5EF4-FFF2-40B4-BE49-F238E27FC236}">
                  <a16:creationId xmlns:a16="http://schemas.microsoft.com/office/drawing/2014/main" id="{3EFFA902-EDD6-441A-816C-2DFB392ED7F9}"/>
                </a:ext>
              </a:extLst>
            </p:cNvPr>
            <p:cNvSpPr/>
            <p:nvPr/>
          </p:nvSpPr>
          <p:spPr>
            <a:xfrm>
              <a:off x="9677495" y="2945789"/>
              <a:ext cx="1712685"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solidFill>
                    <a:schemeClr val="accent2"/>
                  </a:solidFill>
                  <a:latin typeface="Century Gothic" panose="020B0502020202020204" pitchFamily="34" charset="0"/>
                </a:rPr>
                <a:t>bailas</a:t>
              </a:r>
              <a:endParaRPr lang="en-GB" sz="3600" dirty="0">
                <a:solidFill>
                  <a:schemeClr val="accent2"/>
                </a:solidFill>
                <a:latin typeface="Century Gothic" panose="020B0502020202020204" pitchFamily="34" charset="0"/>
              </a:endParaRPr>
            </a:p>
          </p:txBody>
        </p:sp>
        <p:sp>
          <p:nvSpPr>
            <p:cNvPr id="17" name="Rectangle 16">
              <a:extLst>
                <a:ext uri="{FF2B5EF4-FFF2-40B4-BE49-F238E27FC236}">
                  <a16:creationId xmlns:a16="http://schemas.microsoft.com/office/drawing/2014/main" id="{65F05740-55D3-435C-84D0-81D91A52DDB2}"/>
                </a:ext>
              </a:extLst>
            </p:cNvPr>
            <p:cNvSpPr/>
            <p:nvPr/>
          </p:nvSpPr>
          <p:spPr>
            <a:xfrm>
              <a:off x="9674854" y="4854409"/>
              <a:ext cx="2177724"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solidFill>
                    <a:schemeClr val="accent2"/>
                  </a:solidFill>
                  <a:latin typeface="Century Gothic" panose="020B0502020202020204" pitchFamily="34" charset="0"/>
                </a:rPr>
                <a:t>escucho</a:t>
              </a:r>
              <a:endParaRPr lang="en-GB" sz="3600" dirty="0">
                <a:solidFill>
                  <a:schemeClr val="accent2"/>
                </a:solidFill>
                <a:latin typeface="Century Gothic" panose="020B0502020202020204" pitchFamily="34" charset="0"/>
              </a:endParaRPr>
            </a:p>
          </p:txBody>
        </p:sp>
      </p:grpSp>
      <p:sp>
        <p:nvSpPr>
          <p:cNvPr id="18" name="TextBox 17">
            <a:extLst>
              <a:ext uri="{FF2B5EF4-FFF2-40B4-BE49-F238E27FC236}">
                <a16:creationId xmlns:a16="http://schemas.microsoft.com/office/drawing/2014/main" id="{EB78A391-14E7-460C-896D-DB27E0221EFE}"/>
              </a:ext>
            </a:extLst>
          </p:cNvPr>
          <p:cNvSpPr txBox="1"/>
          <p:nvPr/>
        </p:nvSpPr>
        <p:spPr>
          <a:xfrm>
            <a:off x="568849" y="1256362"/>
            <a:ext cx="2219481" cy="569387"/>
          </a:xfrm>
          <a:prstGeom prst="rect">
            <a:avLst/>
          </a:prstGeom>
          <a:noFill/>
        </p:spPr>
        <p:txBody>
          <a:bodyPr wrap="square" rtlCol="0">
            <a:spAutoFit/>
          </a:bodyPr>
          <a:lstStyle/>
          <a:p>
            <a:r>
              <a:rPr lang="en-GB" sz="3100" dirty="0">
                <a:solidFill>
                  <a:schemeClr val="accent2"/>
                </a:solidFill>
                <a:latin typeface="Century Gothic" panose="020B0502020202020204" pitchFamily="34" charset="0"/>
              </a:rPr>
              <a:t>Escucho</a:t>
            </a:r>
          </a:p>
        </p:txBody>
      </p:sp>
      <p:sp>
        <p:nvSpPr>
          <p:cNvPr id="19" name="TextBox 18">
            <a:extLst>
              <a:ext uri="{FF2B5EF4-FFF2-40B4-BE49-F238E27FC236}">
                <a16:creationId xmlns:a16="http://schemas.microsoft.com/office/drawing/2014/main" id="{5752A002-1BE7-4F10-81B6-6DF3DD9AC41F}"/>
              </a:ext>
            </a:extLst>
          </p:cNvPr>
          <p:cNvSpPr txBox="1"/>
          <p:nvPr/>
        </p:nvSpPr>
        <p:spPr>
          <a:xfrm>
            <a:off x="673342" y="1995606"/>
            <a:ext cx="1651376" cy="569387"/>
          </a:xfrm>
          <a:prstGeom prst="rect">
            <a:avLst/>
          </a:prstGeom>
          <a:noFill/>
        </p:spPr>
        <p:txBody>
          <a:bodyPr wrap="square" rtlCol="0">
            <a:spAutoFit/>
          </a:bodyPr>
          <a:lstStyle/>
          <a:p>
            <a:r>
              <a:rPr lang="en-GB" sz="3100" dirty="0">
                <a:solidFill>
                  <a:schemeClr val="accent2"/>
                </a:solidFill>
                <a:latin typeface="Century Gothic" panose="020B0502020202020204" pitchFamily="34" charset="0"/>
              </a:rPr>
              <a:t>Dónde</a:t>
            </a:r>
          </a:p>
        </p:txBody>
      </p:sp>
      <p:pic>
        <p:nvPicPr>
          <p:cNvPr id="20" name="Picture 19">
            <a:extLst>
              <a:ext uri="{FF2B5EF4-FFF2-40B4-BE49-F238E27FC236}">
                <a16:creationId xmlns:a16="http://schemas.microsoft.com/office/drawing/2014/main" id="{6F4D1658-667D-4850-973A-6775ED60D0B7}"/>
              </a:ext>
            </a:extLst>
          </p:cNvPr>
          <p:cNvPicPr>
            <a:picLocks noChangeAspect="1"/>
          </p:cNvPicPr>
          <p:nvPr/>
        </p:nvPicPr>
        <p:blipFill>
          <a:blip r:embed="rId3" cstate="hqprint">
            <a:clrChange>
              <a:clrFrom>
                <a:srgbClr val="FFF8D8"/>
              </a:clrFrom>
              <a:clrTo>
                <a:srgbClr val="FFF8D8">
                  <a:alpha val="0"/>
                </a:srgbClr>
              </a:clrTo>
            </a:clrChang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4057624" y="4239055"/>
            <a:ext cx="3616581" cy="2034326"/>
          </a:xfrm>
          <a:prstGeom prst="rect">
            <a:avLst/>
          </a:prstGeom>
        </p:spPr>
      </p:pic>
      <p:sp>
        <p:nvSpPr>
          <p:cNvPr id="21" name="TextBox 20">
            <a:extLst>
              <a:ext uri="{FF2B5EF4-FFF2-40B4-BE49-F238E27FC236}">
                <a16:creationId xmlns:a16="http://schemas.microsoft.com/office/drawing/2014/main" id="{786B2D25-8D70-43B5-9D84-6B4A6FD26696}"/>
              </a:ext>
            </a:extLst>
          </p:cNvPr>
          <p:cNvSpPr txBox="1"/>
          <p:nvPr/>
        </p:nvSpPr>
        <p:spPr>
          <a:xfrm>
            <a:off x="673342" y="4823427"/>
            <a:ext cx="1292255" cy="569387"/>
          </a:xfrm>
          <a:prstGeom prst="rect">
            <a:avLst/>
          </a:prstGeom>
          <a:noFill/>
        </p:spPr>
        <p:txBody>
          <a:bodyPr wrap="square" rtlCol="0">
            <a:spAutoFit/>
          </a:bodyPr>
          <a:lstStyle/>
          <a:p>
            <a:r>
              <a:rPr lang="en-GB" sz="3100" dirty="0" err="1">
                <a:solidFill>
                  <a:schemeClr val="accent2"/>
                </a:solidFill>
                <a:latin typeface="Century Gothic" panose="020B0502020202020204" pitchFamily="34" charset="0"/>
              </a:rPr>
              <a:t>Bailas</a:t>
            </a:r>
            <a:endParaRPr lang="en-GB" sz="3100" dirty="0">
              <a:solidFill>
                <a:schemeClr val="accent2"/>
              </a:solidFill>
              <a:latin typeface="Century Gothic" panose="020B0502020202020204" pitchFamily="34" charset="0"/>
            </a:endParaRPr>
          </a:p>
        </p:txBody>
      </p:sp>
      <p:sp>
        <p:nvSpPr>
          <p:cNvPr id="4" name="Title 3">
            <a:extLst>
              <a:ext uri="{FF2B5EF4-FFF2-40B4-BE49-F238E27FC236}">
                <a16:creationId xmlns:a16="http://schemas.microsoft.com/office/drawing/2014/main" id="{82B2CB78-C3AD-41C8-9FBE-E9655D8D37B9}"/>
              </a:ext>
            </a:extLst>
          </p:cNvPr>
          <p:cNvSpPr>
            <a:spLocks noGrp="1"/>
          </p:cNvSpPr>
          <p:nvPr>
            <p:ph type="title"/>
          </p:nvPr>
        </p:nvSpPr>
        <p:spPr>
          <a:xfrm>
            <a:off x="243115" y="256365"/>
            <a:ext cx="10515600" cy="1325563"/>
          </a:xfrm>
        </p:spPr>
        <p:txBody>
          <a:bodyPr/>
          <a:lstStyle/>
          <a:p>
            <a:pPr rtl="0" eaLnBrk="1" latinLnBrk="0" hangingPunct="1"/>
            <a:r>
              <a:rPr lang="en-GB" sz="3200" kern="1200" dirty="0">
                <a:solidFill>
                  <a:srgbClr val="002060"/>
                </a:solidFill>
                <a:effectLst/>
                <a:latin typeface="Century Gothic" panose="020B0502020202020204" pitchFamily="34" charset="0"/>
                <a:ea typeface="+mn-ea"/>
                <a:cs typeface="+mn-cs"/>
              </a:rPr>
              <a:t>¿______ </a:t>
            </a:r>
            <a:r>
              <a:rPr lang="en-GB" sz="3200" kern="1200" dirty="0" err="1">
                <a:solidFill>
                  <a:srgbClr val="002060"/>
                </a:solidFill>
                <a:effectLst/>
                <a:latin typeface="Century Gothic" panose="020B0502020202020204" pitchFamily="34" charset="0"/>
                <a:ea typeface="+mn-ea"/>
                <a:cs typeface="+mn-cs"/>
              </a:rPr>
              <a:t>música</a:t>
            </a:r>
            <a:r>
              <a:rPr lang="en-GB" sz="3200" kern="1200" dirty="0">
                <a:solidFill>
                  <a:srgbClr val="002060"/>
                </a:solidFill>
                <a:effectLst/>
                <a:latin typeface="Century Gothic" panose="020B0502020202020204" pitchFamily="34" charset="0"/>
                <a:ea typeface="+mn-ea"/>
                <a:cs typeface="+mn-cs"/>
              </a:rPr>
              <a:t> ____________?</a:t>
            </a:r>
            <a:endParaRPr lang="en-GB" dirty="0">
              <a:solidFill>
                <a:srgbClr val="002060"/>
              </a:solidFill>
              <a:effectLst/>
            </a:endParaRPr>
          </a:p>
        </p:txBody>
      </p:sp>
      <p:sp>
        <p:nvSpPr>
          <p:cNvPr id="22" name="Rounded Rectangle 11">
            <a:extLst>
              <a:ext uri="{FF2B5EF4-FFF2-40B4-BE49-F238E27FC236}">
                <a16:creationId xmlns:a16="http://schemas.microsoft.com/office/drawing/2014/main" id="{A316DD52-7894-4A75-969C-CA0645DA2978}"/>
              </a:ext>
            </a:extLst>
          </p:cNvPr>
          <p:cNvSpPr/>
          <p:nvPr/>
        </p:nvSpPr>
        <p:spPr>
          <a:xfrm>
            <a:off x="10045148" y="258166"/>
            <a:ext cx="188299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Title 141">
            <a:extLst>
              <a:ext uri="{FF2B5EF4-FFF2-40B4-BE49-F238E27FC236}">
                <a16:creationId xmlns:a16="http://schemas.microsoft.com/office/drawing/2014/main" id="{19D34094-469A-4784-A476-F7A0C05F4F24}"/>
              </a:ext>
            </a:extLst>
          </p:cNvPr>
          <p:cNvSpPr txBox="1">
            <a:spLocks/>
          </p:cNvSpPr>
          <p:nvPr/>
        </p:nvSpPr>
        <p:spPr>
          <a:xfrm>
            <a:off x="10161338" y="-204157"/>
            <a:ext cx="24282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000" b="1" dirty="0">
                <a:solidFill>
                  <a:srgbClr val="FFFFFF"/>
                </a:solidFill>
                <a:latin typeface="Century Gothic" panose="020B0502020202020204" pitchFamily="34" charset="0"/>
                <a:ea typeface="+mn-ea"/>
                <a:cs typeface="+mn-cs"/>
              </a:rPr>
              <a:t>leer / hablar</a:t>
            </a:r>
            <a:endParaRPr lang="en-GB" dirty="0">
              <a:latin typeface="Century Gothic" panose="020B0502020202020204" pitchFamily="34" charset="0"/>
            </a:endParaRPr>
          </a:p>
        </p:txBody>
      </p:sp>
      <p:sp>
        <p:nvSpPr>
          <p:cNvPr id="2" name="Rectangle 1"/>
          <p:cNvSpPr/>
          <p:nvPr/>
        </p:nvSpPr>
        <p:spPr>
          <a:xfrm>
            <a:off x="11111559" y="734480"/>
            <a:ext cx="697627" cy="369332"/>
          </a:xfrm>
          <a:prstGeom prst="rect">
            <a:avLst/>
          </a:prstGeom>
        </p:spPr>
        <p:txBody>
          <a:bodyPr wrap="none">
            <a:spAutoFit/>
          </a:bodyPr>
          <a:lstStyle/>
          <a:p>
            <a:r>
              <a:rPr lang="en-GB" b="1" dirty="0">
                <a:latin typeface="Century Gothic" panose="020B0502020202020204" pitchFamily="34" charset="0"/>
              </a:rPr>
              <a:t>[2/2]</a:t>
            </a:r>
          </a:p>
        </p:txBody>
      </p:sp>
    </p:spTree>
    <p:extLst>
      <p:ext uri="{BB962C8B-B14F-4D97-AF65-F5344CB8AC3E}">
        <p14:creationId xmlns:p14="http://schemas.microsoft.com/office/powerpoint/2010/main" val="180058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8" grpId="0"/>
      <p:bldP spid="19" grpId="0"/>
      <p:bldP spid="2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52445"/>
            <a:ext cx="241059" cy="416191"/>
          </a:xfrm>
        </p:spPr>
        <p:txBody>
          <a:bodyPr>
            <a:normAutofit/>
          </a:bodyPr>
          <a:lstStyle/>
          <a:p>
            <a:r>
              <a:rPr lang="en-GB" sz="100" dirty="0">
                <a:solidFill>
                  <a:schemeClr val="bg1"/>
                </a:solidFill>
              </a:rPr>
              <a:t>Persona A</a:t>
            </a:r>
          </a:p>
        </p:txBody>
      </p:sp>
      <p:sp>
        <p:nvSpPr>
          <p:cNvPr id="3" name="Rectangle 2"/>
          <p:cNvSpPr/>
          <p:nvPr/>
        </p:nvSpPr>
        <p:spPr>
          <a:xfrm>
            <a:off x="95376" y="857752"/>
            <a:ext cx="5967118" cy="48746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p:txBody>
      </p:sp>
      <p:sp>
        <p:nvSpPr>
          <p:cNvPr id="4" name="Title 2">
            <a:extLst>
              <a:ext uri="{FF2B5EF4-FFF2-40B4-BE49-F238E27FC236}">
                <a16:creationId xmlns:a16="http://schemas.microsoft.com/office/drawing/2014/main" id="{89A9CC99-6E6F-BA4F-8531-09C581FE85E7}"/>
              </a:ext>
            </a:extLst>
          </p:cNvPr>
          <p:cNvSpPr txBox="1">
            <a:spLocks/>
          </p:cNvSpPr>
          <p:nvPr/>
        </p:nvSpPr>
        <p:spPr>
          <a:xfrm>
            <a:off x="91811" y="866304"/>
            <a:ext cx="4917972"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accent1">
                    <a:lumMod val="50000"/>
                  </a:schemeClr>
                </a:solidFill>
              </a:rPr>
              <a:t>Ask your partner these questions.</a:t>
            </a:r>
            <a:endParaRPr lang="en-US" sz="2000" dirty="0">
              <a:solidFill>
                <a:schemeClr val="accent1">
                  <a:lumMod val="50000"/>
                </a:schemeClr>
              </a:solidFill>
            </a:endParaRPr>
          </a:p>
        </p:txBody>
      </p:sp>
      <p:sp>
        <p:nvSpPr>
          <p:cNvPr id="8" name="TextBox 7"/>
          <p:cNvSpPr txBox="1"/>
          <p:nvPr/>
        </p:nvSpPr>
        <p:spPr>
          <a:xfrm>
            <a:off x="53089" y="2813319"/>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2. Does she go </a:t>
            </a:r>
            <a:r>
              <a:rPr lang="en-GB" sz="2000" dirty="0">
                <a:solidFill>
                  <a:schemeClr val="accent1">
                    <a:lumMod val="50000"/>
                  </a:schemeClr>
                </a:solidFill>
                <a:latin typeface="Century Gothic" panose="020B0502020202020204" pitchFamily="34" charset="0"/>
              </a:rPr>
              <a:t>to the beach during holidays?</a:t>
            </a:r>
          </a:p>
        </p:txBody>
      </p:sp>
      <p:sp>
        <p:nvSpPr>
          <p:cNvPr id="17" name="Rectangle 16"/>
          <p:cNvSpPr/>
          <p:nvPr/>
        </p:nvSpPr>
        <p:spPr>
          <a:xfrm>
            <a:off x="6130319" y="857752"/>
            <a:ext cx="5972033" cy="48888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p:txBody>
      </p:sp>
      <p:sp>
        <p:nvSpPr>
          <p:cNvPr id="18" name="Title 2">
            <a:extLst>
              <a:ext uri="{FF2B5EF4-FFF2-40B4-BE49-F238E27FC236}">
                <a16:creationId xmlns:a16="http://schemas.microsoft.com/office/drawing/2014/main" id="{89A9CC99-6E6F-BA4F-8531-09C581FE85E7}"/>
              </a:ext>
            </a:extLst>
          </p:cNvPr>
          <p:cNvSpPr txBox="1">
            <a:spLocks/>
          </p:cNvSpPr>
          <p:nvPr/>
        </p:nvSpPr>
        <p:spPr>
          <a:xfrm>
            <a:off x="6130318" y="971810"/>
            <a:ext cx="6188680" cy="7997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accent1">
                    <a:lumMod val="50000"/>
                  </a:schemeClr>
                </a:solidFill>
              </a:rPr>
              <a:t>Persona A </a:t>
            </a:r>
          </a:p>
          <a:p>
            <a:pPr>
              <a:lnSpc>
                <a:spcPct val="120000"/>
              </a:lnSpc>
            </a:pPr>
            <a:r>
              <a:rPr lang="en-GB" sz="2000" b="1" dirty="0">
                <a:solidFill>
                  <a:schemeClr val="accent1">
                    <a:lumMod val="50000"/>
                  </a:schemeClr>
                </a:solidFill>
              </a:rPr>
              <a:t>Is your partner asking about you or your friend?</a:t>
            </a:r>
          </a:p>
          <a:p>
            <a:pPr>
              <a:lnSpc>
                <a:spcPct val="120000"/>
              </a:lnSpc>
            </a:pPr>
            <a:r>
              <a:rPr lang="en-GB" sz="2000" b="1" dirty="0">
                <a:solidFill>
                  <a:schemeClr val="accent1">
                    <a:lumMod val="50000"/>
                  </a:schemeClr>
                </a:solidFill>
              </a:rPr>
              <a:t>Say whether you go / she goes (    ) or not (    ) :</a:t>
            </a:r>
            <a:endParaRPr lang="en-US" sz="2000" dirty="0">
              <a:solidFill>
                <a:schemeClr val="accent1">
                  <a:lumMod val="50000"/>
                </a:schemeClr>
              </a:solidFill>
            </a:endParaRPr>
          </a:p>
        </p:txBody>
      </p:sp>
      <p:sp>
        <p:nvSpPr>
          <p:cNvPr id="19" name="Title 2">
            <a:extLst>
              <a:ext uri="{FF2B5EF4-FFF2-40B4-BE49-F238E27FC236}">
                <a16:creationId xmlns:a16="http://schemas.microsoft.com/office/drawing/2014/main" id="{89A9CC99-6E6F-BA4F-8531-09C581FE85E7}"/>
              </a:ext>
            </a:extLst>
          </p:cNvPr>
          <p:cNvSpPr txBox="1">
            <a:spLocks/>
          </p:cNvSpPr>
          <p:nvPr/>
        </p:nvSpPr>
        <p:spPr>
          <a:xfrm>
            <a:off x="78385" y="1426524"/>
            <a:ext cx="5442017"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accent1">
                    <a:lumMod val="50000"/>
                  </a:schemeClr>
                </a:solidFill>
              </a:rPr>
              <a:t>Tick  (     )  if that person does it and cross out (     ) if that person doesn’t.</a:t>
            </a:r>
            <a:endParaRPr lang="en-US" sz="2000" dirty="0">
              <a:solidFill>
                <a:schemeClr val="accent1">
                  <a:lumMod val="50000"/>
                </a:schemeClr>
              </a:solidFill>
            </a:endParaRPr>
          </a:p>
        </p:txBody>
      </p:sp>
      <p:sp>
        <p:nvSpPr>
          <p:cNvPr id="22" name="TextBox 21"/>
          <p:cNvSpPr txBox="1"/>
          <p:nvPr/>
        </p:nvSpPr>
        <p:spPr>
          <a:xfrm>
            <a:off x="6092677" y="2384003"/>
            <a:ext cx="3535089"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[to the square every night]</a:t>
            </a:r>
          </a:p>
        </p:txBody>
      </p:sp>
      <p:sp>
        <p:nvSpPr>
          <p:cNvPr id="24" name="TextBox 23"/>
          <p:cNvSpPr txBox="1"/>
          <p:nvPr/>
        </p:nvSpPr>
        <p:spPr>
          <a:xfrm>
            <a:off x="6092677" y="2918971"/>
            <a:ext cx="4231653"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[to the countryside after school]</a:t>
            </a:r>
          </a:p>
        </p:txBody>
      </p:sp>
      <p:sp>
        <p:nvSpPr>
          <p:cNvPr id="26" name="TextBox 25"/>
          <p:cNvSpPr txBox="1"/>
          <p:nvPr/>
        </p:nvSpPr>
        <p:spPr>
          <a:xfrm>
            <a:off x="6100136" y="3505162"/>
            <a:ext cx="4789622"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[to school every day]</a:t>
            </a:r>
          </a:p>
        </p:txBody>
      </p:sp>
      <p:sp>
        <p:nvSpPr>
          <p:cNvPr id="28" name="TextBox 27"/>
          <p:cNvSpPr txBox="1"/>
          <p:nvPr/>
        </p:nvSpPr>
        <p:spPr>
          <a:xfrm>
            <a:off x="6100136" y="4088936"/>
            <a:ext cx="4179981"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[to the island in August]</a:t>
            </a:r>
          </a:p>
        </p:txBody>
      </p:sp>
      <p:sp>
        <p:nvSpPr>
          <p:cNvPr id="30" name="TextBox 29"/>
          <p:cNvSpPr txBox="1"/>
          <p:nvPr/>
        </p:nvSpPr>
        <p:spPr>
          <a:xfrm>
            <a:off x="6100136" y="4672710"/>
            <a:ext cx="3966751"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[to the market in the morning]</a:t>
            </a:r>
          </a:p>
        </p:txBody>
      </p:sp>
      <p:sp>
        <p:nvSpPr>
          <p:cNvPr id="32" name="TextBox 31"/>
          <p:cNvSpPr txBox="1"/>
          <p:nvPr/>
        </p:nvSpPr>
        <p:spPr>
          <a:xfrm>
            <a:off x="6077402" y="5237847"/>
            <a:ext cx="4123259"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[to the mountains on Sunday]</a:t>
            </a:r>
          </a:p>
        </p:txBody>
      </p:sp>
      <p:sp>
        <p:nvSpPr>
          <p:cNvPr id="33" name="TextBox 32"/>
          <p:cNvSpPr txBox="1"/>
          <p:nvPr/>
        </p:nvSpPr>
        <p:spPr>
          <a:xfrm>
            <a:off x="0" y="18790"/>
            <a:ext cx="2777139" cy="430887"/>
          </a:xfrm>
          <a:prstGeom prst="rect">
            <a:avLst/>
          </a:prstGeom>
          <a:noFill/>
        </p:spPr>
        <p:txBody>
          <a:bodyPr wrap="square" rtlCol="0">
            <a:spAutoFit/>
          </a:bodyPr>
          <a:lstStyle/>
          <a:p>
            <a:r>
              <a:rPr lang="en-GB" sz="2200" b="1" dirty="0">
                <a:solidFill>
                  <a:schemeClr val="accent1">
                    <a:lumMod val="50000"/>
                  </a:schemeClr>
                </a:solidFill>
                <a:latin typeface="Century Gothic" panose="020B0502020202020204" pitchFamily="34" charset="0"/>
              </a:rPr>
              <a:t>Persona A</a:t>
            </a:r>
          </a:p>
        </p:txBody>
      </p:sp>
      <p:pic>
        <p:nvPicPr>
          <p:cNvPr id="44"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42768" y="2388702"/>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48" name="Picture 2" descr="http://www.clker.com/cliparts/j/p/l/D/8/K/green-tick-md.png">
            <a:extLst>
              <a:ext uri="{FF2B5EF4-FFF2-40B4-BE49-F238E27FC236}">
                <a16:creationId xmlns:a16="http://schemas.microsoft.com/office/drawing/2014/main" id="{70CAE2CA-98D0-4E3A-BC3A-23AD15E9A8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00661" y="1611500"/>
            <a:ext cx="261092" cy="272084"/>
          </a:xfrm>
          <a:prstGeom prst="rect">
            <a:avLst/>
          </a:prstGeom>
          <a:noFill/>
          <a:extLst>
            <a:ext uri="{909E8E84-426E-40dd-AFC4-6F175D3DCCD1}">
              <a14:hiddenFill xmlns:a14="http://schemas.microsoft.com/office/drawing/2010/main" xmlns="">
                <a:solidFill>
                  <a:srgbClr val="FFFFFF"/>
                </a:solidFill>
              </a14:hiddenFill>
            </a:ext>
          </a:extLst>
        </p:spPr>
      </p:pic>
      <p:pic>
        <p:nvPicPr>
          <p:cNvPr id="49"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49007" y="1654349"/>
            <a:ext cx="233939" cy="233939"/>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10410360" y="1988493"/>
            <a:ext cx="660513"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me</a:t>
            </a:r>
          </a:p>
        </p:txBody>
      </p:sp>
      <p:sp>
        <p:nvSpPr>
          <p:cNvPr id="31" name="TextBox 30"/>
          <p:cNvSpPr txBox="1"/>
          <p:nvPr/>
        </p:nvSpPr>
        <p:spPr>
          <a:xfrm>
            <a:off x="11211295" y="1987101"/>
            <a:ext cx="891057"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friend</a:t>
            </a:r>
          </a:p>
        </p:txBody>
      </p:sp>
      <p:pic>
        <p:nvPicPr>
          <p:cNvPr id="34"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1779" y="2509118"/>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42954" y="2961389"/>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36"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75431" y="2918971"/>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39"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0640" y="4092954"/>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78918" y="4110644"/>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50"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78918" y="5330812"/>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51"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01499" y="5210250"/>
            <a:ext cx="340178" cy="354501"/>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55421" y="2183948"/>
            <a:ext cx="5414669"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1. Do you go to the park in the afternoon?</a:t>
            </a:r>
          </a:p>
        </p:txBody>
      </p:sp>
      <p:pic>
        <p:nvPicPr>
          <p:cNvPr id="53"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4465" y="1323855"/>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54"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495" y="1761293"/>
            <a:ext cx="233939" cy="233939"/>
          </a:xfrm>
          <a:prstGeom prst="rect">
            <a:avLst/>
          </a:prstGeom>
          <a:noFill/>
          <a:extLst>
            <a:ext uri="{909E8E84-426E-40dd-AFC4-6F175D3DCCD1}">
              <a14:hiddenFill xmlns:a14="http://schemas.microsoft.com/office/drawing/2010/main" xmlns="">
                <a:solidFill>
                  <a:srgbClr val="FFFFFF"/>
                </a:solidFill>
              </a14:hiddenFill>
            </a:ext>
          </a:extLst>
        </p:spPr>
      </p:pic>
      <p:sp>
        <p:nvSpPr>
          <p:cNvPr id="57" name="TextBox 56"/>
          <p:cNvSpPr txBox="1"/>
          <p:nvPr/>
        </p:nvSpPr>
        <p:spPr>
          <a:xfrm>
            <a:off x="53089" y="3442691"/>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3. Does she go </a:t>
            </a:r>
            <a:r>
              <a:rPr lang="en-GB" sz="2000" dirty="0">
                <a:solidFill>
                  <a:schemeClr val="accent1">
                    <a:lumMod val="50000"/>
                  </a:schemeClr>
                </a:solidFill>
                <a:latin typeface="Century Gothic" panose="020B0502020202020204" pitchFamily="34" charset="0"/>
              </a:rPr>
              <a:t>to the shops on Sunday?</a:t>
            </a:r>
          </a:p>
        </p:txBody>
      </p:sp>
      <p:sp>
        <p:nvSpPr>
          <p:cNvPr id="58" name="TextBox 57"/>
          <p:cNvSpPr txBox="1"/>
          <p:nvPr/>
        </p:nvSpPr>
        <p:spPr>
          <a:xfrm>
            <a:off x="61123" y="4098026"/>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4. Do you go </a:t>
            </a:r>
            <a:r>
              <a:rPr lang="en-GB" sz="2000" dirty="0">
                <a:solidFill>
                  <a:schemeClr val="accent1">
                    <a:lumMod val="50000"/>
                  </a:schemeClr>
                </a:solidFill>
                <a:latin typeface="Century Gothic" panose="020B0502020202020204" pitchFamily="34" charset="0"/>
              </a:rPr>
              <a:t>to the theatre sometimes?</a:t>
            </a:r>
          </a:p>
        </p:txBody>
      </p:sp>
      <p:sp>
        <p:nvSpPr>
          <p:cNvPr id="59" name="TextBox 58"/>
          <p:cNvSpPr txBox="1"/>
          <p:nvPr/>
        </p:nvSpPr>
        <p:spPr>
          <a:xfrm>
            <a:off x="87770" y="4679023"/>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5. Does she go </a:t>
            </a:r>
            <a:r>
              <a:rPr lang="en-GB" sz="2000" dirty="0">
                <a:solidFill>
                  <a:schemeClr val="accent1">
                    <a:lumMod val="50000"/>
                  </a:schemeClr>
                </a:solidFill>
                <a:latin typeface="Century Gothic" panose="020B0502020202020204" pitchFamily="34" charset="0"/>
              </a:rPr>
              <a:t>to the station normally?</a:t>
            </a:r>
          </a:p>
        </p:txBody>
      </p:sp>
      <p:sp>
        <p:nvSpPr>
          <p:cNvPr id="60" name="TextBox 59"/>
          <p:cNvSpPr txBox="1"/>
          <p:nvPr/>
        </p:nvSpPr>
        <p:spPr>
          <a:xfrm>
            <a:off x="78385" y="5237847"/>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6. Do you go </a:t>
            </a:r>
            <a:r>
              <a:rPr lang="en-GB" sz="2000" dirty="0">
                <a:solidFill>
                  <a:schemeClr val="accent1">
                    <a:lumMod val="50000"/>
                  </a:schemeClr>
                </a:solidFill>
                <a:latin typeface="Century Gothic" panose="020B0502020202020204" pitchFamily="34" charset="0"/>
              </a:rPr>
              <a:t>to the sea in January?</a:t>
            </a:r>
          </a:p>
        </p:txBody>
      </p:sp>
      <p:pic>
        <p:nvPicPr>
          <p:cNvPr id="61"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59976" y="3506885"/>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62"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08254" y="3524575"/>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63"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83742" y="4780265"/>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64"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42954" y="4650948"/>
            <a:ext cx="340178" cy="3545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2454536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53441"/>
            <a:ext cx="173234" cy="115195"/>
          </a:xfrm>
        </p:spPr>
        <p:txBody>
          <a:bodyPr>
            <a:noAutofit/>
          </a:bodyPr>
          <a:lstStyle/>
          <a:p>
            <a:r>
              <a:rPr lang="en-GB" sz="100" dirty="0">
                <a:solidFill>
                  <a:schemeClr val="bg1"/>
                </a:solidFill>
              </a:rPr>
              <a:t>Persona B</a:t>
            </a:r>
          </a:p>
        </p:txBody>
      </p:sp>
      <p:sp>
        <p:nvSpPr>
          <p:cNvPr id="3" name="Rectangle 2"/>
          <p:cNvSpPr/>
          <p:nvPr/>
        </p:nvSpPr>
        <p:spPr>
          <a:xfrm>
            <a:off x="95376" y="857752"/>
            <a:ext cx="5967118" cy="48746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p:txBody>
      </p:sp>
      <p:sp>
        <p:nvSpPr>
          <p:cNvPr id="4" name="Title 2">
            <a:extLst>
              <a:ext uri="{FF2B5EF4-FFF2-40B4-BE49-F238E27FC236}">
                <a16:creationId xmlns:a16="http://schemas.microsoft.com/office/drawing/2014/main" id="{89A9CC99-6E6F-BA4F-8531-09C581FE85E7}"/>
              </a:ext>
            </a:extLst>
          </p:cNvPr>
          <p:cNvSpPr txBox="1">
            <a:spLocks/>
          </p:cNvSpPr>
          <p:nvPr/>
        </p:nvSpPr>
        <p:spPr>
          <a:xfrm>
            <a:off x="91811" y="866304"/>
            <a:ext cx="4917972"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accent1">
                    <a:lumMod val="50000"/>
                  </a:schemeClr>
                </a:solidFill>
              </a:rPr>
              <a:t>Ask your partner these questions.</a:t>
            </a:r>
            <a:endParaRPr lang="en-US" sz="2000" dirty="0">
              <a:solidFill>
                <a:schemeClr val="accent1">
                  <a:lumMod val="50000"/>
                </a:schemeClr>
              </a:solidFill>
            </a:endParaRPr>
          </a:p>
        </p:txBody>
      </p:sp>
      <p:sp>
        <p:nvSpPr>
          <p:cNvPr id="8" name="TextBox 7"/>
          <p:cNvSpPr txBox="1"/>
          <p:nvPr/>
        </p:nvSpPr>
        <p:spPr>
          <a:xfrm>
            <a:off x="53089" y="2813319"/>
            <a:ext cx="6074074"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2. Does she go </a:t>
            </a:r>
            <a:r>
              <a:rPr lang="en-GB" sz="2000" dirty="0">
                <a:solidFill>
                  <a:schemeClr val="accent1">
                    <a:lumMod val="50000"/>
                  </a:schemeClr>
                </a:solidFill>
                <a:latin typeface="Century Gothic" panose="020B0502020202020204" pitchFamily="34" charset="0"/>
              </a:rPr>
              <a:t>to the countryside after school?</a:t>
            </a:r>
          </a:p>
        </p:txBody>
      </p:sp>
      <p:sp>
        <p:nvSpPr>
          <p:cNvPr id="17" name="Rectangle 16"/>
          <p:cNvSpPr/>
          <p:nvPr/>
        </p:nvSpPr>
        <p:spPr>
          <a:xfrm>
            <a:off x="6130319" y="857752"/>
            <a:ext cx="5972033" cy="48888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p:txBody>
      </p:sp>
      <p:sp>
        <p:nvSpPr>
          <p:cNvPr id="18" name="Title 2">
            <a:extLst>
              <a:ext uri="{FF2B5EF4-FFF2-40B4-BE49-F238E27FC236}">
                <a16:creationId xmlns:a16="http://schemas.microsoft.com/office/drawing/2014/main" id="{89A9CC99-6E6F-BA4F-8531-09C581FE85E7}"/>
              </a:ext>
            </a:extLst>
          </p:cNvPr>
          <p:cNvSpPr txBox="1">
            <a:spLocks/>
          </p:cNvSpPr>
          <p:nvPr/>
        </p:nvSpPr>
        <p:spPr>
          <a:xfrm>
            <a:off x="6130318" y="971810"/>
            <a:ext cx="6188680" cy="7997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accent1">
                    <a:lumMod val="50000"/>
                  </a:schemeClr>
                </a:solidFill>
              </a:rPr>
              <a:t>Persona B </a:t>
            </a:r>
          </a:p>
          <a:p>
            <a:pPr>
              <a:lnSpc>
                <a:spcPct val="120000"/>
              </a:lnSpc>
            </a:pPr>
            <a:r>
              <a:rPr lang="en-GB" sz="2000" b="1" dirty="0">
                <a:solidFill>
                  <a:schemeClr val="accent1">
                    <a:lumMod val="50000"/>
                  </a:schemeClr>
                </a:solidFill>
              </a:rPr>
              <a:t>Is your partner asking about you or your friend?</a:t>
            </a:r>
          </a:p>
          <a:p>
            <a:pPr>
              <a:lnSpc>
                <a:spcPct val="120000"/>
              </a:lnSpc>
            </a:pPr>
            <a:r>
              <a:rPr lang="en-GB" sz="2000" b="1" dirty="0">
                <a:solidFill>
                  <a:schemeClr val="accent1">
                    <a:lumMod val="50000"/>
                  </a:schemeClr>
                </a:solidFill>
              </a:rPr>
              <a:t>Say whether you go / she goes (    ) or not (    ) :</a:t>
            </a:r>
            <a:endParaRPr lang="en-US" sz="2000" dirty="0">
              <a:solidFill>
                <a:schemeClr val="accent1">
                  <a:lumMod val="50000"/>
                </a:schemeClr>
              </a:solidFill>
            </a:endParaRPr>
          </a:p>
        </p:txBody>
      </p:sp>
      <p:sp>
        <p:nvSpPr>
          <p:cNvPr id="19" name="Title 2">
            <a:extLst>
              <a:ext uri="{FF2B5EF4-FFF2-40B4-BE49-F238E27FC236}">
                <a16:creationId xmlns:a16="http://schemas.microsoft.com/office/drawing/2014/main" id="{89A9CC99-6E6F-BA4F-8531-09C581FE85E7}"/>
              </a:ext>
            </a:extLst>
          </p:cNvPr>
          <p:cNvSpPr txBox="1">
            <a:spLocks/>
          </p:cNvSpPr>
          <p:nvPr/>
        </p:nvSpPr>
        <p:spPr>
          <a:xfrm>
            <a:off x="78385" y="1426524"/>
            <a:ext cx="5442017"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accent1">
                    <a:lumMod val="50000"/>
                  </a:schemeClr>
                </a:solidFill>
              </a:rPr>
              <a:t>Tick  (     )  if that person does it and cross out (     ) if that person doesn’t.</a:t>
            </a:r>
            <a:endParaRPr lang="en-US" sz="2000" dirty="0">
              <a:solidFill>
                <a:schemeClr val="accent1">
                  <a:lumMod val="50000"/>
                </a:schemeClr>
              </a:solidFill>
            </a:endParaRPr>
          </a:p>
        </p:txBody>
      </p:sp>
      <p:sp>
        <p:nvSpPr>
          <p:cNvPr id="22" name="TextBox 21"/>
          <p:cNvSpPr txBox="1"/>
          <p:nvPr/>
        </p:nvSpPr>
        <p:spPr>
          <a:xfrm>
            <a:off x="6070100" y="2399471"/>
            <a:ext cx="3881601"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[to the park in the afternoon]</a:t>
            </a:r>
          </a:p>
        </p:txBody>
      </p:sp>
      <p:sp>
        <p:nvSpPr>
          <p:cNvPr id="24" name="TextBox 23"/>
          <p:cNvSpPr txBox="1"/>
          <p:nvPr/>
        </p:nvSpPr>
        <p:spPr>
          <a:xfrm>
            <a:off x="6070100" y="2921171"/>
            <a:ext cx="4470739"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[to the beach during the holidays]</a:t>
            </a:r>
          </a:p>
        </p:txBody>
      </p:sp>
      <p:sp>
        <p:nvSpPr>
          <p:cNvPr id="26" name="TextBox 25"/>
          <p:cNvSpPr txBox="1"/>
          <p:nvPr/>
        </p:nvSpPr>
        <p:spPr>
          <a:xfrm>
            <a:off x="6092677" y="3467393"/>
            <a:ext cx="4789622"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[to the shops on Sunday]</a:t>
            </a:r>
          </a:p>
        </p:txBody>
      </p:sp>
      <p:sp>
        <p:nvSpPr>
          <p:cNvPr id="28" name="TextBox 27"/>
          <p:cNvSpPr txBox="1"/>
          <p:nvPr/>
        </p:nvSpPr>
        <p:spPr>
          <a:xfrm>
            <a:off x="6073800" y="4071615"/>
            <a:ext cx="4179981"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[to the theatre sometimes]</a:t>
            </a:r>
          </a:p>
        </p:txBody>
      </p:sp>
      <p:sp>
        <p:nvSpPr>
          <p:cNvPr id="30" name="TextBox 29"/>
          <p:cNvSpPr txBox="1"/>
          <p:nvPr/>
        </p:nvSpPr>
        <p:spPr>
          <a:xfrm>
            <a:off x="6097981" y="4626014"/>
            <a:ext cx="3966751"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[to the station normally]</a:t>
            </a:r>
          </a:p>
        </p:txBody>
      </p:sp>
      <p:sp>
        <p:nvSpPr>
          <p:cNvPr id="32" name="TextBox 31"/>
          <p:cNvSpPr txBox="1"/>
          <p:nvPr/>
        </p:nvSpPr>
        <p:spPr>
          <a:xfrm>
            <a:off x="6130318" y="5238721"/>
            <a:ext cx="3769604"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[to the sea in January]</a:t>
            </a:r>
          </a:p>
        </p:txBody>
      </p:sp>
      <p:sp>
        <p:nvSpPr>
          <p:cNvPr id="33" name="TextBox 32"/>
          <p:cNvSpPr txBox="1"/>
          <p:nvPr/>
        </p:nvSpPr>
        <p:spPr>
          <a:xfrm>
            <a:off x="0" y="18790"/>
            <a:ext cx="2777139" cy="430887"/>
          </a:xfrm>
          <a:prstGeom prst="rect">
            <a:avLst/>
          </a:prstGeom>
          <a:noFill/>
        </p:spPr>
        <p:txBody>
          <a:bodyPr wrap="square" rtlCol="0">
            <a:spAutoFit/>
          </a:bodyPr>
          <a:lstStyle/>
          <a:p>
            <a:r>
              <a:rPr lang="en-GB" sz="2200" b="1" dirty="0">
                <a:solidFill>
                  <a:schemeClr val="accent1">
                    <a:lumMod val="50000"/>
                  </a:schemeClr>
                </a:solidFill>
                <a:latin typeface="Century Gothic" panose="020B0502020202020204" pitchFamily="34" charset="0"/>
              </a:rPr>
              <a:t>Persona B</a:t>
            </a:r>
          </a:p>
        </p:txBody>
      </p:sp>
      <p:pic>
        <p:nvPicPr>
          <p:cNvPr id="44"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0436" y="2378456"/>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48" name="Picture 2" descr="http://www.clker.com/cliparts/j/p/l/D/8/K/green-tick-md.png">
            <a:extLst>
              <a:ext uri="{FF2B5EF4-FFF2-40B4-BE49-F238E27FC236}">
                <a16:creationId xmlns:a16="http://schemas.microsoft.com/office/drawing/2014/main" id="{70CAE2CA-98D0-4E3A-BC3A-23AD15E9A8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00661" y="1611500"/>
            <a:ext cx="261092" cy="272084"/>
          </a:xfrm>
          <a:prstGeom prst="rect">
            <a:avLst/>
          </a:prstGeom>
          <a:noFill/>
          <a:extLst>
            <a:ext uri="{909E8E84-426E-40dd-AFC4-6F175D3DCCD1}">
              <a14:hiddenFill xmlns:a14="http://schemas.microsoft.com/office/drawing/2010/main" xmlns="">
                <a:solidFill>
                  <a:srgbClr val="FFFFFF"/>
                </a:solidFill>
              </a14:hiddenFill>
            </a:ext>
          </a:extLst>
        </p:spPr>
      </p:pic>
      <p:pic>
        <p:nvPicPr>
          <p:cNvPr id="49"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49007" y="1654349"/>
            <a:ext cx="233939" cy="233939"/>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10483092" y="1987101"/>
            <a:ext cx="660513"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me</a:t>
            </a:r>
          </a:p>
        </p:txBody>
      </p:sp>
      <p:sp>
        <p:nvSpPr>
          <p:cNvPr id="31" name="TextBox 30"/>
          <p:cNvSpPr txBox="1"/>
          <p:nvPr/>
        </p:nvSpPr>
        <p:spPr>
          <a:xfrm>
            <a:off x="11211295" y="1987101"/>
            <a:ext cx="891057"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friend</a:t>
            </a:r>
          </a:p>
        </p:txBody>
      </p:sp>
      <p:pic>
        <p:nvPicPr>
          <p:cNvPr id="34"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72379" y="2472484"/>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3995" y="2975827"/>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36"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42768" y="2911658"/>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37"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16640" y="3510438"/>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38"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29990" y="3467393"/>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39"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29990" y="4084199"/>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56141" y="4118650"/>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41"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29990" y="4652578"/>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46"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56036" y="4666581"/>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50"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3092" y="5295957"/>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51"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02916" y="5175395"/>
            <a:ext cx="340178" cy="354501"/>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55421" y="2183948"/>
            <a:ext cx="5414669"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1. Does she go to the square every night?</a:t>
            </a:r>
          </a:p>
        </p:txBody>
      </p:sp>
      <p:pic>
        <p:nvPicPr>
          <p:cNvPr id="53"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4465" y="1323855"/>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54"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495" y="1761293"/>
            <a:ext cx="233939" cy="233939"/>
          </a:xfrm>
          <a:prstGeom prst="rect">
            <a:avLst/>
          </a:prstGeom>
          <a:noFill/>
          <a:extLst>
            <a:ext uri="{909E8E84-426E-40dd-AFC4-6F175D3DCCD1}">
              <a14:hiddenFill xmlns:a14="http://schemas.microsoft.com/office/drawing/2010/main" xmlns="">
                <a:solidFill>
                  <a:srgbClr val="FFFFFF"/>
                </a:solidFill>
              </a14:hiddenFill>
            </a:ext>
          </a:extLst>
        </p:spPr>
      </p:pic>
      <p:sp>
        <p:nvSpPr>
          <p:cNvPr id="57" name="TextBox 56"/>
          <p:cNvSpPr txBox="1"/>
          <p:nvPr/>
        </p:nvSpPr>
        <p:spPr>
          <a:xfrm>
            <a:off x="53089" y="3442691"/>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3. Do you go </a:t>
            </a:r>
            <a:r>
              <a:rPr lang="en-GB" sz="2000" dirty="0">
                <a:solidFill>
                  <a:schemeClr val="accent1">
                    <a:lumMod val="50000"/>
                  </a:schemeClr>
                </a:solidFill>
                <a:latin typeface="Century Gothic" panose="020B0502020202020204" pitchFamily="34" charset="0"/>
              </a:rPr>
              <a:t>to school every day?</a:t>
            </a:r>
          </a:p>
        </p:txBody>
      </p:sp>
      <p:sp>
        <p:nvSpPr>
          <p:cNvPr id="58" name="TextBox 57"/>
          <p:cNvSpPr txBox="1"/>
          <p:nvPr/>
        </p:nvSpPr>
        <p:spPr>
          <a:xfrm>
            <a:off x="61123" y="4098026"/>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4. Does she go </a:t>
            </a:r>
            <a:r>
              <a:rPr lang="en-GB" sz="2000" dirty="0">
                <a:solidFill>
                  <a:schemeClr val="accent1">
                    <a:lumMod val="50000"/>
                  </a:schemeClr>
                </a:solidFill>
                <a:latin typeface="Century Gothic" panose="020B0502020202020204" pitchFamily="34" charset="0"/>
              </a:rPr>
              <a:t>to the island in August?</a:t>
            </a:r>
          </a:p>
        </p:txBody>
      </p:sp>
      <p:sp>
        <p:nvSpPr>
          <p:cNvPr id="59" name="TextBox 58"/>
          <p:cNvSpPr txBox="1"/>
          <p:nvPr/>
        </p:nvSpPr>
        <p:spPr>
          <a:xfrm>
            <a:off x="87770" y="4679023"/>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5. Do you go </a:t>
            </a:r>
            <a:r>
              <a:rPr lang="en-GB" sz="2000" dirty="0">
                <a:solidFill>
                  <a:schemeClr val="accent1">
                    <a:lumMod val="50000"/>
                  </a:schemeClr>
                </a:solidFill>
                <a:latin typeface="Century Gothic" panose="020B0502020202020204" pitchFamily="34" charset="0"/>
              </a:rPr>
              <a:t>to the market in the morning?</a:t>
            </a:r>
          </a:p>
        </p:txBody>
      </p:sp>
      <p:sp>
        <p:nvSpPr>
          <p:cNvPr id="60" name="TextBox 59"/>
          <p:cNvSpPr txBox="1"/>
          <p:nvPr/>
        </p:nvSpPr>
        <p:spPr>
          <a:xfrm>
            <a:off x="78385" y="5237847"/>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6. Do you go </a:t>
            </a:r>
            <a:r>
              <a:rPr lang="en-GB" sz="2000" dirty="0">
                <a:solidFill>
                  <a:schemeClr val="accent1">
                    <a:lumMod val="50000"/>
                  </a:schemeClr>
                </a:solidFill>
                <a:latin typeface="Century Gothic" panose="020B0502020202020204" pitchFamily="34" charset="0"/>
              </a:rPr>
              <a:t>to the mountains on Sunday?</a:t>
            </a:r>
          </a:p>
        </p:txBody>
      </p:sp>
    </p:spTree>
    <p:extLst>
      <p:ext uri="{BB962C8B-B14F-4D97-AF65-F5344CB8AC3E}">
        <p14:creationId xmlns:p14="http://schemas.microsoft.com/office/powerpoint/2010/main" val="25779464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654074"/>
            <a:ext cx="56265" cy="114562"/>
          </a:xfrm>
        </p:spPr>
        <p:txBody>
          <a:bodyPr>
            <a:noAutofit/>
          </a:bodyPr>
          <a:lstStyle/>
          <a:p>
            <a:r>
              <a:rPr lang="en-GB" sz="100" dirty="0" err="1">
                <a:solidFill>
                  <a:schemeClr val="bg1"/>
                </a:solidFill>
              </a:rPr>
              <a:t>Respuestas</a:t>
            </a:r>
            <a:endParaRPr lang="en-GB" sz="100" dirty="0">
              <a:solidFill>
                <a:schemeClr val="bg1"/>
              </a:solidFill>
            </a:endParaRPr>
          </a:p>
        </p:txBody>
      </p:sp>
      <p:sp>
        <p:nvSpPr>
          <p:cNvPr id="3" name="Rectangle 2"/>
          <p:cNvSpPr/>
          <p:nvPr/>
        </p:nvSpPr>
        <p:spPr>
          <a:xfrm>
            <a:off x="95376" y="857752"/>
            <a:ext cx="5967118" cy="48746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p:txBody>
      </p:sp>
      <p:sp>
        <p:nvSpPr>
          <p:cNvPr id="4" name="Title 2">
            <a:extLst>
              <a:ext uri="{FF2B5EF4-FFF2-40B4-BE49-F238E27FC236}">
                <a16:creationId xmlns:a16="http://schemas.microsoft.com/office/drawing/2014/main" id="{89A9CC99-6E6F-BA4F-8531-09C581FE85E7}"/>
              </a:ext>
            </a:extLst>
          </p:cNvPr>
          <p:cNvSpPr txBox="1">
            <a:spLocks/>
          </p:cNvSpPr>
          <p:nvPr/>
        </p:nvSpPr>
        <p:spPr>
          <a:xfrm>
            <a:off x="91811" y="866304"/>
            <a:ext cx="4917972"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accent1">
                    <a:lumMod val="50000"/>
                  </a:schemeClr>
                </a:solidFill>
              </a:rPr>
              <a:t>Ask your partner these questions.</a:t>
            </a:r>
            <a:endParaRPr lang="en-US" sz="2000" dirty="0">
              <a:solidFill>
                <a:schemeClr val="accent1">
                  <a:lumMod val="50000"/>
                </a:schemeClr>
              </a:solidFill>
            </a:endParaRPr>
          </a:p>
        </p:txBody>
      </p:sp>
      <p:sp>
        <p:nvSpPr>
          <p:cNvPr id="8" name="TextBox 7"/>
          <p:cNvSpPr txBox="1"/>
          <p:nvPr/>
        </p:nvSpPr>
        <p:spPr>
          <a:xfrm>
            <a:off x="53089" y="2813319"/>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Does she go </a:t>
            </a:r>
            <a:r>
              <a:rPr lang="en-GB" sz="2000" dirty="0">
                <a:solidFill>
                  <a:schemeClr val="accent1">
                    <a:lumMod val="50000"/>
                  </a:schemeClr>
                </a:solidFill>
                <a:latin typeface="Century Gothic" panose="020B0502020202020204" pitchFamily="34" charset="0"/>
              </a:rPr>
              <a:t>to the beach during holidays?</a:t>
            </a:r>
          </a:p>
        </p:txBody>
      </p:sp>
      <p:sp>
        <p:nvSpPr>
          <p:cNvPr id="19" name="Title 2">
            <a:extLst>
              <a:ext uri="{FF2B5EF4-FFF2-40B4-BE49-F238E27FC236}">
                <a16:creationId xmlns:a16="http://schemas.microsoft.com/office/drawing/2014/main" id="{89A9CC99-6E6F-BA4F-8531-09C581FE85E7}"/>
              </a:ext>
            </a:extLst>
          </p:cNvPr>
          <p:cNvSpPr txBox="1">
            <a:spLocks/>
          </p:cNvSpPr>
          <p:nvPr/>
        </p:nvSpPr>
        <p:spPr>
          <a:xfrm>
            <a:off x="78385" y="1426524"/>
            <a:ext cx="5442017"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accent1">
                    <a:lumMod val="50000"/>
                  </a:schemeClr>
                </a:solidFill>
              </a:rPr>
              <a:t>Tick  (     )  if that person does it and cross out (     ) if that person doesn’t.</a:t>
            </a:r>
            <a:endParaRPr lang="en-US" sz="2000" dirty="0">
              <a:solidFill>
                <a:schemeClr val="accent1">
                  <a:lumMod val="50000"/>
                </a:schemeClr>
              </a:solidFill>
            </a:endParaRPr>
          </a:p>
        </p:txBody>
      </p:sp>
      <p:sp>
        <p:nvSpPr>
          <p:cNvPr id="33" name="TextBox 32"/>
          <p:cNvSpPr txBox="1"/>
          <p:nvPr/>
        </p:nvSpPr>
        <p:spPr>
          <a:xfrm>
            <a:off x="-16132" y="483476"/>
            <a:ext cx="2777139"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Persona A</a:t>
            </a:r>
          </a:p>
        </p:txBody>
      </p:sp>
      <p:sp>
        <p:nvSpPr>
          <p:cNvPr id="7" name="TextBox 6"/>
          <p:cNvSpPr txBox="1"/>
          <p:nvPr/>
        </p:nvSpPr>
        <p:spPr>
          <a:xfrm>
            <a:off x="55421" y="2183948"/>
            <a:ext cx="5414669"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Do you go to the park in the afternoon?</a:t>
            </a:r>
          </a:p>
        </p:txBody>
      </p:sp>
      <p:pic>
        <p:nvPicPr>
          <p:cNvPr id="53"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4465" y="1323855"/>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54"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495" y="1761293"/>
            <a:ext cx="233939" cy="233939"/>
          </a:xfrm>
          <a:prstGeom prst="rect">
            <a:avLst/>
          </a:prstGeom>
          <a:noFill/>
          <a:extLst>
            <a:ext uri="{909E8E84-426E-40dd-AFC4-6F175D3DCCD1}">
              <a14:hiddenFill xmlns:a14="http://schemas.microsoft.com/office/drawing/2010/main" xmlns="">
                <a:solidFill>
                  <a:srgbClr val="FFFFFF"/>
                </a:solidFill>
              </a14:hiddenFill>
            </a:ext>
          </a:extLst>
        </p:spPr>
      </p:pic>
      <p:sp>
        <p:nvSpPr>
          <p:cNvPr id="57" name="TextBox 56"/>
          <p:cNvSpPr txBox="1"/>
          <p:nvPr/>
        </p:nvSpPr>
        <p:spPr>
          <a:xfrm>
            <a:off x="53089" y="3442691"/>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Does she go </a:t>
            </a:r>
            <a:r>
              <a:rPr lang="en-GB" sz="2000" dirty="0">
                <a:solidFill>
                  <a:schemeClr val="accent1">
                    <a:lumMod val="50000"/>
                  </a:schemeClr>
                </a:solidFill>
                <a:latin typeface="Century Gothic" panose="020B0502020202020204" pitchFamily="34" charset="0"/>
              </a:rPr>
              <a:t>to the shops on Sunday?</a:t>
            </a:r>
          </a:p>
        </p:txBody>
      </p:sp>
      <p:sp>
        <p:nvSpPr>
          <p:cNvPr id="58" name="TextBox 57"/>
          <p:cNvSpPr txBox="1"/>
          <p:nvPr/>
        </p:nvSpPr>
        <p:spPr>
          <a:xfrm>
            <a:off x="61123" y="4098026"/>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Do you go </a:t>
            </a:r>
            <a:r>
              <a:rPr lang="en-GB" sz="2000" dirty="0">
                <a:solidFill>
                  <a:schemeClr val="accent1">
                    <a:lumMod val="50000"/>
                  </a:schemeClr>
                </a:solidFill>
                <a:latin typeface="Century Gothic" panose="020B0502020202020204" pitchFamily="34" charset="0"/>
              </a:rPr>
              <a:t>to the theatre sometimes?</a:t>
            </a:r>
          </a:p>
        </p:txBody>
      </p:sp>
      <p:sp>
        <p:nvSpPr>
          <p:cNvPr id="59" name="TextBox 58"/>
          <p:cNvSpPr txBox="1"/>
          <p:nvPr/>
        </p:nvSpPr>
        <p:spPr>
          <a:xfrm>
            <a:off x="87770" y="4679023"/>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Does she go </a:t>
            </a:r>
            <a:r>
              <a:rPr lang="en-GB" sz="2000" dirty="0">
                <a:solidFill>
                  <a:schemeClr val="accent1">
                    <a:lumMod val="50000"/>
                  </a:schemeClr>
                </a:solidFill>
                <a:latin typeface="Century Gothic" panose="020B0502020202020204" pitchFamily="34" charset="0"/>
              </a:rPr>
              <a:t>to the station normally?</a:t>
            </a:r>
          </a:p>
        </p:txBody>
      </p:sp>
      <p:sp>
        <p:nvSpPr>
          <p:cNvPr id="60" name="TextBox 59"/>
          <p:cNvSpPr txBox="1"/>
          <p:nvPr/>
        </p:nvSpPr>
        <p:spPr>
          <a:xfrm>
            <a:off x="78385" y="5237847"/>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Do you go </a:t>
            </a:r>
            <a:r>
              <a:rPr lang="en-GB" sz="2000" dirty="0">
                <a:solidFill>
                  <a:schemeClr val="accent1">
                    <a:lumMod val="50000"/>
                  </a:schemeClr>
                </a:solidFill>
                <a:latin typeface="Century Gothic" panose="020B0502020202020204" pitchFamily="34" charset="0"/>
              </a:rPr>
              <a:t>to the sea in January?</a:t>
            </a:r>
          </a:p>
        </p:txBody>
      </p:sp>
      <p:sp>
        <p:nvSpPr>
          <p:cNvPr id="38" name="Rectangle 37"/>
          <p:cNvSpPr/>
          <p:nvPr/>
        </p:nvSpPr>
        <p:spPr>
          <a:xfrm>
            <a:off x="6126474" y="866305"/>
            <a:ext cx="5967118" cy="486608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p:txBody>
      </p:sp>
      <p:sp>
        <p:nvSpPr>
          <p:cNvPr id="41" name="Title 2">
            <a:extLst>
              <a:ext uri="{FF2B5EF4-FFF2-40B4-BE49-F238E27FC236}">
                <a16:creationId xmlns:a16="http://schemas.microsoft.com/office/drawing/2014/main" id="{89A9CC99-6E6F-BA4F-8531-09C581FE85E7}"/>
              </a:ext>
            </a:extLst>
          </p:cNvPr>
          <p:cNvSpPr txBox="1">
            <a:spLocks/>
          </p:cNvSpPr>
          <p:nvPr/>
        </p:nvSpPr>
        <p:spPr>
          <a:xfrm>
            <a:off x="6122909" y="922915"/>
            <a:ext cx="4917972"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accent1">
                    <a:lumMod val="50000"/>
                  </a:schemeClr>
                </a:solidFill>
              </a:rPr>
              <a:t>Ask your partner these questions.</a:t>
            </a:r>
            <a:endParaRPr lang="en-US" sz="2000" dirty="0">
              <a:solidFill>
                <a:schemeClr val="accent1">
                  <a:lumMod val="50000"/>
                </a:schemeClr>
              </a:solidFill>
            </a:endParaRPr>
          </a:p>
        </p:txBody>
      </p:sp>
      <p:sp>
        <p:nvSpPr>
          <p:cNvPr id="42" name="TextBox 41"/>
          <p:cNvSpPr txBox="1"/>
          <p:nvPr/>
        </p:nvSpPr>
        <p:spPr>
          <a:xfrm>
            <a:off x="6084187" y="2869930"/>
            <a:ext cx="6074074"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Does she go </a:t>
            </a:r>
            <a:r>
              <a:rPr lang="en-GB" sz="2000" dirty="0">
                <a:solidFill>
                  <a:schemeClr val="accent1">
                    <a:lumMod val="50000"/>
                  </a:schemeClr>
                </a:solidFill>
                <a:latin typeface="Century Gothic" panose="020B0502020202020204" pitchFamily="34" charset="0"/>
              </a:rPr>
              <a:t>to the countryside after school?</a:t>
            </a:r>
          </a:p>
        </p:txBody>
      </p:sp>
      <p:sp>
        <p:nvSpPr>
          <p:cNvPr id="43" name="Title 2">
            <a:extLst>
              <a:ext uri="{FF2B5EF4-FFF2-40B4-BE49-F238E27FC236}">
                <a16:creationId xmlns:a16="http://schemas.microsoft.com/office/drawing/2014/main" id="{89A9CC99-6E6F-BA4F-8531-09C581FE85E7}"/>
              </a:ext>
            </a:extLst>
          </p:cNvPr>
          <p:cNvSpPr txBox="1">
            <a:spLocks/>
          </p:cNvSpPr>
          <p:nvPr/>
        </p:nvSpPr>
        <p:spPr>
          <a:xfrm>
            <a:off x="6109483" y="1483135"/>
            <a:ext cx="5442017"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accent1">
                    <a:lumMod val="50000"/>
                  </a:schemeClr>
                </a:solidFill>
              </a:rPr>
              <a:t>Tick  (     )  if that person does it and cross out (     ) if that person doesn’t.</a:t>
            </a:r>
            <a:endParaRPr lang="en-US" sz="2000" dirty="0">
              <a:solidFill>
                <a:schemeClr val="accent1">
                  <a:lumMod val="50000"/>
                </a:schemeClr>
              </a:solidFill>
            </a:endParaRPr>
          </a:p>
        </p:txBody>
      </p:sp>
      <p:sp>
        <p:nvSpPr>
          <p:cNvPr id="45" name="TextBox 44"/>
          <p:cNvSpPr txBox="1"/>
          <p:nvPr/>
        </p:nvSpPr>
        <p:spPr>
          <a:xfrm>
            <a:off x="6086519" y="2240559"/>
            <a:ext cx="5414669"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Does she go to the square every night?</a:t>
            </a:r>
          </a:p>
        </p:txBody>
      </p:sp>
      <p:pic>
        <p:nvPicPr>
          <p:cNvPr id="46"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5563" y="1380466"/>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47"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8593" y="1817904"/>
            <a:ext cx="233939" cy="233939"/>
          </a:xfrm>
          <a:prstGeom prst="rect">
            <a:avLst/>
          </a:prstGeom>
          <a:noFill/>
          <a:extLst>
            <a:ext uri="{909E8E84-426E-40dd-AFC4-6F175D3DCCD1}">
              <a14:hiddenFill xmlns:a14="http://schemas.microsoft.com/office/drawing/2010/main" xmlns="">
                <a:solidFill>
                  <a:srgbClr val="FFFFFF"/>
                </a:solidFill>
              </a14:hiddenFill>
            </a:ext>
          </a:extLst>
        </p:spPr>
      </p:pic>
      <p:sp>
        <p:nvSpPr>
          <p:cNvPr id="52" name="TextBox 51"/>
          <p:cNvSpPr txBox="1"/>
          <p:nvPr/>
        </p:nvSpPr>
        <p:spPr>
          <a:xfrm>
            <a:off x="6084187" y="3499302"/>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Do you go </a:t>
            </a:r>
            <a:r>
              <a:rPr lang="en-GB" sz="2000" dirty="0">
                <a:solidFill>
                  <a:schemeClr val="accent1">
                    <a:lumMod val="50000"/>
                  </a:schemeClr>
                </a:solidFill>
                <a:latin typeface="Century Gothic" panose="020B0502020202020204" pitchFamily="34" charset="0"/>
              </a:rPr>
              <a:t>to school every day?</a:t>
            </a:r>
          </a:p>
        </p:txBody>
      </p:sp>
      <p:sp>
        <p:nvSpPr>
          <p:cNvPr id="55" name="TextBox 54"/>
          <p:cNvSpPr txBox="1"/>
          <p:nvPr/>
        </p:nvSpPr>
        <p:spPr>
          <a:xfrm>
            <a:off x="6092221" y="4154637"/>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Does she go </a:t>
            </a:r>
            <a:r>
              <a:rPr lang="en-GB" sz="2000" dirty="0">
                <a:solidFill>
                  <a:schemeClr val="accent1">
                    <a:lumMod val="50000"/>
                  </a:schemeClr>
                </a:solidFill>
                <a:latin typeface="Century Gothic" panose="020B0502020202020204" pitchFamily="34" charset="0"/>
              </a:rPr>
              <a:t>to an island in August?</a:t>
            </a:r>
          </a:p>
        </p:txBody>
      </p:sp>
      <p:sp>
        <p:nvSpPr>
          <p:cNvPr id="56" name="TextBox 55"/>
          <p:cNvSpPr txBox="1"/>
          <p:nvPr/>
        </p:nvSpPr>
        <p:spPr>
          <a:xfrm>
            <a:off x="6118868" y="4735634"/>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Do you go </a:t>
            </a:r>
            <a:r>
              <a:rPr lang="en-GB" sz="2000" dirty="0">
                <a:solidFill>
                  <a:schemeClr val="accent1">
                    <a:lumMod val="50000"/>
                  </a:schemeClr>
                </a:solidFill>
                <a:latin typeface="Century Gothic" panose="020B0502020202020204" pitchFamily="34" charset="0"/>
              </a:rPr>
              <a:t>to the market in the morning?</a:t>
            </a:r>
          </a:p>
        </p:txBody>
      </p:sp>
      <p:sp>
        <p:nvSpPr>
          <p:cNvPr id="65" name="TextBox 64"/>
          <p:cNvSpPr txBox="1"/>
          <p:nvPr/>
        </p:nvSpPr>
        <p:spPr>
          <a:xfrm>
            <a:off x="6109483" y="5294458"/>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Do you go </a:t>
            </a:r>
            <a:r>
              <a:rPr lang="en-GB" sz="2000" dirty="0">
                <a:solidFill>
                  <a:schemeClr val="accent1">
                    <a:lumMod val="50000"/>
                  </a:schemeClr>
                </a:solidFill>
                <a:latin typeface="Century Gothic" panose="020B0502020202020204" pitchFamily="34" charset="0"/>
              </a:rPr>
              <a:t>to the mountains on Sunday?</a:t>
            </a:r>
          </a:p>
        </p:txBody>
      </p:sp>
      <p:sp>
        <p:nvSpPr>
          <p:cNvPr id="66" name="TextBox 65"/>
          <p:cNvSpPr txBox="1"/>
          <p:nvPr/>
        </p:nvSpPr>
        <p:spPr>
          <a:xfrm>
            <a:off x="6061805" y="468924"/>
            <a:ext cx="2777139"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Persona B</a:t>
            </a:r>
          </a:p>
        </p:txBody>
      </p:sp>
      <p:sp>
        <p:nvSpPr>
          <p:cNvPr id="2" name="TextBox 1"/>
          <p:cNvSpPr txBox="1"/>
          <p:nvPr/>
        </p:nvSpPr>
        <p:spPr>
          <a:xfrm>
            <a:off x="0" y="0"/>
            <a:ext cx="1885497"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Respuestas</a:t>
            </a:r>
          </a:p>
        </p:txBody>
      </p:sp>
      <p:pic>
        <p:nvPicPr>
          <p:cNvPr id="67"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7712" y="2224262"/>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68"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95064" y="3512841"/>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69"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5064" y="2795617"/>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70"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49964" y="4090369"/>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71"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1294" y="4769994"/>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72"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94767" y="5289725"/>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73"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03154" y="2240559"/>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75"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73515" y="2938042"/>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76"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02755" y="3512841"/>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77"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45277" y="4264197"/>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78"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25395" y="4794249"/>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79"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02755" y="5289725"/>
            <a:ext cx="340178" cy="3545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21006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İDe</a:t>
            </a:r>
            <a:r>
              <a:rPr lang="en-GB" sz="3600" b="1" dirty="0">
                <a:solidFill>
                  <a:schemeClr val="bg1"/>
                </a:solidFill>
              </a:rPr>
              <a:t> vacaciones!</a:t>
            </a:r>
          </a:p>
        </p:txBody>
      </p:sp>
      <p:sp>
        <p:nvSpPr>
          <p:cNvPr id="7" name="TextBox 6"/>
          <p:cNvSpPr txBox="1"/>
          <p:nvPr/>
        </p:nvSpPr>
        <p:spPr>
          <a:xfrm>
            <a:off x="309594" y="1375593"/>
            <a:ext cx="9468441" cy="1200329"/>
          </a:xfrm>
          <a:prstGeom prst="rect">
            <a:avLst/>
          </a:prstGeom>
          <a:noFill/>
        </p:spPr>
        <p:txBody>
          <a:bodyPr wrap="square" rtlCol="0">
            <a:spAutoFit/>
          </a:bodyPr>
          <a:lstStyle/>
          <a:p>
            <a:r>
              <a:rPr lang="en-GB" sz="3600" dirty="0">
                <a:solidFill>
                  <a:schemeClr val="accent1">
                    <a:lumMod val="50000"/>
                  </a:schemeClr>
                </a:solidFill>
                <a:latin typeface="Century Gothic" panose="020B0502020202020204" pitchFamily="34" charset="0"/>
              </a:rPr>
              <a:t>La familia López va a ir de vacaciones, İdos veces! Va a ir en marzo y en agosto. </a:t>
            </a:r>
          </a:p>
        </p:txBody>
      </p:sp>
      <p:grpSp>
        <p:nvGrpSpPr>
          <p:cNvPr id="10" name="Group 9"/>
          <p:cNvGrpSpPr/>
          <p:nvPr/>
        </p:nvGrpSpPr>
        <p:grpSpPr>
          <a:xfrm>
            <a:off x="9058618" y="1723234"/>
            <a:ext cx="2791658" cy="1939173"/>
            <a:chOff x="5675515" y="2650269"/>
            <a:chExt cx="2791658" cy="1939173"/>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5515" y="2650269"/>
              <a:ext cx="2791658" cy="1939173"/>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0275" y="3475294"/>
              <a:ext cx="830710" cy="890259"/>
            </a:xfrm>
            <a:prstGeom prst="rect">
              <a:avLst/>
            </a:prstGeom>
          </p:spPr>
        </p:pic>
      </p:gr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94088" y="2624145"/>
            <a:ext cx="982160" cy="926318"/>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05685" y="4067709"/>
            <a:ext cx="3099407" cy="1934529"/>
          </a:xfrm>
          <a:prstGeom prst="rect">
            <a:avLst/>
          </a:prstGeom>
        </p:spPr>
      </p:pic>
      <p:sp>
        <p:nvSpPr>
          <p:cNvPr id="12" name="TextBox 11"/>
          <p:cNvSpPr txBox="1"/>
          <p:nvPr/>
        </p:nvSpPr>
        <p:spPr>
          <a:xfrm>
            <a:off x="309592" y="2503121"/>
            <a:ext cx="8252637" cy="1384995"/>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In March, they are going to go on a city break and in August they are going to go on a beach holiday.</a:t>
            </a:r>
          </a:p>
        </p:txBody>
      </p:sp>
      <p:sp>
        <p:nvSpPr>
          <p:cNvPr id="13" name="TextBox 12"/>
          <p:cNvSpPr txBox="1"/>
          <p:nvPr/>
        </p:nvSpPr>
        <p:spPr>
          <a:xfrm>
            <a:off x="3127020" y="3357529"/>
            <a:ext cx="4679022" cy="523220"/>
          </a:xfrm>
          <a:prstGeom prst="rect">
            <a:avLst/>
          </a:prstGeom>
          <a:noFill/>
        </p:spPr>
        <p:txBody>
          <a:bodyPr wrap="square" rtlCol="0">
            <a:spAutoFit/>
          </a:bodyPr>
          <a:lstStyle/>
          <a:p>
            <a:r>
              <a:rPr lang="en-GB" sz="2800" dirty="0">
                <a:solidFill>
                  <a:schemeClr val="accent5">
                    <a:lumMod val="50000"/>
                  </a:schemeClr>
                </a:solidFill>
                <a:latin typeface="Century Gothic" panose="020B0502020202020204" pitchFamily="34" charset="0"/>
              </a:rPr>
              <a:t>With your partner, take it</a:t>
            </a:r>
          </a:p>
        </p:txBody>
      </p:sp>
      <p:sp>
        <p:nvSpPr>
          <p:cNvPr id="14" name="TextBox 13"/>
          <p:cNvSpPr txBox="1"/>
          <p:nvPr/>
        </p:nvSpPr>
        <p:spPr>
          <a:xfrm>
            <a:off x="309592" y="4442294"/>
            <a:ext cx="8252637" cy="954107"/>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Ask your partner the full question.  Write down in Spanish the answer they give.  </a:t>
            </a:r>
          </a:p>
        </p:txBody>
      </p:sp>
      <p:sp>
        <p:nvSpPr>
          <p:cNvPr id="15" name="TextBox 14"/>
          <p:cNvSpPr txBox="1"/>
          <p:nvPr/>
        </p:nvSpPr>
        <p:spPr>
          <a:xfrm>
            <a:off x="309592" y="3759384"/>
            <a:ext cx="8252637"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in turns to find out about their holiday plans.</a:t>
            </a:r>
          </a:p>
        </p:txBody>
      </p:sp>
      <p:sp>
        <p:nvSpPr>
          <p:cNvPr id="18" name="Rounded Rectangle 11">
            <a:extLst>
              <a:ext uri="{FF2B5EF4-FFF2-40B4-BE49-F238E27FC236}">
                <a16:creationId xmlns:a16="http://schemas.microsoft.com/office/drawing/2014/main" id="{A316DD52-7894-4A75-969C-CA0645DA2978}"/>
              </a:ext>
            </a:extLst>
          </p:cNvPr>
          <p:cNvSpPr/>
          <p:nvPr/>
        </p:nvSpPr>
        <p:spPr>
          <a:xfrm>
            <a:off x="8325134" y="258166"/>
            <a:ext cx="360300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8723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P spid="14" grpId="0"/>
      <p:bldP spid="1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89A9CC99-6E6F-BA4F-8531-09C581FE85E7}"/>
              </a:ext>
            </a:extLst>
          </p:cNvPr>
          <p:cNvSpPr>
            <a:spLocks noGrp="1"/>
          </p:cNvSpPr>
          <p:nvPr>
            <p:ph type="title"/>
          </p:nvPr>
        </p:nvSpPr>
        <p:spPr>
          <a:xfrm flipH="1">
            <a:off x="8925635" y="423081"/>
            <a:ext cx="45719" cy="136477"/>
          </a:xfrm>
        </p:spPr>
        <p:txBody>
          <a:bodyPr>
            <a:noAutofit/>
          </a:bodyPr>
          <a:lstStyle/>
          <a:p>
            <a:r>
              <a:rPr lang="en-GB" sz="100" b="1" dirty="0" err="1">
                <a:solidFill>
                  <a:prstClr val="white"/>
                </a:solidFill>
              </a:rPr>
              <a:t>hablar</a:t>
            </a:r>
            <a:r>
              <a:rPr lang="en-GB" sz="100" b="1" dirty="0">
                <a:solidFill>
                  <a:prstClr val="white"/>
                </a:solidFill>
              </a:rPr>
              <a:t> / </a:t>
            </a:r>
            <a:r>
              <a:rPr lang="en-GB" sz="100" b="1" dirty="0" err="1">
                <a:solidFill>
                  <a:prstClr val="white"/>
                </a:solidFill>
              </a:rPr>
              <a:t>escuchar</a:t>
            </a:r>
            <a:r>
              <a:rPr lang="en-GB" sz="100" b="1" dirty="0">
                <a:solidFill>
                  <a:prstClr val="white"/>
                </a:solidFill>
              </a:rPr>
              <a:t> / escribir</a:t>
            </a:r>
            <a:endParaRPr lang="en-US" sz="100" dirty="0"/>
          </a:p>
        </p:txBody>
      </p:sp>
      <p:sp>
        <p:nvSpPr>
          <p:cNvPr id="6" name="TextBox 5"/>
          <p:cNvSpPr txBox="1"/>
          <p:nvPr/>
        </p:nvSpPr>
        <p:spPr>
          <a:xfrm>
            <a:off x="422147" y="206135"/>
            <a:ext cx="49987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Persona A</a:t>
            </a:r>
          </a:p>
        </p:txBody>
      </p:sp>
      <p:graphicFrame>
        <p:nvGraphicFramePr>
          <p:cNvPr id="7" name="Table 6"/>
          <p:cNvGraphicFramePr>
            <a:graphicFrameLocks noGrp="1"/>
          </p:cNvGraphicFramePr>
          <p:nvPr/>
        </p:nvGraphicFramePr>
        <p:xfrm>
          <a:off x="535576" y="850210"/>
          <a:ext cx="6111468" cy="5394960"/>
        </p:xfrm>
        <a:graphic>
          <a:graphicData uri="http://schemas.openxmlformats.org/drawingml/2006/table">
            <a:tbl>
              <a:tblPr firstRow="1" bandRow="1">
                <a:tableStyleId>{5C22544A-7EE6-4342-B048-85BDC9FD1C3A}</a:tableStyleId>
              </a:tblPr>
              <a:tblGrid>
                <a:gridCol w="6111468">
                  <a:extLst>
                    <a:ext uri="{9D8B030D-6E8A-4147-A177-3AD203B41FA5}">
                      <a16:colId xmlns:a16="http://schemas.microsoft.com/office/drawing/2014/main" val="3724245918"/>
                    </a:ext>
                  </a:extLst>
                </a:gridCol>
              </a:tblGrid>
              <a:tr h="449124">
                <a:tc>
                  <a:txBody>
                    <a:bodyPr/>
                    <a:lstStyle/>
                    <a:p>
                      <a:pPr algn="ctr"/>
                      <a:r>
                        <a:rPr lang="en-GB" sz="2400" b="1" dirty="0">
                          <a:solidFill>
                            <a:schemeClr val="accent1">
                              <a:lumMod val="50000"/>
                            </a:schemeClr>
                          </a:solidFill>
                          <a:latin typeface="Century Gothic" panose="020B0502020202020204" pitchFamily="34" charset="0"/>
                        </a:rPr>
                        <a:t>Preguntas</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276324730"/>
                  </a:ext>
                </a:extLst>
              </a:tr>
              <a:tr h="808424">
                <a:tc>
                  <a:txBody>
                    <a:bodyPr/>
                    <a:lstStyle/>
                    <a:p>
                      <a:r>
                        <a:rPr lang="en-GB" sz="2400" b="0" dirty="0">
                          <a:solidFill>
                            <a:schemeClr val="accent1">
                              <a:lumMod val="50000"/>
                            </a:schemeClr>
                          </a:solidFill>
                          <a:latin typeface="Century Gothic" panose="020B0502020202020204" pitchFamily="34" charset="0"/>
                        </a:rPr>
                        <a:t>                      vas</a:t>
                      </a:r>
                      <a:r>
                        <a:rPr lang="en-GB" sz="2400" b="0" baseline="0" dirty="0">
                          <a:solidFill>
                            <a:schemeClr val="accent1">
                              <a:lumMod val="50000"/>
                            </a:schemeClr>
                          </a:solidFill>
                          <a:latin typeface="Century Gothic" panose="020B0502020202020204" pitchFamily="34" charset="0"/>
                        </a:rPr>
                        <a:t> a viajar en agosto</a:t>
                      </a:r>
                      <a:r>
                        <a:rPr lang="en-GB" sz="2400" b="0" dirty="0">
                          <a:solidFill>
                            <a:schemeClr val="accent1">
                              <a:lumMod val="50000"/>
                            </a:schemeClr>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004428820"/>
                  </a:ext>
                </a:extLst>
              </a:tr>
              <a:tr h="808424">
                <a:tc>
                  <a:txBody>
                    <a:bodyPr/>
                    <a:lstStyle/>
                    <a:p>
                      <a:r>
                        <a:rPr lang="en-GB" sz="2400" b="0" dirty="0">
                          <a:solidFill>
                            <a:schemeClr val="accent1">
                              <a:lumMod val="50000"/>
                            </a:schemeClr>
                          </a:solidFill>
                          <a:latin typeface="Century Gothic" panose="020B0502020202020204" pitchFamily="34" charset="0"/>
                        </a:rPr>
                        <a:t>                      vas</a:t>
                      </a:r>
                      <a:r>
                        <a:rPr lang="en-GB" sz="2400" b="0" baseline="0" dirty="0">
                          <a:solidFill>
                            <a:schemeClr val="accent1">
                              <a:lumMod val="50000"/>
                            </a:schemeClr>
                          </a:solidFill>
                          <a:latin typeface="Century Gothic" panose="020B0502020202020204" pitchFamily="34" charset="0"/>
                        </a:rPr>
                        <a:t> a llevar?</a:t>
                      </a:r>
                      <a:endParaRPr lang="en-GB" sz="2400" b="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352520137"/>
                  </a:ext>
                </a:extLst>
              </a:tr>
              <a:tr h="808424">
                <a:tc>
                  <a:txBody>
                    <a:bodyPr/>
                    <a:lstStyle/>
                    <a:p>
                      <a:r>
                        <a:rPr lang="en-GB" sz="2400" b="0" dirty="0">
                          <a:solidFill>
                            <a:schemeClr val="accent1">
                              <a:lumMod val="50000"/>
                            </a:schemeClr>
                          </a:solidFill>
                          <a:latin typeface="Century Gothic" panose="020B0502020202020204" pitchFamily="34" charset="0"/>
                        </a:rPr>
                        <a:t>                       va</a:t>
                      </a:r>
                      <a:r>
                        <a:rPr lang="en-GB" sz="2400" b="0" baseline="0" dirty="0">
                          <a:solidFill>
                            <a:schemeClr val="accent1">
                              <a:lumMod val="50000"/>
                            </a:schemeClr>
                          </a:solidFill>
                          <a:latin typeface="Century Gothic" panose="020B0502020202020204" pitchFamily="34" charset="0"/>
                        </a:rPr>
                        <a:t> a ser mi habitación</a:t>
                      </a:r>
                      <a:r>
                        <a:rPr lang="en-GB" sz="2400" b="0" dirty="0">
                          <a:solidFill>
                            <a:schemeClr val="accent1">
                              <a:lumMod val="50000"/>
                            </a:schemeClr>
                          </a:solidFill>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670964260"/>
                  </a:ext>
                </a:extLst>
              </a:tr>
              <a:tr h="8084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926944908"/>
                  </a:ext>
                </a:extLst>
              </a:tr>
              <a:tr h="8084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117932937"/>
                  </a:ext>
                </a:extLst>
              </a:tr>
              <a:tr h="8084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4260993631"/>
                  </a:ext>
                </a:extLst>
              </a:tr>
            </a:tbl>
          </a:graphicData>
        </a:graphic>
      </p:graphicFrame>
      <p:graphicFrame>
        <p:nvGraphicFramePr>
          <p:cNvPr id="8" name="Table 7"/>
          <p:cNvGraphicFramePr>
            <a:graphicFrameLocks noGrp="1"/>
          </p:cNvGraphicFramePr>
          <p:nvPr/>
        </p:nvGraphicFramePr>
        <p:xfrm>
          <a:off x="6876554" y="850210"/>
          <a:ext cx="4998720" cy="5394960"/>
        </p:xfrm>
        <a:graphic>
          <a:graphicData uri="http://schemas.openxmlformats.org/drawingml/2006/table">
            <a:tbl>
              <a:tblPr firstRow="1" bandRow="1">
                <a:tableStyleId>{5C22544A-7EE6-4342-B048-85BDC9FD1C3A}</a:tableStyleId>
              </a:tblPr>
              <a:tblGrid>
                <a:gridCol w="4998720">
                  <a:extLst>
                    <a:ext uri="{9D8B030D-6E8A-4147-A177-3AD203B41FA5}">
                      <a16:colId xmlns:a16="http://schemas.microsoft.com/office/drawing/2014/main" val="3724245918"/>
                    </a:ext>
                  </a:extLst>
                </a:gridCol>
              </a:tblGrid>
              <a:tr h="370840">
                <a:tc>
                  <a:txBody>
                    <a:bodyPr/>
                    <a:lstStyle/>
                    <a:p>
                      <a:pPr algn="ctr"/>
                      <a:r>
                        <a:rPr lang="en-GB" sz="2400" b="1" dirty="0" err="1">
                          <a:solidFill>
                            <a:schemeClr val="accent1">
                              <a:lumMod val="50000"/>
                            </a:schemeClr>
                          </a:solidFill>
                          <a:latin typeface="Century Gothic" panose="020B0502020202020204" pitchFamily="34" charset="0"/>
                        </a:rPr>
                        <a:t>Respuestas</a:t>
                      </a:r>
                      <a:endParaRPr lang="en-GB" sz="2400" b="1"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276324730"/>
                  </a:ext>
                </a:extLst>
              </a:tr>
              <a:tr h="370840">
                <a:tc>
                  <a:txBody>
                    <a:bodyPr/>
                    <a:lstStyle/>
                    <a:p>
                      <a:r>
                        <a:rPr lang="en-GB" sz="2400" b="0" dirty="0" err="1">
                          <a:solidFill>
                            <a:schemeClr val="accent1">
                              <a:lumMod val="50000"/>
                            </a:schemeClr>
                          </a:solidFill>
                          <a:latin typeface="Century Gothic" panose="020B0502020202020204" pitchFamily="34" charset="0"/>
                        </a:rPr>
                        <a:t>Doce</a:t>
                      </a:r>
                      <a:r>
                        <a:rPr lang="en-GB" sz="2400" b="0" dirty="0">
                          <a:solidFill>
                            <a:schemeClr val="accent1">
                              <a:lumMod val="50000"/>
                            </a:schemeClr>
                          </a:solidFill>
                          <a:latin typeface="Century Gothic" panose="020B0502020202020204" pitchFamily="34" charset="0"/>
                        </a:rPr>
                        <a:t>.</a:t>
                      </a:r>
                    </a:p>
                    <a:p>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00442882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Barcelona.</a:t>
                      </a:r>
                    </a:p>
                    <a:p>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3525201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Quiero</a:t>
                      </a:r>
                      <a:r>
                        <a:rPr lang="en-GB" sz="2400" b="0" baseline="0" dirty="0">
                          <a:solidFill>
                            <a:schemeClr val="accent1">
                              <a:lumMod val="50000"/>
                            </a:schemeClr>
                          </a:solidFill>
                          <a:latin typeface="Century Gothic" panose="020B0502020202020204" pitchFamily="34" charset="0"/>
                        </a:rPr>
                        <a:t> descubrir la cultura </a:t>
                      </a:r>
                      <a:r>
                        <a:rPr lang="en-GB" sz="2400" b="0" baseline="0" dirty="0" err="1">
                          <a:solidFill>
                            <a:schemeClr val="accent1">
                              <a:lumMod val="50000"/>
                            </a:schemeClr>
                          </a:solidFill>
                          <a:latin typeface="Century Gothic" panose="020B0502020202020204" pitchFamily="34" charset="0"/>
                        </a:rPr>
                        <a:t>española</a:t>
                      </a:r>
                      <a:r>
                        <a:rPr lang="en-GB" sz="2400" b="0" baseline="0" dirty="0">
                          <a:solidFill>
                            <a:schemeClr val="accent1">
                              <a:lumMod val="50000"/>
                            </a:schemeClr>
                          </a:solidFill>
                          <a:latin typeface="Century Gothic" panose="020B0502020202020204" pitchFamily="34" charset="0"/>
                        </a:rPr>
                        <a:t>.</a:t>
                      </a:r>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670964260"/>
                  </a:ext>
                </a:extLst>
              </a:tr>
              <a:tr h="370840">
                <a:tc>
                  <a:txBody>
                    <a:bodyPr/>
                    <a:lstStyle/>
                    <a:p>
                      <a:r>
                        <a:rPr lang="en-GB" sz="2400" b="0" dirty="0">
                          <a:solidFill>
                            <a:schemeClr val="accent1">
                              <a:lumMod val="50000"/>
                            </a:schemeClr>
                          </a:solidFill>
                          <a:latin typeface="Century Gothic" panose="020B0502020202020204" pitchFamily="34" charset="0"/>
                        </a:rPr>
                        <a:t>El hotel </a:t>
                      </a:r>
                      <a:r>
                        <a:rPr lang="en-GB" sz="2400" b="0" i="1" dirty="0">
                          <a:solidFill>
                            <a:schemeClr val="accent1">
                              <a:lumMod val="50000"/>
                            </a:schemeClr>
                          </a:solidFill>
                          <a:latin typeface="Century Gothic" panose="020B0502020202020204" pitchFamily="34" charset="0"/>
                        </a:rPr>
                        <a:t>Plaza</a:t>
                      </a:r>
                      <a:r>
                        <a:rPr lang="en-GB" sz="2400" b="0" i="1" baseline="0" dirty="0">
                          <a:solidFill>
                            <a:schemeClr val="accent1">
                              <a:lumMod val="50000"/>
                            </a:schemeClr>
                          </a:solidFill>
                          <a:latin typeface="Century Gothic" panose="020B0502020202020204" pitchFamily="34" charset="0"/>
                        </a:rPr>
                        <a:t> </a:t>
                      </a:r>
                      <a:r>
                        <a:rPr lang="en-GB" sz="2400" b="0" i="1" baseline="0" dirty="0" err="1">
                          <a:solidFill>
                            <a:schemeClr val="accent1">
                              <a:lumMod val="50000"/>
                            </a:schemeClr>
                          </a:solidFill>
                          <a:latin typeface="Century Gothic" panose="020B0502020202020204" pitchFamily="34" charset="0"/>
                        </a:rPr>
                        <a:t>España</a:t>
                      </a:r>
                      <a:r>
                        <a:rPr lang="en-GB" sz="2400" b="0" i="1" baseline="0" dirty="0">
                          <a:solidFill>
                            <a:schemeClr val="accent1">
                              <a:lumMod val="50000"/>
                            </a:schemeClr>
                          </a:solidFill>
                          <a:latin typeface="Century Gothic" panose="020B0502020202020204" pitchFamily="34" charset="0"/>
                        </a:rPr>
                        <a:t> </a:t>
                      </a:r>
                      <a:r>
                        <a:rPr lang="en-GB" sz="2400" b="0" baseline="0" dirty="0">
                          <a:solidFill>
                            <a:schemeClr val="accent1">
                              <a:lumMod val="50000"/>
                            </a:schemeClr>
                          </a:solidFill>
                          <a:latin typeface="Century Gothic" panose="020B0502020202020204" pitchFamily="34" charset="0"/>
                        </a:rPr>
                        <a:t>en el </a:t>
                      </a:r>
                      <a:r>
                        <a:rPr lang="en-GB" sz="2400" b="0" baseline="0" dirty="0" err="1">
                          <a:solidFill>
                            <a:schemeClr val="accent1">
                              <a:lumMod val="50000"/>
                            </a:schemeClr>
                          </a:solidFill>
                          <a:latin typeface="Century Gothic" panose="020B0502020202020204" pitchFamily="34" charset="0"/>
                        </a:rPr>
                        <a:t>centro</a:t>
                      </a:r>
                      <a:r>
                        <a:rPr lang="en-GB" sz="2400" b="0" baseline="0" dirty="0">
                          <a:solidFill>
                            <a:schemeClr val="accent1">
                              <a:lumMod val="50000"/>
                            </a:schemeClr>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926944908"/>
                  </a:ext>
                </a:extLst>
              </a:tr>
              <a:tr h="370840">
                <a:tc>
                  <a:txBody>
                    <a:bodyPr/>
                    <a:lstStyle/>
                    <a:p>
                      <a:r>
                        <a:rPr lang="en-GB" sz="2400" b="0" dirty="0">
                          <a:solidFill>
                            <a:schemeClr val="accent1">
                              <a:lumMod val="50000"/>
                            </a:schemeClr>
                          </a:solidFill>
                          <a:latin typeface="Century Gothic" panose="020B0502020202020204" pitchFamily="34" charset="0"/>
                        </a:rPr>
                        <a:t>En</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tren</a:t>
                      </a:r>
                      <a:r>
                        <a:rPr lang="en-GB" sz="2400" b="0" dirty="0">
                          <a:solidFill>
                            <a:schemeClr val="accent1">
                              <a:lumMod val="50000"/>
                            </a:schemeClr>
                          </a:solidFill>
                          <a:latin typeface="Century Gothic" panose="020B0502020202020204" pitchFamily="34" charset="0"/>
                        </a:rPr>
                        <a:t>.</a:t>
                      </a:r>
                    </a:p>
                    <a:p>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117932937"/>
                  </a:ext>
                </a:extLst>
              </a:tr>
              <a:tr h="370840">
                <a:tc>
                  <a:txBody>
                    <a:bodyPr/>
                    <a:lstStyle/>
                    <a:p>
                      <a:r>
                        <a:rPr lang="en-GB" sz="2400" b="0" dirty="0" err="1">
                          <a:solidFill>
                            <a:schemeClr val="accent1">
                              <a:lumMod val="50000"/>
                            </a:schemeClr>
                          </a:solidFill>
                          <a:latin typeface="Century Gothic" panose="020B0502020202020204" pitchFamily="34" charset="0"/>
                        </a:rPr>
                        <a:t>Platos</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ricos</a:t>
                      </a:r>
                      <a:r>
                        <a:rPr lang="en-GB" sz="2400" b="0" dirty="0">
                          <a:solidFill>
                            <a:schemeClr val="accent1">
                              <a:lumMod val="50000"/>
                            </a:schemeClr>
                          </a:solidFill>
                          <a:latin typeface="Century Gothic" panose="020B0502020202020204" pitchFamily="34" charset="0"/>
                        </a:rPr>
                        <a:t>.</a:t>
                      </a:r>
                    </a:p>
                    <a:p>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4260993631"/>
                  </a:ext>
                </a:extLst>
              </a:tr>
            </a:tbl>
          </a:graphicData>
        </a:graphic>
      </p:graphicFrame>
      <p:sp>
        <p:nvSpPr>
          <p:cNvPr id="10" name="TextBox 9"/>
          <p:cNvSpPr txBox="1"/>
          <p:nvPr/>
        </p:nvSpPr>
        <p:spPr>
          <a:xfrm>
            <a:off x="422147" y="1316385"/>
            <a:ext cx="195794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noProof="0" dirty="0">
                <a:solidFill>
                  <a:schemeClr val="accent1">
                    <a:lumMod val="50000"/>
                  </a:schemeClr>
                </a:solidFill>
                <a:latin typeface="Century Gothic" panose="020B0502020202020204" pitchFamily="34" charset="0"/>
                <a:cs typeface="Calibri" panose="020F0502020204030204" pitchFamily="34" charset="0"/>
              </a:rPr>
              <a:t>Where</a:t>
            </a:r>
            <a:endParaRPr kumimoji="0" lang="en-GB" sz="22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cs typeface="Calibri" panose="020F0502020204030204" pitchFamily="34" charset="0"/>
            </a:endParaRPr>
          </a:p>
        </p:txBody>
      </p:sp>
      <p:sp>
        <p:nvSpPr>
          <p:cNvPr id="12" name="TextBox 11"/>
          <p:cNvSpPr txBox="1"/>
          <p:nvPr/>
        </p:nvSpPr>
        <p:spPr>
          <a:xfrm>
            <a:off x="225916" y="3785964"/>
            <a:ext cx="232078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Why</a:t>
            </a:r>
            <a:r>
              <a:rPr kumimoji="0" lang="en-GB" sz="220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 </a:t>
            </a:r>
            <a:endParaRPr kumimoji="0" lang="en-GB" sz="22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a:off x="225916" y="5397037"/>
            <a:ext cx="227682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latin typeface="Century Gothic" panose="020B0502020202020204" pitchFamily="34" charset="0"/>
                <a:cs typeface="Calibri" panose="020F0502020204030204" pitchFamily="34" charset="0"/>
              </a:rPr>
              <a:t>How</a:t>
            </a:r>
            <a:r>
              <a:rPr kumimoji="0" lang="en-GB" sz="220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 </a:t>
            </a:r>
            <a:endParaRPr kumimoji="0" lang="en-GB" sz="22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338809" y="2144646"/>
            <a:ext cx="205104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What</a:t>
            </a:r>
          </a:p>
        </p:txBody>
      </p:sp>
      <p:sp>
        <p:nvSpPr>
          <p:cNvPr id="16" name="Rounded Rectangle 15"/>
          <p:cNvSpPr/>
          <p:nvPr/>
        </p:nvSpPr>
        <p:spPr>
          <a:xfrm>
            <a:off x="566298" y="1362926"/>
            <a:ext cx="1602729" cy="351874"/>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17" name="Rounded Rectangle 16"/>
          <p:cNvSpPr/>
          <p:nvPr/>
        </p:nvSpPr>
        <p:spPr>
          <a:xfrm>
            <a:off x="566299" y="2149162"/>
            <a:ext cx="1633453" cy="392613"/>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19" name="Rounded Rectangle 18"/>
          <p:cNvSpPr/>
          <p:nvPr/>
        </p:nvSpPr>
        <p:spPr>
          <a:xfrm>
            <a:off x="609494" y="2979204"/>
            <a:ext cx="1633453" cy="360290"/>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20" name="TextBox 19"/>
          <p:cNvSpPr txBox="1"/>
          <p:nvPr/>
        </p:nvSpPr>
        <p:spPr>
          <a:xfrm>
            <a:off x="360791" y="2948426"/>
            <a:ext cx="205104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latin typeface="Century Gothic" panose="020B0502020202020204" pitchFamily="34" charset="0"/>
                <a:cs typeface="Calibri" panose="020F0502020204030204" pitchFamily="34" charset="0"/>
              </a:rPr>
              <a:t>Which</a:t>
            </a:r>
            <a:endParaRPr kumimoji="0" lang="en-GB" sz="22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cs typeface="Calibri" panose="020F0502020204030204" pitchFamily="34" charset="0"/>
            </a:endParaRPr>
          </a:p>
        </p:txBody>
      </p:sp>
      <p:sp>
        <p:nvSpPr>
          <p:cNvPr id="21" name="TextBox 20"/>
          <p:cNvSpPr txBox="1"/>
          <p:nvPr/>
        </p:nvSpPr>
        <p:spPr>
          <a:xfrm>
            <a:off x="191906" y="4565712"/>
            <a:ext cx="232078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How many</a:t>
            </a:r>
          </a:p>
        </p:txBody>
      </p:sp>
      <p:sp>
        <p:nvSpPr>
          <p:cNvPr id="22" name="Rounded Rectangle 21"/>
          <p:cNvSpPr/>
          <p:nvPr/>
        </p:nvSpPr>
        <p:spPr>
          <a:xfrm>
            <a:off x="584392" y="3816742"/>
            <a:ext cx="1633453" cy="400109"/>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23" name="Rounded Rectangle 22"/>
          <p:cNvSpPr/>
          <p:nvPr/>
        </p:nvSpPr>
        <p:spPr>
          <a:xfrm>
            <a:off x="566300" y="4601572"/>
            <a:ext cx="1558078" cy="365238"/>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24" name="Rounded Rectangle 23"/>
          <p:cNvSpPr/>
          <p:nvPr/>
        </p:nvSpPr>
        <p:spPr>
          <a:xfrm>
            <a:off x="535575" y="5450773"/>
            <a:ext cx="1633453" cy="365238"/>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2" name="TextBox 1"/>
          <p:cNvSpPr txBox="1"/>
          <p:nvPr/>
        </p:nvSpPr>
        <p:spPr>
          <a:xfrm>
            <a:off x="2242947" y="3785963"/>
            <a:ext cx="4544872"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are you going to go to the beach?</a:t>
            </a:r>
          </a:p>
        </p:txBody>
      </p:sp>
      <p:sp>
        <p:nvSpPr>
          <p:cNvPr id="26" name="TextBox 25"/>
          <p:cNvSpPr txBox="1"/>
          <p:nvPr/>
        </p:nvSpPr>
        <p:spPr>
          <a:xfrm>
            <a:off x="2208343" y="5435277"/>
            <a:ext cx="4544872"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are you going to travel?</a:t>
            </a:r>
          </a:p>
        </p:txBody>
      </p:sp>
      <p:sp>
        <p:nvSpPr>
          <p:cNvPr id="27" name="TextBox 26"/>
          <p:cNvSpPr txBox="1"/>
          <p:nvPr/>
        </p:nvSpPr>
        <p:spPr>
          <a:xfrm>
            <a:off x="2124378" y="4589982"/>
            <a:ext cx="4686691"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days are you going to spend there?</a:t>
            </a:r>
          </a:p>
        </p:txBody>
      </p:sp>
      <p:sp>
        <p:nvSpPr>
          <p:cNvPr id="25" name="Rounded Rectangle 11">
            <a:extLst>
              <a:ext uri="{FF2B5EF4-FFF2-40B4-BE49-F238E27FC236}">
                <a16:creationId xmlns:a16="http://schemas.microsoft.com/office/drawing/2014/main" id="{A316DD52-7894-4A75-969C-CA0645DA2978}"/>
              </a:ext>
            </a:extLst>
          </p:cNvPr>
          <p:cNvSpPr/>
          <p:nvPr/>
        </p:nvSpPr>
        <p:spPr>
          <a:xfrm>
            <a:off x="8325134" y="258166"/>
            <a:ext cx="360300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37019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9107" y="147219"/>
            <a:ext cx="49987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Persona B</a:t>
            </a:r>
          </a:p>
        </p:txBody>
      </p:sp>
      <p:graphicFrame>
        <p:nvGraphicFramePr>
          <p:cNvPr id="7" name="Table 6"/>
          <p:cNvGraphicFramePr>
            <a:graphicFrameLocks noGrp="1"/>
          </p:cNvGraphicFramePr>
          <p:nvPr/>
        </p:nvGraphicFramePr>
        <p:xfrm>
          <a:off x="259307" y="732197"/>
          <a:ext cx="6550434" cy="5394960"/>
        </p:xfrm>
        <a:graphic>
          <a:graphicData uri="http://schemas.openxmlformats.org/drawingml/2006/table">
            <a:tbl>
              <a:tblPr firstRow="1" bandRow="1">
                <a:tableStyleId>{5C22544A-7EE6-4342-B048-85BDC9FD1C3A}</a:tableStyleId>
              </a:tblPr>
              <a:tblGrid>
                <a:gridCol w="6550434">
                  <a:extLst>
                    <a:ext uri="{9D8B030D-6E8A-4147-A177-3AD203B41FA5}">
                      <a16:colId xmlns:a16="http://schemas.microsoft.com/office/drawing/2014/main" val="3724245918"/>
                    </a:ext>
                  </a:extLst>
                </a:gridCol>
              </a:tblGrid>
              <a:tr h="370840">
                <a:tc>
                  <a:txBody>
                    <a:bodyPr/>
                    <a:lstStyle/>
                    <a:p>
                      <a:pPr algn="ctr"/>
                      <a:r>
                        <a:rPr lang="en-GB" sz="2400" b="1" dirty="0">
                          <a:solidFill>
                            <a:schemeClr val="accent1">
                              <a:lumMod val="50000"/>
                            </a:schemeClr>
                          </a:solidFill>
                          <a:latin typeface="Century Gothic" panose="020B0502020202020204" pitchFamily="34" charset="0"/>
                        </a:rPr>
                        <a:t>Preguntas</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276324730"/>
                  </a:ext>
                </a:extLst>
              </a:tr>
              <a:tr h="370840">
                <a:tc>
                  <a:txBody>
                    <a:bodyPr/>
                    <a:lstStyle/>
                    <a:p>
                      <a:r>
                        <a:rPr lang="en-GB" sz="2400" b="0" dirty="0">
                          <a:solidFill>
                            <a:schemeClr val="accent1">
                              <a:lumMod val="50000"/>
                            </a:schemeClr>
                          </a:solidFill>
                          <a:latin typeface="Century Gothic" panose="020B0502020202020204" pitchFamily="34" charset="0"/>
                        </a:rPr>
                        <a:t>                          vas</a:t>
                      </a:r>
                      <a:r>
                        <a:rPr lang="en-GB" sz="2400" b="0" baseline="0" dirty="0">
                          <a:solidFill>
                            <a:schemeClr val="accent1">
                              <a:lumMod val="50000"/>
                            </a:schemeClr>
                          </a:solidFill>
                          <a:latin typeface="Century Gothic" panose="020B0502020202020204" pitchFamily="34" charset="0"/>
                        </a:rPr>
                        <a:t> a visitar en marzo?</a:t>
                      </a:r>
                    </a:p>
                    <a:p>
                      <a:r>
                        <a:rPr lang="en-GB" sz="2400" b="0" dirty="0">
                          <a:solidFill>
                            <a:schemeClr val="accent1">
                              <a:lumMod val="50000"/>
                            </a:schemeClr>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004428820"/>
                  </a:ext>
                </a:extLst>
              </a:tr>
              <a:tr h="370840">
                <a:tc>
                  <a:txBody>
                    <a:bodyPr/>
                    <a:lstStyle/>
                    <a:p>
                      <a:r>
                        <a:rPr lang="en-GB" sz="2400" b="0" dirty="0">
                          <a:solidFill>
                            <a:schemeClr val="accent1">
                              <a:lumMod val="50000"/>
                            </a:schemeClr>
                          </a:solidFill>
                          <a:latin typeface="Century Gothic" panose="020B0502020202020204" pitchFamily="34" charset="0"/>
                        </a:rPr>
                        <a:t>                          va</a:t>
                      </a:r>
                      <a:r>
                        <a:rPr lang="en-GB" sz="2400" b="0" baseline="0" dirty="0">
                          <a:solidFill>
                            <a:schemeClr val="accent1">
                              <a:lumMod val="50000"/>
                            </a:schemeClr>
                          </a:solidFill>
                          <a:latin typeface="Century Gothic" panose="020B0502020202020204" pitchFamily="34" charset="0"/>
                        </a:rPr>
                        <a:t> a ser el hotel</a:t>
                      </a:r>
                      <a:r>
                        <a:rPr lang="en-GB" sz="2400" b="0" dirty="0">
                          <a:solidFill>
                            <a:schemeClr val="accent1">
                              <a:lumMod val="50000"/>
                            </a:schemeClr>
                          </a:solidFill>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352520137"/>
                  </a:ext>
                </a:extLst>
              </a:tr>
              <a:tr h="370840">
                <a:tc>
                  <a:txBody>
                    <a:bodyPr/>
                    <a:lstStyle/>
                    <a:p>
                      <a:r>
                        <a:rPr lang="en-GB" sz="2400" b="0" dirty="0">
                          <a:solidFill>
                            <a:schemeClr val="accent1">
                              <a:lumMod val="50000"/>
                            </a:schemeClr>
                          </a:solidFill>
                          <a:latin typeface="Century Gothic" panose="020B0502020202020204" pitchFamily="34" charset="0"/>
                        </a:rPr>
                        <a:t>                          vas</a:t>
                      </a:r>
                      <a:r>
                        <a:rPr lang="en-GB" sz="2400" b="0" baseline="0" dirty="0">
                          <a:solidFill>
                            <a:schemeClr val="accent1">
                              <a:lumMod val="50000"/>
                            </a:schemeClr>
                          </a:solidFill>
                          <a:latin typeface="Century Gothic" panose="020B0502020202020204" pitchFamily="34" charset="0"/>
                        </a:rPr>
                        <a:t> a comer</a:t>
                      </a:r>
                      <a:r>
                        <a:rPr lang="en-GB" sz="2400" b="0" dirty="0">
                          <a:solidFill>
                            <a:schemeClr val="accent1">
                              <a:lumMod val="50000"/>
                            </a:schemeClr>
                          </a:solidFill>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67096426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9269449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1179329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4260993631"/>
                  </a:ext>
                </a:extLst>
              </a:tr>
            </a:tbl>
          </a:graphicData>
        </a:graphic>
      </p:graphicFrame>
      <p:graphicFrame>
        <p:nvGraphicFramePr>
          <p:cNvPr id="8" name="Table 7"/>
          <p:cNvGraphicFramePr>
            <a:graphicFrameLocks noGrp="1"/>
          </p:cNvGraphicFramePr>
          <p:nvPr/>
        </p:nvGraphicFramePr>
        <p:xfrm>
          <a:off x="6990384" y="732198"/>
          <a:ext cx="4998720" cy="5495795"/>
        </p:xfrm>
        <a:graphic>
          <a:graphicData uri="http://schemas.openxmlformats.org/drawingml/2006/table">
            <a:tbl>
              <a:tblPr firstRow="1" bandRow="1">
                <a:tableStyleId>{5C22544A-7EE6-4342-B048-85BDC9FD1C3A}</a:tableStyleId>
              </a:tblPr>
              <a:tblGrid>
                <a:gridCol w="4998720">
                  <a:extLst>
                    <a:ext uri="{9D8B030D-6E8A-4147-A177-3AD203B41FA5}">
                      <a16:colId xmlns:a16="http://schemas.microsoft.com/office/drawing/2014/main" val="3724245918"/>
                    </a:ext>
                  </a:extLst>
                </a:gridCol>
              </a:tblGrid>
              <a:tr h="514786">
                <a:tc>
                  <a:txBody>
                    <a:bodyPr/>
                    <a:lstStyle/>
                    <a:p>
                      <a:pPr algn="ctr"/>
                      <a:r>
                        <a:rPr lang="en-GB" sz="2400" b="1" dirty="0" err="1">
                          <a:solidFill>
                            <a:schemeClr val="accent1">
                              <a:lumMod val="50000"/>
                            </a:schemeClr>
                          </a:solidFill>
                          <a:latin typeface="Century Gothic" panose="020B0502020202020204" pitchFamily="34" charset="0"/>
                        </a:rPr>
                        <a:t>Respuestas</a:t>
                      </a:r>
                      <a:endParaRPr lang="en-GB" sz="2400" b="1"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276324730"/>
                  </a:ext>
                </a:extLst>
              </a:tr>
              <a:tr h="739783">
                <a:tc>
                  <a:txBody>
                    <a:bodyPr/>
                    <a:lstStyle/>
                    <a:p>
                      <a:r>
                        <a:rPr lang="en-GB" sz="2400" b="0" dirty="0">
                          <a:solidFill>
                            <a:schemeClr val="accent1">
                              <a:lumMod val="50000"/>
                            </a:schemeClr>
                          </a:solidFill>
                          <a:latin typeface="Century Gothic" panose="020B0502020202020204" pitchFamily="34" charset="0"/>
                        </a:rPr>
                        <a:t>En barco.</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004428820"/>
                  </a:ext>
                </a:extLst>
              </a:tr>
              <a:tr h="840526">
                <a:tc>
                  <a:txBody>
                    <a:bodyPr/>
                    <a:lstStyle/>
                    <a:p>
                      <a:r>
                        <a:rPr lang="en-GB" sz="2400" b="0" dirty="0">
                          <a:solidFill>
                            <a:schemeClr val="accent1">
                              <a:lumMod val="50000"/>
                            </a:schemeClr>
                          </a:solidFill>
                          <a:latin typeface="Century Gothic" panose="020B0502020202020204" pitchFamily="34" charset="0"/>
                        </a:rPr>
                        <a:t>Once.</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352520137"/>
                  </a:ext>
                </a:extLst>
              </a:tr>
              <a:tr h="7910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La</a:t>
                      </a:r>
                      <a:r>
                        <a:rPr lang="en-GB" sz="2400" b="0" baseline="0" dirty="0">
                          <a:solidFill>
                            <a:schemeClr val="accent1">
                              <a:lumMod val="50000"/>
                            </a:schemeClr>
                          </a:solidFill>
                          <a:latin typeface="Century Gothic" panose="020B0502020202020204" pitchFamily="34" charset="0"/>
                        </a:rPr>
                        <a:t> habitación con vistas </a:t>
                      </a:r>
                      <a:r>
                        <a:rPr lang="en-GB" sz="2400" b="0" baseline="0" dirty="0" err="1">
                          <a:solidFill>
                            <a:schemeClr val="accent1">
                              <a:lumMod val="50000"/>
                            </a:schemeClr>
                          </a:solidFill>
                          <a:latin typeface="Century Gothic" panose="020B0502020202020204" pitchFamily="34" charset="0"/>
                        </a:rPr>
                        <a:t>bonitas</a:t>
                      </a:r>
                      <a:r>
                        <a:rPr lang="en-GB" sz="2400" b="0" dirty="0">
                          <a:solidFill>
                            <a:schemeClr val="accent1">
                              <a:lumMod val="50000"/>
                            </a:schemeClr>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670964260"/>
                  </a:ext>
                </a:extLst>
              </a:tr>
              <a:tr h="754001">
                <a:tc>
                  <a:txBody>
                    <a:bodyPr/>
                    <a:lstStyle/>
                    <a:p>
                      <a:r>
                        <a:rPr lang="en-GB" sz="2400" b="0" dirty="0">
                          <a:solidFill>
                            <a:schemeClr val="accent1">
                              <a:lumMod val="50000"/>
                            </a:schemeClr>
                          </a:solidFill>
                          <a:latin typeface="Century Gothic" panose="020B0502020202020204" pitchFamily="34" charset="0"/>
                        </a:rPr>
                        <a:t>Quiero</a:t>
                      </a:r>
                      <a:r>
                        <a:rPr lang="en-GB" sz="2400" b="0" baseline="0" dirty="0">
                          <a:solidFill>
                            <a:schemeClr val="accent1">
                              <a:lumMod val="50000"/>
                            </a:schemeClr>
                          </a:solidFill>
                          <a:latin typeface="Century Gothic" panose="020B0502020202020204" pitchFamily="34" charset="0"/>
                        </a:rPr>
                        <a:t> descansar y leer </a:t>
                      </a:r>
                      <a:r>
                        <a:rPr lang="en-GB" sz="2400" b="0" baseline="0" dirty="0" err="1">
                          <a:solidFill>
                            <a:schemeClr val="accent1">
                              <a:lumMod val="50000"/>
                            </a:schemeClr>
                          </a:solidFill>
                          <a:latin typeface="Century Gothic" panose="020B0502020202020204" pitchFamily="34" charset="0"/>
                        </a:rPr>
                        <a:t>muchos</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libros</a:t>
                      </a:r>
                      <a:r>
                        <a:rPr lang="en-GB" sz="2400" b="0" dirty="0">
                          <a:solidFill>
                            <a:schemeClr val="accent1">
                              <a:lumMod val="50000"/>
                            </a:schemeClr>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926944908"/>
                  </a:ext>
                </a:extLst>
              </a:tr>
              <a:tr h="8281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Las</a:t>
                      </a:r>
                      <a:r>
                        <a:rPr lang="en-GB" sz="2400" b="0" baseline="0" dirty="0">
                          <a:solidFill>
                            <a:schemeClr val="accent1">
                              <a:lumMod val="50000"/>
                            </a:schemeClr>
                          </a:solidFill>
                          <a:latin typeface="Century Gothic" panose="020B0502020202020204" pitchFamily="34" charset="0"/>
                        </a:rPr>
                        <a:t> Islas Canarias.</a:t>
                      </a:r>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117932937"/>
                  </a:ext>
                </a:extLst>
              </a:tr>
              <a:tr h="926615">
                <a:tc>
                  <a:txBody>
                    <a:bodyPr/>
                    <a:lstStyle/>
                    <a:p>
                      <a:r>
                        <a:rPr lang="en-GB" sz="2400" b="0" dirty="0" err="1">
                          <a:solidFill>
                            <a:schemeClr val="accent1">
                              <a:lumMod val="50000"/>
                            </a:schemeClr>
                          </a:solidFill>
                          <a:latin typeface="Century Gothic" panose="020B0502020202020204" pitchFamily="34" charset="0"/>
                        </a:rPr>
                        <a:t>Una</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cámara</a:t>
                      </a:r>
                      <a:r>
                        <a:rPr lang="en-GB" sz="2400" b="0" baseline="0" dirty="0">
                          <a:solidFill>
                            <a:schemeClr val="accent1">
                              <a:lumMod val="50000"/>
                            </a:schemeClr>
                          </a:solidFill>
                          <a:latin typeface="Century Gothic" panose="020B0502020202020204" pitchFamily="34" charset="0"/>
                        </a:rPr>
                        <a:t> y </a:t>
                      </a:r>
                      <a:r>
                        <a:rPr lang="en-GB" sz="2400" b="0" baseline="0" dirty="0" err="1">
                          <a:solidFill>
                            <a:schemeClr val="accent1">
                              <a:lumMod val="50000"/>
                            </a:schemeClr>
                          </a:solidFill>
                          <a:latin typeface="Century Gothic" panose="020B0502020202020204" pitchFamily="34" charset="0"/>
                        </a:rPr>
                        <a:t>monedas</a:t>
                      </a:r>
                      <a:r>
                        <a:rPr lang="en-GB" sz="2400" b="0" baseline="0" dirty="0">
                          <a:solidFill>
                            <a:schemeClr val="accent1">
                              <a:lumMod val="50000"/>
                            </a:schemeClr>
                          </a:solidFill>
                          <a:latin typeface="Century Gothic" panose="020B0502020202020204" pitchFamily="34" charset="0"/>
                        </a:rPr>
                        <a:t>.</a:t>
                      </a:r>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4260993631"/>
                  </a:ext>
                </a:extLst>
              </a:tr>
            </a:tbl>
          </a:graphicData>
        </a:graphic>
      </p:graphicFrame>
      <p:grpSp>
        <p:nvGrpSpPr>
          <p:cNvPr id="2" name="Group 1"/>
          <p:cNvGrpSpPr/>
          <p:nvPr/>
        </p:nvGrpSpPr>
        <p:grpSpPr>
          <a:xfrm>
            <a:off x="-30026" y="1189044"/>
            <a:ext cx="2320789" cy="430887"/>
            <a:chOff x="0" y="1594466"/>
            <a:chExt cx="2320789" cy="430887"/>
          </a:xfrm>
        </p:grpSpPr>
        <p:sp>
          <p:nvSpPr>
            <p:cNvPr id="11" name="TextBox 10"/>
            <p:cNvSpPr txBox="1"/>
            <p:nvPr/>
          </p:nvSpPr>
          <p:spPr>
            <a:xfrm>
              <a:off x="0" y="1594466"/>
              <a:ext cx="232078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latin typeface="Century Gothic" panose="020B0502020202020204" pitchFamily="34" charset="0"/>
                  <a:cs typeface="Calibri" panose="020F0502020204030204" pitchFamily="34" charset="0"/>
                </a:rPr>
                <a:t>W</a:t>
              </a:r>
              <a:r>
                <a:rPr lang="en-GB" sz="2200" noProof="0" dirty="0">
                  <a:solidFill>
                    <a:schemeClr val="accent1">
                      <a:lumMod val="50000"/>
                    </a:schemeClr>
                  </a:solidFill>
                  <a:latin typeface="Century Gothic" panose="020B0502020202020204" pitchFamily="34" charset="0"/>
                  <a:cs typeface="Calibri" panose="020F0502020204030204" pitchFamily="34" charset="0"/>
                </a:rPr>
                <a:t>here</a:t>
              </a:r>
              <a:endParaRPr kumimoji="0" lang="en-GB" sz="22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cs typeface="Calibri" panose="020F0502020204030204" pitchFamily="34" charset="0"/>
              </a:endParaRPr>
            </a:p>
          </p:txBody>
        </p:sp>
        <p:sp>
          <p:nvSpPr>
            <p:cNvPr id="12" name="Rounded Rectangle 11"/>
            <p:cNvSpPr/>
            <p:nvPr/>
          </p:nvSpPr>
          <p:spPr>
            <a:xfrm>
              <a:off x="358476" y="1625244"/>
              <a:ext cx="1633453" cy="400109"/>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grpSp>
      <p:sp>
        <p:nvSpPr>
          <p:cNvPr id="13" name="TextBox 12"/>
          <p:cNvSpPr txBox="1"/>
          <p:nvPr/>
        </p:nvSpPr>
        <p:spPr>
          <a:xfrm>
            <a:off x="-373695" y="3674311"/>
            <a:ext cx="232078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Why</a:t>
            </a:r>
          </a:p>
        </p:txBody>
      </p:sp>
      <p:sp>
        <p:nvSpPr>
          <p:cNvPr id="14" name="Rounded Rectangle 13"/>
          <p:cNvSpPr/>
          <p:nvPr/>
        </p:nvSpPr>
        <p:spPr>
          <a:xfrm>
            <a:off x="313641" y="3705410"/>
            <a:ext cx="891045" cy="400109"/>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15" name="Rounded Rectangle 14"/>
          <p:cNvSpPr/>
          <p:nvPr/>
        </p:nvSpPr>
        <p:spPr>
          <a:xfrm>
            <a:off x="285491" y="4514830"/>
            <a:ext cx="1633453" cy="400109"/>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16" name="TextBox 15"/>
          <p:cNvSpPr txBox="1"/>
          <p:nvPr/>
        </p:nvSpPr>
        <p:spPr>
          <a:xfrm>
            <a:off x="36788" y="4484052"/>
            <a:ext cx="205104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How</a:t>
            </a:r>
            <a:r>
              <a:rPr kumimoji="0" lang="en-GB" sz="220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 many</a:t>
            </a:r>
            <a:endParaRPr kumimoji="0" lang="en-GB" sz="22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endParaRPr>
          </a:p>
        </p:txBody>
      </p:sp>
      <p:sp>
        <p:nvSpPr>
          <p:cNvPr id="17" name="Rounded Rectangle 16"/>
          <p:cNvSpPr/>
          <p:nvPr/>
        </p:nvSpPr>
        <p:spPr>
          <a:xfrm>
            <a:off x="313641" y="2843809"/>
            <a:ext cx="1633453" cy="400109"/>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18" name="TextBox 17"/>
          <p:cNvSpPr txBox="1"/>
          <p:nvPr/>
        </p:nvSpPr>
        <p:spPr>
          <a:xfrm>
            <a:off x="64938" y="2813031"/>
            <a:ext cx="205104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latin typeface="Century Gothic" panose="020B0502020202020204" pitchFamily="34" charset="0"/>
                <a:cs typeface="Calibri" panose="020F0502020204030204" pitchFamily="34" charset="0"/>
              </a:rPr>
              <a:t>What</a:t>
            </a:r>
            <a:endParaRPr kumimoji="0" lang="en-GB" sz="22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cs typeface="Calibri" panose="020F0502020204030204" pitchFamily="34" charset="0"/>
            </a:endParaRPr>
          </a:p>
        </p:txBody>
      </p:sp>
      <p:sp>
        <p:nvSpPr>
          <p:cNvPr id="19" name="TextBox 18"/>
          <p:cNvSpPr txBox="1"/>
          <p:nvPr/>
        </p:nvSpPr>
        <p:spPr>
          <a:xfrm>
            <a:off x="-47957" y="1996761"/>
            <a:ext cx="227682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Which </a:t>
            </a:r>
          </a:p>
        </p:txBody>
      </p:sp>
      <p:sp>
        <p:nvSpPr>
          <p:cNvPr id="20" name="Rounded Rectangle 19"/>
          <p:cNvSpPr/>
          <p:nvPr/>
        </p:nvSpPr>
        <p:spPr>
          <a:xfrm>
            <a:off x="273731" y="2022087"/>
            <a:ext cx="1633453" cy="365238"/>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21" name="TextBox 20"/>
          <p:cNvSpPr txBox="1"/>
          <p:nvPr/>
        </p:nvSpPr>
        <p:spPr>
          <a:xfrm>
            <a:off x="76696" y="5307172"/>
            <a:ext cx="205104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latin typeface="Century Gothic" panose="020B0502020202020204" pitchFamily="34" charset="0"/>
                <a:cs typeface="Calibri" panose="020F0502020204030204" pitchFamily="34" charset="0"/>
              </a:rPr>
              <a:t>How</a:t>
            </a:r>
            <a:endParaRPr kumimoji="0" lang="en-GB" sz="22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cs typeface="Calibri" panose="020F0502020204030204" pitchFamily="34" charset="0"/>
            </a:endParaRPr>
          </a:p>
        </p:txBody>
      </p:sp>
      <p:sp>
        <p:nvSpPr>
          <p:cNvPr id="22" name="Rounded Rectangle 21"/>
          <p:cNvSpPr/>
          <p:nvPr/>
        </p:nvSpPr>
        <p:spPr>
          <a:xfrm>
            <a:off x="328450" y="5345446"/>
            <a:ext cx="1633453" cy="392613"/>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5" name="Title 2">
            <a:extLst>
              <a:ext uri="{FF2B5EF4-FFF2-40B4-BE49-F238E27FC236}">
                <a16:creationId xmlns:a16="http://schemas.microsoft.com/office/drawing/2014/main" id="{89A9CC99-6E6F-BA4F-8531-09C581FE85E7}"/>
              </a:ext>
            </a:extLst>
          </p:cNvPr>
          <p:cNvSpPr>
            <a:spLocks noGrp="1"/>
          </p:cNvSpPr>
          <p:nvPr>
            <p:ph type="title"/>
          </p:nvPr>
        </p:nvSpPr>
        <p:spPr>
          <a:xfrm>
            <a:off x="9075761" y="382137"/>
            <a:ext cx="341194" cy="136478"/>
          </a:xfrm>
        </p:spPr>
        <p:txBody>
          <a:bodyPr>
            <a:normAutofit/>
          </a:bodyPr>
          <a:lstStyle/>
          <a:p>
            <a:r>
              <a:rPr lang="en-GB" sz="100" b="1" dirty="0" err="1">
                <a:solidFill>
                  <a:prstClr val="white"/>
                </a:solidFill>
              </a:rPr>
              <a:t>hablar</a:t>
            </a:r>
            <a:r>
              <a:rPr lang="en-GB" sz="100" b="1" dirty="0">
                <a:solidFill>
                  <a:prstClr val="white"/>
                </a:solidFill>
              </a:rPr>
              <a:t> / </a:t>
            </a:r>
            <a:r>
              <a:rPr lang="en-GB" sz="100" b="1" dirty="0" err="1">
                <a:solidFill>
                  <a:prstClr val="white"/>
                </a:solidFill>
              </a:rPr>
              <a:t>escuchar</a:t>
            </a:r>
            <a:r>
              <a:rPr lang="en-GB" sz="100" b="1" dirty="0">
                <a:solidFill>
                  <a:prstClr val="white"/>
                </a:solidFill>
              </a:rPr>
              <a:t> / escribir</a:t>
            </a:r>
            <a:endParaRPr lang="en-US" sz="100" dirty="0"/>
          </a:p>
        </p:txBody>
      </p:sp>
      <p:sp>
        <p:nvSpPr>
          <p:cNvPr id="23" name="TextBox 22"/>
          <p:cNvSpPr txBox="1"/>
          <p:nvPr/>
        </p:nvSpPr>
        <p:spPr>
          <a:xfrm>
            <a:off x="2087829" y="5353489"/>
            <a:ext cx="4544872"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are you going to travel?</a:t>
            </a:r>
          </a:p>
        </p:txBody>
      </p:sp>
      <p:sp>
        <p:nvSpPr>
          <p:cNvPr id="24" name="TextBox 23"/>
          <p:cNvSpPr txBox="1"/>
          <p:nvPr/>
        </p:nvSpPr>
        <p:spPr>
          <a:xfrm>
            <a:off x="2113313" y="4527963"/>
            <a:ext cx="4544872"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shirts are you going to take?</a:t>
            </a:r>
          </a:p>
        </p:txBody>
      </p:sp>
      <p:sp>
        <p:nvSpPr>
          <p:cNvPr id="25" name="TextBox 24"/>
          <p:cNvSpPr txBox="1"/>
          <p:nvPr/>
        </p:nvSpPr>
        <p:spPr>
          <a:xfrm>
            <a:off x="1204686" y="3701150"/>
            <a:ext cx="5731365"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are you going to go to the Picasso museum?</a:t>
            </a:r>
          </a:p>
        </p:txBody>
      </p:sp>
      <p:sp>
        <p:nvSpPr>
          <p:cNvPr id="26" name="Rounded Rectangle 11">
            <a:extLst>
              <a:ext uri="{FF2B5EF4-FFF2-40B4-BE49-F238E27FC236}">
                <a16:creationId xmlns:a16="http://schemas.microsoft.com/office/drawing/2014/main" id="{A316DD52-7894-4A75-969C-CA0645DA2978}"/>
              </a:ext>
            </a:extLst>
          </p:cNvPr>
          <p:cNvSpPr/>
          <p:nvPr/>
        </p:nvSpPr>
        <p:spPr>
          <a:xfrm>
            <a:off x="8325134" y="258166"/>
            <a:ext cx="360300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77662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1"/>
          <p:cNvGraphicFramePr>
            <a:graphicFrameLocks noGrp="1"/>
          </p:cNvGraphicFramePr>
          <p:nvPr/>
        </p:nvGraphicFramePr>
        <p:xfrm>
          <a:off x="6073540" y="966912"/>
          <a:ext cx="5921997" cy="5394960"/>
        </p:xfrm>
        <a:graphic>
          <a:graphicData uri="http://schemas.openxmlformats.org/drawingml/2006/table">
            <a:tbl>
              <a:tblPr firstRow="1" bandRow="1">
                <a:tableStyleId>{5C22544A-7EE6-4342-B048-85BDC9FD1C3A}</a:tableStyleId>
              </a:tblPr>
              <a:tblGrid>
                <a:gridCol w="5921997">
                  <a:extLst>
                    <a:ext uri="{9D8B030D-6E8A-4147-A177-3AD203B41FA5}">
                      <a16:colId xmlns:a16="http://schemas.microsoft.com/office/drawing/2014/main" val="3724245918"/>
                    </a:ext>
                  </a:extLst>
                </a:gridCol>
              </a:tblGrid>
              <a:tr h="370840">
                <a:tc>
                  <a:txBody>
                    <a:bodyPr/>
                    <a:lstStyle/>
                    <a:p>
                      <a:pPr algn="ctr"/>
                      <a:endParaRPr lang="en-GB" sz="2400" b="1"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27632473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¿Dónde vas</a:t>
                      </a:r>
                      <a:r>
                        <a:rPr lang="en-GB" sz="2400" b="0" baseline="0" dirty="0">
                          <a:solidFill>
                            <a:schemeClr val="accent1">
                              <a:lumMod val="50000"/>
                            </a:schemeClr>
                          </a:solidFill>
                          <a:latin typeface="Century Gothic" panose="020B0502020202020204" pitchFamily="34" charset="0"/>
                        </a:rPr>
                        <a:t> a visitar en marzo</a:t>
                      </a:r>
                      <a:r>
                        <a:rPr lang="en-GB" sz="2400" b="0" dirty="0">
                          <a:solidFill>
                            <a:schemeClr val="accent1">
                              <a:lumMod val="50000"/>
                            </a:schemeClr>
                          </a:solidFill>
                          <a:latin typeface="Century Gothic" panose="020B0502020202020204" pitchFamily="34" charset="0"/>
                        </a:rPr>
                        <a:t>? </a:t>
                      </a:r>
                    </a:p>
                    <a:p>
                      <a:endParaRPr lang="en-GB" sz="2400" b="0" baseline="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004428820"/>
                  </a:ext>
                </a:extLst>
              </a:tr>
              <a:tr h="370840">
                <a:tc>
                  <a:txBody>
                    <a:bodyPr/>
                    <a:lstStyle/>
                    <a:p>
                      <a:r>
                        <a:rPr lang="en-GB" sz="2400" b="0" dirty="0">
                          <a:solidFill>
                            <a:schemeClr val="accent1">
                              <a:lumMod val="50000"/>
                            </a:schemeClr>
                          </a:solidFill>
                          <a:latin typeface="Century Gothic" panose="020B0502020202020204" pitchFamily="34" charset="0"/>
                        </a:rPr>
                        <a:t>¿Cuál va</a:t>
                      </a:r>
                      <a:r>
                        <a:rPr lang="en-GB" sz="2400" b="0" baseline="0" dirty="0">
                          <a:solidFill>
                            <a:schemeClr val="accent1">
                              <a:lumMod val="50000"/>
                            </a:schemeClr>
                          </a:solidFill>
                          <a:latin typeface="Century Gothic" panose="020B0502020202020204" pitchFamily="34" charset="0"/>
                        </a:rPr>
                        <a:t> a ser el hotel</a:t>
                      </a:r>
                      <a:r>
                        <a:rPr lang="en-GB" sz="2400" b="0" dirty="0">
                          <a:solidFill>
                            <a:schemeClr val="accent1">
                              <a:lumMod val="50000"/>
                            </a:schemeClr>
                          </a:solidFill>
                          <a:latin typeface="Century Gothic" panose="020B0502020202020204" pitchFamily="34" charset="0"/>
                        </a:rPr>
                        <a:t>?   </a:t>
                      </a:r>
                    </a:p>
                    <a:p>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352520137"/>
                  </a:ext>
                </a:extLst>
              </a:tr>
              <a:tr h="370840">
                <a:tc>
                  <a:txBody>
                    <a:bodyPr/>
                    <a:lstStyle/>
                    <a:p>
                      <a:r>
                        <a:rPr kumimoji="0" lang="en-GB"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¿Qué </a:t>
                      </a:r>
                      <a:r>
                        <a:rPr lang="en-GB" sz="2400" b="0" dirty="0">
                          <a:solidFill>
                            <a:schemeClr val="accent1">
                              <a:lumMod val="50000"/>
                            </a:schemeClr>
                          </a:solidFill>
                          <a:latin typeface="Century Gothic" panose="020B0502020202020204" pitchFamily="34" charset="0"/>
                        </a:rPr>
                        <a:t>vas</a:t>
                      </a:r>
                      <a:r>
                        <a:rPr lang="en-GB" sz="2400" b="0" baseline="0" dirty="0">
                          <a:solidFill>
                            <a:schemeClr val="accent1">
                              <a:lumMod val="50000"/>
                            </a:schemeClr>
                          </a:solidFill>
                          <a:latin typeface="Century Gothic" panose="020B0502020202020204" pitchFamily="34" charset="0"/>
                        </a:rPr>
                        <a:t> a comer</a:t>
                      </a:r>
                      <a:r>
                        <a:rPr lang="en-GB" sz="2400" b="0" dirty="0">
                          <a:solidFill>
                            <a:schemeClr val="accent1">
                              <a:lumMod val="50000"/>
                            </a:schemeClr>
                          </a:solidFill>
                          <a:latin typeface="Century Gothic" panose="020B0502020202020204" pitchFamily="34" charset="0"/>
                        </a:rPr>
                        <a:t>? </a:t>
                      </a:r>
                    </a:p>
                    <a:p>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670964260"/>
                  </a:ext>
                </a:extLst>
              </a:tr>
              <a:tr h="370840">
                <a:tc>
                  <a:txBody>
                    <a:bodyPr/>
                    <a:lstStyle/>
                    <a:p>
                      <a:r>
                        <a:rPr lang="en-GB" sz="2400" b="0" dirty="0">
                          <a:solidFill>
                            <a:schemeClr val="accent1">
                              <a:lumMod val="50000"/>
                            </a:schemeClr>
                          </a:solidFill>
                          <a:latin typeface="Century Gothic" panose="020B0502020202020204" pitchFamily="34" charset="0"/>
                        </a:rPr>
                        <a:t>¿Por qué vas</a:t>
                      </a:r>
                      <a:r>
                        <a:rPr lang="en-GB" sz="2400" b="0" baseline="0" dirty="0">
                          <a:solidFill>
                            <a:schemeClr val="accent1">
                              <a:lumMod val="50000"/>
                            </a:schemeClr>
                          </a:solidFill>
                          <a:latin typeface="Century Gothic" panose="020B0502020202020204" pitchFamily="34" charset="0"/>
                        </a:rPr>
                        <a:t> a ir al museo Picasso</a:t>
                      </a:r>
                      <a:r>
                        <a:rPr lang="en-GB" sz="2400" b="0" dirty="0">
                          <a:solidFill>
                            <a:schemeClr val="accent1">
                              <a:lumMod val="50000"/>
                            </a:schemeClr>
                          </a:solidFill>
                          <a:latin typeface="Century Gothic" panose="020B0502020202020204" pitchFamily="34" charset="0"/>
                        </a:rPr>
                        <a:t>?</a:t>
                      </a:r>
                    </a:p>
                    <a:p>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926944908"/>
                  </a:ext>
                </a:extLst>
              </a:tr>
              <a:tr h="370840">
                <a:tc>
                  <a:txBody>
                    <a:bodyPr/>
                    <a:lstStyle/>
                    <a:p>
                      <a:r>
                        <a:rPr lang="en-GB" sz="2400" b="0" dirty="0">
                          <a:solidFill>
                            <a:schemeClr val="accent1">
                              <a:lumMod val="50000"/>
                            </a:schemeClr>
                          </a:solidFill>
                          <a:latin typeface="Century Gothic" panose="020B0502020202020204" pitchFamily="34" charset="0"/>
                        </a:rPr>
                        <a:t>¿</a:t>
                      </a:r>
                      <a:r>
                        <a:rPr lang="en-GB" sz="2400" b="0" dirty="0" err="1">
                          <a:solidFill>
                            <a:schemeClr val="accent1">
                              <a:lumMod val="50000"/>
                            </a:schemeClr>
                          </a:solidFill>
                          <a:latin typeface="Century Gothic" panose="020B0502020202020204" pitchFamily="34" charset="0"/>
                        </a:rPr>
                        <a:t>Cuántas</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camisetas</a:t>
                      </a:r>
                      <a:r>
                        <a:rPr lang="en-GB" sz="2400" b="0" baseline="0" dirty="0">
                          <a:solidFill>
                            <a:schemeClr val="accent1">
                              <a:lumMod val="50000"/>
                            </a:schemeClr>
                          </a:solidFill>
                          <a:latin typeface="Century Gothic" panose="020B0502020202020204" pitchFamily="34" charset="0"/>
                        </a:rPr>
                        <a:t> vas a llevar</a:t>
                      </a:r>
                      <a:r>
                        <a:rPr lang="en-GB" sz="2400" b="0" dirty="0">
                          <a:solidFill>
                            <a:schemeClr val="accent1">
                              <a:lumMod val="50000"/>
                            </a:schemeClr>
                          </a:solidFill>
                          <a:latin typeface="Century Gothic" panose="020B0502020202020204" pitchFamily="34" charset="0"/>
                        </a:rPr>
                        <a:t>?</a:t>
                      </a:r>
                    </a:p>
                    <a:p>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1179329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¿Cómo vas</a:t>
                      </a:r>
                      <a:r>
                        <a:rPr lang="en-GB" sz="2400" b="0" baseline="0" dirty="0">
                          <a:solidFill>
                            <a:schemeClr val="accent1">
                              <a:lumMod val="50000"/>
                            </a:schemeClr>
                          </a:solidFill>
                          <a:latin typeface="Century Gothic" panose="020B0502020202020204" pitchFamily="34" charset="0"/>
                        </a:rPr>
                        <a:t> a viajar?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4260993631"/>
                  </a:ext>
                </a:extLst>
              </a:tr>
            </a:tbl>
          </a:graphicData>
        </a:graphic>
      </p:graphicFrame>
      <p:sp>
        <p:nvSpPr>
          <p:cNvPr id="5" name="Title 2">
            <a:extLst>
              <a:ext uri="{FF2B5EF4-FFF2-40B4-BE49-F238E27FC236}">
                <a16:creationId xmlns:a16="http://schemas.microsoft.com/office/drawing/2014/main" id="{89A9CC99-6E6F-BA4F-8531-09C581FE85E7}"/>
              </a:ext>
            </a:extLst>
          </p:cNvPr>
          <p:cNvSpPr>
            <a:spLocks noGrp="1"/>
          </p:cNvSpPr>
          <p:nvPr>
            <p:ph type="title"/>
          </p:nvPr>
        </p:nvSpPr>
        <p:spPr>
          <a:xfrm flipH="1">
            <a:off x="8980227" y="409433"/>
            <a:ext cx="45719" cy="112092"/>
          </a:xfrm>
        </p:spPr>
        <p:txBody>
          <a:bodyPr>
            <a:noAutofit/>
          </a:bodyPr>
          <a:lstStyle/>
          <a:p>
            <a:r>
              <a:rPr lang="en-GB" sz="100" b="1" dirty="0" err="1">
                <a:solidFill>
                  <a:prstClr val="white"/>
                </a:solidFill>
              </a:rPr>
              <a:t>hablar</a:t>
            </a:r>
            <a:r>
              <a:rPr lang="en-GB" sz="100" b="1" dirty="0">
                <a:solidFill>
                  <a:prstClr val="white"/>
                </a:solidFill>
              </a:rPr>
              <a:t> / </a:t>
            </a:r>
            <a:r>
              <a:rPr lang="en-GB" sz="100" b="1" dirty="0" err="1">
                <a:solidFill>
                  <a:prstClr val="white"/>
                </a:solidFill>
              </a:rPr>
              <a:t>escuchar</a:t>
            </a:r>
            <a:r>
              <a:rPr lang="en-GB" sz="100" b="1" dirty="0">
                <a:solidFill>
                  <a:prstClr val="white"/>
                </a:solidFill>
              </a:rPr>
              <a:t> /escribir</a:t>
            </a:r>
            <a:endParaRPr lang="en-US" sz="100" dirty="0"/>
          </a:p>
        </p:txBody>
      </p:sp>
      <p:sp>
        <p:nvSpPr>
          <p:cNvPr id="6" name="TextBox 5"/>
          <p:cNvSpPr txBox="1"/>
          <p:nvPr/>
        </p:nvSpPr>
        <p:spPr>
          <a:xfrm>
            <a:off x="114186" y="949597"/>
            <a:ext cx="49987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Persona A</a:t>
            </a:r>
          </a:p>
        </p:txBody>
      </p:sp>
      <p:graphicFrame>
        <p:nvGraphicFramePr>
          <p:cNvPr id="7" name="Table 6"/>
          <p:cNvGraphicFramePr>
            <a:graphicFrameLocks noGrp="1"/>
          </p:cNvGraphicFramePr>
          <p:nvPr/>
        </p:nvGraphicFramePr>
        <p:xfrm>
          <a:off x="114186" y="966912"/>
          <a:ext cx="5433174" cy="5364480"/>
        </p:xfrm>
        <a:graphic>
          <a:graphicData uri="http://schemas.openxmlformats.org/drawingml/2006/table">
            <a:tbl>
              <a:tblPr firstRow="1" bandRow="1">
                <a:tableStyleId>{5C22544A-7EE6-4342-B048-85BDC9FD1C3A}</a:tableStyleId>
              </a:tblPr>
              <a:tblGrid>
                <a:gridCol w="5433174">
                  <a:extLst>
                    <a:ext uri="{9D8B030D-6E8A-4147-A177-3AD203B41FA5}">
                      <a16:colId xmlns:a16="http://schemas.microsoft.com/office/drawing/2014/main" val="3724245918"/>
                    </a:ext>
                  </a:extLst>
                </a:gridCol>
              </a:tblGrid>
              <a:tr h="370840">
                <a:tc>
                  <a:txBody>
                    <a:bodyPr/>
                    <a:lstStyle/>
                    <a:p>
                      <a:pPr algn="ctr"/>
                      <a:endParaRPr lang="en-GB" sz="2400" b="1"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27632473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¿Dónde vas</a:t>
                      </a:r>
                      <a:r>
                        <a:rPr lang="en-GB" sz="2400" b="0" baseline="0" dirty="0">
                          <a:solidFill>
                            <a:schemeClr val="accent1">
                              <a:lumMod val="50000"/>
                            </a:schemeClr>
                          </a:solidFill>
                          <a:latin typeface="Century Gothic" panose="020B0502020202020204" pitchFamily="34" charset="0"/>
                        </a:rPr>
                        <a:t> a viajar en agosto</a:t>
                      </a:r>
                      <a:r>
                        <a:rPr lang="en-GB" sz="2400" b="0" dirty="0">
                          <a:solidFill>
                            <a:schemeClr val="accent1">
                              <a:lumMod val="50000"/>
                            </a:schemeClr>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00442882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¿Qué vas a llevar?</a:t>
                      </a:r>
                    </a:p>
                    <a:p>
                      <a:endParaRPr lang="en-GB" sz="22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352520137"/>
                  </a:ext>
                </a:extLst>
              </a:tr>
              <a:tr h="370840">
                <a:tc>
                  <a:txBody>
                    <a:bodyPr/>
                    <a:lstStyle/>
                    <a:p>
                      <a:r>
                        <a:rPr lang="en-GB" sz="2400" b="0" dirty="0">
                          <a:solidFill>
                            <a:schemeClr val="accent1">
                              <a:lumMod val="50000"/>
                            </a:schemeClr>
                          </a:solidFill>
                          <a:latin typeface="Century Gothic" panose="020B0502020202020204" pitchFamily="34" charset="0"/>
                        </a:rPr>
                        <a:t>¿Cuál va</a:t>
                      </a:r>
                      <a:r>
                        <a:rPr lang="en-GB" sz="2400" b="0" baseline="0" dirty="0">
                          <a:solidFill>
                            <a:schemeClr val="accent1">
                              <a:lumMod val="50000"/>
                            </a:schemeClr>
                          </a:solidFill>
                          <a:latin typeface="Century Gothic" panose="020B0502020202020204" pitchFamily="34" charset="0"/>
                        </a:rPr>
                        <a:t> a ser mi habitación</a:t>
                      </a:r>
                      <a:r>
                        <a:rPr lang="en-GB" sz="2400" b="0" dirty="0">
                          <a:solidFill>
                            <a:schemeClr val="accent1">
                              <a:lumMod val="50000"/>
                            </a:schemeClr>
                          </a:solidFill>
                          <a:latin typeface="Century Gothic" panose="020B0502020202020204" pitchFamily="34" charset="0"/>
                        </a:rPr>
                        <a:t>? </a:t>
                      </a:r>
                    </a:p>
                    <a:p>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67096426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¿Por qué vas</a:t>
                      </a:r>
                      <a:r>
                        <a:rPr lang="en-GB" sz="2400" b="0" baseline="0" dirty="0">
                          <a:solidFill>
                            <a:schemeClr val="accent1">
                              <a:lumMod val="50000"/>
                            </a:schemeClr>
                          </a:solidFill>
                          <a:latin typeface="Century Gothic" panose="020B0502020202020204" pitchFamily="34" charset="0"/>
                        </a:rPr>
                        <a:t> a ir a la playa</a:t>
                      </a:r>
                      <a:r>
                        <a:rPr lang="en-GB" sz="2400" b="0" dirty="0">
                          <a:solidFill>
                            <a:schemeClr val="accent1">
                              <a:lumMod val="50000"/>
                            </a:schemeClr>
                          </a:solidFill>
                          <a:latin typeface="Century Gothic" panose="020B0502020202020204" pitchFamily="34" charset="0"/>
                        </a:rPr>
                        <a:t>?</a:t>
                      </a:r>
                    </a:p>
                    <a:p>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9269449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¿Cuántos días</a:t>
                      </a:r>
                      <a:r>
                        <a:rPr lang="en-GB" sz="2400" b="0" baseline="0" dirty="0">
                          <a:solidFill>
                            <a:schemeClr val="accent1">
                              <a:lumMod val="50000"/>
                            </a:schemeClr>
                          </a:solidFill>
                          <a:latin typeface="Century Gothic" panose="020B0502020202020204" pitchFamily="34" charset="0"/>
                        </a:rPr>
                        <a:t> vas a pasar allí</a:t>
                      </a:r>
                      <a:r>
                        <a:rPr lang="en-GB" sz="2400" b="0" dirty="0">
                          <a:solidFill>
                            <a:schemeClr val="accent1">
                              <a:lumMod val="50000"/>
                            </a:schemeClr>
                          </a:solidFill>
                          <a:latin typeface="Century Gothic" panose="020B0502020202020204" pitchFamily="34" charset="0"/>
                        </a:rPr>
                        <a:t>?</a:t>
                      </a:r>
                    </a:p>
                    <a:p>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1179329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 ¿Cómo vas</a:t>
                      </a:r>
                      <a:r>
                        <a:rPr lang="en-GB" sz="2400" b="0" baseline="0" dirty="0">
                          <a:solidFill>
                            <a:schemeClr val="accent1">
                              <a:lumMod val="50000"/>
                            </a:schemeClr>
                          </a:solidFill>
                          <a:latin typeface="Century Gothic" panose="020B0502020202020204" pitchFamily="34" charset="0"/>
                        </a:rPr>
                        <a:t> a viajar</a:t>
                      </a:r>
                      <a:r>
                        <a:rPr lang="en-GB" sz="2400" b="0" dirty="0">
                          <a:solidFill>
                            <a:schemeClr val="accent1">
                              <a:lumMod val="50000"/>
                            </a:schemeClr>
                          </a:solidFill>
                          <a:latin typeface="Century Gothic" panose="020B0502020202020204" pitchFamily="34" charset="0"/>
                        </a:rPr>
                        <a:t>?</a:t>
                      </a:r>
                    </a:p>
                    <a:p>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4260993631"/>
                  </a:ext>
                </a:extLst>
              </a:tr>
            </a:tbl>
          </a:graphicData>
        </a:graphic>
      </p:graphicFrame>
      <p:sp>
        <p:nvSpPr>
          <p:cNvPr id="9" name="TextBox 8"/>
          <p:cNvSpPr txBox="1"/>
          <p:nvPr/>
        </p:nvSpPr>
        <p:spPr>
          <a:xfrm>
            <a:off x="6073540" y="948030"/>
            <a:ext cx="23707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Persona B</a:t>
            </a:r>
          </a:p>
        </p:txBody>
      </p:sp>
      <p:sp>
        <p:nvSpPr>
          <p:cNvPr id="2" name="TextBox 1"/>
          <p:cNvSpPr txBox="1"/>
          <p:nvPr/>
        </p:nvSpPr>
        <p:spPr>
          <a:xfrm>
            <a:off x="456746" y="1823297"/>
            <a:ext cx="4972336" cy="400110"/>
          </a:xfrm>
          <a:prstGeom prst="rect">
            <a:avLst/>
          </a:prstGeom>
          <a:solidFill>
            <a:schemeClr val="accent4">
              <a:lumMod val="20000"/>
              <a:lumOff val="80000"/>
            </a:schemeClr>
          </a:solidFill>
          <a:ln w="28575">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noProof="0" dirty="0">
                <a:solidFill>
                  <a:schemeClr val="accent1">
                    <a:lumMod val="50000"/>
                  </a:schemeClr>
                </a:solidFill>
                <a:latin typeface="Century Gothic" panose="020B0502020202020204" pitchFamily="34" charset="0"/>
              </a:rPr>
              <a:t>Las Islas Canarias</a:t>
            </a: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p>
        </p:txBody>
      </p:sp>
      <p:sp>
        <p:nvSpPr>
          <p:cNvPr id="11" name="TextBox 10"/>
          <p:cNvSpPr txBox="1"/>
          <p:nvPr/>
        </p:nvSpPr>
        <p:spPr>
          <a:xfrm>
            <a:off x="456746" y="2636813"/>
            <a:ext cx="4972336" cy="400110"/>
          </a:xfrm>
          <a:prstGeom prst="rect">
            <a:avLst/>
          </a:prstGeom>
          <a:solidFill>
            <a:schemeClr val="accent4">
              <a:lumMod val="20000"/>
              <a:lumOff val="80000"/>
            </a:schemeClr>
          </a:solidFill>
          <a:ln w="28575">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latin typeface="Century Gothic" panose="020B0502020202020204" pitchFamily="34" charset="0"/>
              </a:rPr>
              <a:t>Una </a:t>
            </a:r>
            <a:r>
              <a:rPr lang="en-GB" sz="2000" b="1" dirty="0" err="1">
                <a:solidFill>
                  <a:schemeClr val="accent1">
                    <a:lumMod val="50000"/>
                  </a:schemeClr>
                </a:solidFill>
                <a:latin typeface="Century Gothic" panose="020B0502020202020204" pitchFamily="34" charset="0"/>
              </a:rPr>
              <a:t>cámara</a:t>
            </a:r>
            <a:r>
              <a:rPr lang="en-GB" sz="2000" b="1" dirty="0">
                <a:solidFill>
                  <a:schemeClr val="accent1">
                    <a:lumMod val="50000"/>
                  </a:schemeClr>
                </a:solidFill>
                <a:latin typeface="Century Gothic" panose="020B0502020202020204" pitchFamily="34" charset="0"/>
              </a:rPr>
              <a:t> y </a:t>
            </a:r>
            <a:r>
              <a:rPr lang="en-GB" sz="2000" b="1" dirty="0" err="1">
                <a:solidFill>
                  <a:schemeClr val="accent1">
                    <a:lumMod val="50000"/>
                  </a:schemeClr>
                </a:solidFill>
                <a:latin typeface="Century Gothic" panose="020B0502020202020204" pitchFamily="34" charset="0"/>
              </a:rPr>
              <a:t>monedas</a:t>
            </a: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p>
        </p:txBody>
      </p:sp>
      <p:sp>
        <p:nvSpPr>
          <p:cNvPr id="12" name="TextBox 11"/>
          <p:cNvSpPr txBox="1"/>
          <p:nvPr/>
        </p:nvSpPr>
        <p:spPr>
          <a:xfrm>
            <a:off x="456746" y="3461315"/>
            <a:ext cx="4972336" cy="400110"/>
          </a:xfrm>
          <a:prstGeom prst="rect">
            <a:avLst/>
          </a:prstGeom>
          <a:solidFill>
            <a:schemeClr val="accent4">
              <a:lumMod val="20000"/>
              <a:lumOff val="80000"/>
            </a:schemeClr>
          </a:solidFill>
          <a:ln w="28575">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latin typeface="Century Gothic" panose="020B0502020202020204" pitchFamily="34" charset="0"/>
              </a:rPr>
              <a:t>La habitación con vistas </a:t>
            </a:r>
            <a:r>
              <a:rPr lang="en-GB" sz="2000" b="1" dirty="0" err="1">
                <a:solidFill>
                  <a:schemeClr val="accent1">
                    <a:lumMod val="50000"/>
                  </a:schemeClr>
                </a:solidFill>
                <a:latin typeface="Century Gothic" panose="020B0502020202020204" pitchFamily="34" charset="0"/>
              </a:rPr>
              <a:t>bonitas</a:t>
            </a: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p>
        </p:txBody>
      </p:sp>
      <p:sp>
        <p:nvSpPr>
          <p:cNvPr id="13" name="TextBox 12"/>
          <p:cNvSpPr txBox="1"/>
          <p:nvPr/>
        </p:nvSpPr>
        <p:spPr>
          <a:xfrm>
            <a:off x="456746" y="4287742"/>
            <a:ext cx="4972336" cy="400110"/>
          </a:xfrm>
          <a:prstGeom prst="rect">
            <a:avLst/>
          </a:prstGeom>
          <a:solidFill>
            <a:schemeClr val="accent4">
              <a:lumMod val="20000"/>
              <a:lumOff val="80000"/>
            </a:schemeClr>
          </a:solidFill>
          <a:ln w="28575">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latin typeface="Century Gothic" panose="020B0502020202020204" pitchFamily="34" charset="0"/>
              </a:rPr>
              <a:t>Quiero descansar y leer </a:t>
            </a:r>
            <a:r>
              <a:rPr lang="en-GB" sz="2000" b="1" dirty="0" err="1">
                <a:solidFill>
                  <a:schemeClr val="accent1">
                    <a:lumMod val="50000"/>
                  </a:schemeClr>
                </a:solidFill>
                <a:latin typeface="Century Gothic" panose="020B0502020202020204" pitchFamily="34" charset="0"/>
              </a:rPr>
              <a:t>muchos</a:t>
            </a:r>
            <a:r>
              <a:rPr lang="en-GB" sz="2000" b="1" dirty="0">
                <a:solidFill>
                  <a:schemeClr val="accent1">
                    <a:lumMod val="50000"/>
                  </a:schemeClr>
                </a:solidFill>
                <a:latin typeface="Century Gothic" panose="020B0502020202020204" pitchFamily="34" charset="0"/>
              </a:rPr>
              <a:t> </a:t>
            </a:r>
            <a:r>
              <a:rPr lang="en-GB" sz="2000" b="1" dirty="0" err="1">
                <a:solidFill>
                  <a:schemeClr val="accent1">
                    <a:lumMod val="50000"/>
                  </a:schemeClr>
                </a:solidFill>
                <a:latin typeface="Century Gothic" panose="020B0502020202020204" pitchFamily="34" charset="0"/>
              </a:rPr>
              <a:t>libros</a:t>
            </a: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p>
        </p:txBody>
      </p:sp>
      <p:sp>
        <p:nvSpPr>
          <p:cNvPr id="14" name="TextBox 13"/>
          <p:cNvSpPr txBox="1"/>
          <p:nvPr/>
        </p:nvSpPr>
        <p:spPr>
          <a:xfrm>
            <a:off x="456746" y="5101133"/>
            <a:ext cx="4972336" cy="400110"/>
          </a:xfrm>
          <a:prstGeom prst="rect">
            <a:avLst/>
          </a:prstGeom>
          <a:solidFill>
            <a:schemeClr val="accent4">
              <a:lumMod val="20000"/>
              <a:lumOff val="80000"/>
            </a:schemeClr>
          </a:solidFill>
          <a:ln w="28575">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latin typeface="Century Gothic" panose="020B0502020202020204" pitchFamily="34" charset="0"/>
              </a:rPr>
              <a:t>Once</a:t>
            </a: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p>
        </p:txBody>
      </p:sp>
      <p:sp>
        <p:nvSpPr>
          <p:cNvPr id="15" name="TextBox 14"/>
          <p:cNvSpPr txBox="1"/>
          <p:nvPr/>
        </p:nvSpPr>
        <p:spPr>
          <a:xfrm>
            <a:off x="456746" y="5925803"/>
            <a:ext cx="4972336" cy="400110"/>
          </a:xfrm>
          <a:prstGeom prst="rect">
            <a:avLst/>
          </a:prstGeom>
          <a:solidFill>
            <a:schemeClr val="accent4">
              <a:lumMod val="20000"/>
              <a:lumOff val="80000"/>
            </a:schemeClr>
          </a:solidFill>
          <a:ln w="28575">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noProof="0" dirty="0">
                <a:solidFill>
                  <a:schemeClr val="accent1">
                    <a:lumMod val="50000"/>
                  </a:schemeClr>
                </a:solidFill>
                <a:latin typeface="Century Gothic" panose="020B0502020202020204" pitchFamily="34" charset="0"/>
              </a:rPr>
              <a:t>En barco</a:t>
            </a: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p>
        </p:txBody>
      </p:sp>
      <p:sp>
        <p:nvSpPr>
          <p:cNvPr id="16" name="TextBox 15"/>
          <p:cNvSpPr txBox="1"/>
          <p:nvPr/>
        </p:nvSpPr>
        <p:spPr>
          <a:xfrm>
            <a:off x="6382149" y="1841465"/>
            <a:ext cx="4945494" cy="400110"/>
          </a:xfrm>
          <a:prstGeom prst="rect">
            <a:avLst/>
          </a:prstGeom>
          <a:solidFill>
            <a:schemeClr val="accent4">
              <a:lumMod val="20000"/>
              <a:lumOff val="80000"/>
            </a:schemeClr>
          </a:solidFill>
          <a:ln w="28575">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latin typeface="Century Gothic" panose="020B0502020202020204" pitchFamily="34" charset="0"/>
              </a:rPr>
              <a:t>Barcelona</a:t>
            </a: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p>
        </p:txBody>
      </p:sp>
      <p:sp>
        <p:nvSpPr>
          <p:cNvPr id="17" name="TextBox 16"/>
          <p:cNvSpPr txBox="1"/>
          <p:nvPr/>
        </p:nvSpPr>
        <p:spPr>
          <a:xfrm>
            <a:off x="6382149" y="2649807"/>
            <a:ext cx="4945494" cy="400110"/>
          </a:xfrm>
          <a:prstGeom prst="rect">
            <a:avLst/>
          </a:prstGeom>
          <a:solidFill>
            <a:schemeClr val="accent4">
              <a:lumMod val="20000"/>
              <a:lumOff val="80000"/>
            </a:schemeClr>
          </a:solidFill>
          <a:ln w="28575">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latin typeface="Century Gothic" panose="020B0502020202020204" pitchFamily="34" charset="0"/>
              </a:rPr>
              <a:t>El hotel Plaza </a:t>
            </a:r>
            <a:r>
              <a:rPr lang="en-GB" sz="2000" b="1" dirty="0" err="1">
                <a:solidFill>
                  <a:schemeClr val="accent1">
                    <a:lumMod val="50000"/>
                  </a:schemeClr>
                </a:solidFill>
                <a:latin typeface="Century Gothic" panose="020B0502020202020204" pitchFamily="34" charset="0"/>
              </a:rPr>
              <a:t>España</a:t>
            </a:r>
            <a:r>
              <a:rPr lang="en-GB" sz="2000" b="1" dirty="0">
                <a:solidFill>
                  <a:schemeClr val="accent1">
                    <a:lumMod val="50000"/>
                  </a:schemeClr>
                </a:solidFill>
                <a:latin typeface="Century Gothic" panose="020B0502020202020204" pitchFamily="34" charset="0"/>
              </a:rPr>
              <a:t> en el </a:t>
            </a:r>
            <a:r>
              <a:rPr lang="en-GB" sz="2000" b="1" dirty="0" err="1">
                <a:solidFill>
                  <a:schemeClr val="accent1">
                    <a:lumMod val="50000"/>
                  </a:schemeClr>
                </a:solidFill>
                <a:latin typeface="Century Gothic" panose="020B0502020202020204" pitchFamily="34" charset="0"/>
              </a:rPr>
              <a:t>centro</a:t>
            </a: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p>
        </p:txBody>
      </p:sp>
      <p:sp>
        <p:nvSpPr>
          <p:cNvPr id="18" name="TextBox 17"/>
          <p:cNvSpPr txBox="1"/>
          <p:nvPr/>
        </p:nvSpPr>
        <p:spPr>
          <a:xfrm>
            <a:off x="6382149" y="3495304"/>
            <a:ext cx="4945494" cy="400110"/>
          </a:xfrm>
          <a:prstGeom prst="rect">
            <a:avLst/>
          </a:prstGeom>
          <a:solidFill>
            <a:schemeClr val="accent4">
              <a:lumMod val="20000"/>
              <a:lumOff val="80000"/>
            </a:schemeClr>
          </a:solidFill>
          <a:ln w="28575">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chemeClr val="accent1">
                    <a:lumMod val="50000"/>
                  </a:schemeClr>
                </a:solidFill>
                <a:latin typeface="Century Gothic" panose="020B0502020202020204" pitchFamily="34" charset="0"/>
              </a:rPr>
              <a:t>Platos</a:t>
            </a:r>
            <a:r>
              <a:rPr lang="en-GB" sz="2000" b="1" dirty="0">
                <a:solidFill>
                  <a:schemeClr val="accent1">
                    <a:lumMod val="50000"/>
                  </a:schemeClr>
                </a:solidFill>
                <a:latin typeface="Century Gothic" panose="020B0502020202020204" pitchFamily="34" charset="0"/>
              </a:rPr>
              <a:t> </a:t>
            </a:r>
            <a:r>
              <a:rPr lang="en-GB" sz="2000" b="1" dirty="0" err="1">
                <a:solidFill>
                  <a:schemeClr val="accent1">
                    <a:lumMod val="50000"/>
                  </a:schemeClr>
                </a:solidFill>
                <a:latin typeface="Century Gothic" panose="020B0502020202020204" pitchFamily="34" charset="0"/>
              </a:rPr>
              <a:t>ricos</a:t>
            </a: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p>
        </p:txBody>
      </p:sp>
      <p:sp>
        <p:nvSpPr>
          <p:cNvPr id="19" name="TextBox 18"/>
          <p:cNvSpPr txBox="1"/>
          <p:nvPr/>
        </p:nvSpPr>
        <p:spPr>
          <a:xfrm>
            <a:off x="6382149" y="4320522"/>
            <a:ext cx="4945494" cy="400110"/>
          </a:xfrm>
          <a:prstGeom prst="rect">
            <a:avLst/>
          </a:prstGeom>
          <a:solidFill>
            <a:schemeClr val="accent4">
              <a:lumMod val="20000"/>
              <a:lumOff val="80000"/>
            </a:schemeClr>
          </a:solidFill>
          <a:ln w="28575">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latin typeface="Century Gothic" panose="020B0502020202020204" pitchFamily="34" charset="0"/>
              </a:rPr>
              <a:t>Quiero descubrir la cultura </a:t>
            </a:r>
            <a:r>
              <a:rPr lang="en-GB" sz="2000" b="1" dirty="0" err="1">
                <a:solidFill>
                  <a:schemeClr val="accent1">
                    <a:lumMod val="50000"/>
                  </a:schemeClr>
                </a:solidFill>
                <a:latin typeface="Century Gothic" panose="020B0502020202020204" pitchFamily="34" charset="0"/>
              </a:rPr>
              <a:t>española</a:t>
            </a: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p>
        </p:txBody>
      </p:sp>
      <p:sp>
        <p:nvSpPr>
          <p:cNvPr id="20" name="TextBox 19"/>
          <p:cNvSpPr txBox="1"/>
          <p:nvPr/>
        </p:nvSpPr>
        <p:spPr>
          <a:xfrm>
            <a:off x="6382149" y="5142229"/>
            <a:ext cx="4945494" cy="400110"/>
          </a:xfrm>
          <a:prstGeom prst="rect">
            <a:avLst/>
          </a:prstGeom>
          <a:solidFill>
            <a:schemeClr val="accent4">
              <a:lumMod val="20000"/>
              <a:lumOff val="80000"/>
            </a:schemeClr>
          </a:solidFill>
          <a:ln w="28575">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chemeClr val="accent1">
                    <a:lumMod val="50000"/>
                  </a:schemeClr>
                </a:solidFill>
                <a:latin typeface="Century Gothic" panose="020B0502020202020204" pitchFamily="34" charset="0"/>
              </a:rPr>
              <a:t>Doce</a:t>
            </a: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p>
        </p:txBody>
      </p:sp>
      <p:sp>
        <p:nvSpPr>
          <p:cNvPr id="21" name="TextBox 20"/>
          <p:cNvSpPr txBox="1"/>
          <p:nvPr/>
        </p:nvSpPr>
        <p:spPr>
          <a:xfrm>
            <a:off x="6382149" y="5953662"/>
            <a:ext cx="4945494" cy="400110"/>
          </a:xfrm>
          <a:prstGeom prst="rect">
            <a:avLst/>
          </a:prstGeom>
          <a:solidFill>
            <a:schemeClr val="accent4">
              <a:lumMod val="20000"/>
              <a:lumOff val="80000"/>
            </a:schemeClr>
          </a:solidFill>
          <a:ln w="28575">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noProof="0" dirty="0">
                <a:solidFill>
                  <a:schemeClr val="accent1">
                    <a:lumMod val="50000"/>
                  </a:schemeClr>
                </a:solidFill>
                <a:latin typeface="Century Gothic" panose="020B0502020202020204" pitchFamily="34" charset="0"/>
              </a:rPr>
              <a:t>En </a:t>
            </a:r>
            <a:r>
              <a:rPr lang="en-GB" sz="2000" b="1" noProof="0" dirty="0" err="1">
                <a:solidFill>
                  <a:schemeClr val="accent1">
                    <a:lumMod val="50000"/>
                  </a:schemeClr>
                </a:solidFill>
                <a:latin typeface="Century Gothic" panose="020B0502020202020204" pitchFamily="34" charset="0"/>
              </a:rPr>
              <a:t>tren</a:t>
            </a: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p>
        </p:txBody>
      </p:sp>
      <p:sp>
        <p:nvSpPr>
          <p:cNvPr id="23" name="TextBox 22"/>
          <p:cNvSpPr txBox="1"/>
          <p:nvPr/>
        </p:nvSpPr>
        <p:spPr>
          <a:xfrm>
            <a:off x="114186" y="68656"/>
            <a:ext cx="49987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Solución</a:t>
            </a:r>
          </a:p>
        </p:txBody>
      </p:sp>
      <p:sp>
        <p:nvSpPr>
          <p:cNvPr id="24" name="Rounded Rectangle 11">
            <a:extLst>
              <a:ext uri="{FF2B5EF4-FFF2-40B4-BE49-F238E27FC236}">
                <a16:creationId xmlns:a16="http://schemas.microsoft.com/office/drawing/2014/main" id="{A316DD52-7894-4A75-969C-CA0645DA2978}"/>
              </a:ext>
            </a:extLst>
          </p:cNvPr>
          <p:cNvSpPr/>
          <p:nvPr/>
        </p:nvSpPr>
        <p:spPr>
          <a:xfrm>
            <a:off x="8325134" y="258166"/>
            <a:ext cx="360300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6465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652" y="170115"/>
            <a:ext cx="4869628" cy="740268"/>
          </a:xfrm>
        </p:spPr>
        <p:txBody>
          <a:bodyPr>
            <a:normAutofit/>
          </a:bodyPr>
          <a:lstStyle/>
          <a:p>
            <a:r>
              <a:rPr lang="en-GB" sz="2800" b="1" dirty="0" err="1">
                <a:solidFill>
                  <a:schemeClr val="accent1">
                    <a:lumMod val="50000"/>
                  </a:schemeClr>
                </a:solidFill>
              </a:rPr>
              <a:t>Escribir</a:t>
            </a:r>
            <a:r>
              <a:rPr lang="en-GB" sz="2800" b="1" dirty="0">
                <a:solidFill>
                  <a:schemeClr val="accent1">
                    <a:lumMod val="50000"/>
                  </a:schemeClr>
                </a:solidFill>
              </a:rPr>
              <a:t> un poema nuevo</a:t>
            </a:r>
          </a:p>
        </p:txBody>
      </p:sp>
      <p:sp>
        <p:nvSpPr>
          <p:cNvPr id="3" name="Content Placeholder 2"/>
          <p:cNvSpPr>
            <a:spLocks noGrp="1"/>
          </p:cNvSpPr>
          <p:nvPr>
            <p:ph idx="1"/>
          </p:nvPr>
        </p:nvSpPr>
        <p:spPr>
          <a:xfrm>
            <a:off x="332590" y="856402"/>
            <a:ext cx="11440758" cy="5364515"/>
          </a:xfrm>
        </p:spPr>
        <p:txBody>
          <a:bodyPr>
            <a:noAutofit/>
          </a:bodyPr>
          <a:lstStyle/>
          <a:p>
            <a:pPr marL="0" indent="0">
              <a:lnSpc>
                <a:spcPct val="150000"/>
              </a:lnSpc>
              <a:buNone/>
            </a:pPr>
            <a:r>
              <a:rPr lang="en-GB" sz="2600" dirty="0" err="1">
                <a:solidFill>
                  <a:schemeClr val="accent1">
                    <a:lumMod val="50000"/>
                  </a:schemeClr>
                </a:solidFill>
              </a:rPr>
              <a:t>Vamos</a:t>
            </a:r>
            <a:r>
              <a:rPr lang="en-GB" sz="2600" dirty="0">
                <a:solidFill>
                  <a:schemeClr val="accent1">
                    <a:lumMod val="50000"/>
                  </a:schemeClr>
                </a:solidFill>
              </a:rPr>
              <a:t> a </a:t>
            </a:r>
            <a:r>
              <a:rPr lang="en-GB" sz="2600" dirty="0" err="1">
                <a:solidFill>
                  <a:schemeClr val="accent1">
                    <a:lumMod val="50000"/>
                  </a:schemeClr>
                </a:solidFill>
              </a:rPr>
              <a:t>usar</a:t>
            </a:r>
            <a:r>
              <a:rPr lang="en-GB" sz="2600" dirty="0">
                <a:solidFill>
                  <a:schemeClr val="accent1">
                    <a:lumMod val="50000"/>
                  </a:schemeClr>
                </a:solidFill>
              </a:rPr>
              <a:t> </a:t>
            </a:r>
            <a:r>
              <a:rPr lang="en-GB" sz="2600" dirty="0" err="1">
                <a:solidFill>
                  <a:schemeClr val="accent1">
                    <a:lumMod val="50000"/>
                  </a:schemeClr>
                </a:solidFill>
              </a:rPr>
              <a:t>verbos</a:t>
            </a:r>
            <a:r>
              <a:rPr lang="en-GB" sz="2600" dirty="0">
                <a:solidFill>
                  <a:schemeClr val="accent1">
                    <a:lumMod val="50000"/>
                  </a:schemeClr>
                </a:solidFill>
              </a:rPr>
              <a:t> en –ar y </a:t>
            </a:r>
            <a:r>
              <a:rPr lang="en-GB" sz="2600" dirty="0" err="1">
                <a:solidFill>
                  <a:schemeClr val="accent1">
                    <a:lumMod val="50000"/>
                  </a:schemeClr>
                </a:solidFill>
              </a:rPr>
              <a:t>escribir</a:t>
            </a:r>
            <a:r>
              <a:rPr lang="en-GB" sz="2600" dirty="0">
                <a:solidFill>
                  <a:schemeClr val="accent1">
                    <a:lumMod val="50000"/>
                  </a:schemeClr>
                </a:solidFill>
              </a:rPr>
              <a:t> un poema nuevo.</a:t>
            </a:r>
          </a:p>
          <a:p>
            <a:pPr marL="0" indent="0">
              <a:lnSpc>
                <a:spcPct val="150000"/>
              </a:lnSpc>
              <a:buNone/>
            </a:pPr>
            <a:r>
              <a:rPr lang="en-GB" sz="2600" b="1" dirty="0">
                <a:solidFill>
                  <a:schemeClr val="accent1">
                    <a:lumMod val="50000"/>
                  </a:schemeClr>
                </a:solidFill>
              </a:rPr>
              <a:t>Persona A: </a:t>
            </a:r>
            <a:r>
              <a:rPr lang="en-GB" sz="2600" dirty="0">
                <a:solidFill>
                  <a:schemeClr val="accent1">
                    <a:lumMod val="50000"/>
                  </a:schemeClr>
                </a:solidFill>
              </a:rPr>
              <a:t>Lee el poema. ¡</a:t>
            </a:r>
            <a:r>
              <a:rPr lang="en-GB" sz="2600" dirty="0" err="1">
                <a:solidFill>
                  <a:schemeClr val="accent1">
                    <a:lumMod val="50000"/>
                  </a:schemeClr>
                </a:solidFill>
              </a:rPr>
              <a:t>Debes</a:t>
            </a:r>
            <a:r>
              <a:rPr lang="en-GB" sz="2600" dirty="0">
                <a:solidFill>
                  <a:schemeClr val="accent1">
                    <a:lumMod val="50000"/>
                  </a:schemeClr>
                </a:solidFill>
              </a:rPr>
              <a:t> </a:t>
            </a:r>
            <a:r>
              <a:rPr lang="en-GB" sz="2600" dirty="0" err="1">
                <a:solidFill>
                  <a:schemeClr val="accent1">
                    <a:lumMod val="50000"/>
                  </a:schemeClr>
                </a:solidFill>
              </a:rPr>
              <a:t>interpretar</a:t>
            </a:r>
            <a:r>
              <a:rPr lang="en-GB" sz="2600" dirty="0">
                <a:solidFill>
                  <a:schemeClr val="accent1">
                    <a:lumMod val="50000"/>
                  </a:schemeClr>
                </a:solidFill>
              </a:rPr>
              <a:t> las </a:t>
            </a:r>
            <a:r>
              <a:rPr lang="en-GB" sz="2600" dirty="0" err="1">
                <a:solidFill>
                  <a:schemeClr val="accent1">
                    <a:lumMod val="50000"/>
                  </a:schemeClr>
                </a:solidFill>
              </a:rPr>
              <a:t>imágenes</a:t>
            </a:r>
            <a:r>
              <a:rPr lang="en-GB" sz="2600" dirty="0">
                <a:solidFill>
                  <a:schemeClr val="accent1">
                    <a:lumMod val="50000"/>
                  </a:schemeClr>
                </a:solidFill>
              </a:rPr>
              <a:t>!</a:t>
            </a:r>
          </a:p>
          <a:p>
            <a:pPr marL="0" indent="0">
              <a:lnSpc>
                <a:spcPct val="150000"/>
              </a:lnSpc>
              <a:buNone/>
            </a:pPr>
            <a:r>
              <a:rPr lang="en-GB" sz="2600" dirty="0" err="1">
                <a:solidFill>
                  <a:schemeClr val="accent1">
                    <a:lumMod val="50000"/>
                  </a:schemeClr>
                </a:solidFill>
              </a:rPr>
              <a:t>Ejemplo</a:t>
            </a:r>
            <a:r>
              <a:rPr lang="en-GB" sz="2600" dirty="0">
                <a:solidFill>
                  <a:schemeClr val="accent1">
                    <a:lumMod val="50000"/>
                  </a:schemeClr>
                </a:solidFill>
              </a:rPr>
              <a:t>:</a:t>
            </a:r>
          </a:p>
          <a:p>
            <a:pPr marL="0" indent="0">
              <a:lnSpc>
                <a:spcPct val="150000"/>
              </a:lnSpc>
              <a:buNone/>
            </a:pPr>
            <a:endParaRPr lang="en-GB" sz="2600" dirty="0">
              <a:solidFill>
                <a:schemeClr val="accent1">
                  <a:lumMod val="50000"/>
                </a:schemeClr>
              </a:solidFill>
            </a:endParaRPr>
          </a:p>
          <a:p>
            <a:pPr marL="0" indent="0">
              <a:lnSpc>
                <a:spcPct val="150000"/>
              </a:lnSpc>
              <a:buNone/>
            </a:pPr>
            <a:endParaRPr lang="en-GB" sz="2600" dirty="0">
              <a:solidFill>
                <a:schemeClr val="accent1">
                  <a:lumMod val="50000"/>
                </a:schemeClr>
              </a:solidFill>
            </a:endParaRPr>
          </a:p>
          <a:p>
            <a:pPr marL="0" indent="0">
              <a:lnSpc>
                <a:spcPct val="150000"/>
              </a:lnSpc>
              <a:buNone/>
            </a:pPr>
            <a:r>
              <a:rPr lang="en-GB" sz="2600" b="1" dirty="0">
                <a:solidFill>
                  <a:schemeClr val="accent1">
                    <a:lumMod val="50000"/>
                  </a:schemeClr>
                </a:solidFill>
              </a:rPr>
              <a:t>Persona B: </a:t>
            </a:r>
            <a:r>
              <a:rPr lang="en-GB" sz="2600" dirty="0">
                <a:solidFill>
                  <a:schemeClr val="accent1">
                    <a:lumMod val="50000"/>
                  </a:schemeClr>
                </a:solidFill>
              </a:rPr>
              <a:t>Escucha y escribe el poema. Luego, </a:t>
            </a:r>
            <a:r>
              <a:rPr lang="en-GB" sz="2600" dirty="0" err="1">
                <a:solidFill>
                  <a:schemeClr val="accent1">
                    <a:lumMod val="50000"/>
                  </a:schemeClr>
                </a:solidFill>
              </a:rPr>
              <a:t>compara</a:t>
            </a:r>
            <a:r>
              <a:rPr lang="en-GB" sz="2600" dirty="0">
                <a:solidFill>
                  <a:schemeClr val="accent1">
                    <a:lumMod val="50000"/>
                  </a:schemeClr>
                </a:solidFill>
              </a:rPr>
              <a:t>.</a:t>
            </a:r>
          </a:p>
          <a:p>
            <a:pPr marL="0" indent="0">
              <a:lnSpc>
                <a:spcPct val="150000"/>
              </a:lnSpc>
              <a:buNone/>
            </a:pPr>
            <a:r>
              <a:rPr lang="en-GB" sz="2600" dirty="0">
                <a:solidFill>
                  <a:schemeClr val="accent1">
                    <a:lumMod val="50000"/>
                  </a:schemeClr>
                </a:solidFill>
              </a:rPr>
              <a:t>Luego, Persona B </a:t>
            </a:r>
            <a:r>
              <a:rPr lang="en-GB" sz="2600" dirty="0" err="1">
                <a:solidFill>
                  <a:schemeClr val="accent1">
                    <a:lumMod val="50000"/>
                  </a:schemeClr>
                </a:solidFill>
              </a:rPr>
              <a:t>habla</a:t>
            </a:r>
            <a:r>
              <a:rPr lang="en-GB" sz="2600" dirty="0">
                <a:solidFill>
                  <a:schemeClr val="accent1">
                    <a:lumMod val="50000"/>
                  </a:schemeClr>
                </a:solidFill>
              </a:rPr>
              <a:t> y Persona A escucha y escribe.</a:t>
            </a:r>
          </a:p>
          <a:p>
            <a:pPr marL="0" indent="0">
              <a:lnSpc>
                <a:spcPct val="150000"/>
              </a:lnSpc>
              <a:buNone/>
            </a:pPr>
            <a:endParaRPr lang="en-GB" sz="2400" dirty="0">
              <a:solidFill>
                <a:schemeClr val="accent1">
                  <a:lumMod val="50000"/>
                </a:schemeClr>
              </a:solidFill>
            </a:endParaRPr>
          </a:p>
        </p:txBody>
      </p:sp>
      <p:sp>
        <p:nvSpPr>
          <p:cNvPr id="7" name="CuadroTexto 6">
            <a:extLst>
              <a:ext uri="{FF2B5EF4-FFF2-40B4-BE49-F238E27FC236}">
                <a16:creationId xmlns:a16="http://schemas.microsoft.com/office/drawing/2014/main" id="{9A249BBD-95E7-6B4D-92A5-EE702699302E}"/>
              </a:ext>
            </a:extLst>
          </p:cNvPr>
          <p:cNvSpPr txBox="1"/>
          <p:nvPr/>
        </p:nvSpPr>
        <p:spPr>
          <a:xfrm>
            <a:off x="1813811" y="3131527"/>
            <a:ext cx="6490740" cy="461665"/>
          </a:xfrm>
          <a:prstGeom prst="rect">
            <a:avLst/>
          </a:prstGeom>
          <a:noFill/>
        </p:spPr>
        <p:txBody>
          <a:bodyPr wrap="square" rtlCol="0">
            <a:spAutoFit/>
          </a:bodyPr>
          <a:lstStyle/>
          <a:p>
            <a:r>
              <a:rPr lang="x-none" sz="2400" dirty="0">
                <a:solidFill>
                  <a:schemeClr val="accent1">
                    <a:lumMod val="50000"/>
                  </a:schemeClr>
                </a:solidFill>
                <a:latin typeface="Century Gothic" panose="020B0502020202020204" pitchFamily="34" charset="0"/>
              </a:rPr>
              <a:t>[We play] en la                            en verano.</a:t>
            </a:r>
          </a:p>
        </p:txBody>
      </p:sp>
      <p:sp>
        <p:nvSpPr>
          <p:cNvPr id="10" name="Llamada ovalada 9">
            <a:extLst>
              <a:ext uri="{FF2B5EF4-FFF2-40B4-BE49-F238E27FC236}">
                <a16:creationId xmlns:a16="http://schemas.microsoft.com/office/drawing/2014/main" id="{E067FF59-A2DF-B548-A30D-2A5F59E85943}"/>
              </a:ext>
            </a:extLst>
          </p:cNvPr>
          <p:cNvSpPr/>
          <p:nvPr/>
        </p:nvSpPr>
        <p:spPr>
          <a:xfrm>
            <a:off x="8523038" y="2505607"/>
            <a:ext cx="3031823" cy="2113613"/>
          </a:xfrm>
          <a:prstGeom prst="wedgeEllipseCallout">
            <a:avLst>
              <a:gd name="adj1" fmla="val -64640"/>
              <a:gd name="adj2" fmla="val 2703"/>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200" dirty="0">
                <a:solidFill>
                  <a:schemeClr val="bg1"/>
                </a:solidFill>
                <a:latin typeface="Century Gothic" panose="020B0502020202020204" pitchFamily="34" charset="0"/>
              </a:rPr>
              <a:t>Jugamos en la playa en verano.</a:t>
            </a:r>
          </a:p>
        </p:txBody>
      </p:sp>
      <p:sp>
        <p:nvSpPr>
          <p:cNvPr id="12" name="Title 2">
            <a:extLst>
              <a:ext uri="{FF2B5EF4-FFF2-40B4-BE49-F238E27FC236}">
                <a16:creationId xmlns:a16="http://schemas.microsoft.com/office/drawing/2014/main" id="{346C44FD-08A5-E747-BB1A-41CE7E348C9C}"/>
              </a:ext>
            </a:extLst>
          </p:cNvPr>
          <p:cNvSpPr txBox="1">
            <a:spLocks/>
          </p:cNvSpPr>
          <p:nvPr/>
        </p:nvSpPr>
        <p:spPr>
          <a:xfrm flipV="1">
            <a:off x="8523038" y="442889"/>
            <a:ext cx="245405" cy="457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100" b="1" dirty="0">
                <a:solidFill>
                  <a:prstClr val="white"/>
                </a:solidFill>
              </a:rPr>
              <a:t>hablar / escuchar / </a:t>
            </a:r>
            <a:r>
              <a:rPr lang="en-GB" sz="100" b="1" dirty="0" err="1">
                <a:solidFill>
                  <a:prstClr val="white"/>
                </a:solidFill>
              </a:rPr>
              <a:t>escribir</a:t>
            </a:r>
            <a:endParaRPr lang="en-US" sz="100" dirty="0"/>
          </a:p>
        </p:txBody>
      </p:sp>
      <p:pic>
        <p:nvPicPr>
          <p:cNvPr id="6146" name="Picture 2" descr="Beach animated clipar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5368" y="2505607"/>
            <a:ext cx="2019849" cy="1514887"/>
          </a:xfrm>
          <a:prstGeom prst="rect">
            <a:avLst/>
          </a:prstGeom>
          <a:noFill/>
          <a:extLst>
            <a:ext uri="{909E8E84-426E-40dd-AFC4-6F175D3DCCD1}">
              <a14:hiddenFill xmlns=""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530C9CB-4E50-474F-8AB8-58CB92E832C4}"/>
              </a:ext>
            </a:extLst>
          </p:cNvPr>
          <p:cNvSpPr/>
          <p:nvPr/>
        </p:nvSpPr>
        <p:spPr>
          <a:xfrm>
            <a:off x="6756459" y="5742758"/>
            <a:ext cx="5402100" cy="584775"/>
          </a:xfrm>
          <a:prstGeom prst="rect">
            <a:avLst/>
          </a:prstGeom>
        </p:spPr>
        <p:txBody>
          <a:bodyPr wrap="square">
            <a:spAutoFit/>
          </a:bodyPr>
          <a:lstStyle/>
          <a:p>
            <a:pPr algn="r"/>
            <a:r>
              <a:rPr lang="en-GB" sz="1600" dirty="0">
                <a:solidFill>
                  <a:schemeClr val="accent1">
                    <a:lumMod val="50000"/>
                  </a:schemeClr>
                </a:solidFill>
                <a:latin typeface="Century Gothic" panose="020B0502020202020204" pitchFamily="34" charset="0"/>
                <a:ea typeface="Calibri" panose="020F0502020204030204" pitchFamily="34" charset="0"/>
              </a:rPr>
              <a:t>De la </a:t>
            </a:r>
            <a:r>
              <a:rPr lang="en-GB" sz="1600" dirty="0" err="1">
                <a:solidFill>
                  <a:schemeClr val="accent1">
                    <a:lumMod val="50000"/>
                  </a:schemeClr>
                </a:solidFill>
                <a:latin typeface="Century Gothic" panose="020B0502020202020204" pitchFamily="34" charset="0"/>
                <a:ea typeface="Calibri" panose="020F0502020204030204" pitchFamily="34" charset="0"/>
              </a:rPr>
              <a:t>obra</a:t>
            </a:r>
            <a:r>
              <a:rPr lang="en-GB" sz="1600" dirty="0">
                <a:solidFill>
                  <a:schemeClr val="accent1">
                    <a:lumMod val="50000"/>
                  </a:schemeClr>
                </a:solidFill>
                <a:latin typeface="Century Gothic" panose="020B0502020202020204" pitchFamily="34" charset="0"/>
                <a:ea typeface="Calibri" panose="020F0502020204030204" pitchFamily="34" charset="0"/>
              </a:rPr>
              <a:t> "El </a:t>
            </a:r>
            <a:r>
              <a:rPr lang="en-GB" sz="1600" dirty="0" err="1">
                <a:solidFill>
                  <a:schemeClr val="accent1">
                    <a:lumMod val="50000"/>
                  </a:schemeClr>
                </a:solidFill>
                <a:latin typeface="Century Gothic" panose="020B0502020202020204" pitchFamily="34" charset="0"/>
                <a:ea typeface="Calibri" panose="020F0502020204030204" pitchFamily="34" charset="0"/>
              </a:rPr>
              <a:t>príncipe</a:t>
            </a:r>
            <a:r>
              <a:rPr lang="en-GB" sz="1600" dirty="0">
                <a:solidFill>
                  <a:schemeClr val="accent1">
                    <a:lumMod val="50000"/>
                  </a:schemeClr>
                </a:solidFill>
                <a:latin typeface="Century Gothic" panose="020B0502020202020204" pitchFamily="34" charset="0"/>
                <a:ea typeface="Calibri" panose="020F0502020204030204" pitchFamily="34" charset="0"/>
              </a:rPr>
              <a:t> Zeta" </a:t>
            </a:r>
            <a:br>
              <a:rPr lang="en-GB" sz="1600" dirty="0">
                <a:solidFill>
                  <a:schemeClr val="accent1">
                    <a:lumMod val="50000"/>
                  </a:schemeClr>
                </a:solidFill>
                <a:latin typeface="Century Gothic" panose="020B0502020202020204" pitchFamily="34" charset="0"/>
                <a:ea typeface="Calibri" panose="020F0502020204030204" pitchFamily="34" charset="0"/>
              </a:rPr>
            </a:br>
            <a:r>
              <a:rPr lang="en-GB" sz="1600" dirty="0">
                <a:solidFill>
                  <a:schemeClr val="accent1">
                    <a:lumMod val="50000"/>
                  </a:schemeClr>
                </a:solidFill>
                <a:latin typeface="Century Gothic" panose="020B0502020202020204" pitchFamily="34" charset="0"/>
                <a:ea typeface="Calibri" panose="020F0502020204030204" pitchFamily="34" charset="0"/>
              </a:rPr>
              <a:t>de Juan Guinea Díaz, A Fortiori </a:t>
            </a:r>
            <a:r>
              <a:rPr lang="en-GB" sz="1600" dirty="0" err="1">
                <a:solidFill>
                  <a:schemeClr val="accent1">
                    <a:lumMod val="50000"/>
                  </a:schemeClr>
                </a:solidFill>
                <a:latin typeface="Century Gothic" panose="020B0502020202020204" pitchFamily="34" charset="0"/>
                <a:ea typeface="Calibri" panose="020F0502020204030204" pitchFamily="34" charset="0"/>
              </a:rPr>
              <a:t>Editoria</a:t>
            </a:r>
            <a:r>
              <a:rPr lang="en-GB" sz="1600" dirty="0">
                <a:solidFill>
                  <a:schemeClr val="accent1">
                    <a:lumMod val="50000"/>
                  </a:schemeClr>
                </a:solidFill>
                <a:latin typeface="Century Gothic" panose="020B0502020202020204" pitchFamily="34" charset="0"/>
                <a:ea typeface="Calibri" panose="020F0502020204030204" pitchFamily="34" charset="0"/>
              </a:rPr>
              <a:t>, 2010.</a:t>
            </a:r>
            <a:endParaRPr lang="en-GB" sz="1600" dirty="0">
              <a:solidFill>
                <a:schemeClr val="accent1">
                  <a:lumMod val="50000"/>
                </a:schemeClr>
              </a:solidFill>
              <a:latin typeface="Century Gothic" panose="020B0502020202020204" pitchFamily="34" charset="0"/>
            </a:endParaRPr>
          </a:p>
        </p:txBody>
      </p:sp>
      <p:sp>
        <p:nvSpPr>
          <p:cNvPr id="14" name="Rounded Rectangle 11">
            <a:extLst>
              <a:ext uri="{FF2B5EF4-FFF2-40B4-BE49-F238E27FC236}">
                <a16:creationId xmlns:a16="http://schemas.microsoft.com/office/drawing/2014/main" id="{A316DD52-7894-4A75-969C-CA0645DA2978}"/>
              </a:ext>
            </a:extLst>
          </p:cNvPr>
          <p:cNvSpPr/>
          <p:nvPr/>
        </p:nvSpPr>
        <p:spPr>
          <a:xfrm>
            <a:off x="8345009" y="258166"/>
            <a:ext cx="3583135"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0" cap="none" spc="0" normalizeH="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1208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614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784" y="70985"/>
            <a:ext cx="1660450" cy="303853"/>
          </a:xfrm>
        </p:spPr>
        <p:txBody>
          <a:bodyPr>
            <a:normAutofit fontScale="90000"/>
          </a:bodyPr>
          <a:lstStyle/>
          <a:p>
            <a:r>
              <a:rPr lang="en-GB" sz="2200" b="1" dirty="0">
                <a:solidFill>
                  <a:schemeClr val="accent1">
                    <a:lumMod val="50000"/>
                  </a:schemeClr>
                </a:solidFill>
              </a:rPr>
              <a:t>Persona A</a:t>
            </a:r>
          </a:p>
        </p:txBody>
      </p:sp>
      <p:sp>
        <p:nvSpPr>
          <p:cNvPr id="4" name="Rectangle 3"/>
          <p:cNvSpPr/>
          <p:nvPr/>
        </p:nvSpPr>
        <p:spPr>
          <a:xfrm>
            <a:off x="6465430" y="269399"/>
            <a:ext cx="5620890" cy="6129755"/>
          </a:xfrm>
          <a:prstGeom prst="rect">
            <a:avLst/>
          </a:prstGeom>
        </p:spPr>
        <p:txBody>
          <a:bodyPr wrap="square">
            <a:spAutoFit/>
          </a:bodyPr>
          <a:lstStyle/>
          <a:p>
            <a:pPr>
              <a:lnSpc>
                <a:spcPct val="150000"/>
              </a:lnSpc>
            </a:pPr>
            <a:r>
              <a:rPr lang="es-ES" sz="2200" dirty="0">
                <a:solidFill>
                  <a:schemeClr val="accent1">
                    <a:lumMod val="50000"/>
                  </a:schemeClr>
                </a:solidFill>
                <a:latin typeface="Century Gothic" panose="020B0502020202020204" pitchFamily="34" charset="0"/>
              </a:rPr>
              <a:t>11   [</a:t>
            </a:r>
            <a:r>
              <a:rPr lang="es-ES" sz="2200" dirty="0" err="1">
                <a:solidFill>
                  <a:schemeClr val="accent1">
                    <a:lumMod val="50000"/>
                  </a:schemeClr>
                </a:solidFill>
                <a:latin typeface="Century Gothic" panose="020B0502020202020204" pitchFamily="34" charset="0"/>
              </a:rPr>
              <a:t>They</a:t>
            </a:r>
            <a:r>
              <a:rPr lang="es-ES" sz="2200" dirty="0">
                <a:solidFill>
                  <a:schemeClr val="accent1">
                    <a:lumMod val="50000"/>
                  </a:schemeClr>
                </a:solidFill>
                <a:latin typeface="Century Gothic" panose="020B0502020202020204" pitchFamily="34" charset="0"/>
              </a:rPr>
              <a:t> </a:t>
            </a:r>
            <a:r>
              <a:rPr lang="es-ES" sz="2200" dirty="0" err="1">
                <a:solidFill>
                  <a:schemeClr val="accent1">
                    <a:lumMod val="50000"/>
                  </a:schemeClr>
                </a:solidFill>
                <a:latin typeface="Century Gothic" panose="020B0502020202020204" pitchFamily="34" charset="0"/>
              </a:rPr>
              <a:t>enjoy</a:t>
            </a:r>
            <a:r>
              <a:rPr lang="es-ES" sz="2200" dirty="0">
                <a:solidFill>
                  <a:schemeClr val="accent1">
                    <a:lumMod val="50000"/>
                  </a:schemeClr>
                </a:solidFill>
                <a:latin typeface="Century Gothic" panose="020B0502020202020204" pitchFamily="34" charset="0"/>
              </a:rPr>
              <a:t>] un paseo por la</a:t>
            </a: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12   [</a:t>
            </a:r>
            <a:r>
              <a:rPr lang="es-ES" sz="2200" dirty="0" err="1">
                <a:solidFill>
                  <a:schemeClr val="accent1">
                    <a:lumMod val="50000"/>
                  </a:schemeClr>
                </a:solidFill>
                <a:latin typeface="Century Gothic" panose="020B0502020202020204" pitchFamily="34" charset="0"/>
              </a:rPr>
              <a:t>We</a:t>
            </a:r>
            <a:r>
              <a:rPr lang="es-ES" sz="2200" dirty="0">
                <a:solidFill>
                  <a:schemeClr val="accent1">
                    <a:lumMod val="50000"/>
                  </a:schemeClr>
                </a:solidFill>
                <a:latin typeface="Century Gothic" panose="020B0502020202020204" pitchFamily="34" charset="0"/>
              </a:rPr>
              <a:t> look at] el                amarillo</a:t>
            </a:r>
            <a:br>
              <a:rPr lang="es-ES" sz="2200" dirty="0">
                <a:solidFill>
                  <a:schemeClr val="accent1">
                    <a:lumMod val="50000"/>
                  </a:schemeClr>
                </a:solidFill>
                <a:latin typeface="Century Gothic" panose="020B0502020202020204" pitchFamily="34" charset="0"/>
              </a:rPr>
            </a:b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13   [</a:t>
            </a:r>
            <a:r>
              <a:rPr lang="es-ES" sz="2200" dirty="0" err="1">
                <a:solidFill>
                  <a:schemeClr val="accent1">
                    <a:lumMod val="50000"/>
                  </a:schemeClr>
                </a:solidFill>
                <a:latin typeface="Century Gothic" panose="020B0502020202020204" pitchFamily="34" charset="0"/>
              </a:rPr>
              <a:t>They</a:t>
            </a:r>
            <a:r>
              <a:rPr lang="es-ES" sz="2200" dirty="0">
                <a:solidFill>
                  <a:schemeClr val="accent1">
                    <a:lumMod val="50000"/>
                  </a:schemeClr>
                </a:solidFill>
                <a:latin typeface="Century Gothic" panose="020B0502020202020204" pitchFamily="34" charset="0"/>
              </a:rPr>
              <a:t> </a:t>
            </a:r>
            <a:r>
              <a:rPr lang="es-ES" sz="2200" dirty="0" err="1">
                <a:solidFill>
                  <a:schemeClr val="accent1">
                    <a:lumMod val="50000"/>
                  </a:schemeClr>
                </a:solidFill>
                <a:latin typeface="Century Gothic" panose="020B0502020202020204" pitchFamily="34" charset="0"/>
              </a:rPr>
              <a:t>have</a:t>
            </a:r>
            <a:r>
              <a:rPr lang="es-ES" sz="2200" dirty="0">
                <a:solidFill>
                  <a:schemeClr val="accent1">
                    <a:lumMod val="50000"/>
                  </a:schemeClr>
                </a:solidFill>
                <a:latin typeface="Century Gothic" panose="020B0502020202020204" pitchFamily="34" charset="0"/>
              </a:rPr>
              <a:t>] el         enredado </a:t>
            </a: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14   [</a:t>
            </a:r>
            <a:r>
              <a:rPr lang="es-ES" sz="2200" dirty="0" err="1">
                <a:solidFill>
                  <a:schemeClr val="accent1">
                    <a:lumMod val="50000"/>
                  </a:schemeClr>
                </a:solidFill>
                <a:latin typeface="Century Gothic" panose="020B0502020202020204" pitchFamily="34" charset="0"/>
              </a:rPr>
              <a:t>They</a:t>
            </a:r>
            <a:r>
              <a:rPr lang="es-ES" sz="2200" dirty="0">
                <a:solidFill>
                  <a:schemeClr val="accent1">
                    <a:lumMod val="50000"/>
                  </a:schemeClr>
                </a:solidFill>
                <a:latin typeface="Century Gothic" panose="020B0502020202020204" pitchFamily="34" charset="0"/>
              </a:rPr>
              <a:t> </a:t>
            </a:r>
            <a:r>
              <a:rPr lang="es-ES" sz="2200" dirty="0" err="1">
                <a:solidFill>
                  <a:schemeClr val="accent1">
                    <a:lumMod val="50000"/>
                  </a:schemeClr>
                </a:solidFill>
                <a:latin typeface="Century Gothic" panose="020B0502020202020204" pitchFamily="34" charset="0"/>
              </a:rPr>
              <a:t>rest</a:t>
            </a:r>
            <a:r>
              <a:rPr lang="es-ES" sz="2200" dirty="0">
                <a:solidFill>
                  <a:schemeClr val="accent1">
                    <a:lumMod val="50000"/>
                  </a:schemeClr>
                </a:solidFill>
                <a:latin typeface="Century Gothic" panose="020B0502020202020204" pitchFamily="34" charset="0"/>
              </a:rPr>
              <a:t>] en la             y la sal</a:t>
            </a: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15   [</a:t>
            </a:r>
            <a:r>
              <a:rPr lang="es-ES" sz="2200" dirty="0" err="1">
                <a:solidFill>
                  <a:schemeClr val="accent1">
                    <a:lumMod val="50000"/>
                  </a:schemeClr>
                </a:solidFill>
                <a:latin typeface="Century Gothic" panose="020B0502020202020204" pitchFamily="34" charset="0"/>
              </a:rPr>
              <a:t>We</a:t>
            </a:r>
            <a:r>
              <a:rPr lang="es-ES" sz="2200" dirty="0">
                <a:solidFill>
                  <a:schemeClr val="accent1">
                    <a:lumMod val="50000"/>
                  </a:schemeClr>
                </a:solidFill>
                <a:latin typeface="Century Gothic" panose="020B0502020202020204" pitchFamily="34" charset="0"/>
              </a:rPr>
              <a:t> </a:t>
            </a:r>
            <a:r>
              <a:rPr lang="es-ES" sz="2200" dirty="0" err="1">
                <a:solidFill>
                  <a:schemeClr val="accent1">
                    <a:lumMod val="50000"/>
                  </a:schemeClr>
                </a:solidFill>
                <a:latin typeface="Century Gothic" panose="020B0502020202020204" pitchFamily="34" charset="0"/>
              </a:rPr>
              <a:t>play</a:t>
            </a:r>
            <a:r>
              <a:rPr lang="es-ES" sz="2200" dirty="0">
                <a:solidFill>
                  <a:schemeClr val="accent1">
                    <a:lumMod val="50000"/>
                  </a:schemeClr>
                </a:solidFill>
                <a:latin typeface="Century Gothic" panose="020B0502020202020204" pitchFamily="34" charset="0"/>
              </a:rPr>
              <a:t>] con los        arrugados</a:t>
            </a: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16   [</a:t>
            </a:r>
            <a:r>
              <a:rPr lang="es-ES" sz="2200" dirty="0" err="1">
                <a:solidFill>
                  <a:schemeClr val="accent1">
                    <a:lumMod val="50000"/>
                  </a:schemeClr>
                </a:solidFill>
                <a:latin typeface="Century Gothic" panose="020B0502020202020204" pitchFamily="34" charset="0"/>
              </a:rPr>
              <a:t>We</a:t>
            </a:r>
            <a:r>
              <a:rPr lang="es-ES" sz="2200" dirty="0">
                <a:solidFill>
                  <a:schemeClr val="accent1">
                    <a:lumMod val="50000"/>
                  </a:schemeClr>
                </a:solidFill>
                <a:latin typeface="Century Gothic" panose="020B0502020202020204" pitchFamily="34" charset="0"/>
              </a:rPr>
              <a:t> </a:t>
            </a:r>
            <a:r>
              <a:rPr lang="es-ES" sz="2200" dirty="0" err="1">
                <a:solidFill>
                  <a:schemeClr val="accent1">
                    <a:lumMod val="50000"/>
                  </a:schemeClr>
                </a:solidFill>
                <a:latin typeface="Century Gothic" panose="020B0502020202020204" pitchFamily="34" charset="0"/>
              </a:rPr>
              <a:t>have</a:t>
            </a:r>
            <a:r>
              <a:rPr lang="es-ES" sz="2200" dirty="0">
                <a:solidFill>
                  <a:schemeClr val="accent1">
                    <a:lumMod val="50000"/>
                  </a:schemeClr>
                </a:solidFill>
                <a:latin typeface="Century Gothic" panose="020B0502020202020204" pitchFamily="34" charset="0"/>
              </a:rPr>
              <a:t> </a:t>
            </a:r>
            <a:r>
              <a:rPr lang="es-ES" sz="2200" dirty="0" err="1">
                <a:solidFill>
                  <a:schemeClr val="accent1">
                    <a:lumMod val="50000"/>
                  </a:schemeClr>
                </a:solidFill>
                <a:latin typeface="Century Gothic" panose="020B0502020202020204" pitchFamily="34" charset="0"/>
              </a:rPr>
              <a:t>dinner</a:t>
            </a:r>
            <a:r>
              <a:rPr lang="es-ES" sz="2200" dirty="0">
                <a:solidFill>
                  <a:schemeClr val="accent1">
                    <a:lumMod val="50000"/>
                  </a:schemeClr>
                </a:solidFill>
                <a:latin typeface="Century Gothic" panose="020B0502020202020204" pitchFamily="34" charset="0"/>
              </a:rPr>
              <a:t>] en el bar</a:t>
            </a:r>
            <a:br>
              <a:rPr lang="es-ES" sz="2200" dirty="0">
                <a:solidFill>
                  <a:schemeClr val="accent1">
                    <a:lumMod val="50000"/>
                  </a:schemeClr>
                </a:solidFill>
                <a:latin typeface="Century Gothic" panose="020B0502020202020204" pitchFamily="34" charset="0"/>
              </a:rPr>
            </a:b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17   [</a:t>
            </a:r>
            <a:r>
              <a:rPr lang="es-ES" sz="2200" dirty="0" err="1">
                <a:solidFill>
                  <a:schemeClr val="accent1">
                    <a:lumMod val="50000"/>
                  </a:schemeClr>
                </a:solidFill>
                <a:latin typeface="Century Gothic" panose="020B0502020202020204" pitchFamily="34" charset="0"/>
              </a:rPr>
              <a:t>They</a:t>
            </a:r>
            <a:r>
              <a:rPr lang="es-ES" sz="2200" dirty="0">
                <a:solidFill>
                  <a:schemeClr val="accent1">
                    <a:lumMod val="50000"/>
                  </a:schemeClr>
                </a:solidFill>
                <a:latin typeface="Century Gothic" panose="020B0502020202020204" pitchFamily="34" charset="0"/>
              </a:rPr>
              <a:t> </a:t>
            </a:r>
            <a:r>
              <a:rPr lang="es-ES" sz="2200" dirty="0" err="1">
                <a:solidFill>
                  <a:schemeClr val="accent1">
                    <a:lumMod val="50000"/>
                  </a:schemeClr>
                </a:solidFill>
                <a:latin typeface="Century Gothic" panose="020B0502020202020204" pitchFamily="34" charset="0"/>
              </a:rPr>
              <a:t>sing</a:t>
            </a:r>
            <a:r>
              <a:rPr lang="es-ES" sz="2200" dirty="0">
                <a:solidFill>
                  <a:schemeClr val="accent1">
                    <a:lumMod val="50000"/>
                  </a:schemeClr>
                </a:solidFill>
                <a:latin typeface="Century Gothic" panose="020B0502020202020204" pitchFamily="34" charset="0"/>
              </a:rPr>
              <a:t>] con la ventana abierta</a:t>
            </a: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18   [</a:t>
            </a:r>
            <a:r>
              <a:rPr lang="es-ES" sz="2200" dirty="0" err="1">
                <a:solidFill>
                  <a:schemeClr val="accent1">
                    <a:lumMod val="50000"/>
                  </a:schemeClr>
                </a:solidFill>
                <a:latin typeface="Century Gothic" panose="020B0502020202020204" pitchFamily="34" charset="0"/>
              </a:rPr>
              <a:t>We</a:t>
            </a:r>
            <a:r>
              <a:rPr lang="es-ES" sz="2200" dirty="0">
                <a:solidFill>
                  <a:schemeClr val="accent1">
                    <a:lumMod val="50000"/>
                  </a:schemeClr>
                </a:solidFill>
                <a:latin typeface="Century Gothic" panose="020B0502020202020204" pitchFamily="34" charset="0"/>
              </a:rPr>
              <a:t> </a:t>
            </a:r>
            <a:r>
              <a:rPr lang="es-ES" sz="2200" dirty="0" err="1">
                <a:solidFill>
                  <a:schemeClr val="accent1">
                    <a:lumMod val="50000"/>
                  </a:schemeClr>
                </a:solidFill>
                <a:latin typeface="Century Gothic" panose="020B0502020202020204" pitchFamily="34" charset="0"/>
              </a:rPr>
              <a:t>speak</a:t>
            </a:r>
            <a:r>
              <a:rPr lang="es-ES" sz="2200" dirty="0">
                <a:solidFill>
                  <a:schemeClr val="accent1">
                    <a:lumMod val="50000"/>
                  </a:schemeClr>
                </a:solidFill>
                <a:latin typeface="Century Gothic" panose="020B0502020202020204" pitchFamily="34" charset="0"/>
              </a:rPr>
              <a:t>] con la</a:t>
            </a: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19   [</a:t>
            </a:r>
            <a:r>
              <a:rPr lang="es-ES" sz="2200" dirty="0" err="1">
                <a:solidFill>
                  <a:schemeClr val="accent1">
                    <a:lumMod val="50000"/>
                  </a:schemeClr>
                </a:solidFill>
                <a:latin typeface="Century Gothic" panose="020B0502020202020204" pitchFamily="34" charset="0"/>
              </a:rPr>
              <a:t>They</a:t>
            </a:r>
            <a:r>
              <a:rPr lang="es-ES" sz="2200" dirty="0">
                <a:solidFill>
                  <a:schemeClr val="accent1">
                    <a:lumMod val="50000"/>
                  </a:schemeClr>
                </a:solidFill>
                <a:latin typeface="Century Gothic" panose="020B0502020202020204" pitchFamily="34" charset="0"/>
              </a:rPr>
              <a:t> dance] en la playa desierta</a:t>
            </a: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20   en el cielo todas las</a:t>
            </a:r>
            <a:endParaRPr lang="en-GB" sz="2200" dirty="0">
              <a:solidFill>
                <a:schemeClr val="accent1">
                  <a:lumMod val="50000"/>
                </a:schemeClr>
              </a:solidFill>
              <a:latin typeface="Century Gothic" panose="020B0502020202020204" pitchFamily="34" charset="0"/>
            </a:endParaRPr>
          </a:p>
        </p:txBody>
      </p:sp>
      <p:sp>
        <p:nvSpPr>
          <p:cNvPr id="7" name="CuadroTexto 6">
            <a:extLst>
              <a:ext uri="{FF2B5EF4-FFF2-40B4-BE49-F238E27FC236}">
                <a16:creationId xmlns:a16="http://schemas.microsoft.com/office/drawing/2014/main" id="{9A249BBD-95E7-6B4D-92A5-EE702699302E}"/>
              </a:ext>
            </a:extLst>
          </p:cNvPr>
          <p:cNvSpPr txBox="1"/>
          <p:nvPr/>
        </p:nvSpPr>
        <p:spPr>
          <a:xfrm>
            <a:off x="93776" y="285960"/>
            <a:ext cx="6855664" cy="6186309"/>
          </a:xfrm>
          <a:prstGeom prst="rect">
            <a:avLst/>
          </a:prstGeom>
          <a:noFill/>
        </p:spPr>
        <p:txBody>
          <a:bodyPr wrap="square" rtlCol="0">
            <a:spAutoFit/>
          </a:bodyPr>
          <a:lstStyle/>
          <a:p>
            <a:pPr>
              <a:lnSpc>
                <a:spcPct val="150000"/>
              </a:lnSpc>
            </a:pPr>
            <a:r>
              <a:rPr lang="es-ES" sz="2200" dirty="0">
                <a:solidFill>
                  <a:schemeClr val="accent1">
                    <a:lumMod val="50000"/>
                  </a:schemeClr>
                </a:solidFill>
                <a:latin typeface="Century Gothic" panose="020B0502020202020204" pitchFamily="34" charset="0"/>
              </a:rPr>
              <a:t>1   [</a:t>
            </a:r>
            <a:r>
              <a:rPr lang="es-ES" sz="2200" dirty="0" err="1">
                <a:solidFill>
                  <a:schemeClr val="accent1">
                    <a:lumMod val="50000"/>
                  </a:schemeClr>
                </a:solidFill>
                <a:latin typeface="Century Gothic" panose="020B0502020202020204" pitchFamily="34" charset="0"/>
              </a:rPr>
              <a:t>We</a:t>
            </a:r>
            <a:r>
              <a:rPr lang="es-ES" sz="2200" dirty="0">
                <a:solidFill>
                  <a:schemeClr val="accent1">
                    <a:lumMod val="50000"/>
                  </a:schemeClr>
                </a:solidFill>
                <a:latin typeface="Century Gothic" panose="020B0502020202020204" pitchFamily="34" charset="0"/>
              </a:rPr>
              <a:t> </a:t>
            </a:r>
            <a:r>
              <a:rPr lang="es-ES" sz="2200" dirty="0" err="1">
                <a:solidFill>
                  <a:schemeClr val="accent1">
                    <a:lumMod val="50000"/>
                  </a:schemeClr>
                </a:solidFill>
                <a:latin typeface="Century Gothic" panose="020B0502020202020204" pitchFamily="34" charset="0"/>
              </a:rPr>
              <a:t>walk</a:t>
            </a:r>
            <a:r>
              <a:rPr lang="es-ES" sz="2200" dirty="0">
                <a:solidFill>
                  <a:schemeClr val="accent1">
                    <a:lumMod val="50000"/>
                  </a:schemeClr>
                </a:solidFill>
                <a:latin typeface="Century Gothic" panose="020B0502020202020204" pitchFamily="34" charset="0"/>
              </a:rPr>
              <a:t>] en la                en verano</a:t>
            </a: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2   [</a:t>
            </a:r>
            <a:r>
              <a:rPr lang="es-ES" sz="2200" dirty="0" err="1">
                <a:solidFill>
                  <a:schemeClr val="accent1">
                    <a:lumMod val="50000"/>
                  </a:schemeClr>
                </a:solidFill>
                <a:latin typeface="Century Gothic" panose="020B0502020202020204" pitchFamily="34" charset="0"/>
              </a:rPr>
              <a:t>They</a:t>
            </a:r>
            <a:r>
              <a:rPr lang="es-ES" sz="2200" dirty="0">
                <a:solidFill>
                  <a:schemeClr val="accent1">
                    <a:lumMod val="50000"/>
                  </a:schemeClr>
                </a:solidFill>
                <a:latin typeface="Century Gothic" panose="020B0502020202020204" pitchFamily="34" charset="0"/>
              </a:rPr>
              <a:t> look at] las               del mar</a:t>
            </a: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3   [</a:t>
            </a:r>
            <a:r>
              <a:rPr lang="es-ES" sz="2200" dirty="0" err="1">
                <a:solidFill>
                  <a:schemeClr val="accent1">
                    <a:lumMod val="50000"/>
                  </a:schemeClr>
                </a:solidFill>
                <a:latin typeface="Century Gothic" panose="020B0502020202020204" pitchFamily="34" charset="0"/>
              </a:rPr>
              <a:t>We</a:t>
            </a:r>
            <a:r>
              <a:rPr lang="es-ES" sz="2200" dirty="0">
                <a:solidFill>
                  <a:schemeClr val="accent1">
                    <a:lumMod val="50000"/>
                  </a:schemeClr>
                </a:solidFill>
                <a:latin typeface="Century Gothic" panose="020B0502020202020204" pitchFamily="34" charset="0"/>
              </a:rPr>
              <a:t> listen to] la brisa, [</a:t>
            </a:r>
            <a:r>
              <a:rPr lang="es-ES" sz="2200" dirty="0" err="1">
                <a:solidFill>
                  <a:schemeClr val="accent1">
                    <a:lumMod val="50000"/>
                  </a:schemeClr>
                </a:solidFill>
                <a:latin typeface="Century Gothic" panose="020B0502020202020204" pitchFamily="34" charset="0"/>
              </a:rPr>
              <a:t>we</a:t>
            </a:r>
            <a:r>
              <a:rPr lang="es-ES" sz="2200" dirty="0">
                <a:solidFill>
                  <a:schemeClr val="accent1">
                    <a:lumMod val="50000"/>
                  </a:schemeClr>
                </a:solidFill>
                <a:latin typeface="Century Gothic" panose="020B0502020202020204" pitchFamily="34" charset="0"/>
              </a:rPr>
              <a:t> </a:t>
            </a:r>
            <a:r>
              <a:rPr lang="es-ES" sz="2200" dirty="0" err="1">
                <a:solidFill>
                  <a:schemeClr val="accent1">
                    <a:lumMod val="50000"/>
                  </a:schemeClr>
                </a:solidFill>
                <a:latin typeface="Century Gothic" panose="020B0502020202020204" pitchFamily="34" charset="0"/>
              </a:rPr>
              <a:t>take</a:t>
            </a:r>
            <a:r>
              <a:rPr lang="es-ES" sz="2200" dirty="0">
                <a:solidFill>
                  <a:schemeClr val="accent1">
                    <a:lumMod val="50000"/>
                  </a:schemeClr>
                </a:solidFill>
                <a:latin typeface="Century Gothic" panose="020B0502020202020204" pitchFamily="34" charset="0"/>
              </a:rPr>
              <a:t> </a:t>
            </a:r>
            <a:r>
              <a:rPr lang="es-ES" sz="2200" dirty="0" err="1">
                <a:solidFill>
                  <a:schemeClr val="accent1">
                    <a:lumMod val="50000"/>
                  </a:schemeClr>
                </a:solidFill>
                <a:latin typeface="Century Gothic" panose="020B0502020202020204" pitchFamily="34" charset="0"/>
              </a:rPr>
              <a:t>out</a:t>
            </a:r>
            <a:r>
              <a:rPr lang="es-ES" sz="2200" dirty="0">
                <a:solidFill>
                  <a:schemeClr val="accent1">
                    <a:lumMod val="50000"/>
                  </a:schemeClr>
                </a:solidFill>
                <a:latin typeface="Century Gothic" panose="020B0502020202020204" pitchFamily="34" charset="0"/>
              </a:rPr>
              <a:t>] un </a:t>
            </a:r>
          </a:p>
          <a:p>
            <a:pPr>
              <a:lnSpc>
                <a:spcPct val="150000"/>
              </a:lnSpc>
            </a:pPr>
            <a:r>
              <a:rPr lang="es-ES" sz="2200" dirty="0">
                <a:solidFill>
                  <a:schemeClr val="accent1">
                    <a:lumMod val="50000"/>
                  </a:schemeClr>
                </a:solidFill>
                <a:latin typeface="Century Gothic" panose="020B0502020202020204" pitchFamily="34" charset="0"/>
              </a:rPr>
              <a:t>4   [</a:t>
            </a:r>
            <a:r>
              <a:rPr lang="es-ES" sz="2200" dirty="0" err="1">
                <a:solidFill>
                  <a:schemeClr val="accent1">
                    <a:lumMod val="50000"/>
                  </a:schemeClr>
                </a:solidFill>
                <a:latin typeface="Century Gothic" panose="020B0502020202020204" pitchFamily="34" charset="0"/>
              </a:rPr>
              <a:t>They</a:t>
            </a:r>
            <a:r>
              <a:rPr lang="es-ES" sz="2200" dirty="0">
                <a:solidFill>
                  <a:schemeClr val="accent1">
                    <a:lumMod val="50000"/>
                  </a:schemeClr>
                </a:solidFill>
                <a:latin typeface="Century Gothic" panose="020B0502020202020204" pitchFamily="34" charset="0"/>
              </a:rPr>
              <a:t> </a:t>
            </a:r>
            <a:r>
              <a:rPr lang="es-ES" sz="2200" dirty="0" err="1">
                <a:solidFill>
                  <a:schemeClr val="accent1">
                    <a:lumMod val="50000"/>
                  </a:schemeClr>
                </a:solidFill>
                <a:latin typeface="Century Gothic" panose="020B0502020202020204" pitchFamily="34" charset="0"/>
              </a:rPr>
              <a:t>jump</a:t>
            </a:r>
            <a:r>
              <a:rPr lang="es-ES" sz="2200" dirty="0">
                <a:solidFill>
                  <a:schemeClr val="accent1">
                    <a:lumMod val="50000"/>
                  </a:schemeClr>
                </a:solidFill>
                <a:latin typeface="Century Gothic" panose="020B0502020202020204" pitchFamily="34" charset="0"/>
              </a:rPr>
              <a:t>] y [</a:t>
            </a:r>
            <a:r>
              <a:rPr lang="es-ES" sz="2200" dirty="0" err="1">
                <a:solidFill>
                  <a:schemeClr val="accent1">
                    <a:lumMod val="50000"/>
                  </a:schemeClr>
                </a:solidFill>
                <a:latin typeface="Century Gothic" panose="020B0502020202020204" pitchFamily="34" charset="0"/>
              </a:rPr>
              <a:t>they</a:t>
            </a:r>
            <a:r>
              <a:rPr lang="es-ES" sz="2200" dirty="0">
                <a:solidFill>
                  <a:schemeClr val="accent1">
                    <a:lumMod val="50000"/>
                  </a:schemeClr>
                </a:solidFill>
                <a:latin typeface="Century Gothic" panose="020B0502020202020204" pitchFamily="34" charset="0"/>
              </a:rPr>
              <a:t> </a:t>
            </a:r>
            <a:r>
              <a:rPr lang="es-ES" sz="2200" dirty="0" err="1">
                <a:solidFill>
                  <a:schemeClr val="accent1">
                    <a:lumMod val="50000"/>
                  </a:schemeClr>
                </a:solidFill>
                <a:latin typeface="Century Gothic" panose="020B0502020202020204" pitchFamily="34" charset="0"/>
              </a:rPr>
              <a:t>swim</a:t>
            </a:r>
            <a:r>
              <a:rPr lang="es-ES" sz="2200" dirty="0">
                <a:solidFill>
                  <a:schemeClr val="accent1">
                    <a:lumMod val="50000"/>
                  </a:schemeClr>
                </a:solidFill>
                <a:latin typeface="Century Gothic" panose="020B0502020202020204" pitchFamily="34" charset="0"/>
              </a:rPr>
              <a:t>]</a:t>
            </a:r>
            <a:br>
              <a:rPr lang="es-ES" sz="2200" dirty="0">
                <a:solidFill>
                  <a:schemeClr val="accent1">
                    <a:lumMod val="50000"/>
                  </a:schemeClr>
                </a:solidFill>
                <a:latin typeface="Century Gothic" panose="020B0502020202020204" pitchFamily="34" charset="0"/>
              </a:rPr>
            </a:b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5   [</a:t>
            </a:r>
            <a:r>
              <a:rPr lang="es-ES" sz="2200" dirty="0" err="1">
                <a:solidFill>
                  <a:schemeClr val="accent1">
                    <a:lumMod val="50000"/>
                  </a:schemeClr>
                </a:solidFill>
                <a:latin typeface="Century Gothic" panose="020B0502020202020204" pitchFamily="34" charset="0"/>
              </a:rPr>
              <a:t>We</a:t>
            </a:r>
            <a:r>
              <a:rPr lang="es-ES" sz="2200" dirty="0">
                <a:solidFill>
                  <a:schemeClr val="accent1">
                    <a:lumMod val="50000"/>
                  </a:schemeClr>
                </a:solidFill>
                <a:latin typeface="Century Gothic" panose="020B0502020202020204" pitchFamily="34" charset="0"/>
              </a:rPr>
              <a:t> prepare]                 en el patio</a:t>
            </a: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6   [</a:t>
            </a:r>
            <a:r>
              <a:rPr lang="es-ES" sz="2200" dirty="0" err="1">
                <a:solidFill>
                  <a:schemeClr val="accent1">
                    <a:lumMod val="50000"/>
                  </a:schemeClr>
                </a:solidFill>
                <a:latin typeface="Century Gothic" panose="020B0502020202020204" pitchFamily="34" charset="0"/>
              </a:rPr>
              <a:t>They</a:t>
            </a:r>
            <a:r>
              <a:rPr lang="es-ES" sz="2200" dirty="0">
                <a:solidFill>
                  <a:schemeClr val="accent1">
                    <a:lumMod val="50000"/>
                  </a:schemeClr>
                </a:solidFill>
                <a:latin typeface="Century Gothic" panose="020B0502020202020204" pitchFamily="34" charset="0"/>
              </a:rPr>
              <a:t> </a:t>
            </a:r>
            <a:r>
              <a:rPr lang="es-ES" sz="2200" dirty="0" err="1">
                <a:solidFill>
                  <a:schemeClr val="accent1">
                    <a:lumMod val="50000"/>
                  </a:schemeClr>
                </a:solidFill>
                <a:latin typeface="Century Gothic" panose="020B0502020202020204" pitchFamily="34" charset="0"/>
              </a:rPr>
              <a:t>carry</a:t>
            </a:r>
            <a:r>
              <a:rPr lang="es-ES" sz="2200" dirty="0">
                <a:solidFill>
                  <a:schemeClr val="accent1">
                    <a:lumMod val="50000"/>
                  </a:schemeClr>
                </a:solidFill>
                <a:latin typeface="Century Gothic" panose="020B0502020202020204" pitchFamily="34" charset="0"/>
              </a:rPr>
              <a:t>] melón y</a:t>
            </a: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7   [</a:t>
            </a:r>
            <a:r>
              <a:rPr lang="es-ES" sz="2200" dirty="0" err="1">
                <a:solidFill>
                  <a:schemeClr val="accent1">
                    <a:lumMod val="50000"/>
                  </a:schemeClr>
                </a:solidFill>
                <a:latin typeface="Century Gothic" panose="020B0502020202020204" pitchFamily="34" charset="0"/>
              </a:rPr>
              <a:t>They</a:t>
            </a:r>
            <a:r>
              <a:rPr lang="es-ES" sz="2200" dirty="0">
                <a:solidFill>
                  <a:schemeClr val="accent1">
                    <a:lumMod val="50000"/>
                  </a:schemeClr>
                </a:solidFill>
                <a:latin typeface="Century Gothic" panose="020B0502020202020204" pitchFamily="34" charset="0"/>
              </a:rPr>
              <a:t> listen to] la </a:t>
            </a: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8   [</a:t>
            </a:r>
            <a:r>
              <a:rPr lang="es-ES" sz="2200" dirty="0" err="1">
                <a:solidFill>
                  <a:schemeClr val="accent1">
                    <a:lumMod val="50000"/>
                  </a:schemeClr>
                </a:solidFill>
                <a:latin typeface="Century Gothic" panose="020B0502020202020204" pitchFamily="34" charset="0"/>
              </a:rPr>
              <a:t>We</a:t>
            </a:r>
            <a:r>
              <a:rPr lang="es-ES" sz="2200" dirty="0">
                <a:solidFill>
                  <a:schemeClr val="accent1">
                    <a:lumMod val="50000"/>
                  </a:schemeClr>
                </a:solidFill>
                <a:latin typeface="Century Gothic" panose="020B0502020202020204" pitchFamily="34" charset="0"/>
              </a:rPr>
              <a:t> </a:t>
            </a:r>
            <a:r>
              <a:rPr lang="es-ES" sz="2200" dirty="0" err="1">
                <a:solidFill>
                  <a:schemeClr val="accent1">
                    <a:lumMod val="50000"/>
                  </a:schemeClr>
                </a:solidFill>
                <a:latin typeface="Century Gothic" panose="020B0502020202020204" pitchFamily="34" charset="0"/>
              </a:rPr>
              <a:t>need</a:t>
            </a:r>
            <a:r>
              <a:rPr lang="es-ES" sz="2200" dirty="0">
                <a:solidFill>
                  <a:schemeClr val="accent1">
                    <a:lumMod val="50000"/>
                  </a:schemeClr>
                </a:solidFill>
                <a:latin typeface="Century Gothic" panose="020B0502020202020204" pitchFamily="34" charset="0"/>
              </a:rPr>
              <a:t>] una siesta al mediodía</a:t>
            </a:r>
            <a:br>
              <a:rPr lang="es-ES" sz="2200" dirty="0">
                <a:solidFill>
                  <a:schemeClr val="accent1">
                    <a:lumMod val="50000"/>
                  </a:schemeClr>
                </a:solidFill>
                <a:latin typeface="Century Gothic" panose="020B0502020202020204" pitchFamily="34" charset="0"/>
              </a:rPr>
            </a:b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9     [</a:t>
            </a:r>
            <a:r>
              <a:rPr lang="es-ES" sz="2200" dirty="0" err="1">
                <a:solidFill>
                  <a:schemeClr val="accent1">
                    <a:lumMod val="50000"/>
                  </a:schemeClr>
                </a:solidFill>
                <a:latin typeface="Century Gothic" panose="020B0502020202020204" pitchFamily="34" charset="0"/>
              </a:rPr>
              <a:t>They</a:t>
            </a:r>
            <a:r>
              <a:rPr lang="es-ES" sz="2200" dirty="0">
                <a:solidFill>
                  <a:schemeClr val="accent1">
                    <a:lumMod val="50000"/>
                  </a:schemeClr>
                </a:solidFill>
                <a:latin typeface="Century Gothic" panose="020B0502020202020204" pitchFamily="34" charset="0"/>
              </a:rPr>
              <a:t> </a:t>
            </a:r>
            <a:r>
              <a:rPr lang="es-ES" sz="2200" dirty="0" err="1">
                <a:solidFill>
                  <a:schemeClr val="accent1">
                    <a:lumMod val="50000"/>
                  </a:schemeClr>
                </a:solidFill>
                <a:latin typeface="Century Gothic" panose="020B0502020202020204" pitchFamily="34" charset="0"/>
              </a:rPr>
              <a:t>buy</a:t>
            </a:r>
            <a:r>
              <a:rPr lang="es-ES" sz="2200" dirty="0">
                <a:solidFill>
                  <a:schemeClr val="accent1">
                    <a:lumMod val="50000"/>
                  </a:schemeClr>
                </a:solidFill>
                <a:latin typeface="Century Gothic" panose="020B0502020202020204" pitchFamily="34" charset="0"/>
              </a:rPr>
              <a:t>] un cubo y una pala</a:t>
            </a: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10   [</a:t>
            </a:r>
            <a:r>
              <a:rPr lang="es-ES" sz="2200" dirty="0" err="1">
                <a:solidFill>
                  <a:schemeClr val="accent1">
                    <a:lumMod val="50000"/>
                  </a:schemeClr>
                </a:solidFill>
                <a:latin typeface="Century Gothic" panose="020B0502020202020204" pitchFamily="34" charset="0"/>
              </a:rPr>
              <a:t>We</a:t>
            </a:r>
            <a:r>
              <a:rPr lang="es-ES" sz="2200" dirty="0">
                <a:solidFill>
                  <a:schemeClr val="accent1">
                    <a:lumMod val="50000"/>
                  </a:schemeClr>
                </a:solidFill>
                <a:latin typeface="Century Gothic" panose="020B0502020202020204" pitchFamily="34" charset="0"/>
              </a:rPr>
              <a:t> </a:t>
            </a:r>
            <a:r>
              <a:rPr lang="es-ES" sz="2200" dirty="0" err="1">
                <a:solidFill>
                  <a:schemeClr val="accent1">
                    <a:lumMod val="50000"/>
                  </a:schemeClr>
                </a:solidFill>
                <a:latin typeface="Century Gothic" panose="020B0502020202020204" pitchFamily="34" charset="0"/>
              </a:rPr>
              <a:t>play</a:t>
            </a:r>
            <a:r>
              <a:rPr lang="es-ES" sz="2200" dirty="0">
                <a:solidFill>
                  <a:schemeClr val="accent1">
                    <a:lumMod val="50000"/>
                  </a:schemeClr>
                </a:solidFill>
                <a:latin typeface="Century Gothic" panose="020B0502020202020204" pitchFamily="34" charset="0"/>
              </a:rPr>
              <a:t>] con enormes castillos</a:t>
            </a:r>
            <a:endParaRPr lang="x-none" sz="2200" dirty="0">
              <a:solidFill>
                <a:schemeClr val="accent1">
                  <a:lumMod val="50000"/>
                </a:schemeClr>
              </a:solidFill>
              <a:latin typeface="Century Gothic" panose="020B0502020202020204" pitchFamily="34" charset="0"/>
            </a:endParaRPr>
          </a:p>
        </p:txBody>
      </p:sp>
      <p:pic>
        <p:nvPicPr>
          <p:cNvPr id="13" name="Imagen 12">
            <a:extLst>
              <a:ext uri="{FF2B5EF4-FFF2-40B4-BE49-F238E27FC236}">
                <a16:creationId xmlns:a16="http://schemas.microsoft.com/office/drawing/2014/main" id="{3D8DB864-D55E-9945-80F5-DE9FE3CEEDF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18799" y="860303"/>
            <a:ext cx="870365" cy="523118"/>
          </a:xfrm>
          <a:prstGeom prst="rect">
            <a:avLst/>
          </a:prstGeom>
        </p:spPr>
      </p:pic>
      <p:pic>
        <p:nvPicPr>
          <p:cNvPr id="14" name="Imagen 13">
            <a:extLst>
              <a:ext uri="{FF2B5EF4-FFF2-40B4-BE49-F238E27FC236}">
                <a16:creationId xmlns:a16="http://schemas.microsoft.com/office/drawing/2014/main" id="{DE54B3C6-CEFF-AC41-873A-60ABA19EDED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20919" y="1359282"/>
            <a:ext cx="588873" cy="588873"/>
          </a:xfrm>
          <a:prstGeom prst="rect">
            <a:avLst/>
          </a:prstGeom>
        </p:spPr>
      </p:pic>
      <p:pic>
        <p:nvPicPr>
          <p:cNvPr id="16" name="Imagen 15">
            <a:extLst>
              <a:ext uri="{FF2B5EF4-FFF2-40B4-BE49-F238E27FC236}">
                <a16:creationId xmlns:a16="http://schemas.microsoft.com/office/drawing/2014/main" id="{D30C2BAE-96AC-334C-BAA0-55F6D06C8E5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451428" y="2782992"/>
            <a:ext cx="1307592" cy="662480"/>
          </a:xfrm>
          <a:prstGeom prst="rect">
            <a:avLst/>
          </a:prstGeom>
        </p:spPr>
      </p:pic>
      <p:pic>
        <p:nvPicPr>
          <p:cNvPr id="17" name="Imagen 16">
            <a:extLst>
              <a:ext uri="{FF2B5EF4-FFF2-40B4-BE49-F238E27FC236}">
                <a16:creationId xmlns:a16="http://schemas.microsoft.com/office/drawing/2014/main" id="{A1E991B9-DE91-9F4F-B809-29C065BB7E1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453982" y="3346894"/>
            <a:ext cx="685862" cy="591348"/>
          </a:xfrm>
          <a:prstGeom prst="rect">
            <a:avLst/>
          </a:prstGeom>
        </p:spPr>
      </p:pic>
      <p:pic>
        <p:nvPicPr>
          <p:cNvPr id="18" name="Imagen 17">
            <a:extLst>
              <a:ext uri="{FF2B5EF4-FFF2-40B4-BE49-F238E27FC236}">
                <a16:creationId xmlns:a16="http://schemas.microsoft.com/office/drawing/2014/main" id="{ABC2FD64-675C-6543-ACBB-5AF4DA90DB3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751127" y="4952897"/>
            <a:ext cx="544585" cy="591348"/>
          </a:xfrm>
          <a:prstGeom prst="rect">
            <a:avLst/>
          </a:prstGeom>
        </p:spPr>
      </p:pic>
      <p:pic>
        <p:nvPicPr>
          <p:cNvPr id="19" name="Imagen 18">
            <a:extLst>
              <a:ext uri="{FF2B5EF4-FFF2-40B4-BE49-F238E27FC236}">
                <a16:creationId xmlns:a16="http://schemas.microsoft.com/office/drawing/2014/main" id="{1619A60B-79E8-1244-A818-0F755A993A6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04118" y="4952897"/>
            <a:ext cx="383763" cy="563952"/>
          </a:xfrm>
          <a:prstGeom prst="rect">
            <a:avLst/>
          </a:prstGeom>
        </p:spPr>
      </p:pic>
      <p:pic>
        <p:nvPicPr>
          <p:cNvPr id="20" name="Imagen 19">
            <a:extLst>
              <a:ext uri="{FF2B5EF4-FFF2-40B4-BE49-F238E27FC236}">
                <a16:creationId xmlns:a16="http://schemas.microsoft.com/office/drawing/2014/main" id="{E9416B2C-0CA9-7C47-A0CD-260EE164007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954777" y="5677737"/>
            <a:ext cx="845020" cy="656369"/>
          </a:xfrm>
          <a:prstGeom prst="rect">
            <a:avLst/>
          </a:prstGeom>
        </p:spPr>
      </p:pic>
      <p:sp>
        <p:nvSpPr>
          <p:cNvPr id="21" name="Title 1">
            <a:extLst>
              <a:ext uri="{FF2B5EF4-FFF2-40B4-BE49-F238E27FC236}">
                <a16:creationId xmlns:a16="http://schemas.microsoft.com/office/drawing/2014/main" id="{B042F1A3-91D2-6743-8B0A-77383B836C7C}"/>
              </a:ext>
            </a:extLst>
          </p:cNvPr>
          <p:cNvSpPr txBox="1">
            <a:spLocks/>
          </p:cNvSpPr>
          <p:nvPr/>
        </p:nvSpPr>
        <p:spPr>
          <a:xfrm>
            <a:off x="6434157" y="134033"/>
            <a:ext cx="1660450" cy="3038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a:solidFill>
                  <a:schemeClr val="accent1">
                    <a:lumMod val="50000"/>
                  </a:schemeClr>
                </a:solidFill>
              </a:rPr>
              <a:t>Persona B</a:t>
            </a:r>
          </a:p>
        </p:txBody>
      </p:sp>
      <p:pic>
        <p:nvPicPr>
          <p:cNvPr id="24" name="Imagen 23">
            <a:extLst>
              <a:ext uri="{FF2B5EF4-FFF2-40B4-BE49-F238E27FC236}">
                <a16:creationId xmlns:a16="http://schemas.microsoft.com/office/drawing/2014/main" id="{A0B175E3-6CF4-8A4F-963D-2FA3A3C2165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975632" y="1700982"/>
            <a:ext cx="600094" cy="684405"/>
          </a:xfrm>
          <a:prstGeom prst="rect">
            <a:avLst/>
          </a:prstGeom>
        </p:spPr>
      </p:pic>
      <p:pic>
        <p:nvPicPr>
          <p:cNvPr id="25" name="Imagen 24">
            <a:extLst>
              <a:ext uri="{FF2B5EF4-FFF2-40B4-BE49-F238E27FC236}">
                <a16:creationId xmlns:a16="http://schemas.microsoft.com/office/drawing/2014/main" id="{EE17E3AB-95EB-E048-AC57-CDB00791104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364544" y="2234198"/>
            <a:ext cx="778092" cy="628074"/>
          </a:xfrm>
          <a:prstGeom prst="rect">
            <a:avLst/>
          </a:prstGeom>
        </p:spPr>
      </p:pic>
      <p:pic>
        <p:nvPicPr>
          <p:cNvPr id="26" name="Imagen 25">
            <a:extLst>
              <a:ext uri="{FF2B5EF4-FFF2-40B4-BE49-F238E27FC236}">
                <a16:creationId xmlns:a16="http://schemas.microsoft.com/office/drawing/2014/main" id="{7480F9DA-8410-D34B-BBE1-CE1B3B9B26A3}"/>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9947395" y="5811675"/>
            <a:ext cx="1020170" cy="511682"/>
          </a:xfrm>
          <a:prstGeom prst="rect">
            <a:avLst/>
          </a:prstGeom>
        </p:spPr>
      </p:pic>
      <p:pic>
        <p:nvPicPr>
          <p:cNvPr id="27" name="Imagen 26">
            <a:extLst>
              <a:ext uri="{FF2B5EF4-FFF2-40B4-BE49-F238E27FC236}">
                <a16:creationId xmlns:a16="http://schemas.microsoft.com/office/drawing/2014/main" id="{A61E2C00-5921-B047-BC34-EABFDEC35D3D}"/>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684530" y="4723195"/>
            <a:ext cx="536359" cy="715369"/>
          </a:xfrm>
          <a:prstGeom prst="rect">
            <a:avLst/>
          </a:prstGeom>
        </p:spPr>
      </p:pic>
      <p:cxnSp>
        <p:nvCxnSpPr>
          <p:cNvPr id="28" name="Straight Connector 2">
            <a:extLst>
              <a:ext uri="{FF2B5EF4-FFF2-40B4-BE49-F238E27FC236}">
                <a16:creationId xmlns:a16="http://schemas.microsoft.com/office/drawing/2014/main" id="{1B654519-E54B-4345-9B0B-3C77815469DB}"/>
              </a:ext>
            </a:extLst>
          </p:cNvPr>
          <p:cNvCxnSpPr/>
          <p:nvPr/>
        </p:nvCxnSpPr>
        <p:spPr>
          <a:xfrm>
            <a:off x="6135770" y="123863"/>
            <a:ext cx="14718" cy="5972137"/>
          </a:xfrm>
          <a:prstGeom prst="line">
            <a:avLst/>
          </a:pr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pic>
        <p:nvPicPr>
          <p:cNvPr id="29" name="Imagen 28">
            <a:extLst>
              <a:ext uri="{FF2B5EF4-FFF2-40B4-BE49-F238E27FC236}">
                <a16:creationId xmlns:a16="http://schemas.microsoft.com/office/drawing/2014/main" id="{BB7E14C9-1AFD-9E4B-8372-4DDAC8E37C0A}"/>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r="-8065"/>
          <a:stretch/>
        </p:blipFill>
        <p:spPr>
          <a:xfrm>
            <a:off x="9506801" y="2948771"/>
            <a:ext cx="468885" cy="415781"/>
          </a:xfrm>
          <a:prstGeom prst="rect">
            <a:avLst/>
          </a:prstGeom>
        </p:spPr>
      </p:pic>
      <p:sp>
        <p:nvSpPr>
          <p:cNvPr id="30" name="Elipse 29">
            <a:extLst>
              <a:ext uri="{FF2B5EF4-FFF2-40B4-BE49-F238E27FC236}">
                <a16:creationId xmlns:a16="http://schemas.microsoft.com/office/drawing/2014/main" id="{8CE42D55-F9EC-7F42-9F95-BFEB05100461}"/>
              </a:ext>
            </a:extLst>
          </p:cNvPr>
          <p:cNvSpPr/>
          <p:nvPr/>
        </p:nvSpPr>
        <p:spPr>
          <a:xfrm>
            <a:off x="9739686" y="3274289"/>
            <a:ext cx="415724" cy="2175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Century Gothic" panose="020B0502020202020204" pitchFamily="34" charset="0"/>
            </a:endParaRPr>
          </a:p>
        </p:txBody>
      </p:sp>
      <p:pic>
        <p:nvPicPr>
          <p:cNvPr id="31" name="Imagen 15">
            <a:extLst>
              <a:ext uri="{FF2B5EF4-FFF2-40B4-BE49-F238E27FC236}">
                <a16:creationId xmlns:a16="http://schemas.microsoft.com/office/drawing/2014/main" id="{305A0CB5-F4E3-3E40-A737-A971065C2505}"/>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895973" y="3835970"/>
            <a:ext cx="776520" cy="621095"/>
          </a:xfrm>
          <a:prstGeom prst="rect">
            <a:avLst/>
          </a:prstGeom>
        </p:spPr>
      </p:pic>
      <p:pic>
        <p:nvPicPr>
          <p:cNvPr id="5122" name="Picture 2" descr="My Little Pony Friendship is Magic"/>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260642" y="821482"/>
            <a:ext cx="881994" cy="661496"/>
          </a:xfrm>
          <a:prstGeom prst="rect">
            <a:avLst/>
          </a:prstGeom>
          <a:noFill/>
          <a:extLst>
            <a:ext uri="{909E8E84-426E-40dd-AFC4-6F175D3DCCD1}">
              <a14:hiddenFill xmlns="" xmlns:a14="http://schemas.microsoft.com/office/drawing/2010/main">
                <a:solidFill>
                  <a:srgbClr val="FFFFFF"/>
                </a:solidFill>
              </a14:hiddenFill>
            </a:ext>
          </a:extLst>
        </p:spPr>
      </p:pic>
      <p:sp>
        <p:nvSpPr>
          <p:cNvPr id="33" name="TextBox 32"/>
          <p:cNvSpPr txBox="1"/>
          <p:nvPr/>
        </p:nvSpPr>
        <p:spPr>
          <a:xfrm>
            <a:off x="9327812" y="1110982"/>
            <a:ext cx="1944977"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[sky]</a:t>
            </a:r>
          </a:p>
        </p:txBody>
      </p:sp>
      <p:sp>
        <p:nvSpPr>
          <p:cNvPr id="34" name="TextBox 33"/>
          <p:cNvSpPr txBox="1"/>
          <p:nvPr/>
        </p:nvSpPr>
        <p:spPr>
          <a:xfrm>
            <a:off x="9262007" y="2454655"/>
            <a:ext cx="1944977"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[sand]</a:t>
            </a:r>
          </a:p>
        </p:txBody>
      </p:sp>
      <p:pic>
        <p:nvPicPr>
          <p:cNvPr id="5124" name="Picture 4" descr="Beach animated clipart "/>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781556" y="116963"/>
            <a:ext cx="969134" cy="726851"/>
          </a:xfrm>
          <a:prstGeom prst="rect">
            <a:avLst/>
          </a:prstGeom>
          <a:noFill/>
          <a:extLst>
            <a:ext uri="{909E8E84-426E-40dd-AFC4-6F175D3DCCD1}">
              <a14:hiddenFill xmlns="" xmlns:a14="http://schemas.microsoft.com/office/drawing/2010/main">
                <a:solidFill>
                  <a:srgbClr val="FFFFFF"/>
                </a:solidFill>
              </a14:hiddenFill>
            </a:ext>
          </a:extLst>
        </p:spPr>
      </p:pic>
      <p:pic>
        <p:nvPicPr>
          <p:cNvPr id="35" name="Picture 4" descr="Beach animated clipart "/>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117186" y="222911"/>
            <a:ext cx="969134" cy="72685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3524939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7072" y="134033"/>
            <a:ext cx="1660450" cy="303853"/>
          </a:xfrm>
        </p:spPr>
        <p:txBody>
          <a:bodyPr>
            <a:normAutofit fontScale="90000"/>
          </a:bodyPr>
          <a:lstStyle/>
          <a:p>
            <a:r>
              <a:rPr lang="en-GB" sz="2200" b="1" dirty="0">
                <a:solidFill>
                  <a:schemeClr val="accent1">
                    <a:lumMod val="50000"/>
                  </a:schemeClr>
                </a:solidFill>
              </a:rPr>
              <a:t>Persona A</a:t>
            </a:r>
          </a:p>
        </p:txBody>
      </p:sp>
      <p:sp>
        <p:nvSpPr>
          <p:cNvPr id="4" name="Rectangle 3"/>
          <p:cNvSpPr/>
          <p:nvPr/>
        </p:nvSpPr>
        <p:spPr>
          <a:xfrm>
            <a:off x="6465430" y="269399"/>
            <a:ext cx="5620890" cy="6186309"/>
          </a:xfrm>
          <a:prstGeom prst="rect">
            <a:avLst/>
          </a:prstGeom>
        </p:spPr>
        <p:txBody>
          <a:bodyPr wrap="square">
            <a:spAutoFit/>
          </a:bodyPr>
          <a:lstStyle/>
          <a:p>
            <a:pPr>
              <a:lnSpc>
                <a:spcPct val="150000"/>
              </a:lnSpc>
            </a:pPr>
            <a:r>
              <a:rPr lang="es-ES" sz="2200" dirty="0">
                <a:solidFill>
                  <a:schemeClr val="accent1">
                    <a:lumMod val="50000"/>
                  </a:schemeClr>
                </a:solidFill>
                <a:latin typeface="Century Gothic" panose="020B0502020202020204" pitchFamily="34" charset="0"/>
              </a:rPr>
              <a:t>11   Disfrutan un paseo por la playa</a:t>
            </a: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12   Miramos el cielo amarillo</a:t>
            </a:r>
            <a:br>
              <a:rPr lang="es-ES" sz="2200" dirty="0">
                <a:solidFill>
                  <a:schemeClr val="accent1">
                    <a:lumMod val="50000"/>
                  </a:schemeClr>
                </a:solidFill>
                <a:latin typeface="Century Gothic" panose="020B0502020202020204" pitchFamily="34" charset="0"/>
              </a:rPr>
            </a:b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13   Tienen el pelo enredado </a:t>
            </a: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14   Descansan en la arena y la sal</a:t>
            </a: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15   Jugamos con los dedos arrugados</a:t>
            </a: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16   Cenamos en el bar</a:t>
            </a:r>
            <a:br>
              <a:rPr lang="es-ES" sz="2200" dirty="0">
                <a:solidFill>
                  <a:schemeClr val="accent1">
                    <a:lumMod val="50000"/>
                  </a:schemeClr>
                </a:solidFill>
                <a:latin typeface="Century Gothic" panose="020B0502020202020204" pitchFamily="34" charset="0"/>
              </a:rPr>
            </a:b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17   Cantan con la ventana abierta</a:t>
            </a: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18   Hablamos con la abuela</a:t>
            </a: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19   Bailan en la playa desierta</a:t>
            </a: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20   en el cielo todas las estrellas</a:t>
            </a:r>
            <a:endParaRPr lang="en-GB" sz="2200" dirty="0">
              <a:solidFill>
                <a:schemeClr val="accent1">
                  <a:lumMod val="50000"/>
                </a:schemeClr>
              </a:solidFill>
              <a:latin typeface="Century Gothic" panose="020B0502020202020204" pitchFamily="34" charset="0"/>
            </a:endParaRPr>
          </a:p>
        </p:txBody>
      </p:sp>
      <p:sp>
        <p:nvSpPr>
          <p:cNvPr id="7" name="CuadroTexto 6">
            <a:extLst>
              <a:ext uri="{FF2B5EF4-FFF2-40B4-BE49-F238E27FC236}">
                <a16:creationId xmlns:a16="http://schemas.microsoft.com/office/drawing/2014/main" id="{9A249BBD-95E7-6B4D-92A5-EE702699302E}"/>
              </a:ext>
            </a:extLst>
          </p:cNvPr>
          <p:cNvSpPr txBox="1"/>
          <p:nvPr/>
        </p:nvSpPr>
        <p:spPr>
          <a:xfrm>
            <a:off x="93776" y="285960"/>
            <a:ext cx="6855664" cy="6186309"/>
          </a:xfrm>
          <a:prstGeom prst="rect">
            <a:avLst/>
          </a:prstGeom>
          <a:noFill/>
        </p:spPr>
        <p:txBody>
          <a:bodyPr wrap="square" rtlCol="0">
            <a:spAutoFit/>
          </a:bodyPr>
          <a:lstStyle/>
          <a:p>
            <a:pPr>
              <a:lnSpc>
                <a:spcPct val="150000"/>
              </a:lnSpc>
            </a:pPr>
            <a:r>
              <a:rPr lang="es-ES" sz="2200" dirty="0">
                <a:solidFill>
                  <a:schemeClr val="accent1">
                    <a:lumMod val="50000"/>
                  </a:schemeClr>
                </a:solidFill>
                <a:latin typeface="Century Gothic" panose="020B0502020202020204" pitchFamily="34" charset="0"/>
              </a:rPr>
              <a:t>1   Caminamos en la playa en verano</a:t>
            </a: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2   Miran las olas del mar</a:t>
            </a: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3   Escuchamos la brisa, sacamos un helado</a:t>
            </a:r>
          </a:p>
          <a:p>
            <a:pPr>
              <a:lnSpc>
                <a:spcPct val="150000"/>
              </a:lnSpc>
            </a:pPr>
            <a:r>
              <a:rPr lang="es-ES" sz="2200" dirty="0">
                <a:solidFill>
                  <a:schemeClr val="accent1">
                    <a:lumMod val="50000"/>
                  </a:schemeClr>
                </a:solidFill>
                <a:latin typeface="Century Gothic" panose="020B0502020202020204" pitchFamily="34" charset="0"/>
              </a:rPr>
              <a:t>4   Saltan y nadan</a:t>
            </a:r>
          </a:p>
          <a:p>
            <a:pPr>
              <a:lnSpc>
                <a:spcPct val="150000"/>
              </a:lnSpc>
            </a:pP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5   Preparamos comida en el patio</a:t>
            </a: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6   Llevan melón y sandía</a:t>
            </a: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7   Escuchan la radio</a:t>
            </a: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8   Necesitamos una siesta al mediodía</a:t>
            </a:r>
            <a:br>
              <a:rPr lang="es-ES" sz="2200" dirty="0">
                <a:solidFill>
                  <a:schemeClr val="accent1">
                    <a:lumMod val="50000"/>
                  </a:schemeClr>
                </a:solidFill>
                <a:latin typeface="Century Gothic" panose="020B0502020202020204" pitchFamily="34" charset="0"/>
              </a:rPr>
            </a:b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9     Compran un cubo y una pala</a:t>
            </a:r>
            <a:br>
              <a:rPr lang="es-ES" sz="2200" dirty="0">
                <a:solidFill>
                  <a:schemeClr val="accent1">
                    <a:lumMod val="50000"/>
                  </a:schemeClr>
                </a:solidFill>
                <a:latin typeface="Century Gothic" panose="020B0502020202020204" pitchFamily="34" charset="0"/>
              </a:rPr>
            </a:br>
            <a:r>
              <a:rPr lang="es-ES" sz="2200" dirty="0">
                <a:solidFill>
                  <a:schemeClr val="accent1">
                    <a:lumMod val="50000"/>
                  </a:schemeClr>
                </a:solidFill>
                <a:latin typeface="Century Gothic" panose="020B0502020202020204" pitchFamily="34" charset="0"/>
              </a:rPr>
              <a:t>10   Jugamos con enormes castillos</a:t>
            </a:r>
            <a:endParaRPr lang="x-none" sz="2200" dirty="0">
              <a:solidFill>
                <a:schemeClr val="accent1">
                  <a:lumMod val="50000"/>
                </a:schemeClr>
              </a:solidFill>
              <a:latin typeface="Century Gothic" panose="020B0502020202020204" pitchFamily="34" charset="0"/>
            </a:endParaRPr>
          </a:p>
        </p:txBody>
      </p:sp>
      <p:sp>
        <p:nvSpPr>
          <p:cNvPr id="21" name="Title 1">
            <a:extLst>
              <a:ext uri="{FF2B5EF4-FFF2-40B4-BE49-F238E27FC236}">
                <a16:creationId xmlns:a16="http://schemas.microsoft.com/office/drawing/2014/main" id="{B042F1A3-91D2-6743-8B0A-77383B836C7C}"/>
              </a:ext>
            </a:extLst>
          </p:cNvPr>
          <p:cNvSpPr txBox="1">
            <a:spLocks/>
          </p:cNvSpPr>
          <p:nvPr/>
        </p:nvSpPr>
        <p:spPr>
          <a:xfrm>
            <a:off x="8687655" y="134033"/>
            <a:ext cx="1660450" cy="3038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a:solidFill>
                  <a:schemeClr val="accent1">
                    <a:lumMod val="50000"/>
                  </a:schemeClr>
                </a:solidFill>
              </a:rPr>
              <a:t>Persona B</a:t>
            </a:r>
          </a:p>
        </p:txBody>
      </p:sp>
      <p:cxnSp>
        <p:nvCxnSpPr>
          <p:cNvPr id="28" name="Straight Connector 2">
            <a:extLst>
              <a:ext uri="{FF2B5EF4-FFF2-40B4-BE49-F238E27FC236}">
                <a16:creationId xmlns:a16="http://schemas.microsoft.com/office/drawing/2014/main" id="{1B654519-E54B-4345-9B0B-3C77815469DB}"/>
              </a:ext>
            </a:extLst>
          </p:cNvPr>
          <p:cNvCxnSpPr/>
          <p:nvPr/>
        </p:nvCxnSpPr>
        <p:spPr>
          <a:xfrm>
            <a:off x="6248400" y="513850"/>
            <a:ext cx="17702" cy="5592320"/>
          </a:xfrm>
          <a:prstGeom prst="line">
            <a:avLst/>
          </a:pr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30" name="Elipse 29">
            <a:extLst>
              <a:ext uri="{FF2B5EF4-FFF2-40B4-BE49-F238E27FC236}">
                <a16:creationId xmlns:a16="http://schemas.microsoft.com/office/drawing/2014/main" id="{8CE42D55-F9EC-7F42-9F95-BFEB05100461}"/>
              </a:ext>
            </a:extLst>
          </p:cNvPr>
          <p:cNvSpPr/>
          <p:nvPr/>
        </p:nvSpPr>
        <p:spPr>
          <a:xfrm>
            <a:off x="9739686" y="3274289"/>
            <a:ext cx="415724" cy="2175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accent1">
                  <a:lumMod val="50000"/>
                </a:schemeClr>
              </a:solidFill>
              <a:latin typeface="Century Gothic" panose="020B0502020202020204" pitchFamily="34" charset="0"/>
            </a:endParaRPr>
          </a:p>
        </p:txBody>
      </p:sp>
      <p:sp>
        <p:nvSpPr>
          <p:cNvPr id="32" name="Title 1"/>
          <p:cNvSpPr txBox="1">
            <a:spLocks/>
          </p:cNvSpPr>
          <p:nvPr/>
        </p:nvSpPr>
        <p:spPr>
          <a:xfrm>
            <a:off x="4834128" y="64393"/>
            <a:ext cx="2828544" cy="3038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a:solidFill>
                  <a:schemeClr val="accent1">
                    <a:lumMod val="50000"/>
                  </a:schemeClr>
                </a:solidFill>
              </a:rPr>
              <a:t>El poema completo</a:t>
            </a:r>
          </a:p>
        </p:txBody>
      </p:sp>
    </p:spTree>
    <p:extLst>
      <p:ext uri="{BB962C8B-B14F-4D97-AF65-F5344CB8AC3E}">
        <p14:creationId xmlns:p14="http://schemas.microsoft.com/office/powerpoint/2010/main" val="2232944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8" name="Table 7">
            <a:extLst>
              <a:ext uri="{FF2B5EF4-FFF2-40B4-BE49-F238E27FC236}">
                <a16:creationId xmlns:a16="http://schemas.microsoft.com/office/drawing/2014/main" id="{14393DD7-21B2-4ADC-8C11-1F2FEF56AEC2}"/>
              </a:ext>
            </a:extLst>
          </p:cNvPr>
          <p:cNvGraphicFramePr>
            <a:graphicFrameLocks noGrp="1"/>
          </p:cNvGraphicFramePr>
          <p:nvPr/>
        </p:nvGraphicFramePr>
        <p:xfrm>
          <a:off x="7748022" y="3494069"/>
          <a:ext cx="4251708" cy="2021840"/>
        </p:xfrm>
        <a:graphic>
          <a:graphicData uri="http://schemas.openxmlformats.org/drawingml/2006/table">
            <a:tbl>
              <a:tblPr firstRow="1" bandRow="1"/>
              <a:tblGrid>
                <a:gridCol w="2125854">
                  <a:extLst>
                    <a:ext uri="{9D8B030D-6E8A-4147-A177-3AD203B41FA5}">
                      <a16:colId xmlns:a16="http://schemas.microsoft.com/office/drawing/2014/main" val="3555034778"/>
                    </a:ext>
                  </a:extLst>
                </a:gridCol>
                <a:gridCol w="2125854">
                  <a:extLst>
                    <a:ext uri="{9D8B030D-6E8A-4147-A177-3AD203B41FA5}">
                      <a16:colId xmlns:a16="http://schemas.microsoft.com/office/drawing/2014/main" val="3470376926"/>
                    </a:ext>
                  </a:extLst>
                </a:gridCol>
              </a:tblGrid>
              <a:tr h="370840">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b="0" i="0" dirty="0">
                        <a:latin typeface="Century Gothic" panose="020B0502020202020204" pitchFamily="34" charset="0"/>
                      </a:endParaRPr>
                    </a:p>
                    <a:p>
                      <a:endParaRPr lang="en-GB" b="0" i="0" dirty="0">
                        <a:latin typeface="Century Gothic" panose="020B0502020202020204" pitchFamily="34" charset="0"/>
                      </a:endParaRPr>
                    </a:p>
                  </a:txBody>
                  <a:tcPr>
                    <a:lnL w="76200" cap="flat" cmpd="sng" algn="ctr">
                      <a:solidFill>
                        <a:srgbClr val="4472C4">
                          <a:lumMod val="50000"/>
                        </a:srgbClr>
                      </a:solidFill>
                      <a:prstDash val="solid"/>
                      <a:round/>
                      <a:headEnd type="none" w="med" len="med"/>
                      <a:tailEnd type="none" w="med" len="med"/>
                    </a:lnL>
                    <a:lnR w="76200" cap="flat" cmpd="sng" algn="ctr">
                      <a:solidFill>
                        <a:srgbClr val="4472C4">
                          <a:lumMod val="50000"/>
                        </a:srgbClr>
                      </a:solidFill>
                      <a:prstDash val="solid"/>
                      <a:round/>
                      <a:headEnd type="none" w="med" len="med"/>
                      <a:tailEnd type="none" w="med" len="med"/>
                    </a:lnR>
                    <a:lnT w="76200" cap="flat" cmpd="sng" algn="ctr">
                      <a:solidFill>
                        <a:srgbClr val="4472C4">
                          <a:lumMod val="50000"/>
                        </a:srgbClr>
                      </a:solidFill>
                      <a:prstDash val="solid"/>
                      <a:round/>
                      <a:headEnd type="none" w="med" len="med"/>
                      <a:tailEnd type="none" w="med" len="med"/>
                    </a:lnT>
                    <a:lnB w="762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b="0" i="0" dirty="0">
                        <a:latin typeface="Century Gothic" panose="020B0502020202020204" pitchFamily="34" charset="0"/>
                      </a:endParaRPr>
                    </a:p>
                  </a:txBody>
                  <a:tcPr>
                    <a:lnL w="76200" cap="flat" cmpd="sng" algn="ctr">
                      <a:solidFill>
                        <a:srgbClr val="4472C4">
                          <a:lumMod val="50000"/>
                        </a:srgbClr>
                      </a:solidFill>
                      <a:prstDash val="solid"/>
                      <a:round/>
                      <a:headEnd type="none" w="med" len="med"/>
                      <a:tailEnd type="none" w="med" len="med"/>
                    </a:lnL>
                    <a:lnR w="76200" cap="flat" cmpd="sng" algn="ctr">
                      <a:solidFill>
                        <a:srgbClr val="4472C4">
                          <a:lumMod val="50000"/>
                        </a:srgbClr>
                      </a:solidFill>
                      <a:prstDash val="solid"/>
                      <a:round/>
                      <a:headEnd type="none" w="med" len="med"/>
                      <a:tailEnd type="none" w="med" len="med"/>
                    </a:lnR>
                    <a:lnT w="76200" cap="flat" cmpd="sng" algn="ctr">
                      <a:solidFill>
                        <a:srgbClr val="4472C4">
                          <a:lumMod val="50000"/>
                        </a:srgbClr>
                      </a:solidFill>
                      <a:prstDash val="solid"/>
                      <a:round/>
                      <a:headEnd type="none" w="med" len="med"/>
                      <a:tailEnd type="none" w="med" len="med"/>
                    </a:lnT>
                    <a:lnB w="762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6603160"/>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b="0" i="0" dirty="0">
                        <a:latin typeface="Century Gothic" panose="020B0502020202020204" pitchFamily="34" charset="0"/>
                      </a:endParaRPr>
                    </a:p>
                  </a:txBody>
                  <a:tcPr>
                    <a:lnL w="76200" cap="flat" cmpd="sng" algn="ctr">
                      <a:solidFill>
                        <a:srgbClr val="4472C4">
                          <a:lumMod val="50000"/>
                        </a:srgbClr>
                      </a:solidFill>
                      <a:prstDash val="solid"/>
                      <a:round/>
                      <a:headEnd type="none" w="med" len="med"/>
                      <a:tailEnd type="none" w="med" len="med"/>
                    </a:lnL>
                    <a:lnR w="76200" cap="flat" cmpd="sng" algn="ctr">
                      <a:solidFill>
                        <a:srgbClr val="4472C4">
                          <a:lumMod val="50000"/>
                        </a:srgbClr>
                      </a:solidFill>
                      <a:prstDash val="solid"/>
                      <a:round/>
                      <a:headEnd type="none" w="med" len="med"/>
                      <a:tailEnd type="none" w="med" len="med"/>
                    </a:lnR>
                    <a:lnT w="76200" cap="flat" cmpd="sng" algn="ctr">
                      <a:solidFill>
                        <a:srgbClr val="4472C4">
                          <a:lumMod val="50000"/>
                        </a:srgbClr>
                      </a:solidFill>
                      <a:prstDash val="solid"/>
                      <a:round/>
                      <a:headEnd type="none" w="med" len="med"/>
                      <a:tailEnd type="none" w="med" len="med"/>
                    </a:lnT>
                    <a:lnB w="762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b="0" i="0" dirty="0">
                        <a:latin typeface="Century Gothic" panose="020B0502020202020204" pitchFamily="34" charset="0"/>
                      </a:endParaRPr>
                    </a:p>
                  </a:txBody>
                  <a:tcPr>
                    <a:lnL w="76200" cap="flat" cmpd="sng" algn="ctr">
                      <a:solidFill>
                        <a:srgbClr val="4472C4">
                          <a:lumMod val="50000"/>
                        </a:srgbClr>
                      </a:solidFill>
                      <a:prstDash val="solid"/>
                      <a:round/>
                      <a:headEnd type="none" w="med" len="med"/>
                      <a:tailEnd type="none" w="med" len="med"/>
                    </a:lnL>
                    <a:lnR w="76200" cap="flat" cmpd="sng" algn="ctr">
                      <a:solidFill>
                        <a:srgbClr val="4472C4">
                          <a:lumMod val="50000"/>
                        </a:srgbClr>
                      </a:solidFill>
                      <a:prstDash val="solid"/>
                      <a:round/>
                      <a:headEnd type="none" w="med" len="med"/>
                      <a:tailEnd type="none" w="med" len="med"/>
                    </a:lnR>
                    <a:lnT w="76200" cap="flat" cmpd="sng" algn="ctr">
                      <a:solidFill>
                        <a:srgbClr val="4472C4">
                          <a:lumMod val="50000"/>
                        </a:srgbClr>
                      </a:solidFill>
                      <a:prstDash val="solid"/>
                      <a:round/>
                      <a:headEnd type="none" w="med" len="med"/>
                      <a:tailEnd type="none" w="med" len="med"/>
                    </a:lnT>
                    <a:lnB w="762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99710942"/>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b="0" i="0" dirty="0">
                        <a:latin typeface="Century Gothic" panose="020B0502020202020204" pitchFamily="34" charset="0"/>
                      </a:endParaRPr>
                    </a:p>
                    <a:p>
                      <a:endParaRPr lang="en-GB" b="0" i="0" dirty="0">
                        <a:latin typeface="Century Gothic" panose="020B0502020202020204" pitchFamily="34" charset="0"/>
                      </a:endParaRPr>
                    </a:p>
                  </a:txBody>
                  <a:tcPr>
                    <a:lnL w="76200" cap="flat" cmpd="sng" algn="ctr">
                      <a:solidFill>
                        <a:srgbClr val="4472C4">
                          <a:lumMod val="50000"/>
                        </a:srgbClr>
                      </a:solidFill>
                      <a:prstDash val="solid"/>
                      <a:round/>
                      <a:headEnd type="none" w="med" len="med"/>
                      <a:tailEnd type="none" w="med" len="med"/>
                    </a:lnL>
                    <a:lnR w="76200" cap="flat" cmpd="sng" algn="ctr">
                      <a:solidFill>
                        <a:srgbClr val="4472C4">
                          <a:lumMod val="50000"/>
                        </a:srgbClr>
                      </a:solidFill>
                      <a:prstDash val="solid"/>
                      <a:round/>
                      <a:headEnd type="none" w="med" len="med"/>
                      <a:tailEnd type="none" w="med" len="med"/>
                    </a:lnR>
                    <a:lnT w="76200" cap="flat" cmpd="sng" algn="ctr">
                      <a:solidFill>
                        <a:srgbClr val="4472C4">
                          <a:lumMod val="50000"/>
                        </a:srgbClr>
                      </a:solidFill>
                      <a:prstDash val="solid"/>
                      <a:round/>
                      <a:headEnd type="none" w="med" len="med"/>
                      <a:tailEnd type="none" w="med" len="med"/>
                    </a:lnT>
                    <a:lnB w="762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b="0" i="0" dirty="0">
                        <a:latin typeface="Century Gothic" panose="020B0502020202020204" pitchFamily="34" charset="0"/>
                      </a:endParaRPr>
                    </a:p>
                  </a:txBody>
                  <a:tcPr>
                    <a:lnL w="76200" cap="flat" cmpd="sng" algn="ctr">
                      <a:solidFill>
                        <a:srgbClr val="4472C4">
                          <a:lumMod val="50000"/>
                        </a:srgbClr>
                      </a:solidFill>
                      <a:prstDash val="solid"/>
                      <a:round/>
                      <a:headEnd type="none" w="med" len="med"/>
                      <a:tailEnd type="none" w="med" len="med"/>
                    </a:lnL>
                    <a:lnR w="76200" cap="flat" cmpd="sng" algn="ctr">
                      <a:solidFill>
                        <a:srgbClr val="4472C4">
                          <a:lumMod val="50000"/>
                        </a:srgbClr>
                      </a:solidFill>
                      <a:prstDash val="solid"/>
                      <a:round/>
                      <a:headEnd type="none" w="med" len="med"/>
                      <a:tailEnd type="none" w="med" len="med"/>
                    </a:lnR>
                    <a:lnT w="76200" cap="flat" cmpd="sng" algn="ctr">
                      <a:solidFill>
                        <a:srgbClr val="4472C4">
                          <a:lumMod val="50000"/>
                        </a:srgbClr>
                      </a:solidFill>
                      <a:prstDash val="solid"/>
                      <a:round/>
                      <a:headEnd type="none" w="med" len="med"/>
                      <a:tailEnd type="none" w="med" len="med"/>
                    </a:lnT>
                    <a:lnB w="762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9755450"/>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b="0" i="0" dirty="0">
                        <a:latin typeface="Century Gothic" panose="020B0502020202020204" pitchFamily="34" charset="0"/>
                      </a:endParaRPr>
                    </a:p>
                  </a:txBody>
                  <a:tcPr>
                    <a:lnL w="76200" cap="flat" cmpd="sng" algn="ctr">
                      <a:solidFill>
                        <a:srgbClr val="4472C4">
                          <a:lumMod val="50000"/>
                        </a:srgbClr>
                      </a:solidFill>
                      <a:prstDash val="solid"/>
                      <a:round/>
                      <a:headEnd type="none" w="med" len="med"/>
                      <a:tailEnd type="none" w="med" len="med"/>
                    </a:lnL>
                    <a:lnR w="76200" cap="flat" cmpd="sng" algn="ctr">
                      <a:solidFill>
                        <a:srgbClr val="4472C4">
                          <a:lumMod val="50000"/>
                        </a:srgbClr>
                      </a:solidFill>
                      <a:prstDash val="solid"/>
                      <a:round/>
                      <a:headEnd type="none" w="med" len="med"/>
                      <a:tailEnd type="none" w="med" len="med"/>
                    </a:lnR>
                    <a:lnT w="76200" cap="flat" cmpd="sng" algn="ctr">
                      <a:solidFill>
                        <a:srgbClr val="4472C4">
                          <a:lumMod val="50000"/>
                        </a:srgbClr>
                      </a:solidFill>
                      <a:prstDash val="solid"/>
                      <a:round/>
                      <a:headEnd type="none" w="med" len="med"/>
                      <a:tailEnd type="none" w="med" len="med"/>
                    </a:lnT>
                    <a:lnB w="762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b="0" i="0" dirty="0">
                        <a:latin typeface="Century Gothic" panose="020B0502020202020204" pitchFamily="34" charset="0"/>
                      </a:endParaRPr>
                    </a:p>
                  </a:txBody>
                  <a:tcPr>
                    <a:lnL w="76200" cap="flat" cmpd="sng" algn="ctr">
                      <a:solidFill>
                        <a:srgbClr val="4472C4">
                          <a:lumMod val="50000"/>
                        </a:srgbClr>
                      </a:solidFill>
                      <a:prstDash val="solid"/>
                      <a:round/>
                      <a:headEnd type="none" w="med" len="med"/>
                      <a:tailEnd type="none" w="med" len="med"/>
                    </a:lnL>
                    <a:lnR w="76200" cap="flat" cmpd="sng" algn="ctr">
                      <a:solidFill>
                        <a:srgbClr val="4472C4">
                          <a:lumMod val="50000"/>
                        </a:srgbClr>
                      </a:solidFill>
                      <a:prstDash val="solid"/>
                      <a:round/>
                      <a:headEnd type="none" w="med" len="med"/>
                      <a:tailEnd type="none" w="med" len="med"/>
                    </a:lnR>
                    <a:lnT w="76200" cap="flat" cmpd="sng" algn="ctr">
                      <a:solidFill>
                        <a:srgbClr val="4472C4">
                          <a:lumMod val="50000"/>
                        </a:srgbClr>
                      </a:solidFill>
                      <a:prstDash val="solid"/>
                      <a:round/>
                      <a:headEnd type="none" w="med" len="med"/>
                      <a:tailEnd type="none" w="med" len="med"/>
                    </a:lnT>
                    <a:lnB w="762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688060"/>
                  </a:ext>
                </a:extLst>
              </a:tr>
            </a:tbl>
          </a:graphicData>
        </a:graphic>
      </p:graphicFrame>
      <p:pic>
        <p:nvPicPr>
          <p:cNvPr id="9" name="Picture 8">
            <a:extLst>
              <a:ext uri="{FF2B5EF4-FFF2-40B4-BE49-F238E27FC236}">
                <a16:creationId xmlns:a16="http://schemas.microsoft.com/office/drawing/2014/main" id="{FA583EF5-A18B-4D8D-9E46-FCC5E3128B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905" t="14819" b="13045"/>
          <a:stretch/>
        </p:blipFill>
        <p:spPr>
          <a:xfrm>
            <a:off x="10630029" y="4604933"/>
            <a:ext cx="767831" cy="473978"/>
          </a:xfrm>
          <a:prstGeom prst="rect">
            <a:avLst/>
          </a:prstGeom>
        </p:spPr>
      </p:pic>
      <p:pic>
        <p:nvPicPr>
          <p:cNvPr id="10" name="Picture 9">
            <a:extLst>
              <a:ext uri="{FF2B5EF4-FFF2-40B4-BE49-F238E27FC236}">
                <a16:creationId xmlns:a16="http://schemas.microsoft.com/office/drawing/2014/main" id="{503987ED-D3E8-4198-B459-424A36AD73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2994"/>
          <a:stretch/>
        </p:blipFill>
        <p:spPr>
          <a:xfrm>
            <a:off x="8341087" y="3564111"/>
            <a:ext cx="598168" cy="520445"/>
          </a:xfrm>
          <a:prstGeom prst="rect">
            <a:avLst/>
          </a:prstGeom>
        </p:spPr>
      </p:pic>
      <p:grpSp>
        <p:nvGrpSpPr>
          <p:cNvPr id="11" name="Group 10">
            <a:extLst>
              <a:ext uri="{FF2B5EF4-FFF2-40B4-BE49-F238E27FC236}">
                <a16:creationId xmlns:a16="http://schemas.microsoft.com/office/drawing/2014/main" id="{DF1135E4-76BA-47EF-8F86-813C5B2AAA83}"/>
              </a:ext>
            </a:extLst>
          </p:cNvPr>
          <p:cNvGrpSpPr/>
          <p:nvPr/>
        </p:nvGrpSpPr>
        <p:grpSpPr>
          <a:xfrm>
            <a:off x="8043680" y="4552312"/>
            <a:ext cx="1103963" cy="570962"/>
            <a:chOff x="814643" y="4956554"/>
            <a:chExt cx="2125452" cy="860290"/>
          </a:xfrm>
        </p:grpSpPr>
        <p:pic>
          <p:nvPicPr>
            <p:cNvPr id="12" name="Picture 11">
              <a:extLst>
                <a:ext uri="{FF2B5EF4-FFF2-40B4-BE49-F238E27FC236}">
                  <a16:creationId xmlns:a16="http://schemas.microsoft.com/office/drawing/2014/main" id="{853DE0CB-6D78-4828-A410-365D06D5E0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643" y="4957393"/>
              <a:ext cx="1085622" cy="859451"/>
            </a:xfrm>
            <a:prstGeom prst="rect">
              <a:avLst/>
            </a:prstGeom>
          </p:spPr>
        </p:pic>
        <p:pic>
          <p:nvPicPr>
            <p:cNvPr id="13" name="Picture 12">
              <a:extLst>
                <a:ext uri="{FF2B5EF4-FFF2-40B4-BE49-F238E27FC236}">
                  <a16:creationId xmlns:a16="http://schemas.microsoft.com/office/drawing/2014/main" id="{5DDD8D37-40B6-466E-8533-A62F8B4650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4473" y="4956554"/>
              <a:ext cx="1085622" cy="859451"/>
            </a:xfrm>
            <a:prstGeom prst="rect">
              <a:avLst/>
            </a:prstGeom>
          </p:spPr>
        </p:pic>
      </p:grpSp>
      <p:sp>
        <p:nvSpPr>
          <p:cNvPr id="14" name="TextBox 13">
            <a:extLst>
              <a:ext uri="{FF2B5EF4-FFF2-40B4-BE49-F238E27FC236}">
                <a16:creationId xmlns:a16="http://schemas.microsoft.com/office/drawing/2014/main" id="{E1713BBC-B739-42D0-BDA1-1926C70204CE}"/>
              </a:ext>
            </a:extLst>
          </p:cNvPr>
          <p:cNvSpPr txBox="1"/>
          <p:nvPr/>
        </p:nvSpPr>
        <p:spPr>
          <a:xfrm>
            <a:off x="5164097" y="38148"/>
            <a:ext cx="2074561"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u="none" strike="noStrike" kern="0" cap="none" spc="0" normalizeH="0" baseline="0" noProof="0" dirty="0">
                <a:ln>
                  <a:noFill/>
                </a:ln>
                <a:solidFill>
                  <a:srgbClr val="002060"/>
                </a:solidFill>
                <a:effectLst/>
                <a:uLnTx/>
                <a:uFillTx/>
                <a:latin typeface="Century Gothic" panose="020B0502020202020204" pitchFamily="34" charset="0"/>
              </a:rPr>
              <a:t>En parejas</a:t>
            </a:r>
          </a:p>
        </p:txBody>
      </p:sp>
      <p:sp>
        <p:nvSpPr>
          <p:cNvPr id="15" name="TextBox 14">
            <a:extLst>
              <a:ext uri="{FF2B5EF4-FFF2-40B4-BE49-F238E27FC236}">
                <a16:creationId xmlns:a16="http://schemas.microsoft.com/office/drawing/2014/main" id="{4F1D0FA5-DFA1-4A19-87B3-E770DA49D2FA}"/>
              </a:ext>
            </a:extLst>
          </p:cNvPr>
          <p:cNvSpPr txBox="1"/>
          <p:nvPr/>
        </p:nvSpPr>
        <p:spPr>
          <a:xfrm>
            <a:off x="28798" y="498320"/>
            <a:ext cx="584925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u="none" strike="noStrike" kern="0" cap="none" spc="0" normalizeH="0" baseline="0" noProof="0" dirty="0">
                <a:ln>
                  <a:noFill/>
                </a:ln>
                <a:solidFill>
                  <a:srgbClr val="002060"/>
                </a:solidFill>
                <a:effectLst/>
                <a:uLnTx/>
                <a:uFillTx/>
                <a:latin typeface="Century Gothic" panose="020B0502020202020204" pitchFamily="34" charset="0"/>
              </a:rPr>
              <a:t>Persona A: Describe las cosas. </a:t>
            </a:r>
          </a:p>
        </p:txBody>
      </p:sp>
      <p:sp>
        <p:nvSpPr>
          <p:cNvPr id="16" name="TextBox 15">
            <a:extLst>
              <a:ext uri="{FF2B5EF4-FFF2-40B4-BE49-F238E27FC236}">
                <a16:creationId xmlns:a16="http://schemas.microsoft.com/office/drawing/2014/main" id="{D737093E-5DCA-45AD-94ED-C43B8958EBBB}"/>
              </a:ext>
            </a:extLst>
          </p:cNvPr>
          <p:cNvSpPr txBox="1"/>
          <p:nvPr/>
        </p:nvSpPr>
        <p:spPr>
          <a:xfrm>
            <a:off x="120558" y="3150589"/>
            <a:ext cx="367211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u="none" strike="noStrike" kern="0" cap="none" spc="0" normalizeH="0" baseline="0" noProof="0" dirty="0">
                <a:ln>
                  <a:noFill/>
                </a:ln>
                <a:solidFill>
                  <a:srgbClr val="002060"/>
                </a:solidFill>
                <a:effectLst/>
                <a:uLnTx/>
                <a:uFillTx/>
                <a:latin typeface="Century Gothic" panose="020B0502020202020204" pitchFamily="34" charset="0"/>
              </a:rPr>
              <a:t>Persona B: Escucha.</a:t>
            </a:r>
          </a:p>
        </p:txBody>
      </p:sp>
      <p:sp>
        <p:nvSpPr>
          <p:cNvPr id="17" name="TextBox 16">
            <a:extLst>
              <a:ext uri="{FF2B5EF4-FFF2-40B4-BE49-F238E27FC236}">
                <a16:creationId xmlns:a16="http://schemas.microsoft.com/office/drawing/2014/main" id="{44E9A921-9F10-487A-936F-04AE0BEB825D}"/>
              </a:ext>
            </a:extLst>
          </p:cNvPr>
          <p:cNvSpPr txBox="1"/>
          <p:nvPr/>
        </p:nvSpPr>
        <p:spPr>
          <a:xfrm>
            <a:off x="1719874" y="943037"/>
            <a:ext cx="426366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u="none" strike="noStrike" kern="0" cap="none" spc="0" normalizeH="0" baseline="0" noProof="0" dirty="0">
                <a:ln>
                  <a:noFill/>
                </a:ln>
                <a:solidFill>
                  <a:srgbClr val="002060"/>
                </a:solidFill>
                <a:effectLst/>
                <a:uLnTx/>
                <a:uFillTx/>
                <a:latin typeface="Century Gothic" panose="020B0502020202020204" pitchFamily="34" charset="0"/>
              </a:rPr>
              <a:t>Usa ‘es’ o ‘son’ + adjetivo. </a:t>
            </a:r>
          </a:p>
        </p:txBody>
      </p:sp>
      <p:sp>
        <p:nvSpPr>
          <p:cNvPr id="18" name="TextBox 17">
            <a:extLst>
              <a:ext uri="{FF2B5EF4-FFF2-40B4-BE49-F238E27FC236}">
                <a16:creationId xmlns:a16="http://schemas.microsoft.com/office/drawing/2014/main" id="{FC4950D7-0064-486E-AC9F-A96E18A01BCA}"/>
              </a:ext>
            </a:extLst>
          </p:cNvPr>
          <p:cNvSpPr txBox="1"/>
          <p:nvPr/>
        </p:nvSpPr>
        <p:spPr>
          <a:xfrm>
            <a:off x="1649985" y="3613164"/>
            <a:ext cx="59944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u="none" strike="noStrike" kern="0" cap="none" spc="0" normalizeH="0" baseline="0" noProof="0" dirty="0">
                <a:ln>
                  <a:noFill/>
                </a:ln>
                <a:solidFill>
                  <a:srgbClr val="002060"/>
                </a:solidFill>
                <a:effectLst/>
                <a:uLnTx/>
                <a:uFillTx/>
                <a:latin typeface="Century Gothic" panose="020B0502020202020204" pitchFamily="34" charset="0"/>
              </a:rPr>
              <a:t>¿Es singular o plural?</a:t>
            </a:r>
          </a:p>
        </p:txBody>
      </p:sp>
      <p:sp>
        <p:nvSpPr>
          <p:cNvPr id="19" name="TextBox 18">
            <a:extLst>
              <a:ext uri="{FF2B5EF4-FFF2-40B4-BE49-F238E27FC236}">
                <a16:creationId xmlns:a16="http://schemas.microsoft.com/office/drawing/2014/main" id="{A08298D7-954E-44AC-8204-CBC32177388A}"/>
              </a:ext>
            </a:extLst>
          </p:cNvPr>
          <p:cNvSpPr txBox="1"/>
          <p:nvPr/>
        </p:nvSpPr>
        <p:spPr>
          <a:xfrm>
            <a:off x="1719875" y="4639909"/>
            <a:ext cx="527560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u="none" strike="noStrike" kern="0" cap="none" spc="0" normalizeH="0" baseline="0" noProof="0" dirty="0">
                <a:ln>
                  <a:noFill/>
                </a:ln>
                <a:solidFill>
                  <a:srgbClr val="002060"/>
                </a:solidFill>
                <a:effectLst/>
                <a:uLnTx/>
                <a:uFillTx/>
                <a:latin typeface="Century Gothic" panose="020B0502020202020204" pitchFamily="34" charset="0"/>
              </a:rPr>
              <a:t>Identifica la imagen correcta. </a:t>
            </a:r>
          </a:p>
        </p:txBody>
      </p:sp>
      <p:sp>
        <p:nvSpPr>
          <p:cNvPr id="20" name="TextBox 19">
            <a:extLst>
              <a:ext uri="{FF2B5EF4-FFF2-40B4-BE49-F238E27FC236}">
                <a16:creationId xmlns:a16="http://schemas.microsoft.com/office/drawing/2014/main" id="{028B9A9A-4B44-4E90-83ED-A5E6397F8F28}"/>
              </a:ext>
            </a:extLst>
          </p:cNvPr>
          <p:cNvSpPr txBox="1"/>
          <p:nvPr/>
        </p:nvSpPr>
        <p:spPr>
          <a:xfrm>
            <a:off x="1649985" y="4090279"/>
            <a:ext cx="59944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u="none" strike="noStrike" kern="0" cap="none" spc="0" normalizeH="0" baseline="0" noProof="0" dirty="0">
                <a:ln>
                  <a:noFill/>
                </a:ln>
                <a:solidFill>
                  <a:srgbClr val="002060"/>
                </a:solidFill>
                <a:effectLst/>
                <a:uLnTx/>
                <a:uFillTx/>
                <a:latin typeface="Century Gothic" panose="020B0502020202020204" pitchFamily="34" charset="0"/>
              </a:rPr>
              <a:t>¿Es masculino o </a:t>
            </a:r>
            <a:r>
              <a:rPr kumimoji="0" lang="en-GB" sz="2400" u="none" strike="noStrike" kern="0" cap="none" spc="0" normalizeH="0" baseline="0" noProof="0" dirty="0" err="1">
                <a:ln>
                  <a:noFill/>
                </a:ln>
                <a:solidFill>
                  <a:srgbClr val="002060"/>
                </a:solidFill>
                <a:effectLst/>
                <a:uLnTx/>
                <a:uFillTx/>
                <a:latin typeface="Century Gothic" panose="020B0502020202020204" pitchFamily="34" charset="0"/>
              </a:rPr>
              <a:t>femenino</a:t>
            </a:r>
            <a:r>
              <a:rPr kumimoji="0" lang="en-GB" sz="2400" u="none" strike="noStrike" kern="0" cap="none" spc="0" normalizeH="0" baseline="0" noProof="0" dirty="0">
                <a:ln>
                  <a:noFill/>
                </a:ln>
                <a:solidFill>
                  <a:srgbClr val="002060"/>
                </a:solidFill>
                <a:effectLst/>
                <a:uLnTx/>
                <a:uFillTx/>
                <a:latin typeface="Century Gothic" panose="020B0502020202020204" pitchFamily="34" charset="0"/>
              </a:rPr>
              <a:t>?</a:t>
            </a:r>
          </a:p>
        </p:txBody>
      </p:sp>
      <p:graphicFrame>
        <p:nvGraphicFramePr>
          <p:cNvPr id="21" name="Table 20">
            <a:extLst>
              <a:ext uri="{FF2B5EF4-FFF2-40B4-BE49-F238E27FC236}">
                <a16:creationId xmlns:a16="http://schemas.microsoft.com/office/drawing/2014/main" id="{FA5980F7-5AB8-4A89-B880-7BDBA9977FC4}"/>
              </a:ext>
            </a:extLst>
          </p:cNvPr>
          <p:cNvGraphicFramePr>
            <a:graphicFrameLocks noGrp="1"/>
          </p:cNvGraphicFramePr>
          <p:nvPr/>
        </p:nvGraphicFramePr>
        <p:xfrm>
          <a:off x="6995478" y="963802"/>
          <a:ext cx="4565484" cy="1402080"/>
        </p:xfrm>
        <a:graphic>
          <a:graphicData uri="http://schemas.openxmlformats.org/drawingml/2006/table">
            <a:tbl>
              <a:tblPr firstRow="1" bandRow="1"/>
              <a:tblGrid>
                <a:gridCol w="2282742">
                  <a:extLst>
                    <a:ext uri="{9D8B030D-6E8A-4147-A177-3AD203B41FA5}">
                      <a16:colId xmlns:a16="http://schemas.microsoft.com/office/drawing/2014/main" val="2102337452"/>
                    </a:ext>
                  </a:extLst>
                </a:gridCol>
                <a:gridCol w="2282742">
                  <a:extLst>
                    <a:ext uri="{9D8B030D-6E8A-4147-A177-3AD203B41FA5}">
                      <a16:colId xmlns:a16="http://schemas.microsoft.com/office/drawing/2014/main" val="2628791432"/>
                    </a:ext>
                  </a:extLst>
                </a:gridCol>
              </a:tblGrid>
              <a:tr h="370840">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000" b="1" dirty="0" err="1">
                          <a:solidFill>
                            <a:schemeClr val="accent5">
                              <a:lumMod val="50000"/>
                            </a:schemeClr>
                          </a:solidFill>
                          <a:latin typeface="Century Gothic" panose="020B0502020202020204" pitchFamily="34" charset="0"/>
                        </a:rPr>
                        <a:t>simpáticas</a:t>
                      </a:r>
                      <a:endParaRPr lang="en-GB" sz="2000" b="1" dirty="0">
                        <a:solidFill>
                          <a:schemeClr val="accent5">
                            <a:lumMod val="50000"/>
                          </a:schemeClr>
                        </a:solidFill>
                        <a:latin typeface="Century Gothic" panose="020B0502020202020204" pitchFamily="34" charset="0"/>
                      </a:endParaRPr>
                    </a:p>
                    <a:p>
                      <a:r>
                        <a:rPr lang="en-GB" sz="2000" b="1" dirty="0">
                          <a:solidFill>
                            <a:schemeClr val="accent5">
                              <a:lumMod val="50000"/>
                            </a:schemeClr>
                          </a:solidFill>
                          <a:latin typeface="Century Gothic" panose="020B0502020202020204" pitchFamily="34" charset="0"/>
                        </a:rPr>
                        <a:t>……………………</a:t>
                      </a:r>
                    </a:p>
                  </a:txBody>
                  <a:tcPr>
                    <a:lnL w="76200" cap="flat" cmpd="sng" algn="ctr">
                      <a:solidFill>
                        <a:srgbClr val="4472C4">
                          <a:lumMod val="50000"/>
                        </a:srgbClr>
                      </a:solidFill>
                      <a:prstDash val="solid"/>
                      <a:round/>
                      <a:headEnd type="none" w="med" len="med"/>
                      <a:tailEnd type="none" w="med" len="med"/>
                    </a:lnL>
                    <a:lnR w="76200" cap="flat" cmpd="sng" algn="ctr">
                      <a:solidFill>
                        <a:srgbClr val="4472C4">
                          <a:lumMod val="50000"/>
                        </a:srgbClr>
                      </a:solidFill>
                      <a:prstDash val="solid"/>
                      <a:round/>
                      <a:headEnd type="none" w="med" len="med"/>
                      <a:tailEnd type="none" w="med" len="med"/>
                    </a:lnR>
                    <a:lnT w="76200" cap="flat" cmpd="sng" algn="ctr">
                      <a:solidFill>
                        <a:srgbClr val="4472C4">
                          <a:lumMod val="50000"/>
                        </a:srgbClr>
                      </a:solidFill>
                      <a:prstDash val="solid"/>
                      <a:round/>
                      <a:headEnd type="none" w="med" len="med"/>
                      <a:tailEnd type="none" w="med" len="med"/>
                    </a:lnT>
                    <a:lnB w="762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000" b="1" dirty="0">
                          <a:solidFill>
                            <a:schemeClr val="accent5">
                              <a:lumMod val="50000"/>
                            </a:schemeClr>
                          </a:solidFill>
                          <a:latin typeface="Century Gothic" panose="020B0502020202020204" pitchFamily="34" charset="0"/>
                        </a:rPr>
                        <a:t>grande</a:t>
                      </a:r>
                    </a:p>
                    <a:p>
                      <a:r>
                        <a:rPr lang="en-GB" sz="2000" b="1" dirty="0">
                          <a:solidFill>
                            <a:schemeClr val="accent5">
                              <a:lumMod val="50000"/>
                            </a:schemeClr>
                          </a:solidFill>
                          <a:latin typeface="Century Gothic" panose="020B0502020202020204" pitchFamily="34" charset="0"/>
                        </a:rPr>
                        <a:t>…………………..</a:t>
                      </a:r>
                    </a:p>
                  </a:txBody>
                  <a:tcPr>
                    <a:lnL w="76200" cap="flat" cmpd="sng" algn="ctr">
                      <a:solidFill>
                        <a:srgbClr val="4472C4">
                          <a:lumMod val="50000"/>
                        </a:srgbClr>
                      </a:solidFill>
                      <a:prstDash val="solid"/>
                      <a:round/>
                      <a:headEnd type="none" w="med" len="med"/>
                      <a:tailEnd type="none" w="med" len="med"/>
                    </a:lnL>
                    <a:lnR w="76200" cap="flat" cmpd="sng" algn="ctr">
                      <a:solidFill>
                        <a:srgbClr val="4472C4">
                          <a:lumMod val="50000"/>
                        </a:srgbClr>
                      </a:solidFill>
                      <a:prstDash val="solid"/>
                      <a:round/>
                      <a:headEnd type="none" w="med" len="med"/>
                      <a:tailEnd type="none" w="med" len="med"/>
                    </a:lnR>
                    <a:lnT w="76200" cap="flat" cmpd="sng" algn="ctr">
                      <a:solidFill>
                        <a:srgbClr val="4472C4">
                          <a:lumMod val="50000"/>
                        </a:srgbClr>
                      </a:solidFill>
                      <a:prstDash val="solid"/>
                      <a:round/>
                      <a:headEnd type="none" w="med" len="med"/>
                      <a:tailEnd type="none" w="med" len="med"/>
                    </a:lnT>
                    <a:lnB w="762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144689"/>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1" dirty="0">
                          <a:solidFill>
                            <a:schemeClr val="accent5">
                              <a:lumMod val="50000"/>
                            </a:schemeClr>
                          </a:solidFill>
                          <a:latin typeface="Century Gothic" panose="020B0502020202020204" pitchFamily="34" charset="0"/>
                        </a:rPr>
                        <a:t>antiguos</a:t>
                      </a:r>
                    </a:p>
                    <a:p>
                      <a:r>
                        <a:rPr lang="en-GB" sz="2000" b="1" dirty="0">
                          <a:solidFill>
                            <a:schemeClr val="accent5">
                              <a:lumMod val="50000"/>
                            </a:schemeClr>
                          </a:solidFill>
                          <a:latin typeface="Century Gothic" panose="020B0502020202020204" pitchFamily="34" charset="0"/>
                        </a:rPr>
                        <a:t>…………………..</a:t>
                      </a:r>
                    </a:p>
                  </a:txBody>
                  <a:tcPr>
                    <a:lnL w="76200" cap="flat" cmpd="sng" algn="ctr">
                      <a:solidFill>
                        <a:srgbClr val="4472C4">
                          <a:lumMod val="50000"/>
                        </a:srgbClr>
                      </a:solidFill>
                      <a:prstDash val="solid"/>
                      <a:round/>
                      <a:headEnd type="none" w="med" len="med"/>
                      <a:tailEnd type="none" w="med" len="med"/>
                    </a:lnL>
                    <a:lnR w="76200" cap="flat" cmpd="sng" algn="ctr">
                      <a:solidFill>
                        <a:srgbClr val="4472C4">
                          <a:lumMod val="50000"/>
                        </a:srgbClr>
                      </a:solidFill>
                      <a:prstDash val="solid"/>
                      <a:round/>
                      <a:headEnd type="none" w="med" len="med"/>
                      <a:tailEnd type="none" w="med" len="med"/>
                    </a:lnR>
                    <a:lnT w="76200" cap="flat" cmpd="sng" algn="ctr">
                      <a:solidFill>
                        <a:srgbClr val="4472C4">
                          <a:lumMod val="50000"/>
                        </a:srgbClr>
                      </a:solidFill>
                      <a:prstDash val="solid"/>
                      <a:round/>
                      <a:headEnd type="none" w="med" len="med"/>
                      <a:tailEnd type="none" w="med" len="med"/>
                    </a:lnT>
                    <a:lnB w="762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1" dirty="0" err="1">
                          <a:solidFill>
                            <a:schemeClr val="accent5">
                              <a:lumMod val="50000"/>
                            </a:schemeClr>
                          </a:solidFill>
                          <a:latin typeface="Century Gothic" panose="020B0502020202020204" pitchFamily="34" charset="0"/>
                        </a:rPr>
                        <a:t>buena</a:t>
                      </a:r>
                      <a:endParaRPr lang="en-GB" sz="2000" b="1" dirty="0">
                        <a:solidFill>
                          <a:schemeClr val="accent5">
                            <a:lumMod val="50000"/>
                          </a:schemeClr>
                        </a:solidFill>
                        <a:latin typeface="Century Gothic" panose="020B0502020202020204" pitchFamily="34" charset="0"/>
                      </a:endParaRPr>
                    </a:p>
                    <a:p>
                      <a:r>
                        <a:rPr lang="en-GB" sz="2000" b="1" dirty="0">
                          <a:solidFill>
                            <a:schemeClr val="accent5">
                              <a:lumMod val="50000"/>
                            </a:schemeClr>
                          </a:solidFill>
                          <a:latin typeface="Century Gothic" panose="020B0502020202020204" pitchFamily="34" charset="0"/>
                        </a:rPr>
                        <a:t>……………………</a:t>
                      </a:r>
                    </a:p>
                  </a:txBody>
                  <a:tcPr>
                    <a:lnL w="76200" cap="flat" cmpd="sng" algn="ctr">
                      <a:solidFill>
                        <a:srgbClr val="4472C4">
                          <a:lumMod val="50000"/>
                        </a:srgbClr>
                      </a:solidFill>
                      <a:prstDash val="solid"/>
                      <a:round/>
                      <a:headEnd type="none" w="med" len="med"/>
                      <a:tailEnd type="none" w="med" len="med"/>
                    </a:lnL>
                    <a:lnR w="76200" cap="flat" cmpd="sng" algn="ctr">
                      <a:solidFill>
                        <a:srgbClr val="4472C4">
                          <a:lumMod val="50000"/>
                        </a:srgbClr>
                      </a:solidFill>
                      <a:prstDash val="solid"/>
                      <a:round/>
                      <a:headEnd type="none" w="med" len="med"/>
                      <a:tailEnd type="none" w="med" len="med"/>
                    </a:lnR>
                    <a:lnT w="76200" cap="flat" cmpd="sng" algn="ctr">
                      <a:solidFill>
                        <a:srgbClr val="4472C4">
                          <a:lumMod val="50000"/>
                        </a:srgbClr>
                      </a:solidFill>
                      <a:prstDash val="solid"/>
                      <a:round/>
                      <a:headEnd type="none" w="med" len="med"/>
                      <a:tailEnd type="none" w="med" len="med"/>
                    </a:lnT>
                    <a:lnB w="762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2299549"/>
                  </a:ext>
                </a:extLst>
              </a:tr>
            </a:tbl>
          </a:graphicData>
        </a:graphic>
      </p:graphicFrame>
      <p:sp>
        <p:nvSpPr>
          <p:cNvPr id="22" name="Oval Callout 2">
            <a:extLst>
              <a:ext uri="{FF2B5EF4-FFF2-40B4-BE49-F238E27FC236}">
                <a16:creationId xmlns:a16="http://schemas.microsoft.com/office/drawing/2014/main" id="{3243EB8F-B208-4354-AD4E-6B77955B1204}"/>
              </a:ext>
            </a:extLst>
          </p:cNvPr>
          <p:cNvSpPr/>
          <p:nvPr/>
        </p:nvSpPr>
        <p:spPr>
          <a:xfrm>
            <a:off x="2649021" y="1860639"/>
            <a:ext cx="3563717" cy="1110032"/>
          </a:xfrm>
          <a:prstGeom prst="wedgeEllipseCallout">
            <a:avLst>
              <a:gd name="adj1" fmla="val 74458"/>
              <a:gd name="adj2" fmla="val -39160"/>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Son antiguos.</a:t>
            </a:r>
          </a:p>
        </p:txBody>
      </p:sp>
      <p:pic>
        <p:nvPicPr>
          <p:cNvPr id="23" name="Picture 22">
            <a:extLst>
              <a:ext uri="{FF2B5EF4-FFF2-40B4-BE49-F238E27FC236}">
                <a16:creationId xmlns:a16="http://schemas.microsoft.com/office/drawing/2014/main" id="{15B3D19A-FDD7-4A2B-A728-4F0475B855A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810" r="46468"/>
          <a:stretch/>
        </p:blipFill>
        <p:spPr>
          <a:xfrm>
            <a:off x="10779138" y="3547354"/>
            <a:ext cx="252543" cy="537202"/>
          </a:xfrm>
          <a:prstGeom prst="rect">
            <a:avLst/>
          </a:prstGeom>
        </p:spPr>
      </p:pic>
      <p:pic>
        <p:nvPicPr>
          <p:cNvPr id="24" name="Picture 23">
            <a:extLst>
              <a:ext uri="{FF2B5EF4-FFF2-40B4-BE49-F238E27FC236}">
                <a16:creationId xmlns:a16="http://schemas.microsoft.com/office/drawing/2014/main" id="{ED3D5508-68E4-437B-A801-0E6B407FC03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810" r="46468"/>
          <a:stretch/>
        </p:blipFill>
        <p:spPr>
          <a:xfrm>
            <a:off x="11168144" y="3556800"/>
            <a:ext cx="193617" cy="537202"/>
          </a:xfrm>
          <a:prstGeom prst="rect">
            <a:avLst/>
          </a:prstGeom>
        </p:spPr>
      </p:pic>
      <p:pic>
        <p:nvPicPr>
          <p:cNvPr id="25" name="Picture 24">
            <a:extLst>
              <a:ext uri="{FF2B5EF4-FFF2-40B4-BE49-F238E27FC236}">
                <a16:creationId xmlns:a16="http://schemas.microsoft.com/office/drawing/2014/main" id="{0AC0037F-E077-4F5C-8019-1BF6FA997B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810" r="46468"/>
          <a:stretch/>
        </p:blipFill>
        <p:spPr>
          <a:xfrm>
            <a:off x="10395371" y="3537562"/>
            <a:ext cx="252543" cy="537202"/>
          </a:xfrm>
          <a:prstGeom prst="rect">
            <a:avLst/>
          </a:prstGeom>
        </p:spPr>
      </p:pic>
      <p:sp>
        <p:nvSpPr>
          <p:cNvPr id="26" name="TextBox 25">
            <a:extLst>
              <a:ext uri="{FF2B5EF4-FFF2-40B4-BE49-F238E27FC236}">
                <a16:creationId xmlns:a16="http://schemas.microsoft.com/office/drawing/2014/main" id="{3957C4B5-0727-490A-BF27-F406E911D825}"/>
              </a:ext>
            </a:extLst>
          </p:cNvPr>
          <p:cNvSpPr txBox="1"/>
          <p:nvPr/>
        </p:nvSpPr>
        <p:spPr>
          <a:xfrm>
            <a:off x="1719874" y="5153499"/>
            <a:ext cx="938232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u="none" strike="noStrike" kern="0" cap="none" spc="0" normalizeH="0" baseline="0" noProof="0" dirty="0">
                <a:ln>
                  <a:noFill/>
                </a:ln>
                <a:solidFill>
                  <a:srgbClr val="002060"/>
                </a:solidFill>
                <a:effectLst/>
                <a:uLnTx/>
                <a:uFillTx/>
                <a:latin typeface="Century Gothic" panose="020B0502020202020204" pitchFamily="34" charset="0"/>
              </a:rPr>
              <a:t>Escribe el verbo y el adjetivo en inglés.</a:t>
            </a:r>
          </a:p>
        </p:txBody>
      </p:sp>
      <p:pic>
        <p:nvPicPr>
          <p:cNvPr id="27" name="Picture 4" descr="http://www.clker.com/cliparts/e/3/9/7/1245686792938124914raemi_Check_mark.svg.med.png">
            <a:extLst>
              <a:ext uri="{FF2B5EF4-FFF2-40B4-BE49-F238E27FC236}">
                <a16:creationId xmlns:a16="http://schemas.microsoft.com/office/drawing/2014/main" id="{F01612EB-C53C-422E-A00E-00AD690F4D5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368010" y="3559611"/>
            <a:ext cx="618440" cy="57308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3EC7E8CF-1AD4-4B34-96C0-A66C22E43EFF}"/>
              </a:ext>
            </a:extLst>
          </p:cNvPr>
          <p:cNvSpPr txBox="1"/>
          <p:nvPr/>
        </p:nvSpPr>
        <p:spPr>
          <a:xfrm>
            <a:off x="10291071" y="4084556"/>
            <a:ext cx="204380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u="none" strike="noStrike" kern="0" cap="none" spc="0" normalizeH="0" baseline="0" noProof="0" dirty="0">
                <a:ln>
                  <a:noFill/>
                </a:ln>
                <a:solidFill>
                  <a:srgbClr val="ED7D31"/>
                </a:solidFill>
                <a:effectLst/>
                <a:uLnTx/>
                <a:uFillTx/>
                <a:latin typeface="Century Gothic" panose="020B0502020202020204" pitchFamily="34" charset="0"/>
              </a:rPr>
              <a:t>are old</a:t>
            </a:r>
          </a:p>
        </p:txBody>
      </p:sp>
      <p:sp>
        <p:nvSpPr>
          <p:cNvPr id="29" name="Title 28">
            <a:extLst>
              <a:ext uri="{FF2B5EF4-FFF2-40B4-BE49-F238E27FC236}">
                <a16:creationId xmlns:a16="http://schemas.microsoft.com/office/drawing/2014/main" id="{FD51F2BC-C818-4AA5-A7CD-32EF8E680C99}"/>
              </a:ext>
            </a:extLst>
          </p:cNvPr>
          <p:cNvSpPr>
            <a:spLocks noGrp="1"/>
          </p:cNvSpPr>
          <p:nvPr>
            <p:ph type="title"/>
          </p:nvPr>
        </p:nvSpPr>
        <p:spPr>
          <a:xfrm>
            <a:off x="10630029" y="-204157"/>
            <a:ext cx="1512376" cy="1325563"/>
          </a:xfrm>
        </p:spPr>
        <p:txBody>
          <a:bodyPr/>
          <a:lstStyle/>
          <a:p>
            <a:pPr algn="ctr"/>
            <a:r>
              <a:rPr lang="en-GB" sz="2000" b="1" i="0" kern="1200" spc="0" baseline="0" dirty="0" err="1">
                <a:ln>
                  <a:noFill/>
                </a:ln>
                <a:solidFill>
                  <a:srgbClr val="FFFFFF"/>
                </a:solidFill>
                <a:effectLst/>
                <a:latin typeface="Century Gothic" panose="020B0502020202020204" pitchFamily="34" charset="0"/>
                <a:ea typeface="+mn-ea"/>
                <a:cs typeface="+mn-cs"/>
              </a:rPr>
              <a:t>hablar</a:t>
            </a:r>
            <a:endParaRPr lang="en-GB" dirty="0"/>
          </a:p>
        </p:txBody>
      </p:sp>
    </p:spTree>
    <p:extLst>
      <p:ext uri="{BB962C8B-B14F-4D97-AF65-F5344CB8AC3E}">
        <p14:creationId xmlns:p14="http://schemas.microsoft.com/office/powerpoint/2010/main" val="84754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2" grpId="0" animBg="1"/>
      <p:bldP spid="26" grpId="0"/>
      <p:bldP spid="2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542" y="457083"/>
            <a:ext cx="11444214" cy="1325563"/>
          </a:xfrm>
        </p:spPr>
        <p:txBody>
          <a:bodyPr>
            <a:normAutofit/>
          </a:bodyPr>
          <a:lstStyle/>
          <a:p>
            <a:r>
              <a:rPr lang="en-GB" sz="2800" dirty="0">
                <a:solidFill>
                  <a:schemeClr val="accent1">
                    <a:lumMod val="50000"/>
                  </a:schemeClr>
                </a:solidFill>
              </a:rPr>
              <a:t>Vas a Francia cada julio. </a:t>
            </a:r>
            <a:r>
              <a:rPr lang="en-GB" sz="2800" dirty="0" err="1">
                <a:solidFill>
                  <a:schemeClr val="accent1">
                    <a:lumMod val="50000"/>
                  </a:schemeClr>
                </a:solidFill>
              </a:rPr>
              <a:t>Habla</a:t>
            </a:r>
            <a:r>
              <a:rPr lang="en-GB" sz="2800" dirty="0">
                <a:solidFill>
                  <a:schemeClr val="accent1">
                    <a:lumMod val="50000"/>
                  </a:schemeClr>
                </a:solidFill>
              </a:rPr>
              <a:t> con tu compañero sobre un día en la playa allí.</a:t>
            </a:r>
          </a:p>
        </p:txBody>
      </p:sp>
      <p:sp>
        <p:nvSpPr>
          <p:cNvPr id="4" name="TextBox 3"/>
          <p:cNvSpPr txBox="1"/>
          <p:nvPr/>
        </p:nvSpPr>
        <p:spPr>
          <a:xfrm>
            <a:off x="437542" y="1831320"/>
            <a:ext cx="11444214" cy="954107"/>
          </a:xfrm>
          <a:prstGeom prst="rect">
            <a:avLst/>
          </a:prstGeom>
          <a:noFill/>
        </p:spPr>
        <p:txBody>
          <a:bodyPr wrap="square" rtlCol="0">
            <a:spAutoFit/>
          </a:bodyPr>
          <a:lstStyle/>
          <a:p>
            <a:r>
              <a:rPr lang="en-GB" sz="2800" b="1" dirty="0">
                <a:solidFill>
                  <a:schemeClr val="accent1">
                    <a:lumMod val="50000"/>
                  </a:schemeClr>
                </a:solidFill>
                <a:latin typeface="Century Gothic" panose="020B0502020202020204" pitchFamily="34" charset="0"/>
              </a:rPr>
              <a:t>Persona A: </a:t>
            </a:r>
            <a:r>
              <a:rPr lang="en-GB" sz="2800" dirty="0">
                <a:solidFill>
                  <a:schemeClr val="accent1">
                    <a:lumMod val="50000"/>
                  </a:schemeClr>
                </a:solidFill>
                <a:latin typeface="Century Gothic" panose="020B0502020202020204" pitchFamily="34" charset="0"/>
              </a:rPr>
              <a:t>Describe el día en la playa.</a:t>
            </a:r>
          </a:p>
          <a:p>
            <a:r>
              <a:rPr lang="en-GB" sz="2800" dirty="0">
                <a:solidFill>
                  <a:schemeClr val="accent1">
                    <a:lumMod val="50000"/>
                  </a:schemeClr>
                </a:solidFill>
                <a:latin typeface="Century Gothic" panose="020B0502020202020204" pitchFamily="34" charset="0"/>
              </a:rPr>
              <a:t>Usa las cartas.</a:t>
            </a:r>
          </a:p>
        </p:txBody>
      </p:sp>
      <p:sp>
        <p:nvSpPr>
          <p:cNvPr id="5" name="TextBox 4"/>
          <p:cNvSpPr txBox="1"/>
          <p:nvPr/>
        </p:nvSpPr>
        <p:spPr>
          <a:xfrm>
            <a:off x="437542" y="4906250"/>
            <a:ext cx="11983058" cy="954107"/>
          </a:xfrm>
          <a:prstGeom prst="rect">
            <a:avLst/>
          </a:prstGeom>
          <a:noFill/>
        </p:spPr>
        <p:txBody>
          <a:bodyPr wrap="square" rtlCol="0">
            <a:spAutoFit/>
          </a:bodyPr>
          <a:lstStyle/>
          <a:p>
            <a:r>
              <a:rPr lang="en-GB" sz="2800" dirty="0" err="1">
                <a:solidFill>
                  <a:schemeClr val="accent1">
                    <a:lumMod val="50000"/>
                  </a:schemeClr>
                </a:solidFill>
                <a:latin typeface="Century Gothic" panose="020B0502020202020204" pitchFamily="34" charset="0"/>
              </a:rPr>
              <a:t>Después</a:t>
            </a:r>
            <a:r>
              <a:rPr lang="en-GB" sz="2800" dirty="0">
                <a:solidFill>
                  <a:schemeClr val="accent1">
                    <a:lumMod val="50000"/>
                  </a:schemeClr>
                </a:solidFill>
                <a:latin typeface="Century Gothic" panose="020B0502020202020204" pitchFamily="34" charset="0"/>
              </a:rPr>
              <a:t>, Persona B </a:t>
            </a:r>
            <a:r>
              <a:rPr lang="en-GB" sz="2800" dirty="0" err="1">
                <a:solidFill>
                  <a:schemeClr val="accent1">
                    <a:lumMod val="50000"/>
                  </a:schemeClr>
                </a:solidFill>
                <a:latin typeface="Century Gothic" panose="020B0502020202020204" pitchFamily="34" charset="0"/>
              </a:rPr>
              <a:t>habla</a:t>
            </a:r>
            <a:r>
              <a:rPr lang="en-GB" sz="2800" dirty="0">
                <a:solidFill>
                  <a:schemeClr val="accent1">
                    <a:lumMod val="50000"/>
                  </a:schemeClr>
                </a:solidFill>
                <a:latin typeface="Century Gothic" panose="020B0502020202020204" pitchFamily="34" charset="0"/>
              </a:rPr>
              <a:t> y Persona A escucha y escribe.</a:t>
            </a:r>
            <a:br>
              <a:rPr lang="en-GB" sz="2800" dirty="0">
                <a:solidFill>
                  <a:schemeClr val="accent1">
                    <a:lumMod val="50000"/>
                  </a:schemeClr>
                </a:solidFill>
                <a:latin typeface="Century Gothic" panose="020B0502020202020204" pitchFamily="34" charset="0"/>
              </a:rPr>
            </a:br>
            <a:r>
              <a:rPr lang="en-GB" sz="2800" dirty="0">
                <a:solidFill>
                  <a:schemeClr val="accent1">
                    <a:lumMod val="50000"/>
                  </a:schemeClr>
                </a:solidFill>
                <a:latin typeface="Century Gothic" panose="020B0502020202020204" pitchFamily="34" charset="0"/>
              </a:rPr>
              <a:t>Persona B tiene </a:t>
            </a:r>
            <a:r>
              <a:rPr lang="en-GB" sz="2800" dirty="0" err="1">
                <a:solidFill>
                  <a:schemeClr val="accent1">
                    <a:lumMod val="50000"/>
                  </a:schemeClr>
                </a:solidFill>
                <a:latin typeface="Century Gothic" panose="020B0502020202020204" pitchFamily="34" charset="0"/>
              </a:rPr>
              <a:t>otras</a:t>
            </a:r>
            <a:r>
              <a:rPr lang="en-GB" sz="2800" dirty="0">
                <a:solidFill>
                  <a:schemeClr val="accent1">
                    <a:lumMod val="50000"/>
                  </a:schemeClr>
                </a:solidFill>
                <a:latin typeface="Century Gothic" panose="020B0502020202020204" pitchFamily="34" charset="0"/>
              </a:rPr>
              <a:t> cartas.</a:t>
            </a:r>
          </a:p>
        </p:txBody>
      </p:sp>
      <p:sp>
        <p:nvSpPr>
          <p:cNvPr id="6" name="TextBox 5"/>
          <p:cNvSpPr txBox="1"/>
          <p:nvPr/>
        </p:nvSpPr>
        <p:spPr>
          <a:xfrm>
            <a:off x="437542" y="3153341"/>
            <a:ext cx="10179658" cy="1384995"/>
          </a:xfrm>
          <a:prstGeom prst="rect">
            <a:avLst/>
          </a:prstGeom>
          <a:noFill/>
        </p:spPr>
        <p:txBody>
          <a:bodyPr wrap="square" rtlCol="0">
            <a:spAutoFit/>
          </a:bodyPr>
          <a:lstStyle/>
          <a:p>
            <a:r>
              <a:rPr lang="en-GB" sz="2800" b="1" dirty="0">
                <a:solidFill>
                  <a:schemeClr val="accent1">
                    <a:lumMod val="50000"/>
                  </a:schemeClr>
                </a:solidFill>
                <a:latin typeface="Century Gothic" panose="020B0502020202020204" pitchFamily="34" charset="0"/>
              </a:rPr>
              <a:t>Student B: </a:t>
            </a:r>
            <a:r>
              <a:rPr lang="en-GB" sz="2800" dirty="0">
                <a:solidFill>
                  <a:schemeClr val="accent1">
                    <a:lumMod val="50000"/>
                  </a:schemeClr>
                </a:solidFill>
                <a:latin typeface="Century Gothic" panose="020B0502020202020204" pitchFamily="34" charset="0"/>
              </a:rPr>
              <a:t>Escucha y </a:t>
            </a:r>
            <a:r>
              <a:rPr lang="en-GB" sz="2800" dirty="0" err="1">
                <a:solidFill>
                  <a:schemeClr val="accent1">
                    <a:lumMod val="50000"/>
                  </a:schemeClr>
                </a:solidFill>
                <a:latin typeface="Century Gothic" panose="020B0502020202020204" pitchFamily="34" charset="0"/>
              </a:rPr>
              <a:t>completa</a:t>
            </a:r>
            <a:r>
              <a:rPr lang="en-GB" sz="2800" dirty="0">
                <a:solidFill>
                  <a:schemeClr val="accent1">
                    <a:lumMod val="50000"/>
                  </a:schemeClr>
                </a:solidFill>
                <a:latin typeface="Century Gothic" panose="020B0502020202020204" pitchFamily="34" charset="0"/>
              </a:rPr>
              <a:t> la </a:t>
            </a:r>
            <a:r>
              <a:rPr lang="en-GB" sz="2800" dirty="0" err="1">
                <a:solidFill>
                  <a:schemeClr val="accent1">
                    <a:lumMod val="50000"/>
                  </a:schemeClr>
                </a:solidFill>
                <a:latin typeface="Century Gothic" panose="020B0502020202020204" pitchFamily="34" charset="0"/>
              </a:rPr>
              <a:t>tabla</a:t>
            </a:r>
            <a:r>
              <a:rPr lang="en-GB" sz="2800" dirty="0">
                <a:solidFill>
                  <a:schemeClr val="accent1">
                    <a:lumMod val="50000"/>
                  </a:schemeClr>
                </a:solidFill>
                <a:latin typeface="Century Gothic" panose="020B0502020202020204" pitchFamily="34" charset="0"/>
              </a:rPr>
              <a:t>.</a:t>
            </a:r>
          </a:p>
          <a:p>
            <a:r>
              <a:rPr lang="en-GB" sz="2800" dirty="0">
                <a:solidFill>
                  <a:schemeClr val="accent1">
                    <a:lumMod val="50000"/>
                  </a:schemeClr>
                </a:solidFill>
                <a:latin typeface="Century Gothic" panose="020B0502020202020204" pitchFamily="34" charset="0"/>
              </a:rPr>
              <a:t>¿El </a:t>
            </a:r>
            <a:r>
              <a:rPr lang="en-GB" sz="2800" dirty="0" err="1">
                <a:solidFill>
                  <a:schemeClr val="accent1">
                    <a:lumMod val="50000"/>
                  </a:schemeClr>
                </a:solidFill>
                <a:latin typeface="Century Gothic" panose="020B0502020202020204" pitchFamily="34" charset="0"/>
              </a:rPr>
              <a:t>verbo</a:t>
            </a:r>
            <a:r>
              <a:rPr lang="en-GB" sz="2800" dirty="0">
                <a:solidFill>
                  <a:schemeClr val="accent1">
                    <a:lumMod val="50000"/>
                  </a:schemeClr>
                </a:solidFill>
                <a:latin typeface="Century Gothic" panose="020B0502020202020204" pitchFamily="34" charset="0"/>
              </a:rPr>
              <a:t> </a:t>
            </a:r>
            <a:r>
              <a:rPr lang="en-GB" sz="2800" dirty="0" err="1">
                <a:solidFill>
                  <a:schemeClr val="accent1">
                    <a:lumMod val="50000"/>
                  </a:schemeClr>
                </a:solidFill>
                <a:latin typeface="Century Gothic" panose="020B0502020202020204" pitchFamily="34" charset="0"/>
              </a:rPr>
              <a:t>es</a:t>
            </a:r>
            <a:r>
              <a:rPr lang="en-GB" sz="2800" dirty="0">
                <a:solidFill>
                  <a:schemeClr val="accent1">
                    <a:lumMod val="50000"/>
                  </a:schemeClr>
                </a:solidFill>
                <a:latin typeface="Century Gothic" panose="020B0502020202020204" pitchFamily="34" charset="0"/>
              </a:rPr>
              <a:t> con </a:t>
            </a:r>
            <a:r>
              <a:rPr lang="en-GB" sz="2800" i="1" dirty="0">
                <a:solidFill>
                  <a:schemeClr val="accent1">
                    <a:lumMod val="50000"/>
                  </a:schemeClr>
                </a:solidFill>
                <a:latin typeface="Century Gothic" panose="020B0502020202020204" pitchFamily="34" charset="0"/>
              </a:rPr>
              <a:t>–amos </a:t>
            </a:r>
            <a:r>
              <a:rPr lang="en-GB" sz="2800" dirty="0">
                <a:solidFill>
                  <a:schemeClr val="accent1">
                    <a:lumMod val="50000"/>
                  </a:schemeClr>
                </a:solidFill>
                <a:latin typeface="Century Gothic" panose="020B0502020202020204" pitchFamily="34" charset="0"/>
              </a:rPr>
              <a:t>(‘we’) o con </a:t>
            </a:r>
            <a:r>
              <a:rPr lang="en-GB" sz="2800" i="1" dirty="0">
                <a:solidFill>
                  <a:schemeClr val="accent1">
                    <a:lumMod val="50000"/>
                  </a:schemeClr>
                </a:solidFill>
                <a:latin typeface="Century Gothic" panose="020B0502020202020204" pitchFamily="34" charset="0"/>
              </a:rPr>
              <a:t>–an </a:t>
            </a:r>
            <a:r>
              <a:rPr lang="en-GB" sz="2800" dirty="0">
                <a:solidFill>
                  <a:schemeClr val="accent1">
                    <a:lumMod val="50000"/>
                  </a:schemeClr>
                </a:solidFill>
                <a:latin typeface="Century Gothic" panose="020B0502020202020204" pitchFamily="34" charset="0"/>
              </a:rPr>
              <a:t>(‘they’)?</a:t>
            </a:r>
          </a:p>
          <a:p>
            <a:r>
              <a:rPr lang="en-GB" sz="2800" dirty="0">
                <a:solidFill>
                  <a:schemeClr val="accent1">
                    <a:lumMod val="50000"/>
                  </a:schemeClr>
                </a:solidFill>
                <a:latin typeface="Century Gothic" panose="020B0502020202020204" pitchFamily="34" charset="0"/>
              </a:rPr>
              <a:t>Escribe la </a:t>
            </a:r>
            <a:r>
              <a:rPr lang="en-GB" sz="2800" dirty="0" err="1">
                <a:solidFill>
                  <a:schemeClr val="accent1">
                    <a:lumMod val="50000"/>
                  </a:schemeClr>
                </a:solidFill>
                <a:latin typeface="Century Gothic" panose="020B0502020202020204" pitchFamily="34" charset="0"/>
              </a:rPr>
              <a:t>acción</a:t>
            </a:r>
            <a:r>
              <a:rPr lang="en-GB" sz="2800" dirty="0">
                <a:solidFill>
                  <a:schemeClr val="accent1">
                    <a:lumMod val="50000"/>
                  </a:schemeClr>
                </a:solidFill>
                <a:latin typeface="Century Gothic" panose="020B0502020202020204" pitchFamily="34" charset="0"/>
              </a:rPr>
              <a:t> en la columna correcta.</a:t>
            </a:r>
          </a:p>
        </p:txBody>
      </p:sp>
      <p:pic>
        <p:nvPicPr>
          <p:cNvPr id="3" name="Imagen 2">
            <a:extLst>
              <a:ext uri="{FF2B5EF4-FFF2-40B4-BE49-F238E27FC236}">
                <a16:creationId xmlns:a16="http://schemas.microsoft.com/office/drawing/2014/main" id="{1E8C028E-291C-1A4F-8C93-551FB17822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03936" y="1463406"/>
            <a:ext cx="3268446" cy="1850064"/>
          </a:xfrm>
          <a:prstGeom prst="rect">
            <a:avLst/>
          </a:prstGeom>
        </p:spPr>
      </p:pic>
      <p:sp>
        <p:nvSpPr>
          <p:cNvPr id="8" name="Rounded Rectangle 11">
            <a:extLst>
              <a:ext uri="{FF2B5EF4-FFF2-40B4-BE49-F238E27FC236}">
                <a16:creationId xmlns:a16="http://schemas.microsoft.com/office/drawing/2014/main" id="{A316DD52-7894-4A75-969C-CA0645DA2978}"/>
              </a:ext>
            </a:extLst>
          </p:cNvPr>
          <p:cNvSpPr/>
          <p:nvPr/>
        </p:nvSpPr>
        <p:spPr>
          <a:xfrm>
            <a:off x="8345009" y="258166"/>
            <a:ext cx="3583135"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0" cap="none" spc="0" normalizeH="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8734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52906" y="755643"/>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6" name="Rectangle 5"/>
          <p:cNvSpPr/>
          <p:nvPr/>
        </p:nvSpPr>
        <p:spPr>
          <a:xfrm>
            <a:off x="107950" y="755643"/>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7" name="Rectangle 6"/>
          <p:cNvSpPr/>
          <p:nvPr/>
        </p:nvSpPr>
        <p:spPr>
          <a:xfrm>
            <a:off x="3180428" y="755643"/>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8" name="Rectangle 7"/>
          <p:cNvSpPr/>
          <p:nvPr/>
        </p:nvSpPr>
        <p:spPr>
          <a:xfrm>
            <a:off x="9245600" y="755643"/>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9" name="Rectangle 8"/>
          <p:cNvSpPr/>
          <p:nvPr/>
        </p:nvSpPr>
        <p:spPr>
          <a:xfrm>
            <a:off x="6252906" y="3632193"/>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0" name="Rectangle 9"/>
          <p:cNvSpPr/>
          <p:nvPr/>
        </p:nvSpPr>
        <p:spPr>
          <a:xfrm>
            <a:off x="107950" y="3632193"/>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1" name="Rectangle 10"/>
          <p:cNvSpPr/>
          <p:nvPr/>
        </p:nvSpPr>
        <p:spPr>
          <a:xfrm>
            <a:off x="3180428" y="3632193"/>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2" name="Rectangle 11"/>
          <p:cNvSpPr/>
          <p:nvPr/>
        </p:nvSpPr>
        <p:spPr>
          <a:xfrm>
            <a:off x="9268318" y="3632193"/>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4" name="Action Button: Custom 13">
            <a:hlinkClick r:id="" action="ppaction://noaction" highlightClick="1">
              <a:snd r:embed="rId3" name="1. Es un gato (obscured).wav"/>
            </a:hlinkClick>
          </p:cNvPr>
          <p:cNvSpPr/>
          <p:nvPr/>
        </p:nvSpPr>
        <p:spPr>
          <a:xfrm>
            <a:off x="128361" y="796511"/>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latin typeface="Century Gothic" panose="020B0502020202020204" pitchFamily="34" charset="0"/>
              </a:rPr>
              <a:t>A</a:t>
            </a:r>
          </a:p>
        </p:txBody>
      </p:sp>
      <p:sp>
        <p:nvSpPr>
          <p:cNvPr id="25" name="TextBox 24"/>
          <p:cNvSpPr txBox="1"/>
          <p:nvPr/>
        </p:nvSpPr>
        <p:spPr>
          <a:xfrm>
            <a:off x="571919" y="834831"/>
            <a:ext cx="2153038" cy="830997"/>
          </a:xfrm>
          <a:prstGeom prst="rect">
            <a:avLst/>
          </a:prstGeom>
          <a:noFill/>
        </p:spPr>
        <p:txBody>
          <a:bodyPr wrap="square" rtlCol="0">
            <a:spAutoFit/>
          </a:bodyPr>
          <a:lstStyle/>
          <a:p>
            <a:pPr algn="ctr"/>
            <a:r>
              <a:rPr lang="en-GB" sz="2400" dirty="0">
                <a:solidFill>
                  <a:schemeClr val="accent1">
                    <a:lumMod val="50000"/>
                  </a:schemeClr>
                </a:solidFill>
                <a:latin typeface="Century Gothic" panose="020B0502020202020204" pitchFamily="34" charset="0"/>
              </a:rPr>
              <a:t>They arrive at the patio.</a:t>
            </a:r>
          </a:p>
        </p:txBody>
      </p:sp>
      <p:sp>
        <p:nvSpPr>
          <p:cNvPr id="26" name="TextBox 25"/>
          <p:cNvSpPr txBox="1"/>
          <p:nvPr/>
        </p:nvSpPr>
        <p:spPr>
          <a:xfrm>
            <a:off x="3632493" y="1028242"/>
            <a:ext cx="2421105" cy="461665"/>
          </a:xfrm>
          <a:prstGeom prst="rect">
            <a:avLst/>
          </a:prstGeom>
          <a:noFill/>
        </p:spPr>
        <p:txBody>
          <a:bodyPr wrap="square" rtlCol="0">
            <a:spAutoFit/>
          </a:bodyPr>
          <a:lstStyle/>
          <a:p>
            <a:pPr algn="ctr"/>
            <a:r>
              <a:rPr lang="en-GB" sz="2400" dirty="0">
                <a:solidFill>
                  <a:schemeClr val="accent1">
                    <a:lumMod val="50000"/>
                  </a:schemeClr>
                </a:solidFill>
                <a:latin typeface="Century Gothic" panose="020B0502020202020204" pitchFamily="34" charset="0"/>
              </a:rPr>
              <a:t>We play in the</a:t>
            </a:r>
          </a:p>
        </p:txBody>
      </p:sp>
      <p:sp>
        <p:nvSpPr>
          <p:cNvPr id="28" name="Action Button: Custom 27">
            <a:hlinkClick r:id="" action="ppaction://noaction" highlightClick="1">
              <a:snd r:embed="rId3" name="1. Es un gato (obscured).wav"/>
            </a:hlinkClick>
          </p:cNvPr>
          <p:cNvSpPr/>
          <p:nvPr/>
        </p:nvSpPr>
        <p:spPr>
          <a:xfrm>
            <a:off x="3254828" y="803001"/>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latin typeface="Century Gothic" panose="020B0502020202020204" pitchFamily="34" charset="0"/>
              </a:rPr>
              <a:t>B</a:t>
            </a:r>
          </a:p>
        </p:txBody>
      </p:sp>
      <p:sp>
        <p:nvSpPr>
          <p:cNvPr id="29" name="Action Button: Custom 28">
            <a:hlinkClick r:id="" action="ppaction://noaction" highlightClick="1">
              <a:snd r:embed="rId3" name="1. Es un gato (obscured).wav"/>
            </a:hlinkClick>
          </p:cNvPr>
          <p:cNvSpPr/>
          <p:nvPr/>
        </p:nvSpPr>
        <p:spPr>
          <a:xfrm>
            <a:off x="6312772" y="803001"/>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latin typeface="Century Gothic" panose="020B0502020202020204" pitchFamily="34" charset="0"/>
              </a:rPr>
              <a:t>C</a:t>
            </a:r>
          </a:p>
        </p:txBody>
      </p:sp>
      <p:sp>
        <p:nvSpPr>
          <p:cNvPr id="30" name="TextBox 29"/>
          <p:cNvSpPr txBox="1"/>
          <p:nvPr/>
        </p:nvSpPr>
        <p:spPr>
          <a:xfrm>
            <a:off x="6351158" y="1036810"/>
            <a:ext cx="2995585" cy="461665"/>
          </a:xfrm>
          <a:prstGeom prst="rect">
            <a:avLst/>
          </a:prstGeom>
          <a:noFill/>
        </p:spPr>
        <p:txBody>
          <a:bodyPr wrap="square" rtlCol="0">
            <a:spAutoFit/>
          </a:bodyPr>
          <a:lstStyle/>
          <a:p>
            <a:pPr algn="ctr"/>
            <a:r>
              <a:rPr lang="en-GB" sz="2400" dirty="0">
                <a:solidFill>
                  <a:schemeClr val="accent1">
                    <a:lumMod val="50000"/>
                  </a:schemeClr>
                </a:solidFill>
                <a:latin typeface="Century Gothic" panose="020B0502020202020204" pitchFamily="34" charset="0"/>
              </a:rPr>
              <a:t>They buy a</a:t>
            </a:r>
          </a:p>
        </p:txBody>
      </p:sp>
      <p:sp>
        <p:nvSpPr>
          <p:cNvPr id="32" name="Action Button: Custom 31">
            <a:hlinkClick r:id="" action="ppaction://noaction" highlightClick="1">
              <a:snd r:embed="rId3" name="1. Es un gato (obscured).wav"/>
            </a:hlinkClick>
          </p:cNvPr>
          <p:cNvSpPr/>
          <p:nvPr/>
        </p:nvSpPr>
        <p:spPr>
          <a:xfrm>
            <a:off x="9325381" y="796511"/>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latin typeface="Century Gothic" panose="020B0502020202020204" pitchFamily="34" charset="0"/>
              </a:rPr>
              <a:t>D</a:t>
            </a:r>
          </a:p>
        </p:txBody>
      </p:sp>
      <p:sp>
        <p:nvSpPr>
          <p:cNvPr id="33" name="TextBox 32"/>
          <p:cNvSpPr txBox="1"/>
          <p:nvPr/>
        </p:nvSpPr>
        <p:spPr>
          <a:xfrm>
            <a:off x="9784314" y="992797"/>
            <a:ext cx="2050473" cy="830997"/>
          </a:xfrm>
          <a:prstGeom prst="rect">
            <a:avLst/>
          </a:prstGeom>
          <a:noFill/>
        </p:spPr>
        <p:txBody>
          <a:bodyPr wrap="square" rtlCol="0">
            <a:spAutoFit/>
          </a:bodyPr>
          <a:lstStyle/>
          <a:p>
            <a:pPr algn="ctr"/>
            <a:r>
              <a:rPr lang="en-GB" sz="2400" dirty="0">
                <a:solidFill>
                  <a:schemeClr val="accent1">
                    <a:lumMod val="50000"/>
                  </a:schemeClr>
                </a:solidFill>
                <a:latin typeface="Century Gothic" panose="020B0502020202020204" pitchFamily="34" charset="0"/>
              </a:rPr>
              <a:t>We listen to my</a:t>
            </a:r>
          </a:p>
        </p:txBody>
      </p:sp>
      <p:sp>
        <p:nvSpPr>
          <p:cNvPr id="35" name="TextBox 34"/>
          <p:cNvSpPr txBox="1"/>
          <p:nvPr/>
        </p:nvSpPr>
        <p:spPr>
          <a:xfrm>
            <a:off x="102525" y="3753138"/>
            <a:ext cx="2995585" cy="830997"/>
          </a:xfrm>
          <a:prstGeom prst="rect">
            <a:avLst/>
          </a:prstGeom>
          <a:noFill/>
        </p:spPr>
        <p:txBody>
          <a:bodyPr wrap="square" rtlCol="0">
            <a:spAutoFit/>
          </a:bodyPr>
          <a:lstStyle/>
          <a:p>
            <a:pPr algn="ctr"/>
            <a:r>
              <a:rPr lang="en-GB" sz="2400" dirty="0">
                <a:solidFill>
                  <a:schemeClr val="accent1">
                    <a:lumMod val="50000"/>
                  </a:schemeClr>
                </a:solidFill>
                <a:latin typeface="Century Gothic" panose="020B0502020202020204" pitchFamily="34" charset="0"/>
              </a:rPr>
              <a:t>They take </a:t>
            </a:r>
          </a:p>
          <a:p>
            <a:pPr algn="ctr"/>
            <a:r>
              <a:rPr lang="en-GB" sz="2400" dirty="0">
                <a:solidFill>
                  <a:schemeClr val="accent1">
                    <a:lumMod val="50000"/>
                  </a:schemeClr>
                </a:solidFill>
                <a:latin typeface="Century Gothic" panose="020B0502020202020204" pitchFamily="34" charset="0"/>
              </a:rPr>
              <a:t>out the</a:t>
            </a:r>
          </a:p>
        </p:txBody>
      </p:sp>
      <p:sp>
        <p:nvSpPr>
          <p:cNvPr id="37" name="Action Button: Custom 36">
            <a:hlinkClick r:id="" action="ppaction://noaction" highlightClick="1">
              <a:snd r:embed="rId3" name="1. Es un gato (obscured).wav"/>
            </a:hlinkClick>
          </p:cNvPr>
          <p:cNvSpPr/>
          <p:nvPr/>
        </p:nvSpPr>
        <p:spPr>
          <a:xfrm>
            <a:off x="149647" y="3671728"/>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latin typeface="Century Gothic" panose="020B0502020202020204" pitchFamily="34" charset="0"/>
              </a:rPr>
              <a:t>E</a:t>
            </a:r>
          </a:p>
        </p:txBody>
      </p:sp>
      <p:sp>
        <p:nvSpPr>
          <p:cNvPr id="38" name="Action Button: Custom 37">
            <a:hlinkClick r:id="" action="ppaction://noaction" highlightClick="1">
              <a:snd r:embed="rId3" name="1. Es un gato (obscured).wav"/>
            </a:hlinkClick>
          </p:cNvPr>
          <p:cNvSpPr/>
          <p:nvPr/>
        </p:nvSpPr>
        <p:spPr>
          <a:xfrm>
            <a:off x="3254828" y="3671728"/>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latin typeface="Century Gothic" panose="020B0502020202020204" pitchFamily="34" charset="0"/>
              </a:rPr>
              <a:t>F</a:t>
            </a:r>
          </a:p>
        </p:txBody>
      </p:sp>
      <p:sp>
        <p:nvSpPr>
          <p:cNvPr id="40" name="TextBox 39"/>
          <p:cNvSpPr txBox="1"/>
          <p:nvPr/>
        </p:nvSpPr>
        <p:spPr>
          <a:xfrm>
            <a:off x="6663843" y="3726929"/>
            <a:ext cx="2360641" cy="830997"/>
          </a:xfrm>
          <a:prstGeom prst="rect">
            <a:avLst/>
          </a:prstGeom>
          <a:noFill/>
        </p:spPr>
        <p:txBody>
          <a:bodyPr wrap="square" rtlCol="0">
            <a:spAutoFit/>
          </a:bodyPr>
          <a:lstStyle/>
          <a:p>
            <a:pPr algn="ctr"/>
            <a:r>
              <a:rPr lang="en-GB" sz="2400" dirty="0">
                <a:solidFill>
                  <a:schemeClr val="accent1">
                    <a:lumMod val="50000"/>
                  </a:schemeClr>
                </a:solidFill>
                <a:latin typeface="Century Gothic" panose="020B0502020202020204" pitchFamily="34" charset="0"/>
              </a:rPr>
              <a:t>We jump in the</a:t>
            </a:r>
          </a:p>
        </p:txBody>
      </p:sp>
      <p:sp>
        <p:nvSpPr>
          <p:cNvPr id="41" name="Action Button: Custom 40">
            <a:hlinkClick r:id="" action="ppaction://noaction" highlightClick="1">
              <a:snd r:embed="rId3" name="1. Es un gato (obscured).wav"/>
            </a:hlinkClick>
          </p:cNvPr>
          <p:cNvSpPr/>
          <p:nvPr/>
        </p:nvSpPr>
        <p:spPr>
          <a:xfrm>
            <a:off x="6312772" y="3682281"/>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latin typeface="Century Gothic" panose="020B0502020202020204" pitchFamily="34" charset="0"/>
              </a:rPr>
              <a:t>G</a:t>
            </a:r>
          </a:p>
        </p:txBody>
      </p:sp>
      <p:sp>
        <p:nvSpPr>
          <p:cNvPr id="42" name="TextBox 41"/>
          <p:cNvSpPr txBox="1"/>
          <p:nvPr/>
        </p:nvSpPr>
        <p:spPr>
          <a:xfrm>
            <a:off x="3586088" y="3726929"/>
            <a:ext cx="2443795" cy="830997"/>
          </a:xfrm>
          <a:prstGeom prst="rect">
            <a:avLst/>
          </a:prstGeom>
          <a:noFill/>
        </p:spPr>
        <p:txBody>
          <a:bodyPr wrap="square" rtlCol="0">
            <a:spAutoFit/>
          </a:bodyPr>
          <a:lstStyle/>
          <a:p>
            <a:pPr algn="ctr"/>
            <a:r>
              <a:rPr lang="en-GB" sz="2400" dirty="0">
                <a:solidFill>
                  <a:schemeClr val="accent1">
                    <a:lumMod val="50000"/>
                  </a:schemeClr>
                </a:solidFill>
                <a:latin typeface="Century Gothic" panose="020B0502020202020204" pitchFamily="34" charset="0"/>
              </a:rPr>
              <a:t>They look at the</a:t>
            </a:r>
          </a:p>
        </p:txBody>
      </p:sp>
      <p:sp>
        <p:nvSpPr>
          <p:cNvPr id="45" name="TextBox 44"/>
          <p:cNvSpPr txBox="1"/>
          <p:nvPr/>
        </p:nvSpPr>
        <p:spPr>
          <a:xfrm>
            <a:off x="9853715" y="3910605"/>
            <a:ext cx="2179535" cy="461665"/>
          </a:xfrm>
          <a:prstGeom prst="rect">
            <a:avLst/>
          </a:prstGeom>
          <a:noFill/>
        </p:spPr>
        <p:txBody>
          <a:bodyPr wrap="square" rtlCol="0">
            <a:spAutoFit/>
          </a:bodyPr>
          <a:lstStyle/>
          <a:p>
            <a:pPr algn="ctr"/>
            <a:r>
              <a:rPr lang="en-GB" sz="2400" dirty="0">
                <a:solidFill>
                  <a:schemeClr val="accent1">
                    <a:lumMod val="50000"/>
                  </a:schemeClr>
                </a:solidFill>
                <a:latin typeface="Century Gothic" panose="020B0502020202020204" pitchFamily="34" charset="0"/>
              </a:rPr>
              <a:t>We need an</a:t>
            </a:r>
          </a:p>
        </p:txBody>
      </p:sp>
      <p:sp>
        <p:nvSpPr>
          <p:cNvPr id="46" name="Action Button: Custom 45">
            <a:hlinkClick r:id="" action="ppaction://noaction" highlightClick="1">
              <a:snd r:embed="rId3" name="1. Es un gato (obscured).wav"/>
            </a:hlinkClick>
          </p:cNvPr>
          <p:cNvSpPr/>
          <p:nvPr/>
        </p:nvSpPr>
        <p:spPr>
          <a:xfrm>
            <a:off x="9323428" y="3661046"/>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latin typeface="Century Gothic" panose="020B0502020202020204" pitchFamily="34" charset="0"/>
              </a:rPr>
              <a:t>H</a:t>
            </a:r>
          </a:p>
        </p:txBody>
      </p:sp>
      <p:pic>
        <p:nvPicPr>
          <p:cNvPr id="47" name="Picture 13">
            <a:extLst>
              <a:ext uri="{FF2B5EF4-FFF2-40B4-BE49-F238E27FC236}">
                <a16:creationId xmlns:a16="http://schemas.microsoft.com/office/drawing/2014/main" id="{5E21FF3C-04D3-6245-9882-698B4E7AFF1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9727" y="1581625"/>
            <a:ext cx="1339784" cy="1477251"/>
          </a:xfrm>
          <a:prstGeom prst="rect">
            <a:avLst/>
          </a:prstGeom>
        </p:spPr>
      </p:pic>
      <p:pic>
        <p:nvPicPr>
          <p:cNvPr id="3" name="Imagen 2">
            <a:extLst>
              <a:ext uri="{FF2B5EF4-FFF2-40B4-BE49-F238E27FC236}">
                <a16:creationId xmlns:a16="http://schemas.microsoft.com/office/drawing/2014/main" id="{F4A277FD-48E1-4044-8ED3-83C2FD820E1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74494" y="1792467"/>
            <a:ext cx="2107057" cy="1266409"/>
          </a:xfrm>
          <a:prstGeom prst="rect">
            <a:avLst/>
          </a:prstGeom>
        </p:spPr>
      </p:pic>
      <p:pic>
        <p:nvPicPr>
          <p:cNvPr id="5" name="Imagen 4">
            <a:extLst>
              <a:ext uri="{FF2B5EF4-FFF2-40B4-BE49-F238E27FC236}">
                <a16:creationId xmlns:a16="http://schemas.microsoft.com/office/drawing/2014/main" id="{2DB071DA-7898-AF47-8172-80224C9851F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08121" y="1734784"/>
            <a:ext cx="1602618" cy="1381773"/>
          </a:xfrm>
          <a:prstGeom prst="rect">
            <a:avLst/>
          </a:prstGeom>
        </p:spPr>
      </p:pic>
      <p:pic>
        <p:nvPicPr>
          <p:cNvPr id="16" name="Imagen 15">
            <a:extLst>
              <a:ext uri="{FF2B5EF4-FFF2-40B4-BE49-F238E27FC236}">
                <a16:creationId xmlns:a16="http://schemas.microsoft.com/office/drawing/2014/main" id="{305A0CB5-F4E3-3E40-A737-A971065C250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912770" y="1838221"/>
            <a:ext cx="1547586" cy="1237829"/>
          </a:xfrm>
          <a:prstGeom prst="rect">
            <a:avLst/>
          </a:prstGeom>
        </p:spPr>
      </p:pic>
      <p:pic>
        <p:nvPicPr>
          <p:cNvPr id="17" name="Imagen 16">
            <a:extLst>
              <a:ext uri="{FF2B5EF4-FFF2-40B4-BE49-F238E27FC236}">
                <a16:creationId xmlns:a16="http://schemas.microsoft.com/office/drawing/2014/main" id="{629EDBCB-1836-C549-808A-46AA1BA93A4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26258" y="4746706"/>
            <a:ext cx="1654690" cy="1184641"/>
          </a:xfrm>
          <a:prstGeom prst="rect">
            <a:avLst/>
          </a:prstGeom>
        </p:spPr>
      </p:pic>
      <p:pic>
        <p:nvPicPr>
          <p:cNvPr id="18" name="Imagen 17">
            <a:extLst>
              <a:ext uri="{FF2B5EF4-FFF2-40B4-BE49-F238E27FC236}">
                <a16:creationId xmlns:a16="http://schemas.microsoft.com/office/drawing/2014/main" id="{8930C41F-5CC0-B349-943F-D0E9F3E51B6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476167" y="4617157"/>
            <a:ext cx="2319158" cy="1314190"/>
          </a:xfrm>
          <a:prstGeom prst="rect">
            <a:avLst/>
          </a:prstGeom>
        </p:spPr>
      </p:pic>
      <p:pic>
        <p:nvPicPr>
          <p:cNvPr id="19" name="Imagen 18">
            <a:extLst>
              <a:ext uri="{FF2B5EF4-FFF2-40B4-BE49-F238E27FC236}">
                <a16:creationId xmlns:a16="http://schemas.microsoft.com/office/drawing/2014/main" id="{94CB3ABD-313A-4048-8904-4D0D40AD9A4A}"/>
              </a:ext>
            </a:extLst>
          </p:cNvPr>
          <p:cNvPicPr>
            <a:picLocks noChangeAspect="1"/>
          </p:cNvPicPr>
          <p:nvPr/>
        </p:nvPicPr>
        <p:blipFill>
          <a:blip r:embed="rId10"/>
          <a:stretch>
            <a:fillRect/>
          </a:stretch>
        </p:blipFill>
        <p:spPr>
          <a:xfrm>
            <a:off x="6377780" y="4894338"/>
            <a:ext cx="2563556" cy="916044"/>
          </a:xfrm>
          <a:prstGeom prst="rect">
            <a:avLst/>
          </a:prstGeom>
        </p:spPr>
      </p:pic>
      <p:pic>
        <p:nvPicPr>
          <p:cNvPr id="20" name="Imagen 19">
            <a:extLst>
              <a:ext uri="{FF2B5EF4-FFF2-40B4-BE49-F238E27FC236}">
                <a16:creationId xmlns:a16="http://schemas.microsoft.com/office/drawing/2014/main" id="{69BD1519-45B9-484F-9A13-A88A8F8626B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037638" y="4617157"/>
            <a:ext cx="1330959" cy="1330959"/>
          </a:xfrm>
          <a:prstGeom prst="rect">
            <a:avLst/>
          </a:prstGeom>
        </p:spPr>
      </p:pic>
      <p:sp>
        <p:nvSpPr>
          <p:cNvPr id="15" name="TextBox 14"/>
          <p:cNvSpPr txBox="1"/>
          <p:nvPr/>
        </p:nvSpPr>
        <p:spPr>
          <a:xfrm>
            <a:off x="4134418" y="5604753"/>
            <a:ext cx="1453950"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[beach]</a:t>
            </a:r>
          </a:p>
        </p:txBody>
      </p:sp>
      <p:sp>
        <p:nvSpPr>
          <p:cNvPr id="13" name="Title 12">
            <a:extLst>
              <a:ext uri="{FF2B5EF4-FFF2-40B4-BE49-F238E27FC236}">
                <a16:creationId xmlns:a16="http://schemas.microsoft.com/office/drawing/2014/main" id="{F4174C3B-CABE-AA48-87CE-3FAD027D5BEF}"/>
              </a:ext>
            </a:extLst>
          </p:cNvPr>
          <p:cNvSpPr>
            <a:spLocks noGrp="1"/>
          </p:cNvSpPr>
          <p:nvPr>
            <p:ph type="title"/>
          </p:nvPr>
        </p:nvSpPr>
        <p:spPr>
          <a:xfrm>
            <a:off x="128361" y="88001"/>
            <a:ext cx="2713824" cy="467759"/>
          </a:xfrm>
        </p:spPr>
        <p:txBody>
          <a:bodyPr>
            <a:noAutofit/>
          </a:bodyPr>
          <a:lstStyle/>
          <a:p>
            <a:r>
              <a:rPr lang="en-GB" sz="2800" b="1" dirty="0">
                <a:solidFill>
                  <a:schemeClr val="accent1">
                    <a:lumMod val="50000"/>
                  </a:schemeClr>
                </a:solidFill>
              </a:rPr>
              <a:t>Persona A</a:t>
            </a:r>
            <a:endParaRPr lang="en-US" sz="2800" dirty="0">
              <a:solidFill>
                <a:schemeClr val="accent1">
                  <a:lumMod val="50000"/>
                </a:schemeClr>
              </a:solidFill>
            </a:endParaRPr>
          </a:p>
        </p:txBody>
      </p:sp>
    </p:spTree>
    <p:extLst>
      <p:ext uri="{BB962C8B-B14F-4D97-AF65-F5344CB8AC3E}">
        <p14:creationId xmlns:p14="http://schemas.microsoft.com/office/powerpoint/2010/main" val="34172648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9926" y="718649"/>
            <a:ext cx="11886342" cy="5390044"/>
            <a:chOff x="215326" y="286849"/>
            <a:chExt cx="11886342" cy="5390044"/>
          </a:xfrm>
        </p:grpSpPr>
        <p:sp>
          <p:nvSpPr>
            <p:cNvPr id="4" name="Rectangle 3"/>
            <p:cNvSpPr/>
            <p:nvPr/>
          </p:nvSpPr>
          <p:spPr>
            <a:xfrm>
              <a:off x="3280228" y="3117170"/>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latin typeface="Century Gothic" panose="020B0502020202020204" pitchFamily="34" charset="0"/>
              </a:endParaRPr>
            </a:p>
          </p:txBody>
        </p:sp>
        <p:sp>
          <p:nvSpPr>
            <p:cNvPr id="7" name="Rectangle 6"/>
            <p:cNvSpPr/>
            <p:nvPr/>
          </p:nvSpPr>
          <p:spPr>
            <a:xfrm>
              <a:off x="6278306" y="3112076"/>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latin typeface="Century Gothic" panose="020B0502020202020204" pitchFamily="34" charset="0"/>
              </a:endParaRPr>
            </a:p>
          </p:txBody>
        </p:sp>
        <p:sp>
          <p:nvSpPr>
            <p:cNvPr id="8" name="Rectangle 7"/>
            <p:cNvSpPr/>
            <p:nvPr/>
          </p:nvSpPr>
          <p:spPr>
            <a:xfrm>
              <a:off x="9288364" y="3112075"/>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latin typeface="Century Gothic" panose="020B0502020202020204" pitchFamily="34" charset="0"/>
              </a:endParaRPr>
            </a:p>
          </p:txBody>
        </p:sp>
        <p:sp>
          <p:nvSpPr>
            <p:cNvPr id="9" name="Rectangle 8"/>
            <p:cNvSpPr/>
            <p:nvPr/>
          </p:nvSpPr>
          <p:spPr>
            <a:xfrm>
              <a:off x="3273089" y="301825"/>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latin typeface="Century Gothic" panose="020B0502020202020204" pitchFamily="34" charset="0"/>
              </a:endParaRPr>
            </a:p>
          </p:txBody>
        </p:sp>
        <p:sp>
          <p:nvSpPr>
            <p:cNvPr id="10" name="Rectangle 9"/>
            <p:cNvSpPr/>
            <p:nvPr/>
          </p:nvSpPr>
          <p:spPr>
            <a:xfrm>
              <a:off x="215326" y="322650"/>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latin typeface="Century Gothic" panose="020B0502020202020204" pitchFamily="34" charset="0"/>
              </a:endParaRPr>
            </a:p>
          </p:txBody>
        </p:sp>
        <p:sp>
          <p:nvSpPr>
            <p:cNvPr id="11" name="Rectangle 10"/>
            <p:cNvSpPr/>
            <p:nvPr/>
          </p:nvSpPr>
          <p:spPr>
            <a:xfrm>
              <a:off x="6226426" y="286849"/>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latin typeface="Century Gothic" panose="020B0502020202020204" pitchFamily="34" charset="0"/>
              </a:endParaRPr>
            </a:p>
          </p:txBody>
        </p:sp>
        <p:sp>
          <p:nvSpPr>
            <p:cNvPr id="12" name="Rectangle 11"/>
            <p:cNvSpPr/>
            <p:nvPr/>
          </p:nvSpPr>
          <p:spPr>
            <a:xfrm>
              <a:off x="9273891" y="297772"/>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latin typeface="Century Gothic" panose="020B0502020202020204" pitchFamily="34" charset="0"/>
              </a:endParaRPr>
            </a:p>
          </p:txBody>
        </p:sp>
        <p:grpSp>
          <p:nvGrpSpPr>
            <p:cNvPr id="2" name="Group 1"/>
            <p:cNvGrpSpPr/>
            <p:nvPr/>
          </p:nvGrpSpPr>
          <p:grpSpPr>
            <a:xfrm>
              <a:off x="223329" y="362185"/>
              <a:ext cx="2813304" cy="5314708"/>
              <a:chOff x="223329" y="362185"/>
              <a:chExt cx="2813304" cy="5314708"/>
            </a:xfrm>
          </p:grpSpPr>
          <p:sp>
            <p:nvSpPr>
              <p:cNvPr id="6" name="Rectangle 5"/>
              <p:cNvSpPr/>
              <p:nvPr/>
            </p:nvSpPr>
            <p:spPr>
              <a:xfrm>
                <a:off x="223329" y="3162292"/>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latin typeface="Century Gothic" panose="020B0502020202020204" pitchFamily="34" charset="0"/>
                </a:endParaRPr>
              </a:p>
            </p:txBody>
          </p:sp>
          <p:sp>
            <p:nvSpPr>
              <p:cNvPr id="14" name="Action Button: Custom 13">
                <a:hlinkClick r:id="" action="ppaction://noaction" highlightClick="1">
                  <a:snd r:embed="rId3" name="1. Es un gato (obscured).wav"/>
                </a:hlinkClick>
              </p:cNvPr>
              <p:cNvSpPr/>
              <p:nvPr/>
            </p:nvSpPr>
            <p:spPr>
              <a:xfrm>
                <a:off x="240309" y="362185"/>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latin typeface="Century Gothic" panose="020B0502020202020204" pitchFamily="34" charset="0"/>
                  </a:rPr>
                  <a:t>A</a:t>
                </a:r>
              </a:p>
            </p:txBody>
          </p:sp>
        </p:grpSp>
        <p:sp>
          <p:nvSpPr>
            <p:cNvPr id="28" name="Action Button: Custom 27">
              <a:hlinkClick r:id="" action="ppaction://noaction" highlightClick="1">
                <a:snd r:embed="rId3" name="1. Es un gato (obscured).wav"/>
              </a:hlinkClick>
            </p:cNvPr>
            <p:cNvSpPr/>
            <p:nvPr/>
          </p:nvSpPr>
          <p:spPr>
            <a:xfrm>
              <a:off x="6352706" y="3159434"/>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latin typeface="Century Gothic" panose="020B0502020202020204" pitchFamily="34" charset="0"/>
                </a:rPr>
                <a:t>G</a:t>
              </a:r>
            </a:p>
          </p:txBody>
        </p:sp>
        <p:sp>
          <p:nvSpPr>
            <p:cNvPr id="29" name="Action Button: Custom 28">
              <a:hlinkClick r:id="" action="ppaction://noaction" highlightClick="1">
                <a:snd r:embed="rId3" name="1. Es un gato (obscured).wav"/>
              </a:hlinkClick>
            </p:cNvPr>
            <p:cNvSpPr/>
            <p:nvPr/>
          </p:nvSpPr>
          <p:spPr>
            <a:xfrm>
              <a:off x="3340094" y="3164528"/>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latin typeface="Century Gothic" panose="020B0502020202020204" pitchFamily="34" charset="0"/>
                </a:rPr>
                <a:t>F</a:t>
              </a:r>
            </a:p>
          </p:txBody>
        </p:sp>
        <p:sp>
          <p:nvSpPr>
            <p:cNvPr id="32" name="Action Button: Custom 31">
              <a:hlinkClick r:id="" action="ppaction://noaction" highlightClick="1">
                <a:snd r:embed="rId3" name="1. Es un gato (obscured).wav"/>
              </a:hlinkClick>
            </p:cNvPr>
            <p:cNvSpPr/>
            <p:nvPr/>
          </p:nvSpPr>
          <p:spPr>
            <a:xfrm>
              <a:off x="9350783" y="3159433"/>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latin typeface="Century Gothic" panose="020B0502020202020204" pitchFamily="34" charset="0"/>
                </a:rPr>
                <a:t>H</a:t>
              </a:r>
            </a:p>
          </p:txBody>
        </p:sp>
        <p:sp>
          <p:nvSpPr>
            <p:cNvPr id="37" name="Action Button: Custom 36">
              <a:hlinkClick r:id="" action="ppaction://noaction" highlightClick="1">
                <a:snd r:embed="rId3" name="1. Es un gato (obscured).wav"/>
              </a:hlinkClick>
            </p:cNvPr>
            <p:cNvSpPr/>
            <p:nvPr/>
          </p:nvSpPr>
          <p:spPr>
            <a:xfrm>
              <a:off x="240309" y="3162292"/>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latin typeface="Century Gothic" panose="020B0502020202020204" pitchFamily="34" charset="0"/>
                </a:rPr>
                <a:t>E</a:t>
              </a:r>
            </a:p>
          </p:txBody>
        </p:sp>
        <p:sp>
          <p:nvSpPr>
            <p:cNvPr id="38" name="Action Button: Custom 37">
              <a:hlinkClick r:id="" action="ppaction://noaction" highlightClick="1">
                <a:snd r:embed="rId3" name="1. Es un gato (obscured).wav"/>
              </a:hlinkClick>
            </p:cNvPr>
            <p:cNvSpPr/>
            <p:nvPr/>
          </p:nvSpPr>
          <p:spPr>
            <a:xfrm>
              <a:off x="6300826" y="326384"/>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latin typeface="Century Gothic" panose="020B0502020202020204" pitchFamily="34" charset="0"/>
                </a:rPr>
                <a:t>C</a:t>
              </a:r>
            </a:p>
          </p:txBody>
        </p:sp>
        <p:sp>
          <p:nvSpPr>
            <p:cNvPr id="41" name="Action Button: Custom 40">
              <a:hlinkClick r:id="" action="ppaction://noaction" highlightClick="1">
                <a:snd r:embed="rId3" name="1. Es un gato (obscured).wav"/>
              </a:hlinkClick>
            </p:cNvPr>
            <p:cNvSpPr/>
            <p:nvPr/>
          </p:nvSpPr>
          <p:spPr>
            <a:xfrm>
              <a:off x="3332955" y="351913"/>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latin typeface="Century Gothic" panose="020B0502020202020204" pitchFamily="34" charset="0"/>
                </a:rPr>
                <a:t>B</a:t>
              </a:r>
            </a:p>
          </p:txBody>
        </p:sp>
        <p:sp>
          <p:nvSpPr>
            <p:cNvPr id="46" name="Action Button: Custom 45">
              <a:hlinkClick r:id="" action="ppaction://noaction" highlightClick="1">
                <a:snd r:embed="rId3" name="1. Es un gato (obscured).wav"/>
              </a:hlinkClick>
            </p:cNvPr>
            <p:cNvSpPr/>
            <p:nvPr/>
          </p:nvSpPr>
          <p:spPr>
            <a:xfrm>
              <a:off x="9289299" y="326172"/>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1">
                      <a:lumMod val="50000"/>
                    </a:schemeClr>
                  </a:solidFill>
                  <a:latin typeface="Century Gothic" panose="020B0502020202020204" pitchFamily="34" charset="0"/>
                </a:rPr>
                <a:t>D</a:t>
              </a:r>
            </a:p>
          </p:txBody>
        </p:sp>
      </p:grpSp>
      <p:sp>
        <p:nvSpPr>
          <p:cNvPr id="47" name="TextBox 24">
            <a:extLst>
              <a:ext uri="{FF2B5EF4-FFF2-40B4-BE49-F238E27FC236}">
                <a16:creationId xmlns:a16="http://schemas.microsoft.com/office/drawing/2014/main" id="{DBCC49DF-DD94-F444-BDEB-B8D7A267D9B8}"/>
              </a:ext>
            </a:extLst>
          </p:cNvPr>
          <p:cNvSpPr txBox="1"/>
          <p:nvPr/>
        </p:nvSpPr>
        <p:spPr>
          <a:xfrm>
            <a:off x="737705" y="3679179"/>
            <a:ext cx="2072737" cy="830997"/>
          </a:xfrm>
          <a:prstGeom prst="rect">
            <a:avLst/>
          </a:prstGeom>
          <a:noFill/>
        </p:spPr>
        <p:txBody>
          <a:bodyPr wrap="square" rtlCol="0">
            <a:spAutoFit/>
          </a:bodyPr>
          <a:lstStyle/>
          <a:p>
            <a:pPr algn="ctr"/>
            <a:r>
              <a:rPr lang="en-GB" sz="2400" dirty="0">
                <a:solidFill>
                  <a:schemeClr val="accent1">
                    <a:lumMod val="50000"/>
                  </a:schemeClr>
                </a:solidFill>
                <a:latin typeface="Century Gothic" panose="020B0502020202020204" pitchFamily="34" charset="0"/>
              </a:rPr>
              <a:t>We arrive at the patio.</a:t>
            </a:r>
          </a:p>
        </p:txBody>
      </p:sp>
      <p:pic>
        <p:nvPicPr>
          <p:cNvPr id="49" name="Picture 13">
            <a:extLst>
              <a:ext uri="{FF2B5EF4-FFF2-40B4-BE49-F238E27FC236}">
                <a16:creationId xmlns:a16="http://schemas.microsoft.com/office/drawing/2014/main" id="{4041A9E4-F420-BD4A-B635-7F6D7B0257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2061" y="4489322"/>
            <a:ext cx="1339784" cy="1477251"/>
          </a:xfrm>
          <a:prstGeom prst="rect">
            <a:avLst/>
          </a:prstGeom>
        </p:spPr>
      </p:pic>
      <p:sp>
        <p:nvSpPr>
          <p:cNvPr id="50" name="TextBox 25">
            <a:extLst>
              <a:ext uri="{FF2B5EF4-FFF2-40B4-BE49-F238E27FC236}">
                <a16:creationId xmlns:a16="http://schemas.microsoft.com/office/drawing/2014/main" id="{0FE7C3D7-994E-CB4D-A068-0B80E08B0613}"/>
              </a:ext>
            </a:extLst>
          </p:cNvPr>
          <p:cNvSpPr txBox="1"/>
          <p:nvPr/>
        </p:nvSpPr>
        <p:spPr>
          <a:xfrm>
            <a:off x="9713707" y="1035207"/>
            <a:ext cx="2362561" cy="461665"/>
          </a:xfrm>
          <a:prstGeom prst="rect">
            <a:avLst/>
          </a:prstGeom>
          <a:noFill/>
        </p:spPr>
        <p:txBody>
          <a:bodyPr wrap="square" rtlCol="0">
            <a:spAutoFit/>
          </a:bodyPr>
          <a:lstStyle/>
          <a:p>
            <a:pPr algn="ctr"/>
            <a:r>
              <a:rPr lang="en-GB" sz="2400" dirty="0">
                <a:solidFill>
                  <a:schemeClr val="accent1">
                    <a:lumMod val="50000"/>
                  </a:schemeClr>
                </a:solidFill>
                <a:latin typeface="Century Gothic" panose="020B0502020202020204" pitchFamily="34" charset="0"/>
              </a:rPr>
              <a:t>We play in the</a:t>
            </a:r>
          </a:p>
        </p:txBody>
      </p:sp>
      <p:pic>
        <p:nvPicPr>
          <p:cNvPr id="51" name="Imagen 50">
            <a:extLst>
              <a:ext uri="{FF2B5EF4-FFF2-40B4-BE49-F238E27FC236}">
                <a16:creationId xmlns:a16="http://schemas.microsoft.com/office/drawing/2014/main" id="{7D5317B5-C99B-2C41-B9CD-0E698644A05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88180" y="1663123"/>
            <a:ext cx="2107057" cy="1266409"/>
          </a:xfrm>
          <a:prstGeom prst="rect">
            <a:avLst/>
          </a:prstGeom>
        </p:spPr>
      </p:pic>
      <p:sp>
        <p:nvSpPr>
          <p:cNvPr id="52" name="TextBox 29">
            <a:extLst>
              <a:ext uri="{FF2B5EF4-FFF2-40B4-BE49-F238E27FC236}">
                <a16:creationId xmlns:a16="http://schemas.microsoft.com/office/drawing/2014/main" id="{3ED20853-084A-CB46-8A74-37F3EF7512CD}"/>
              </a:ext>
            </a:extLst>
          </p:cNvPr>
          <p:cNvSpPr txBox="1"/>
          <p:nvPr/>
        </p:nvSpPr>
        <p:spPr>
          <a:xfrm>
            <a:off x="3331721" y="3863846"/>
            <a:ext cx="2995585" cy="461665"/>
          </a:xfrm>
          <a:prstGeom prst="rect">
            <a:avLst/>
          </a:prstGeom>
          <a:noFill/>
        </p:spPr>
        <p:txBody>
          <a:bodyPr wrap="square" rtlCol="0">
            <a:spAutoFit/>
          </a:bodyPr>
          <a:lstStyle/>
          <a:p>
            <a:pPr algn="ctr"/>
            <a:r>
              <a:rPr lang="en-GB" sz="2400" dirty="0">
                <a:solidFill>
                  <a:schemeClr val="accent1">
                    <a:lumMod val="50000"/>
                  </a:schemeClr>
                </a:solidFill>
                <a:latin typeface="Century Gothic" panose="020B0502020202020204" pitchFamily="34" charset="0"/>
              </a:rPr>
              <a:t>We buy a </a:t>
            </a:r>
          </a:p>
        </p:txBody>
      </p:sp>
      <p:pic>
        <p:nvPicPr>
          <p:cNvPr id="53" name="Imagen 52">
            <a:extLst>
              <a:ext uri="{FF2B5EF4-FFF2-40B4-BE49-F238E27FC236}">
                <a16:creationId xmlns:a16="http://schemas.microsoft.com/office/drawing/2014/main" id="{AEEE7590-B492-7E4E-B86A-DC16AA6B1DD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11999" y="4493419"/>
            <a:ext cx="1602618" cy="1381773"/>
          </a:xfrm>
          <a:prstGeom prst="rect">
            <a:avLst/>
          </a:prstGeom>
        </p:spPr>
      </p:pic>
      <p:sp>
        <p:nvSpPr>
          <p:cNvPr id="54" name="TextBox 34">
            <a:extLst>
              <a:ext uri="{FF2B5EF4-FFF2-40B4-BE49-F238E27FC236}">
                <a16:creationId xmlns:a16="http://schemas.microsoft.com/office/drawing/2014/main" id="{3D42A1E7-E2FD-F348-88DA-CEFFDD0C101B}"/>
              </a:ext>
            </a:extLst>
          </p:cNvPr>
          <p:cNvSpPr txBox="1"/>
          <p:nvPr/>
        </p:nvSpPr>
        <p:spPr>
          <a:xfrm>
            <a:off x="3205441" y="977295"/>
            <a:ext cx="2995585" cy="830997"/>
          </a:xfrm>
          <a:prstGeom prst="rect">
            <a:avLst/>
          </a:prstGeom>
          <a:noFill/>
        </p:spPr>
        <p:txBody>
          <a:bodyPr wrap="square" rtlCol="0">
            <a:spAutoFit/>
          </a:bodyPr>
          <a:lstStyle/>
          <a:p>
            <a:pPr algn="ctr"/>
            <a:r>
              <a:rPr lang="en-GB" sz="2400" dirty="0">
                <a:solidFill>
                  <a:schemeClr val="accent1">
                    <a:lumMod val="50000"/>
                  </a:schemeClr>
                </a:solidFill>
                <a:latin typeface="Century Gothic" panose="020B0502020202020204" pitchFamily="34" charset="0"/>
              </a:rPr>
              <a:t>They take </a:t>
            </a:r>
          </a:p>
          <a:p>
            <a:pPr algn="ctr"/>
            <a:r>
              <a:rPr lang="en-GB" sz="2400" dirty="0">
                <a:solidFill>
                  <a:schemeClr val="accent1">
                    <a:lumMod val="50000"/>
                  </a:schemeClr>
                </a:solidFill>
                <a:latin typeface="Century Gothic" panose="020B0502020202020204" pitchFamily="34" charset="0"/>
              </a:rPr>
              <a:t>out the</a:t>
            </a:r>
          </a:p>
        </p:txBody>
      </p:sp>
      <p:pic>
        <p:nvPicPr>
          <p:cNvPr id="55" name="Imagen 54">
            <a:extLst>
              <a:ext uri="{FF2B5EF4-FFF2-40B4-BE49-F238E27FC236}">
                <a16:creationId xmlns:a16="http://schemas.microsoft.com/office/drawing/2014/main" id="{62FC2B82-0DCC-0D42-A611-2069ED29DE4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848702" y="1888304"/>
            <a:ext cx="1654690" cy="1184641"/>
          </a:xfrm>
          <a:prstGeom prst="rect">
            <a:avLst/>
          </a:prstGeom>
        </p:spPr>
      </p:pic>
      <p:sp>
        <p:nvSpPr>
          <p:cNvPr id="56" name="TextBox 32">
            <a:extLst>
              <a:ext uri="{FF2B5EF4-FFF2-40B4-BE49-F238E27FC236}">
                <a16:creationId xmlns:a16="http://schemas.microsoft.com/office/drawing/2014/main" id="{ED44B440-E6D0-7C4F-B034-B5FD2E8C8495}"/>
              </a:ext>
            </a:extLst>
          </p:cNvPr>
          <p:cNvSpPr txBox="1"/>
          <p:nvPr/>
        </p:nvSpPr>
        <p:spPr>
          <a:xfrm>
            <a:off x="6957277" y="3710769"/>
            <a:ext cx="1825125" cy="830997"/>
          </a:xfrm>
          <a:prstGeom prst="rect">
            <a:avLst/>
          </a:prstGeom>
          <a:noFill/>
        </p:spPr>
        <p:txBody>
          <a:bodyPr wrap="square" rtlCol="0">
            <a:spAutoFit/>
          </a:bodyPr>
          <a:lstStyle/>
          <a:p>
            <a:pPr algn="ctr"/>
            <a:r>
              <a:rPr lang="en-GB" sz="2400" dirty="0">
                <a:solidFill>
                  <a:schemeClr val="accent1">
                    <a:lumMod val="50000"/>
                  </a:schemeClr>
                </a:solidFill>
                <a:latin typeface="Century Gothic" panose="020B0502020202020204" pitchFamily="34" charset="0"/>
              </a:rPr>
              <a:t>They listen to my</a:t>
            </a:r>
          </a:p>
        </p:txBody>
      </p:sp>
      <p:pic>
        <p:nvPicPr>
          <p:cNvPr id="57" name="Imagen 56">
            <a:extLst>
              <a:ext uri="{FF2B5EF4-FFF2-40B4-BE49-F238E27FC236}">
                <a16:creationId xmlns:a16="http://schemas.microsoft.com/office/drawing/2014/main" id="{CF4BDC70-DC5D-B141-9995-BD0FC637808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57277" y="4643265"/>
            <a:ext cx="1547586" cy="1237829"/>
          </a:xfrm>
          <a:prstGeom prst="rect">
            <a:avLst/>
          </a:prstGeom>
        </p:spPr>
      </p:pic>
      <p:sp>
        <p:nvSpPr>
          <p:cNvPr id="58" name="TextBox 41">
            <a:extLst>
              <a:ext uri="{FF2B5EF4-FFF2-40B4-BE49-F238E27FC236}">
                <a16:creationId xmlns:a16="http://schemas.microsoft.com/office/drawing/2014/main" id="{F15EB323-DE5B-A641-AA7C-53137B71C98D}"/>
              </a:ext>
            </a:extLst>
          </p:cNvPr>
          <p:cNvSpPr txBox="1"/>
          <p:nvPr/>
        </p:nvSpPr>
        <p:spPr>
          <a:xfrm>
            <a:off x="645892" y="935593"/>
            <a:ext cx="2092125" cy="830997"/>
          </a:xfrm>
          <a:prstGeom prst="rect">
            <a:avLst/>
          </a:prstGeom>
          <a:noFill/>
        </p:spPr>
        <p:txBody>
          <a:bodyPr wrap="square" rtlCol="0">
            <a:spAutoFit/>
          </a:bodyPr>
          <a:lstStyle/>
          <a:p>
            <a:pPr algn="ctr"/>
            <a:r>
              <a:rPr lang="en-GB" sz="2400" dirty="0">
                <a:solidFill>
                  <a:schemeClr val="accent1">
                    <a:lumMod val="50000"/>
                  </a:schemeClr>
                </a:solidFill>
                <a:latin typeface="Century Gothic" panose="020B0502020202020204" pitchFamily="34" charset="0"/>
              </a:rPr>
              <a:t>We look at the</a:t>
            </a:r>
          </a:p>
        </p:txBody>
      </p:sp>
      <p:pic>
        <p:nvPicPr>
          <p:cNvPr id="59" name="Imagen 58">
            <a:extLst>
              <a:ext uri="{FF2B5EF4-FFF2-40B4-BE49-F238E27FC236}">
                <a16:creationId xmlns:a16="http://schemas.microsoft.com/office/drawing/2014/main" id="{71871B06-8FBF-AC4B-B102-6A84ABADF6A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30796" y="1780372"/>
            <a:ext cx="2319158" cy="1314190"/>
          </a:xfrm>
          <a:prstGeom prst="rect">
            <a:avLst/>
          </a:prstGeom>
        </p:spPr>
      </p:pic>
      <p:sp>
        <p:nvSpPr>
          <p:cNvPr id="60" name="TextBox 39">
            <a:extLst>
              <a:ext uri="{FF2B5EF4-FFF2-40B4-BE49-F238E27FC236}">
                <a16:creationId xmlns:a16="http://schemas.microsoft.com/office/drawing/2014/main" id="{5A831635-638F-E34E-8766-E6BA1EC84F21}"/>
              </a:ext>
            </a:extLst>
          </p:cNvPr>
          <p:cNvSpPr txBox="1"/>
          <p:nvPr/>
        </p:nvSpPr>
        <p:spPr>
          <a:xfrm>
            <a:off x="9801633" y="3710769"/>
            <a:ext cx="1976000" cy="830997"/>
          </a:xfrm>
          <a:prstGeom prst="rect">
            <a:avLst/>
          </a:prstGeom>
          <a:noFill/>
        </p:spPr>
        <p:txBody>
          <a:bodyPr wrap="square" rtlCol="0">
            <a:spAutoFit/>
          </a:bodyPr>
          <a:lstStyle/>
          <a:p>
            <a:pPr algn="ctr"/>
            <a:r>
              <a:rPr lang="en-GB" sz="2400" dirty="0">
                <a:solidFill>
                  <a:schemeClr val="accent1">
                    <a:lumMod val="50000"/>
                  </a:schemeClr>
                </a:solidFill>
                <a:latin typeface="Century Gothic" panose="020B0502020202020204" pitchFamily="34" charset="0"/>
              </a:rPr>
              <a:t>They jump in the</a:t>
            </a:r>
          </a:p>
        </p:txBody>
      </p:sp>
      <p:pic>
        <p:nvPicPr>
          <p:cNvPr id="61" name="Imagen 60">
            <a:extLst>
              <a:ext uri="{FF2B5EF4-FFF2-40B4-BE49-F238E27FC236}">
                <a16:creationId xmlns:a16="http://schemas.microsoft.com/office/drawing/2014/main" id="{F46275F4-4C2F-E644-BF8B-C923BFEBC67C}"/>
              </a:ext>
            </a:extLst>
          </p:cNvPr>
          <p:cNvPicPr>
            <a:picLocks noChangeAspect="1"/>
          </p:cNvPicPr>
          <p:nvPr/>
        </p:nvPicPr>
        <p:blipFill>
          <a:blip r:embed="rId10"/>
          <a:stretch>
            <a:fillRect/>
          </a:stretch>
        </p:blipFill>
        <p:spPr>
          <a:xfrm>
            <a:off x="9392729" y="4870333"/>
            <a:ext cx="2563556" cy="916044"/>
          </a:xfrm>
          <a:prstGeom prst="rect">
            <a:avLst/>
          </a:prstGeom>
        </p:spPr>
      </p:pic>
      <p:sp>
        <p:nvSpPr>
          <p:cNvPr id="62" name="TextBox 44">
            <a:extLst>
              <a:ext uri="{FF2B5EF4-FFF2-40B4-BE49-F238E27FC236}">
                <a16:creationId xmlns:a16="http://schemas.microsoft.com/office/drawing/2014/main" id="{25F5F2D0-4B5B-0E4C-9A51-A5B0B7964386}"/>
              </a:ext>
            </a:extLst>
          </p:cNvPr>
          <p:cNvSpPr txBox="1"/>
          <p:nvPr/>
        </p:nvSpPr>
        <p:spPr>
          <a:xfrm>
            <a:off x="6767084" y="852388"/>
            <a:ext cx="1794671" cy="830997"/>
          </a:xfrm>
          <a:prstGeom prst="rect">
            <a:avLst/>
          </a:prstGeom>
          <a:noFill/>
        </p:spPr>
        <p:txBody>
          <a:bodyPr wrap="square" rtlCol="0">
            <a:spAutoFit/>
          </a:bodyPr>
          <a:lstStyle/>
          <a:p>
            <a:pPr algn="ctr"/>
            <a:r>
              <a:rPr lang="en-GB" sz="2400" dirty="0">
                <a:solidFill>
                  <a:schemeClr val="accent1">
                    <a:lumMod val="50000"/>
                  </a:schemeClr>
                </a:solidFill>
                <a:latin typeface="Century Gothic" panose="020B0502020202020204" pitchFamily="34" charset="0"/>
              </a:rPr>
              <a:t>They need an</a:t>
            </a:r>
          </a:p>
        </p:txBody>
      </p:sp>
      <p:pic>
        <p:nvPicPr>
          <p:cNvPr id="63" name="Imagen 62">
            <a:extLst>
              <a:ext uri="{FF2B5EF4-FFF2-40B4-BE49-F238E27FC236}">
                <a16:creationId xmlns:a16="http://schemas.microsoft.com/office/drawing/2014/main" id="{5CDD79C6-091C-1F45-8E7D-E0BDDD8B53B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920086" y="1807864"/>
            <a:ext cx="1330959" cy="1330959"/>
          </a:xfrm>
          <a:prstGeom prst="rect">
            <a:avLst/>
          </a:prstGeom>
        </p:spPr>
      </p:pic>
      <p:sp>
        <p:nvSpPr>
          <p:cNvPr id="39" name="TextBox 38"/>
          <p:cNvSpPr txBox="1"/>
          <p:nvPr/>
        </p:nvSpPr>
        <p:spPr>
          <a:xfrm>
            <a:off x="1101106" y="2738713"/>
            <a:ext cx="1453950"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[beach]</a:t>
            </a:r>
          </a:p>
        </p:txBody>
      </p:sp>
      <p:sp>
        <p:nvSpPr>
          <p:cNvPr id="5" name="Title 4">
            <a:extLst>
              <a:ext uri="{FF2B5EF4-FFF2-40B4-BE49-F238E27FC236}">
                <a16:creationId xmlns:a16="http://schemas.microsoft.com/office/drawing/2014/main" id="{203E940D-6510-164D-8F7C-E1E72F2E598B}"/>
              </a:ext>
            </a:extLst>
          </p:cNvPr>
          <p:cNvSpPr>
            <a:spLocks noGrp="1"/>
          </p:cNvSpPr>
          <p:nvPr>
            <p:ph type="title"/>
          </p:nvPr>
        </p:nvSpPr>
        <p:spPr>
          <a:xfrm>
            <a:off x="130205" y="-59483"/>
            <a:ext cx="2092125" cy="808790"/>
          </a:xfrm>
        </p:spPr>
        <p:txBody>
          <a:bodyPr>
            <a:normAutofit/>
          </a:bodyPr>
          <a:lstStyle/>
          <a:p>
            <a:r>
              <a:rPr lang="en-GB" sz="2800" b="1" dirty="0">
                <a:solidFill>
                  <a:schemeClr val="accent1">
                    <a:lumMod val="50000"/>
                  </a:schemeClr>
                </a:solidFill>
              </a:rPr>
              <a:t>Persona B</a:t>
            </a:r>
            <a:endParaRPr lang="en-US" sz="2800" dirty="0">
              <a:solidFill>
                <a:schemeClr val="accent1">
                  <a:lumMod val="50000"/>
                </a:schemeClr>
              </a:solidFill>
            </a:endParaRPr>
          </a:p>
        </p:txBody>
      </p:sp>
    </p:spTree>
    <p:extLst>
      <p:ext uri="{BB962C8B-B14F-4D97-AF65-F5344CB8AC3E}">
        <p14:creationId xmlns:p14="http://schemas.microsoft.com/office/powerpoint/2010/main" val="28164241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5500" y="-13338"/>
            <a:ext cx="2286000" cy="623727"/>
          </a:xfrm>
        </p:spPr>
        <p:txBody>
          <a:bodyPr>
            <a:normAutofit/>
          </a:bodyPr>
          <a:lstStyle/>
          <a:p>
            <a:r>
              <a:rPr lang="en-GB" sz="2800" b="1" dirty="0">
                <a:solidFill>
                  <a:schemeClr val="accent1">
                    <a:lumMod val="50000"/>
                  </a:schemeClr>
                </a:solidFill>
              </a:rPr>
              <a:t>Solución</a:t>
            </a:r>
          </a:p>
        </p:txBody>
      </p:sp>
      <p:sp>
        <p:nvSpPr>
          <p:cNvPr id="4" name="Title 1"/>
          <p:cNvSpPr txBox="1">
            <a:spLocks/>
          </p:cNvSpPr>
          <p:nvPr/>
        </p:nvSpPr>
        <p:spPr>
          <a:xfrm>
            <a:off x="88900" y="623725"/>
            <a:ext cx="2286000" cy="6237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b="1" dirty="0">
                <a:solidFill>
                  <a:schemeClr val="accent1">
                    <a:lumMod val="50000"/>
                  </a:schemeClr>
                </a:solidFill>
              </a:rPr>
              <a:t>Persona A</a:t>
            </a:r>
          </a:p>
        </p:txBody>
      </p:sp>
      <p:sp>
        <p:nvSpPr>
          <p:cNvPr id="5" name="Title 1"/>
          <p:cNvSpPr txBox="1">
            <a:spLocks/>
          </p:cNvSpPr>
          <p:nvPr/>
        </p:nvSpPr>
        <p:spPr>
          <a:xfrm>
            <a:off x="88900" y="3597672"/>
            <a:ext cx="2286000" cy="6237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b="1" dirty="0">
                <a:solidFill>
                  <a:schemeClr val="accent1">
                    <a:lumMod val="50000"/>
                  </a:schemeClr>
                </a:solidFill>
              </a:rPr>
              <a:t>Persona B</a:t>
            </a:r>
          </a:p>
        </p:txBody>
      </p:sp>
      <p:graphicFrame>
        <p:nvGraphicFramePr>
          <p:cNvPr id="6" name="Table 5"/>
          <p:cNvGraphicFramePr>
            <a:graphicFrameLocks noGrp="1"/>
          </p:cNvGraphicFramePr>
          <p:nvPr/>
        </p:nvGraphicFramePr>
        <p:xfrm>
          <a:off x="2286000" y="623726"/>
          <a:ext cx="8737600" cy="2648746"/>
        </p:xfrm>
        <a:graphic>
          <a:graphicData uri="http://schemas.openxmlformats.org/drawingml/2006/table">
            <a:tbl>
              <a:tblPr firstRow="1" bandRow="1">
                <a:tableStyleId>{5940675A-B579-460E-94D1-54222C63F5DA}</a:tableStyleId>
              </a:tblPr>
              <a:tblGrid>
                <a:gridCol w="4368800">
                  <a:extLst>
                    <a:ext uri="{9D8B030D-6E8A-4147-A177-3AD203B41FA5}">
                      <a16:colId xmlns:a16="http://schemas.microsoft.com/office/drawing/2014/main" val="891615331"/>
                    </a:ext>
                  </a:extLst>
                </a:gridCol>
                <a:gridCol w="4368800">
                  <a:extLst>
                    <a:ext uri="{9D8B030D-6E8A-4147-A177-3AD203B41FA5}">
                      <a16:colId xmlns:a16="http://schemas.microsoft.com/office/drawing/2014/main" val="2207930439"/>
                    </a:ext>
                  </a:extLst>
                </a:gridCol>
              </a:tblGrid>
              <a:tr h="624050">
                <a:tc>
                  <a:txBody>
                    <a:bodyPr/>
                    <a:lstStyle/>
                    <a:p>
                      <a:pPr algn="ctr"/>
                      <a:r>
                        <a:rPr lang="en-GB" sz="2400" b="1" dirty="0">
                          <a:solidFill>
                            <a:schemeClr val="accent1">
                              <a:lumMod val="50000"/>
                            </a:schemeClr>
                          </a:solidFill>
                          <a:latin typeface="Century Gothic" panose="020B0502020202020204" pitchFamily="34" charset="0"/>
                        </a:rPr>
                        <a:t>talks</a:t>
                      </a:r>
                      <a:r>
                        <a:rPr lang="en-GB" sz="2400" b="1" baseline="0" dirty="0">
                          <a:solidFill>
                            <a:schemeClr val="accent1">
                              <a:lumMod val="50000"/>
                            </a:schemeClr>
                          </a:solidFill>
                          <a:latin typeface="Century Gothic" panose="020B0502020202020204" pitchFamily="34" charset="0"/>
                        </a:rPr>
                        <a:t> about ‘we’</a:t>
                      </a:r>
                      <a:endParaRPr lang="en-GB" sz="2400" b="1" dirty="0">
                        <a:solidFill>
                          <a:schemeClr val="accent1">
                            <a:lumMod val="50000"/>
                          </a:schemeClr>
                        </a:solidFill>
                        <a:latin typeface="Century Gothic" panose="020B0502020202020204" pitchFamily="34" charset="0"/>
                      </a:endParaRPr>
                    </a:p>
                  </a:txBody>
                  <a:tcPr>
                    <a:solidFill>
                      <a:schemeClr val="accent2">
                        <a:lumMod val="20000"/>
                        <a:lumOff val="80000"/>
                      </a:schemeClr>
                    </a:solidFill>
                  </a:tcPr>
                </a:tc>
                <a:tc>
                  <a:txBody>
                    <a:bodyPr/>
                    <a:lstStyle/>
                    <a:p>
                      <a:pPr algn="ctr"/>
                      <a:r>
                        <a:rPr lang="en-GB" sz="2400" b="1" dirty="0">
                          <a:solidFill>
                            <a:schemeClr val="accent1">
                              <a:lumMod val="50000"/>
                            </a:schemeClr>
                          </a:solidFill>
                          <a:latin typeface="Century Gothic" panose="020B0502020202020204" pitchFamily="34" charset="0"/>
                        </a:rPr>
                        <a:t>talks about ‘they’</a:t>
                      </a:r>
                    </a:p>
                  </a:txBody>
                  <a:tcPr>
                    <a:solidFill>
                      <a:schemeClr val="accent2">
                        <a:lumMod val="20000"/>
                        <a:lumOff val="80000"/>
                      </a:schemeClr>
                    </a:solidFill>
                  </a:tcPr>
                </a:tc>
                <a:extLst>
                  <a:ext uri="{0D108BD9-81ED-4DB2-BD59-A6C34878D82A}">
                    <a16:rowId xmlns:a16="http://schemas.microsoft.com/office/drawing/2014/main" val="436239182"/>
                  </a:ext>
                </a:extLst>
              </a:tr>
              <a:tr h="506174">
                <a:tc>
                  <a:txBody>
                    <a:bodyPr/>
                    <a:lstStyle/>
                    <a:p>
                      <a:endParaRPr lang="en-GB" b="0" i="0" dirty="0">
                        <a:solidFill>
                          <a:schemeClr val="accent1">
                            <a:lumMod val="50000"/>
                          </a:schemeClr>
                        </a:solidFill>
                        <a:latin typeface="Century Gothic" panose="020B0502020202020204" pitchFamily="34" charset="0"/>
                      </a:endParaRPr>
                    </a:p>
                  </a:txBody>
                  <a:tcPr/>
                </a:tc>
                <a:tc>
                  <a:txBody>
                    <a:bodyPr/>
                    <a:lstStyle/>
                    <a:p>
                      <a:endParaRPr lang="en-GB" b="0" i="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774509516"/>
                  </a:ext>
                </a:extLst>
              </a:tr>
              <a:tr h="506174">
                <a:tc>
                  <a:txBody>
                    <a:bodyPr/>
                    <a:lstStyle/>
                    <a:p>
                      <a:endParaRPr lang="en-GB" b="0" i="0" dirty="0">
                        <a:solidFill>
                          <a:schemeClr val="accent1">
                            <a:lumMod val="50000"/>
                          </a:schemeClr>
                        </a:solidFill>
                        <a:latin typeface="Century Gothic" panose="020B0502020202020204" pitchFamily="34" charset="0"/>
                      </a:endParaRPr>
                    </a:p>
                  </a:txBody>
                  <a:tcPr/>
                </a:tc>
                <a:tc>
                  <a:txBody>
                    <a:bodyPr/>
                    <a:lstStyle/>
                    <a:p>
                      <a:endParaRPr lang="en-GB" b="0" i="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205370576"/>
                  </a:ext>
                </a:extLst>
              </a:tr>
              <a:tr h="506174">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extLst>
                  <a:ext uri="{0D108BD9-81ED-4DB2-BD59-A6C34878D82A}">
                    <a16:rowId xmlns:a16="http://schemas.microsoft.com/office/drawing/2014/main" val="2397957214"/>
                  </a:ext>
                </a:extLst>
              </a:tr>
              <a:tr h="506174">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extLst>
                  <a:ext uri="{0D108BD9-81ED-4DB2-BD59-A6C34878D82A}">
                    <a16:rowId xmlns:a16="http://schemas.microsoft.com/office/drawing/2014/main" val="1751142861"/>
                  </a:ext>
                </a:extLst>
              </a:tr>
            </a:tbl>
          </a:graphicData>
        </a:graphic>
      </p:graphicFrame>
      <p:graphicFrame>
        <p:nvGraphicFramePr>
          <p:cNvPr id="8" name="Table 7"/>
          <p:cNvGraphicFramePr>
            <a:graphicFrameLocks noGrp="1"/>
          </p:cNvGraphicFramePr>
          <p:nvPr/>
        </p:nvGraphicFramePr>
        <p:xfrm>
          <a:off x="2286000" y="3597672"/>
          <a:ext cx="8737600" cy="2648746"/>
        </p:xfrm>
        <a:graphic>
          <a:graphicData uri="http://schemas.openxmlformats.org/drawingml/2006/table">
            <a:tbl>
              <a:tblPr firstRow="1" bandRow="1">
                <a:tableStyleId>{5940675A-B579-460E-94D1-54222C63F5DA}</a:tableStyleId>
              </a:tblPr>
              <a:tblGrid>
                <a:gridCol w="4368800">
                  <a:extLst>
                    <a:ext uri="{9D8B030D-6E8A-4147-A177-3AD203B41FA5}">
                      <a16:colId xmlns:a16="http://schemas.microsoft.com/office/drawing/2014/main" val="891615331"/>
                    </a:ext>
                  </a:extLst>
                </a:gridCol>
                <a:gridCol w="4368800">
                  <a:extLst>
                    <a:ext uri="{9D8B030D-6E8A-4147-A177-3AD203B41FA5}">
                      <a16:colId xmlns:a16="http://schemas.microsoft.com/office/drawing/2014/main" val="2207930439"/>
                    </a:ext>
                  </a:extLst>
                </a:gridCol>
              </a:tblGrid>
              <a:tr h="624050">
                <a:tc>
                  <a:txBody>
                    <a:bodyPr/>
                    <a:lstStyle/>
                    <a:p>
                      <a:pPr algn="ctr"/>
                      <a:r>
                        <a:rPr lang="en-GB" sz="2400" b="1" dirty="0">
                          <a:solidFill>
                            <a:schemeClr val="accent1">
                              <a:lumMod val="50000"/>
                            </a:schemeClr>
                          </a:solidFill>
                          <a:latin typeface="Century Gothic" panose="020B0502020202020204" pitchFamily="34" charset="0"/>
                        </a:rPr>
                        <a:t>talks</a:t>
                      </a:r>
                      <a:r>
                        <a:rPr lang="en-GB" sz="2400" b="1" baseline="0" dirty="0">
                          <a:solidFill>
                            <a:schemeClr val="accent1">
                              <a:lumMod val="50000"/>
                            </a:schemeClr>
                          </a:solidFill>
                          <a:latin typeface="Century Gothic" panose="020B0502020202020204" pitchFamily="34" charset="0"/>
                        </a:rPr>
                        <a:t> about ‘we’</a:t>
                      </a:r>
                      <a:endParaRPr lang="en-GB" sz="2400" b="1" dirty="0">
                        <a:solidFill>
                          <a:schemeClr val="accent1">
                            <a:lumMod val="50000"/>
                          </a:schemeClr>
                        </a:solidFill>
                        <a:latin typeface="Century Gothic" panose="020B0502020202020204" pitchFamily="34" charset="0"/>
                      </a:endParaRPr>
                    </a:p>
                  </a:txBody>
                  <a:tcPr>
                    <a:solidFill>
                      <a:schemeClr val="accent2">
                        <a:lumMod val="20000"/>
                        <a:lumOff val="80000"/>
                      </a:schemeClr>
                    </a:solidFill>
                  </a:tcPr>
                </a:tc>
                <a:tc>
                  <a:txBody>
                    <a:bodyPr/>
                    <a:lstStyle/>
                    <a:p>
                      <a:pPr algn="ctr"/>
                      <a:r>
                        <a:rPr lang="en-GB" sz="2400" b="1" dirty="0">
                          <a:solidFill>
                            <a:schemeClr val="accent1">
                              <a:lumMod val="50000"/>
                            </a:schemeClr>
                          </a:solidFill>
                          <a:latin typeface="Century Gothic" panose="020B0502020202020204" pitchFamily="34" charset="0"/>
                        </a:rPr>
                        <a:t>talks about ‘they’</a:t>
                      </a:r>
                    </a:p>
                  </a:txBody>
                  <a:tcPr>
                    <a:solidFill>
                      <a:schemeClr val="accent2">
                        <a:lumMod val="20000"/>
                        <a:lumOff val="80000"/>
                      </a:schemeClr>
                    </a:solidFill>
                  </a:tcPr>
                </a:tc>
                <a:extLst>
                  <a:ext uri="{0D108BD9-81ED-4DB2-BD59-A6C34878D82A}">
                    <a16:rowId xmlns:a16="http://schemas.microsoft.com/office/drawing/2014/main" val="436239182"/>
                  </a:ext>
                </a:extLst>
              </a:tr>
              <a:tr h="506174">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extLst>
                  <a:ext uri="{0D108BD9-81ED-4DB2-BD59-A6C34878D82A}">
                    <a16:rowId xmlns:a16="http://schemas.microsoft.com/office/drawing/2014/main" val="3774509516"/>
                  </a:ext>
                </a:extLst>
              </a:tr>
              <a:tr h="506174">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extLst>
                  <a:ext uri="{0D108BD9-81ED-4DB2-BD59-A6C34878D82A}">
                    <a16:rowId xmlns:a16="http://schemas.microsoft.com/office/drawing/2014/main" val="3205370576"/>
                  </a:ext>
                </a:extLst>
              </a:tr>
              <a:tr h="506174">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extLst>
                  <a:ext uri="{0D108BD9-81ED-4DB2-BD59-A6C34878D82A}">
                    <a16:rowId xmlns:a16="http://schemas.microsoft.com/office/drawing/2014/main" val="2397957214"/>
                  </a:ext>
                </a:extLst>
              </a:tr>
              <a:tr h="506174">
                <a:tc>
                  <a:txBody>
                    <a:bodyPr/>
                    <a:lstStyle/>
                    <a:p>
                      <a:endParaRPr lang="en-GB" b="0" i="0" dirty="0">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extLst>
                  <a:ext uri="{0D108BD9-81ED-4DB2-BD59-A6C34878D82A}">
                    <a16:rowId xmlns:a16="http://schemas.microsoft.com/office/drawing/2014/main" val="1751142861"/>
                  </a:ext>
                </a:extLst>
              </a:tr>
            </a:tbl>
          </a:graphicData>
        </a:graphic>
      </p:graphicFrame>
      <p:sp>
        <p:nvSpPr>
          <p:cNvPr id="27" name="Action Button: Custom 16">
            <a:hlinkClick r:id="" action="ppaction://noaction" highlightClick="1">
              <a:snd r:embed="rId3" name="miramos la playa.wav"/>
            </a:hlinkClick>
            <a:extLst>
              <a:ext uri="{FF2B5EF4-FFF2-40B4-BE49-F238E27FC236}">
                <a16:creationId xmlns:a16="http://schemas.microsoft.com/office/drawing/2014/main" id="{30030AF8-564D-734B-84B9-DB4C7A3A6A53}"/>
              </a:ext>
            </a:extLst>
          </p:cNvPr>
          <p:cNvSpPr/>
          <p:nvPr/>
        </p:nvSpPr>
        <p:spPr>
          <a:xfrm>
            <a:off x="419100" y="134076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8" name="Action Button: Custom 16">
            <a:hlinkClick r:id="" action="ppaction://noaction" highlightClick="1">
              <a:snd r:embed="rId4" name="sacan el melon.wav"/>
            </a:hlinkClick>
            <a:extLst>
              <a:ext uri="{FF2B5EF4-FFF2-40B4-BE49-F238E27FC236}">
                <a16:creationId xmlns:a16="http://schemas.microsoft.com/office/drawing/2014/main" id="{30030AF8-564D-734B-84B9-DB4C7A3A6A53}"/>
              </a:ext>
            </a:extLst>
          </p:cNvPr>
          <p:cNvSpPr/>
          <p:nvPr/>
        </p:nvSpPr>
        <p:spPr>
          <a:xfrm>
            <a:off x="419100" y="186396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9" name="Action Button: Custom 16">
            <a:hlinkClick r:id="" action="ppaction://noaction" highlightClick="1">
              <a:snd r:embed="rId5" name="necesitan un helado.wav"/>
            </a:hlinkClick>
            <a:extLst>
              <a:ext uri="{FF2B5EF4-FFF2-40B4-BE49-F238E27FC236}">
                <a16:creationId xmlns:a16="http://schemas.microsoft.com/office/drawing/2014/main" id="{30030AF8-564D-734B-84B9-DB4C7A3A6A53}"/>
              </a:ext>
            </a:extLst>
          </p:cNvPr>
          <p:cNvSpPr/>
          <p:nvPr/>
        </p:nvSpPr>
        <p:spPr>
          <a:xfrm>
            <a:off x="419100" y="2375252"/>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0" name="Action Button: Custom 16">
            <a:hlinkClick r:id="" action="ppaction://noaction" highlightClick="1">
              <a:snd r:embed="rId6" name="jugamos en las olas.wav"/>
            </a:hlinkClick>
            <a:extLst>
              <a:ext uri="{FF2B5EF4-FFF2-40B4-BE49-F238E27FC236}">
                <a16:creationId xmlns:a16="http://schemas.microsoft.com/office/drawing/2014/main" id="{30030AF8-564D-734B-84B9-DB4C7A3A6A53}"/>
              </a:ext>
            </a:extLst>
          </p:cNvPr>
          <p:cNvSpPr/>
          <p:nvPr/>
        </p:nvSpPr>
        <p:spPr>
          <a:xfrm>
            <a:off x="419100" y="2876472"/>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1" name="Action Button: Custom 16">
            <a:hlinkClick r:id="" action="ppaction://noaction" highlightClick="1">
              <a:snd r:embed="rId7" name="llegamos al patio.wav"/>
            </a:hlinkClick>
            <a:extLst>
              <a:ext uri="{FF2B5EF4-FFF2-40B4-BE49-F238E27FC236}">
                <a16:creationId xmlns:a16="http://schemas.microsoft.com/office/drawing/2014/main" id="{30030AF8-564D-734B-84B9-DB4C7A3A6A53}"/>
              </a:ext>
            </a:extLst>
          </p:cNvPr>
          <p:cNvSpPr/>
          <p:nvPr/>
        </p:nvSpPr>
        <p:spPr>
          <a:xfrm>
            <a:off x="923650" y="134076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2" name="Action Button: Custom 16">
            <a:hlinkClick r:id="" action="ppaction://noaction" highlightClick="1">
              <a:snd r:embed="rId8" name="compramos una sandía.wav"/>
            </a:hlinkClick>
            <a:extLst>
              <a:ext uri="{FF2B5EF4-FFF2-40B4-BE49-F238E27FC236}">
                <a16:creationId xmlns:a16="http://schemas.microsoft.com/office/drawing/2014/main" id="{30030AF8-564D-734B-84B9-DB4C7A3A6A53}"/>
              </a:ext>
            </a:extLst>
          </p:cNvPr>
          <p:cNvSpPr/>
          <p:nvPr/>
        </p:nvSpPr>
        <p:spPr>
          <a:xfrm>
            <a:off x="923650" y="186396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3" name="Action Button: Custom 16">
            <a:hlinkClick r:id="" action="ppaction://noaction" highlightClick="1">
              <a:snd r:embed="rId9" name="escuchan mi radio.wav"/>
            </a:hlinkClick>
            <a:extLst>
              <a:ext uri="{FF2B5EF4-FFF2-40B4-BE49-F238E27FC236}">
                <a16:creationId xmlns:a16="http://schemas.microsoft.com/office/drawing/2014/main" id="{30030AF8-564D-734B-84B9-DB4C7A3A6A53}"/>
              </a:ext>
            </a:extLst>
          </p:cNvPr>
          <p:cNvSpPr/>
          <p:nvPr/>
        </p:nvSpPr>
        <p:spPr>
          <a:xfrm>
            <a:off x="923650" y="2375252"/>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4" name="Action Button: Custom 16">
            <a:hlinkClick r:id="" action="ppaction://noaction" highlightClick="1">
              <a:snd r:embed="rId10" name="saltan en el mar.wav"/>
            </a:hlinkClick>
            <a:extLst>
              <a:ext uri="{FF2B5EF4-FFF2-40B4-BE49-F238E27FC236}">
                <a16:creationId xmlns:a16="http://schemas.microsoft.com/office/drawing/2014/main" id="{30030AF8-564D-734B-84B9-DB4C7A3A6A53}"/>
              </a:ext>
            </a:extLst>
          </p:cNvPr>
          <p:cNvSpPr/>
          <p:nvPr/>
        </p:nvSpPr>
        <p:spPr>
          <a:xfrm>
            <a:off x="923650" y="2876472"/>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Tree>
    <p:extLst>
      <p:ext uri="{BB962C8B-B14F-4D97-AF65-F5344CB8AC3E}">
        <p14:creationId xmlns:p14="http://schemas.microsoft.com/office/powerpoint/2010/main" val="30690838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5500" y="-13338"/>
            <a:ext cx="2286000" cy="623727"/>
          </a:xfrm>
        </p:spPr>
        <p:txBody>
          <a:bodyPr>
            <a:normAutofit/>
          </a:bodyPr>
          <a:lstStyle/>
          <a:p>
            <a:r>
              <a:rPr lang="en-GB" sz="2800" b="1" dirty="0">
                <a:solidFill>
                  <a:schemeClr val="accent1">
                    <a:lumMod val="50000"/>
                  </a:schemeClr>
                </a:solidFill>
              </a:rPr>
              <a:t>Solución</a:t>
            </a:r>
          </a:p>
        </p:txBody>
      </p:sp>
      <p:sp>
        <p:nvSpPr>
          <p:cNvPr id="4" name="Title 1"/>
          <p:cNvSpPr txBox="1">
            <a:spLocks/>
          </p:cNvSpPr>
          <p:nvPr/>
        </p:nvSpPr>
        <p:spPr>
          <a:xfrm>
            <a:off x="88900" y="623725"/>
            <a:ext cx="2286000" cy="6237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b="1" dirty="0">
                <a:solidFill>
                  <a:schemeClr val="accent1">
                    <a:lumMod val="50000"/>
                  </a:schemeClr>
                </a:solidFill>
              </a:rPr>
              <a:t>Persona A</a:t>
            </a:r>
          </a:p>
        </p:txBody>
      </p:sp>
      <p:sp>
        <p:nvSpPr>
          <p:cNvPr id="5" name="Title 1"/>
          <p:cNvSpPr txBox="1">
            <a:spLocks/>
          </p:cNvSpPr>
          <p:nvPr/>
        </p:nvSpPr>
        <p:spPr>
          <a:xfrm>
            <a:off x="88900" y="3597672"/>
            <a:ext cx="2286000" cy="6237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b="1" dirty="0">
                <a:solidFill>
                  <a:schemeClr val="accent1">
                    <a:lumMod val="50000"/>
                  </a:schemeClr>
                </a:solidFill>
              </a:rPr>
              <a:t>Persona B</a:t>
            </a:r>
          </a:p>
        </p:txBody>
      </p:sp>
      <p:graphicFrame>
        <p:nvGraphicFramePr>
          <p:cNvPr id="6" name="Table 5"/>
          <p:cNvGraphicFramePr>
            <a:graphicFrameLocks noGrp="1"/>
          </p:cNvGraphicFramePr>
          <p:nvPr/>
        </p:nvGraphicFramePr>
        <p:xfrm>
          <a:off x="2286000" y="623726"/>
          <a:ext cx="8737600" cy="2648746"/>
        </p:xfrm>
        <a:graphic>
          <a:graphicData uri="http://schemas.openxmlformats.org/drawingml/2006/table">
            <a:tbl>
              <a:tblPr firstRow="1" bandRow="1">
                <a:tableStyleId>{5940675A-B579-460E-94D1-54222C63F5DA}</a:tableStyleId>
              </a:tblPr>
              <a:tblGrid>
                <a:gridCol w="4368800">
                  <a:extLst>
                    <a:ext uri="{9D8B030D-6E8A-4147-A177-3AD203B41FA5}">
                      <a16:colId xmlns:a16="http://schemas.microsoft.com/office/drawing/2014/main" val="891615331"/>
                    </a:ext>
                  </a:extLst>
                </a:gridCol>
                <a:gridCol w="4368800">
                  <a:extLst>
                    <a:ext uri="{9D8B030D-6E8A-4147-A177-3AD203B41FA5}">
                      <a16:colId xmlns:a16="http://schemas.microsoft.com/office/drawing/2014/main" val="2207930439"/>
                    </a:ext>
                  </a:extLst>
                </a:gridCol>
              </a:tblGrid>
              <a:tr h="624050">
                <a:tc>
                  <a:txBody>
                    <a:bodyPr/>
                    <a:lstStyle/>
                    <a:p>
                      <a:pPr algn="ctr"/>
                      <a:r>
                        <a:rPr lang="en-GB" sz="2400" b="1" dirty="0">
                          <a:solidFill>
                            <a:schemeClr val="accent1">
                              <a:lumMod val="50000"/>
                            </a:schemeClr>
                          </a:solidFill>
                          <a:latin typeface="Century Gothic" panose="020B0502020202020204" pitchFamily="34" charset="0"/>
                        </a:rPr>
                        <a:t>talks</a:t>
                      </a:r>
                      <a:r>
                        <a:rPr lang="en-GB" sz="2400" b="1" baseline="0" dirty="0">
                          <a:solidFill>
                            <a:schemeClr val="accent1">
                              <a:lumMod val="50000"/>
                            </a:schemeClr>
                          </a:solidFill>
                          <a:latin typeface="Century Gothic" panose="020B0502020202020204" pitchFamily="34" charset="0"/>
                        </a:rPr>
                        <a:t> about ‘we’</a:t>
                      </a:r>
                      <a:endParaRPr lang="en-GB" sz="2400" b="1" dirty="0">
                        <a:solidFill>
                          <a:schemeClr val="accent1">
                            <a:lumMod val="50000"/>
                          </a:schemeClr>
                        </a:solidFill>
                        <a:latin typeface="Century Gothic" panose="020B0502020202020204" pitchFamily="34" charset="0"/>
                      </a:endParaRPr>
                    </a:p>
                  </a:txBody>
                  <a:tcPr>
                    <a:solidFill>
                      <a:schemeClr val="accent2">
                        <a:lumMod val="20000"/>
                        <a:lumOff val="80000"/>
                      </a:schemeClr>
                    </a:solidFill>
                  </a:tcPr>
                </a:tc>
                <a:tc>
                  <a:txBody>
                    <a:bodyPr/>
                    <a:lstStyle/>
                    <a:p>
                      <a:pPr algn="ctr"/>
                      <a:r>
                        <a:rPr lang="en-GB" sz="2400" b="1" dirty="0">
                          <a:solidFill>
                            <a:schemeClr val="accent5">
                              <a:lumMod val="50000"/>
                            </a:schemeClr>
                          </a:solidFill>
                          <a:latin typeface="Century Gothic" panose="020B0502020202020204" pitchFamily="34" charset="0"/>
                        </a:rPr>
                        <a:t>talks about ‘they’</a:t>
                      </a:r>
                    </a:p>
                  </a:txBody>
                  <a:tcPr>
                    <a:solidFill>
                      <a:schemeClr val="accent2">
                        <a:lumMod val="20000"/>
                        <a:lumOff val="80000"/>
                      </a:schemeClr>
                    </a:solidFill>
                  </a:tcPr>
                </a:tc>
                <a:extLst>
                  <a:ext uri="{0D108BD9-81ED-4DB2-BD59-A6C34878D82A}">
                    <a16:rowId xmlns:a16="http://schemas.microsoft.com/office/drawing/2014/main" val="436239182"/>
                  </a:ext>
                </a:extLst>
              </a:tr>
              <a:tr h="506174">
                <a:tc>
                  <a:txBody>
                    <a:bodyPr/>
                    <a:lstStyle/>
                    <a:p>
                      <a:endParaRPr lang="en-GB" b="0" i="0" dirty="0">
                        <a:solidFill>
                          <a:schemeClr val="accent1">
                            <a:lumMod val="50000"/>
                          </a:schemeClr>
                        </a:solidFill>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extLst>
                  <a:ext uri="{0D108BD9-81ED-4DB2-BD59-A6C34878D82A}">
                    <a16:rowId xmlns:a16="http://schemas.microsoft.com/office/drawing/2014/main" val="3774509516"/>
                  </a:ext>
                </a:extLst>
              </a:tr>
              <a:tr h="506174">
                <a:tc>
                  <a:txBody>
                    <a:bodyPr/>
                    <a:lstStyle/>
                    <a:p>
                      <a:endParaRPr lang="en-GB" b="0" i="0" dirty="0">
                        <a:solidFill>
                          <a:schemeClr val="accent1">
                            <a:lumMod val="50000"/>
                          </a:schemeClr>
                        </a:solidFill>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extLst>
                  <a:ext uri="{0D108BD9-81ED-4DB2-BD59-A6C34878D82A}">
                    <a16:rowId xmlns:a16="http://schemas.microsoft.com/office/drawing/2014/main" val="3205370576"/>
                  </a:ext>
                </a:extLst>
              </a:tr>
              <a:tr h="506174">
                <a:tc>
                  <a:txBody>
                    <a:bodyPr/>
                    <a:lstStyle/>
                    <a:p>
                      <a:endParaRPr lang="en-GB" b="0" i="0" dirty="0">
                        <a:solidFill>
                          <a:schemeClr val="accent1">
                            <a:lumMod val="50000"/>
                          </a:schemeClr>
                        </a:solidFill>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extLst>
                  <a:ext uri="{0D108BD9-81ED-4DB2-BD59-A6C34878D82A}">
                    <a16:rowId xmlns:a16="http://schemas.microsoft.com/office/drawing/2014/main" val="2397957214"/>
                  </a:ext>
                </a:extLst>
              </a:tr>
              <a:tr h="506174">
                <a:tc>
                  <a:txBody>
                    <a:bodyPr/>
                    <a:lstStyle/>
                    <a:p>
                      <a:endParaRPr lang="en-GB" b="0" i="0" dirty="0">
                        <a:solidFill>
                          <a:schemeClr val="accent1">
                            <a:lumMod val="50000"/>
                          </a:schemeClr>
                        </a:solidFill>
                        <a:latin typeface="Century Gothic" panose="020B0502020202020204" pitchFamily="34" charset="0"/>
                      </a:endParaRPr>
                    </a:p>
                  </a:txBody>
                  <a:tcPr/>
                </a:tc>
                <a:tc>
                  <a:txBody>
                    <a:bodyPr/>
                    <a:lstStyle/>
                    <a:p>
                      <a:endParaRPr lang="en-GB" b="0" i="0" dirty="0">
                        <a:latin typeface="Century Gothic" panose="020B0502020202020204" pitchFamily="34" charset="0"/>
                      </a:endParaRPr>
                    </a:p>
                  </a:txBody>
                  <a:tcPr/>
                </a:tc>
                <a:extLst>
                  <a:ext uri="{0D108BD9-81ED-4DB2-BD59-A6C34878D82A}">
                    <a16:rowId xmlns:a16="http://schemas.microsoft.com/office/drawing/2014/main" val="1751142861"/>
                  </a:ext>
                </a:extLst>
              </a:tr>
            </a:tbl>
          </a:graphicData>
        </a:graphic>
      </p:graphicFrame>
      <p:graphicFrame>
        <p:nvGraphicFramePr>
          <p:cNvPr id="8" name="Table 7"/>
          <p:cNvGraphicFramePr>
            <a:graphicFrameLocks noGrp="1"/>
          </p:cNvGraphicFramePr>
          <p:nvPr/>
        </p:nvGraphicFramePr>
        <p:xfrm>
          <a:off x="2286000" y="3597672"/>
          <a:ext cx="8737600" cy="2648746"/>
        </p:xfrm>
        <a:graphic>
          <a:graphicData uri="http://schemas.openxmlformats.org/drawingml/2006/table">
            <a:tbl>
              <a:tblPr firstRow="1" bandRow="1">
                <a:tableStyleId>{5940675A-B579-460E-94D1-54222C63F5DA}</a:tableStyleId>
              </a:tblPr>
              <a:tblGrid>
                <a:gridCol w="4368800">
                  <a:extLst>
                    <a:ext uri="{9D8B030D-6E8A-4147-A177-3AD203B41FA5}">
                      <a16:colId xmlns:a16="http://schemas.microsoft.com/office/drawing/2014/main" val="891615331"/>
                    </a:ext>
                  </a:extLst>
                </a:gridCol>
                <a:gridCol w="4368800">
                  <a:extLst>
                    <a:ext uri="{9D8B030D-6E8A-4147-A177-3AD203B41FA5}">
                      <a16:colId xmlns:a16="http://schemas.microsoft.com/office/drawing/2014/main" val="2207930439"/>
                    </a:ext>
                  </a:extLst>
                </a:gridCol>
              </a:tblGrid>
              <a:tr h="624050">
                <a:tc>
                  <a:txBody>
                    <a:bodyPr/>
                    <a:lstStyle/>
                    <a:p>
                      <a:pPr algn="ctr"/>
                      <a:r>
                        <a:rPr lang="en-GB" sz="2400" b="1" dirty="0">
                          <a:solidFill>
                            <a:schemeClr val="accent1">
                              <a:lumMod val="50000"/>
                            </a:schemeClr>
                          </a:solidFill>
                          <a:latin typeface="Century Gothic" panose="020B0502020202020204" pitchFamily="34" charset="0"/>
                        </a:rPr>
                        <a:t>talks</a:t>
                      </a:r>
                      <a:r>
                        <a:rPr lang="en-GB" sz="2400" b="1" baseline="0" dirty="0">
                          <a:solidFill>
                            <a:schemeClr val="accent1">
                              <a:lumMod val="50000"/>
                            </a:schemeClr>
                          </a:solidFill>
                          <a:latin typeface="Century Gothic" panose="020B0502020202020204" pitchFamily="34" charset="0"/>
                        </a:rPr>
                        <a:t> about ‘we’</a:t>
                      </a:r>
                      <a:endParaRPr lang="en-GB" sz="2400" b="1" dirty="0">
                        <a:solidFill>
                          <a:schemeClr val="accent1">
                            <a:lumMod val="50000"/>
                          </a:schemeClr>
                        </a:solidFill>
                        <a:latin typeface="Century Gothic" panose="020B0502020202020204" pitchFamily="34" charset="0"/>
                      </a:endParaRPr>
                    </a:p>
                  </a:txBody>
                  <a:tcPr>
                    <a:solidFill>
                      <a:schemeClr val="accent2">
                        <a:lumMod val="20000"/>
                        <a:lumOff val="80000"/>
                      </a:schemeClr>
                    </a:solidFill>
                  </a:tcPr>
                </a:tc>
                <a:tc>
                  <a:txBody>
                    <a:bodyPr/>
                    <a:lstStyle/>
                    <a:p>
                      <a:pPr algn="ctr"/>
                      <a:r>
                        <a:rPr lang="en-GB" sz="2400" b="1" dirty="0">
                          <a:solidFill>
                            <a:schemeClr val="accent1">
                              <a:lumMod val="50000"/>
                            </a:schemeClr>
                          </a:solidFill>
                          <a:latin typeface="Century Gothic" panose="020B0502020202020204" pitchFamily="34" charset="0"/>
                        </a:rPr>
                        <a:t>talks about ‘they’</a:t>
                      </a:r>
                    </a:p>
                  </a:txBody>
                  <a:tcPr>
                    <a:solidFill>
                      <a:schemeClr val="accent2">
                        <a:lumMod val="20000"/>
                        <a:lumOff val="80000"/>
                      </a:schemeClr>
                    </a:solidFill>
                  </a:tcPr>
                </a:tc>
                <a:extLst>
                  <a:ext uri="{0D108BD9-81ED-4DB2-BD59-A6C34878D82A}">
                    <a16:rowId xmlns:a16="http://schemas.microsoft.com/office/drawing/2014/main" val="436239182"/>
                  </a:ext>
                </a:extLst>
              </a:tr>
              <a:tr h="506174">
                <a:tc>
                  <a:txBody>
                    <a:bodyPr/>
                    <a:lstStyle/>
                    <a:p>
                      <a:endParaRPr lang="en-GB" b="0" i="0" dirty="0">
                        <a:solidFill>
                          <a:schemeClr val="accent1">
                            <a:lumMod val="50000"/>
                          </a:schemeClr>
                        </a:solidFill>
                        <a:latin typeface="Century Gothic" panose="020B0502020202020204" pitchFamily="34" charset="0"/>
                      </a:endParaRPr>
                    </a:p>
                  </a:txBody>
                  <a:tcPr/>
                </a:tc>
                <a:tc>
                  <a:txBody>
                    <a:bodyPr/>
                    <a:lstStyle/>
                    <a:p>
                      <a:endParaRPr lang="en-GB" b="0" i="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774509516"/>
                  </a:ext>
                </a:extLst>
              </a:tr>
              <a:tr h="506174">
                <a:tc>
                  <a:txBody>
                    <a:bodyPr/>
                    <a:lstStyle/>
                    <a:p>
                      <a:endParaRPr lang="en-GB" b="0" i="0" dirty="0">
                        <a:solidFill>
                          <a:schemeClr val="accent1">
                            <a:lumMod val="50000"/>
                          </a:schemeClr>
                        </a:solidFill>
                        <a:latin typeface="Century Gothic" panose="020B0502020202020204" pitchFamily="34" charset="0"/>
                      </a:endParaRPr>
                    </a:p>
                  </a:txBody>
                  <a:tcPr/>
                </a:tc>
                <a:tc>
                  <a:txBody>
                    <a:bodyPr/>
                    <a:lstStyle/>
                    <a:p>
                      <a:endParaRPr lang="en-GB" b="0" i="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205370576"/>
                  </a:ext>
                </a:extLst>
              </a:tr>
              <a:tr h="506174">
                <a:tc>
                  <a:txBody>
                    <a:bodyPr/>
                    <a:lstStyle/>
                    <a:p>
                      <a:endParaRPr lang="en-GB" b="0" i="0" dirty="0">
                        <a:solidFill>
                          <a:schemeClr val="accent1">
                            <a:lumMod val="50000"/>
                          </a:schemeClr>
                        </a:solidFill>
                        <a:latin typeface="Century Gothic" panose="020B0502020202020204" pitchFamily="34" charset="0"/>
                      </a:endParaRPr>
                    </a:p>
                  </a:txBody>
                  <a:tcPr/>
                </a:tc>
                <a:tc>
                  <a:txBody>
                    <a:bodyPr/>
                    <a:lstStyle/>
                    <a:p>
                      <a:endParaRPr lang="en-GB" b="0" i="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397957214"/>
                  </a:ext>
                </a:extLst>
              </a:tr>
              <a:tr h="506174">
                <a:tc>
                  <a:txBody>
                    <a:bodyPr/>
                    <a:lstStyle/>
                    <a:p>
                      <a:endParaRPr lang="en-GB" b="0" i="0" dirty="0">
                        <a:solidFill>
                          <a:schemeClr val="accent1">
                            <a:lumMod val="50000"/>
                          </a:schemeClr>
                        </a:solidFill>
                        <a:latin typeface="Century Gothic" panose="020B0502020202020204" pitchFamily="34" charset="0"/>
                      </a:endParaRPr>
                    </a:p>
                  </a:txBody>
                  <a:tcPr/>
                </a:tc>
                <a:tc>
                  <a:txBody>
                    <a:bodyPr/>
                    <a:lstStyle/>
                    <a:p>
                      <a:endParaRPr lang="en-GB" b="0" i="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751142861"/>
                  </a:ext>
                </a:extLst>
              </a:tr>
            </a:tbl>
          </a:graphicData>
        </a:graphic>
      </p:graphicFrame>
      <p:sp>
        <p:nvSpPr>
          <p:cNvPr id="10" name="TextBox 9"/>
          <p:cNvSpPr txBox="1"/>
          <p:nvPr/>
        </p:nvSpPr>
        <p:spPr>
          <a:xfrm>
            <a:off x="7352411" y="4221399"/>
            <a:ext cx="3375914"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arrive at the patio</a:t>
            </a:r>
          </a:p>
        </p:txBody>
      </p:sp>
      <p:sp>
        <p:nvSpPr>
          <p:cNvPr id="11" name="TextBox 10"/>
          <p:cNvSpPr txBox="1"/>
          <p:nvPr/>
        </p:nvSpPr>
        <p:spPr>
          <a:xfrm>
            <a:off x="3175698" y="4221399"/>
            <a:ext cx="2796477"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play in the waves</a:t>
            </a:r>
          </a:p>
        </p:txBody>
      </p:sp>
      <p:sp>
        <p:nvSpPr>
          <p:cNvPr id="12" name="TextBox 11"/>
          <p:cNvSpPr txBox="1"/>
          <p:nvPr/>
        </p:nvSpPr>
        <p:spPr>
          <a:xfrm>
            <a:off x="7352411" y="4730570"/>
            <a:ext cx="3200400"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buy a watermelon</a:t>
            </a:r>
          </a:p>
        </p:txBody>
      </p:sp>
      <p:sp>
        <p:nvSpPr>
          <p:cNvPr id="13" name="TextBox 12"/>
          <p:cNvSpPr txBox="1"/>
          <p:nvPr/>
        </p:nvSpPr>
        <p:spPr>
          <a:xfrm>
            <a:off x="3175698" y="4772242"/>
            <a:ext cx="3200400"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listen to the radio</a:t>
            </a:r>
          </a:p>
        </p:txBody>
      </p:sp>
      <p:sp>
        <p:nvSpPr>
          <p:cNvPr id="14" name="TextBox 13"/>
          <p:cNvSpPr txBox="1"/>
          <p:nvPr/>
        </p:nvSpPr>
        <p:spPr>
          <a:xfrm>
            <a:off x="7352411" y="5233907"/>
            <a:ext cx="3200400"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take out the melon</a:t>
            </a:r>
          </a:p>
        </p:txBody>
      </p:sp>
      <p:sp>
        <p:nvSpPr>
          <p:cNvPr id="15" name="TextBox 14"/>
          <p:cNvSpPr txBox="1"/>
          <p:nvPr/>
        </p:nvSpPr>
        <p:spPr>
          <a:xfrm>
            <a:off x="7440168" y="5752386"/>
            <a:ext cx="3200400"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look at the beach</a:t>
            </a:r>
          </a:p>
        </p:txBody>
      </p:sp>
      <p:sp>
        <p:nvSpPr>
          <p:cNvPr id="16" name="TextBox 15"/>
          <p:cNvSpPr txBox="1"/>
          <p:nvPr/>
        </p:nvSpPr>
        <p:spPr>
          <a:xfrm>
            <a:off x="3269710" y="5233906"/>
            <a:ext cx="3200400"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jump in the sea</a:t>
            </a:r>
          </a:p>
        </p:txBody>
      </p:sp>
      <p:sp>
        <p:nvSpPr>
          <p:cNvPr id="17" name="TextBox 16"/>
          <p:cNvSpPr txBox="1"/>
          <p:nvPr/>
        </p:nvSpPr>
        <p:spPr>
          <a:xfrm>
            <a:off x="3049143" y="5771815"/>
            <a:ext cx="3200400"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need an ice cream</a:t>
            </a:r>
          </a:p>
        </p:txBody>
      </p:sp>
      <p:sp>
        <p:nvSpPr>
          <p:cNvPr id="18" name="TextBox 17"/>
          <p:cNvSpPr txBox="1"/>
          <p:nvPr/>
        </p:nvSpPr>
        <p:spPr>
          <a:xfrm>
            <a:off x="3000184" y="1247452"/>
            <a:ext cx="3375914"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look at the beach</a:t>
            </a:r>
          </a:p>
        </p:txBody>
      </p:sp>
      <p:sp>
        <p:nvSpPr>
          <p:cNvPr id="19" name="TextBox 18"/>
          <p:cNvSpPr txBox="1"/>
          <p:nvPr/>
        </p:nvSpPr>
        <p:spPr>
          <a:xfrm>
            <a:off x="7440168" y="1234116"/>
            <a:ext cx="3375914"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take out the melon</a:t>
            </a:r>
          </a:p>
        </p:txBody>
      </p:sp>
      <p:sp>
        <p:nvSpPr>
          <p:cNvPr id="20" name="TextBox 19"/>
          <p:cNvSpPr txBox="1"/>
          <p:nvPr/>
        </p:nvSpPr>
        <p:spPr>
          <a:xfrm>
            <a:off x="7440168" y="1748998"/>
            <a:ext cx="3375914"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need an ice cream</a:t>
            </a:r>
          </a:p>
        </p:txBody>
      </p:sp>
      <p:sp>
        <p:nvSpPr>
          <p:cNvPr id="22" name="TextBox 21"/>
          <p:cNvSpPr txBox="1"/>
          <p:nvPr/>
        </p:nvSpPr>
        <p:spPr>
          <a:xfrm>
            <a:off x="3087941" y="1748998"/>
            <a:ext cx="3375914"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play in the waves</a:t>
            </a:r>
          </a:p>
        </p:txBody>
      </p:sp>
      <p:sp>
        <p:nvSpPr>
          <p:cNvPr id="23" name="TextBox 22"/>
          <p:cNvSpPr txBox="1"/>
          <p:nvPr/>
        </p:nvSpPr>
        <p:spPr>
          <a:xfrm>
            <a:off x="3000184" y="2255254"/>
            <a:ext cx="3375914"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arrive at the patio</a:t>
            </a:r>
          </a:p>
        </p:txBody>
      </p:sp>
      <p:sp>
        <p:nvSpPr>
          <p:cNvPr id="24" name="TextBox 23"/>
          <p:cNvSpPr txBox="1"/>
          <p:nvPr/>
        </p:nvSpPr>
        <p:spPr>
          <a:xfrm>
            <a:off x="3000184" y="2750886"/>
            <a:ext cx="3375914"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buy a watermelon</a:t>
            </a:r>
          </a:p>
        </p:txBody>
      </p:sp>
      <p:sp>
        <p:nvSpPr>
          <p:cNvPr id="25" name="TextBox 24"/>
          <p:cNvSpPr txBox="1"/>
          <p:nvPr/>
        </p:nvSpPr>
        <p:spPr>
          <a:xfrm>
            <a:off x="7440168" y="2270027"/>
            <a:ext cx="3375914"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listen to the radio</a:t>
            </a:r>
          </a:p>
        </p:txBody>
      </p:sp>
      <p:sp>
        <p:nvSpPr>
          <p:cNvPr id="26" name="TextBox 25"/>
          <p:cNvSpPr txBox="1"/>
          <p:nvPr/>
        </p:nvSpPr>
        <p:spPr>
          <a:xfrm>
            <a:off x="7725918" y="2765822"/>
            <a:ext cx="3375914"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jump in the sea</a:t>
            </a:r>
          </a:p>
        </p:txBody>
      </p:sp>
    </p:spTree>
    <p:extLst>
      <p:ext uri="{BB962C8B-B14F-4D97-AF65-F5344CB8AC3E}">
        <p14:creationId xmlns:p14="http://schemas.microsoft.com/office/powerpoint/2010/main" val="58773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19" grpId="0"/>
      <p:bldP spid="20" grpId="0"/>
      <p:bldP spid="22" grpId="0"/>
      <p:bldP spid="23" grpId="0"/>
      <p:bldP spid="24" grpId="0"/>
      <p:bldP spid="25" grpId="0"/>
      <p:bldP spid="2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İUn viaje a Colombia!</a:t>
            </a:r>
          </a:p>
        </p:txBody>
      </p:sp>
      <p:sp>
        <p:nvSpPr>
          <p:cNvPr id="7" name="Title 2">
            <a:extLst>
              <a:ext uri="{FF2B5EF4-FFF2-40B4-BE49-F238E27FC236}">
                <a16:creationId xmlns:a16="http://schemas.microsoft.com/office/drawing/2014/main" id="{89A9CC99-6E6F-BA4F-8531-09C581FE85E7}"/>
              </a:ext>
            </a:extLst>
          </p:cNvPr>
          <p:cNvSpPr txBox="1">
            <a:spLocks/>
          </p:cNvSpPr>
          <p:nvPr/>
        </p:nvSpPr>
        <p:spPr>
          <a:xfrm>
            <a:off x="9741587" y="-92942"/>
            <a:ext cx="2331634" cy="7690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1800" b="1" dirty="0" err="1">
                <a:solidFill>
                  <a:prstClr val="white"/>
                </a:solidFill>
              </a:rPr>
              <a:t>hablar</a:t>
            </a:r>
            <a:r>
              <a:rPr lang="en-GB" sz="1800" b="1" dirty="0">
                <a:solidFill>
                  <a:prstClr val="white"/>
                </a:solidFill>
              </a:rPr>
              <a:t> / escuchar</a:t>
            </a:r>
            <a:endParaRPr lang="en-US" sz="1800" dirty="0"/>
          </a:p>
        </p:txBody>
      </p:sp>
      <p:grpSp>
        <p:nvGrpSpPr>
          <p:cNvPr id="8" name="Group 7"/>
          <p:cNvGrpSpPr/>
          <p:nvPr/>
        </p:nvGrpSpPr>
        <p:grpSpPr>
          <a:xfrm>
            <a:off x="6465462" y="33709"/>
            <a:ext cx="3080286" cy="1083836"/>
            <a:chOff x="1091481" y="4592371"/>
            <a:chExt cx="3080286" cy="1083836"/>
          </a:xfrm>
        </p:grpSpPr>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6145" r="55361" b="17973"/>
            <a:stretch/>
          </p:blipFill>
          <p:spPr>
            <a:xfrm>
              <a:off x="2729947" y="4663176"/>
              <a:ext cx="665745" cy="985291"/>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51962" t="6134" r="24971" b="37662"/>
            <a:stretch/>
          </p:blipFill>
          <p:spPr>
            <a:xfrm>
              <a:off x="1921523" y="4624251"/>
              <a:ext cx="817624" cy="1024216"/>
            </a:xfrm>
            <a:prstGeom prst="rect">
              <a:avLst/>
            </a:prstGeom>
          </p:spPr>
        </p:pic>
        <p:pic>
          <p:nvPicPr>
            <p:cNvPr id="11" name="Picture 10"/>
            <p:cNvPicPr>
              <a:picLocks noChangeAspect="1"/>
            </p:cNvPicPr>
            <p:nvPr/>
          </p:nvPicPr>
          <p:blipFill rotWithShape="1">
            <a:blip r:embed="rId6" cstate="print">
              <a:clrChange>
                <a:clrFrom>
                  <a:srgbClr val="FCFAFB"/>
                </a:clrFrom>
                <a:clrTo>
                  <a:srgbClr val="FCFAFB">
                    <a:alpha val="0"/>
                  </a:srgbClr>
                </a:clrTo>
              </a:clrChange>
              <a:extLst>
                <a:ext uri="{28A0092B-C50C-407E-A947-70E740481C1C}">
                  <a14:useLocalDpi xmlns:a14="http://schemas.microsoft.com/office/drawing/2010/main" val="0"/>
                </a:ext>
              </a:extLst>
            </a:blip>
            <a:srcRect l="47071" t="2449" r="23452" b="29313"/>
            <a:stretch/>
          </p:blipFill>
          <p:spPr>
            <a:xfrm>
              <a:off x="1091481" y="4592371"/>
              <a:ext cx="830042" cy="1080883"/>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45590" r="22524" b="22810"/>
            <a:stretch/>
          </p:blipFill>
          <p:spPr>
            <a:xfrm>
              <a:off x="3395692" y="4619424"/>
              <a:ext cx="776075" cy="1056783"/>
            </a:xfrm>
            <a:prstGeom prst="rect">
              <a:avLst/>
            </a:prstGeom>
          </p:spPr>
        </p:pic>
      </p:grpSp>
      <p:sp>
        <p:nvSpPr>
          <p:cNvPr id="13" name="TextBox 12"/>
          <p:cNvSpPr txBox="1"/>
          <p:nvPr/>
        </p:nvSpPr>
        <p:spPr>
          <a:xfrm>
            <a:off x="82283" y="1147028"/>
            <a:ext cx="112959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Ana va a Colombia cada año.</a:t>
            </a:r>
          </a:p>
        </p:txBody>
      </p:sp>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85787" y="5284500"/>
            <a:ext cx="1006213" cy="1034251"/>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97304" y="649176"/>
            <a:ext cx="1502576" cy="1029630"/>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13398" y="1277611"/>
            <a:ext cx="1278672" cy="1314301"/>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41837" y="4972353"/>
            <a:ext cx="1436385" cy="1214706"/>
          </a:xfrm>
          <a:prstGeom prst="rect">
            <a:avLst/>
          </a:prstGeom>
        </p:spPr>
      </p:pic>
      <p:sp>
        <p:nvSpPr>
          <p:cNvPr id="19" name="TextBox 18"/>
          <p:cNvSpPr txBox="1"/>
          <p:nvPr/>
        </p:nvSpPr>
        <p:spPr>
          <a:xfrm>
            <a:off x="82283" y="2081000"/>
            <a:ext cx="11295939" cy="461665"/>
          </a:xfrm>
          <a:prstGeom prst="rect">
            <a:avLst/>
          </a:prstGeom>
          <a:noFill/>
        </p:spPr>
        <p:txBody>
          <a:bodyPr wrap="square" rtlCol="0">
            <a:spAutoFit/>
          </a:bodyPr>
          <a:lstStyle/>
          <a:p>
            <a:pPr lvl="0">
              <a:defRPr/>
            </a:pPr>
            <a:r>
              <a:rPr lang="es-ES" sz="2400" dirty="0">
                <a:solidFill>
                  <a:schemeClr val="accent1">
                    <a:lumMod val="50000"/>
                  </a:schemeClr>
                </a:solidFill>
                <a:latin typeface="Century Gothic" panose="020B0502020202020204" pitchFamily="34" charset="0"/>
              </a:rPr>
              <a:t>¿Qué hace allí normalmente? ¿Y qué va a hacer en agosto? </a:t>
            </a:r>
            <a:endParaRPr kumimoji="0" lang="es-ES" sz="2400" u="none" strike="noStrike" kern="1200" cap="none" spc="0" normalizeH="0" baseline="0" dirty="0">
              <a:ln>
                <a:noFill/>
              </a:ln>
              <a:solidFill>
                <a:schemeClr val="accent1">
                  <a:lumMod val="50000"/>
                </a:schemeClr>
              </a:solidFill>
              <a:effectLst/>
              <a:uLnTx/>
              <a:uFillTx/>
              <a:latin typeface="Century Gothic" panose="020B0502020202020204" pitchFamily="34" charset="0"/>
            </a:endParaRPr>
          </a:p>
        </p:txBody>
      </p:sp>
      <p:sp>
        <p:nvSpPr>
          <p:cNvPr id="20" name="TextBox 19"/>
          <p:cNvSpPr txBox="1"/>
          <p:nvPr/>
        </p:nvSpPr>
        <p:spPr>
          <a:xfrm>
            <a:off x="82283" y="2706280"/>
            <a:ext cx="1193340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latin typeface="Century Gothic" panose="020B0502020202020204" pitchFamily="34" charset="0"/>
              </a:rPr>
              <a:t>Person A: Ask your partner (Ana) where s/he normally goes and where s/he is going to go on the next trip to Colombia.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latin typeface="Century Gothic" panose="020B0502020202020204" pitchFamily="34" charset="0"/>
              </a:rPr>
              <a:t>Person B: you are Ana. Is your partner asking about where you usually go or where you are going to go next time? Answer using the speaking cards.</a:t>
            </a:r>
            <a:endParaRPr kumimoji="0" lang="en-GB" sz="24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22" name="TextBox 21"/>
          <p:cNvSpPr txBox="1"/>
          <p:nvPr/>
        </p:nvSpPr>
        <p:spPr>
          <a:xfrm>
            <a:off x="82283" y="4723074"/>
            <a:ext cx="117983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latin typeface="Century Gothic" panose="020B0502020202020204" pitchFamily="34" charset="0"/>
              </a:rPr>
              <a:t>Remember: </a:t>
            </a:r>
          </a:p>
          <a:p>
            <a:pPr marL="342900" indent="-342900">
              <a:buFont typeface="Arial" panose="020B0604020202020204" pitchFamily="34" charset="0"/>
              <a:buChar char="•"/>
              <a:defRPr/>
            </a:pPr>
            <a:r>
              <a:rPr lang="en-GB" sz="2400" dirty="0">
                <a:solidFill>
                  <a:schemeClr val="accent1">
                    <a:lumMod val="50000"/>
                  </a:schemeClr>
                </a:solidFill>
                <a:latin typeface="Century Gothic" panose="020B0502020202020204" pitchFamily="34" charset="0"/>
              </a:rPr>
              <a:t>for where someone </a:t>
            </a:r>
            <a:r>
              <a:rPr lang="en-GB" sz="2400" u="sng" dirty="0">
                <a:solidFill>
                  <a:schemeClr val="accent1">
                    <a:lumMod val="50000"/>
                  </a:schemeClr>
                </a:solidFill>
                <a:latin typeface="Century Gothic" panose="020B0502020202020204" pitchFamily="34" charset="0"/>
              </a:rPr>
              <a:t>usually goes</a:t>
            </a:r>
            <a:r>
              <a:rPr lang="en-GB" sz="2400" dirty="0">
                <a:solidFill>
                  <a:schemeClr val="accent1">
                    <a:lumMod val="50000"/>
                  </a:schemeClr>
                </a:solidFill>
                <a:latin typeface="Century Gothic" panose="020B0502020202020204" pitchFamily="34" charset="0"/>
              </a:rPr>
              <a:t>, use </a:t>
            </a:r>
            <a:r>
              <a:rPr lang="en-GB" sz="2400" dirty="0" err="1">
                <a:solidFill>
                  <a:schemeClr val="accent1">
                    <a:lumMod val="50000"/>
                  </a:schemeClr>
                </a:solidFill>
                <a:latin typeface="Century Gothic" panose="020B0502020202020204" pitchFamily="34" charset="0"/>
              </a:rPr>
              <a:t>ir</a:t>
            </a:r>
            <a:r>
              <a:rPr lang="en-GB" sz="2400" dirty="0">
                <a:solidFill>
                  <a:schemeClr val="accent1">
                    <a:lumMod val="50000"/>
                  </a:schemeClr>
                </a:solidFill>
                <a:latin typeface="Century Gothic" panose="020B0502020202020204" pitchFamily="34" charset="0"/>
              </a:rPr>
              <a:t> + a + noun/place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schemeClr val="accent1">
                    <a:lumMod val="50000"/>
                  </a:schemeClr>
                </a:solidFill>
                <a:latin typeface="Century Gothic" panose="020B0502020202020204" pitchFamily="34" charset="0"/>
              </a:rPr>
              <a:t>for where someone </a:t>
            </a:r>
            <a:r>
              <a:rPr lang="en-GB" sz="2400" u="sng" dirty="0">
                <a:solidFill>
                  <a:schemeClr val="accent1">
                    <a:lumMod val="50000"/>
                  </a:schemeClr>
                </a:solidFill>
                <a:latin typeface="Century Gothic" panose="020B0502020202020204" pitchFamily="34" charset="0"/>
              </a:rPr>
              <a:t>is going to go,</a:t>
            </a:r>
            <a:r>
              <a:rPr lang="en-GB" sz="2400" dirty="0">
                <a:solidFill>
                  <a:schemeClr val="accent1">
                    <a:lumMod val="50000"/>
                  </a:schemeClr>
                </a:solidFill>
                <a:latin typeface="Century Gothic" panose="020B0502020202020204" pitchFamily="34" charset="0"/>
              </a:rPr>
              <a:t> use: ir + a + infinitive</a:t>
            </a:r>
          </a:p>
        </p:txBody>
      </p:sp>
      <p:sp>
        <p:nvSpPr>
          <p:cNvPr id="23" name="TextBox 22"/>
          <p:cNvSpPr txBox="1"/>
          <p:nvPr/>
        </p:nvSpPr>
        <p:spPr>
          <a:xfrm>
            <a:off x="82283" y="1512347"/>
            <a:ext cx="112959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latin typeface="Century Gothic" panose="020B0502020202020204" pitchFamily="34" charset="0"/>
              </a:rPr>
              <a:t>En agosto, ¡va a viajar allí otra vez!</a:t>
            </a:r>
            <a:endParaRPr kumimoji="0" lang="en-GB" sz="24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4" name="TextBox 3"/>
          <p:cNvSpPr txBox="1"/>
          <p:nvPr/>
        </p:nvSpPr>
        <p:spPr>
          <a:xfrm>
            <a:off x="82283" y="6006505"/>
            <a:ext cx="9288175"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Then swap roles. You have different sets of cards. </a:t>
            </a:r>
          </a:p>
        </p:txBody>
      </p:sp>
      <p:sp>
        <p:nvSpPr>
          <p:cNvPr id="24" name="Rounded Rectangle 11">
            <a:extLst>
              <a:ext uri="{FF2B5EF4-FFF2-40B4-BE49-F238E27FC236}">
                <a16:creationId xmlns:a16="http://schemas.microsoft.com/office/drawing/2014/main" id="{A316DD52-7894-4A75-969C-CA0645DA2978}"/>
              </a:ext>
            </a:extLst>
          </p:cNvPr>
          <p:cNvSpPr/>
          <p:nvPr/>
        </p:nvSpPr>
        <p:spPr>
          <a:xfrm>
            <a:off x="9435418" y="258166"/>
            <a:ext cx="249272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54830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493" t="5294" r="1280"/>
          <a:stretch/>
        </p:blipFill>
        <p:spPr>
          <a:xfrm>
            <a:off x="6210300" y="4343400"/>
            <a:ext cx="5791200" cy="1865586"/>
          </a:xfrm>
          <a:prstGeom prst="rect">
            <a:avLst/>
          </a:prstGeom>
          <a:ln w="9525">
            <a:solidFill>
              <a:srgbClr val="002060"/>
            </a:solidFill>
          </a:ln>
        </p:spPr>
      </p:pic>
      <p:pic>
        <p:nvPicPr>
          <p:cNvPr id="2" name="Picture 1"/>
          <p:cNvPicPr>
            <a:picLocks noChangeAspect="1"/>
          </p:cNvPicPr>
          <p:nvPr/>
        </p:nvPicPr>
        <p:blipFill rotWithShape="1">
          <a:blip r:embed="rId4"/>
          <a:srcRect l="1058" t="5418" r="1452"/>
          <a:stretch/>
        </p:blipFill>
        <p:spPr>
          <a:xfrm>
            <a:off x="161925" y="4410075"/>
            <a:ext cx="5915025" cy="1621604"/>
          </a:xfrm>
          <a:prstGeom prst="rect">
            <a:avLst/>
          </a:prstGeom>
          <a:ln>
            <a:solidFill>
              <a:srgbClr val="002060"/>
            </a:solidFill>
          </a:ln>
        </p:spPr>
      </p:pic>
      <p:sp>
        <p:nvSpPr>
          <p:cNvPr id="3" name="TextBox 2"/>
          <p:cNvSpPr txBox="1"/>
          <p:nvPr/>
        </p:nvSpPr>
        <p:spPr>
          <a:xfrm>
            <a:off x="11893" y="137843"/>
            <a:ext cx="11738497" cy="523220"/>
          </a:xfrm>
          <a:prstGeom prst="rect">
            <a:avLst/>
          </a:prstGeom>
          <a:noFill/>
        </p:spPr>
        <p:txBody>
          <a:bodyPr wrap="square" rtlCol="0">
            <a:spAutoFit/>
          </a:bodyPr>
          <a:lstStyle/>
          <a:p>
            <a:r>
              <a:rPr lang="en-GB" sz="2800" b="1" dirty="0">
                <a:solidFill>
                  <a:schemeClr val="accent1">
                    <a:lumMod val="50000"/>
                  </a:schemeClr>
                </a:solidFill>
                <a:latin typeface="Century Gothic" panose="020B0502020202020204" pitchFamily="34" charset="0"/>
              </a:rPr>
              <a:t>Un ejemplo</a:t>
            </a:r>
          </a:p>
        </p:txBody>
      </p:sp>
      <p:sp>
        <p:nvSpPr>
          <p:cNvPr id="46" name="Oval Callout 45"/>
          <p:cNvSpPr/>
          <p:nvPr/>
        </p:nvSpPr>
        <p:spPr>
          <a:xfrm>
            <a:off x="1388569" y="1386497"/>
            <a:ext cx="5034267" cy="1326551"/>
          </a:xfrm>
          <a:prstGeom prst="wedgeEllipseCallout">
            <a:avLst>
              <a:gd name="adj1" fmla="val -26722"/>
              <a:gd name="adj2" fmla="val 154495"/>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Century Gothic" panose="020B0502020202020204" pitchFamily="34" charset="0"/>
              </a:rPr>
              <a:t>¿</a:t>
            </a:r>
            <a:r>
              <a:rPr lang="en-GB" sz="2400" b="1" dirty="0">
                <a:solidFill>
                  <a:schemeClr val="bg1"/>
                </a:solidFill>
                <a:latin typeface="Century Gothic" panose="020B0502020202020204" pitchFamily="34" charset="0"/>
              </a:rPr>
              <a:t>Vas</a:t>
            </a:r>
            <a:r>
              <a:rPr lang="en-GB" sz="2400" dirty="0">
                <a:solidFill>
                  <a:schemeClr val="bg1"/>
                </a:solidFill>
                <a:latin typeface="Century Gothic" panose="020B0502020202020204" pitchFamily="34" charset="0"/>
              </a:rPr>
              <a:t> al museo?</a:t>
            </a:r>
          </a:p>
        </p:txBody>
      </p:sp>
      <p:sp>
        <p:nvSpPr>
          <p:cNvPr id="47" name="TextBox 46"/>
          <p:cNvSpPr txBox="1"/>
          <p:nvPr/>
        </p:nvSpPr>
        <p:spPr>
          <a:xfrm>
            <a:off x="0" y="3469656"/>
            <a:ext cx="2777139" cy="769441"/>
          </a:xfrm>
          <a:prstGeom prst="rect">
            <a:avLst/>
          </a:prstGeom>
          <a:noFill/>
        </p:spPr>
        <p:txBody>
          <a:bodyPr wrap="square" rtlCol="0">
            <a:spAutoFit/>
          </a:bodyPr>
          <a:lstStyle/>
          <a:p>
            <a:r>
              <a:rPr lang="en-GB" sz="2200" b="1" dirty="0">
                <a:solidFill>
                  <a:schemeClr val="accent1">
                    <a:lumMod val="50000"/>
                  </a:schemeClr>
                </a:solidFill>
                <a:latin typeface="Century Gothic" panose="020B0502020202020204" pitchFamily="34" charset="0"/>
              </a:rPr>
              <a:t>Persona A (pregunta):</a:t>
            </a:r>
          </a:p>
        </p:txBody>
      </p:sp>
      <p:sp>
        <p:nvSpPr>
          <p:cNvPr id="48" name="TextBox 47"/>
          <p:cNvSpPr txBox="1"/>
          <p:nvPr/>
        </p:nvSpPr>
        <p:spPr>
          <a:xfrm>
            <a:off x="10444679" y="3379214"/>
            <a:ext cx="1845952" cy="769441"/>
          </a:xfrm>
          <a:prstGeom prst="rect">
            <a:avLst/>
          </a:prstGeom>
          <a:noFill/>
        </p:spPr>
        <p:txBody>
          <a:bodyPr wrap="square" rtlCol="0">
            <a:spAutoFit/>
          </a:bodyPr>
          <a:lstStyle/>
          <a:p>
            <a:r>
              <a:rPr lang="en-GB" sz="2200" b="1" dirty="0">
                <a:solidFill>
                  <a:schemeClr val="accent1">
                    <a:lumMod val="50000"/>
                  </a:schemeClr>
                </a:solidFill>
                <a:latin typeface="Century Gothic" panose="020B0502020202020204" pitchFamily="34" charset="0"/>
              </a:rPr>
              <a:t>Persona B (contesta):</a:t>
            </a:r>
          </a:p>
        </p:txBody>
      </p:sp>
      <p:sp>
        <p:nvSpPr>
          <p:cNvPr id="49" name="Oval Callout 48"/>
          <p:cNvSpPr/>
          <p:nvPr/>
        </p:nvSpPr>
        <p:spPr>
          <a:xfrm>
            <a:off x="5232524" y="2595288"/>
            <a:ext cx="3371277" cy="1450403"/>
          </a:xfrm>
          <a:prstGeom prst="wedgeEllipseCallout">
            <a:avLst>
              <a:gd name="adj1" fmla="val 67804"/>
              <a:gd name="adj2" fmla="val 38599"/>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Sí, voy </a:t>
            </a:r>
            <a:r>
              <a:rPr lang="en-GB" sz="2400" dirty="0">
                <a:solidFill>
                  <a:schemeClr val="bg1"/>
                </a:solidFill>
                <a:latin typeface="Century Gothic" panose="020B0502020202020204" pitchFamily="34" charset="0"/>
              </a:rPr>
              <a:t>al museo.</a:t>
            </a:r>
          </a:p>
        </p:txBody>
      </p:sp>
      <p:sp>
        <p:nvSpPr>
          <p:cNvPr id="2049" name="Rounded Rectangular Callout 2048"/>
          <p:cNvSpPr/>
          <p:nvPr/>
        </p:nvSpPr>
        <p:spPr>
          <a:xfrm>
            <a:off x="8437245" y="762082"/>
            <a:ext cx="3152912" cy="1808749"/>
          </a:xfrm>
          <a:prstGeom prst="wedgeRoundRectCallout">
            <a:avLst>
              <a:gd name="adj1" fmla="val -35462"/>
              <a:gd name="adj2" fmla="val 80315"/>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entury Gothic" panose="020B0502020202020204" pitchFamily="34" charset="0"/>
              </a:rPr>
              <a:t>Say “</a:t>
            </a:r>
            <a:r>
              <a:rPr lang="en-GB" sz="2000" dirty="0" err="1">
                <a:solidFill>
                  <a:schemeClr val="bg1"/>
                </a:solidFill>
                <a:latin typeface="Century Gothic" panose="020B0502020202020204" pitchFamily="34" charset="0"/>
              </a:rPr>
              <a:t>Sí</a:t>
            </a:r>
            <a:r>
              <a:rPr lang="en-GB" sz="2000" dirty="0">
                <a:solidFill>
                  <a:schemeClr val="bg1"/>
                </a:solidFill>
                <a:latin typeface="Century Gothic" panose="020B0502020202020204" pitchFamily="34" charset="0"/>
              </a:rPr>
              <a:t> voy/voy a ir…</a:t>
            </a:r>
            <a:r>
              <a:rPr lang="en-GB" dirty="0">
                <a:solidFill>
                  <a:schemeClr val="bg1"/>
                </a:solidFill>
                <a:latin typeface="Century Gothic" panose="020B0502020202020204" pitchFamily="34" charset="0"/>
              </a:rPr>
              <a:t>” or “</a:t>
            </a:r>
            <a:r>
              <a:rPr lang="en-GB" sz="2000" dirty="0">
                <a:solidFill>
                  <a:schemeClr val="bg1"/>
                </a:solidFill>
                <a:latin typeface="Century Gothic" panose="020B0502020202020204" pitchFamily="34" charset="0"/>
              </a:rPr>
              <a:t>No, no voy/no voy a ir…</a:t>
            </a:r>
            <a:r>
              <a:rPr lang="en-GB" dirty="0">
                <a:solidFill>
                  <a:schemeClr val="bg1"/>
                </a:solidFill>
                <a:latin typeface="Century Gothic" panose="020B0502020202020204" pitchFamily="34" charset="0"/>
              </a:rPr>
              <a:t>”, depending on what you can see on your card.</a:t>
            </a:r>
          </a:p>
        </p:txBody>
      </p:sp>
      <p:sp>
        <p:nvSpPr>
          <p:cNvPr id="68" name="Title 2">
            <a:extLst>
              <a:ext uri="{FF2B5EF4-FFF2-40B4-BE49-F238E27FC236}">
                <a16:creationId xmlns:a16="http://schemas.microsoft.com/office/drawing/2014/main" id="{89A9CC99-6E6F-BA4F-8531-09C581FE85E7}"/>
              </a:ext>
            </a:extLst>
          </p:cNvPr>
          <p:cNvSpPr>
            <a:spLocks noGrp="1"/>
          </p:cNvSpPr>
          <p:nvPr>
            <p:ph type="title"/>
          </p:nvPr>
        </p:nvSpPr>
        <p:spPr>
          <a:xfrm flipV="1">
            <a:off x="9976757" y="440872"/>
            <a:ext cx="179614" cy="126466"/>
          </a:xfrm>
        </p:spPr>
        <p:txBody>
          <a:bodyPr>
            <a:noAutofit/>
          </a:bodyPr>
          <a:lstStyle/>
          <a:p>
            <a:r>
              <a:rPr lang="en-GB" sz="100" b="1" dirty="0">
                <a:solidFill>
                  <a:prstClr val="white"/>
                </a:solidFill>
              </a:rPr>
              <a:t>hablar / escuchar</a:t>
            </a:r>
            <a:endParaRPr lang="en-US" sz="100" dirty="0"/>
          </a:p>
        </p:txBody>
      </p:sp>
      <p:pic>
        <p:nvPicPr>
          <p:cNvPr id="20"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1315" y="5324770"/>
            <a:ext cx="671416" cy="699686"/>
          </a:xfrm>
          <a:prstGeom prst="rect">
            <a:avLst/>
          </a:prstGeom>
          <a:noFill/>
          <a:extLst>
            <a:ext uri="{909E8E84-426E-40dd-AFC4-6F175D3DCCD1}">
              <a14:hiddenFill xmlns:a14="http://schemas.microsoft.com/office/drawing/2010/main" xmlns="">
                <a:solidFill>
                  <a:srgbClr val="FFFFFF"/>
                </a:solidFill>
              </a14:hiddenFill>
            </a:ext>
          </a:extLst>
        </p:spPr>
      </p:pic>
      <p:cxnSp>
        <p:nvCxnSpPr>
          <p:cNvPr id="8" name="Straight Arrow Connector 7"/>
          <p:cNvCxnSpPr/>
          <p:nvPr/>
        </p:nvCxnSpPr>
        <p:spPr>
          <a:xfrm>
            <a:off x="8437245" y="5719699"/>
            <a:ext cx="911182" cy="19712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ounded Rectangle 11">
            <a:extLst>
              <a:ext uri="{FF2B5EF4-FFF2-40B4-BE49-F238E27FC236}">
                <a16:creationId xmlns:a16="http://schemas.microsoft.com/office/drawing/2014/main" id="{A316DD52-7894-4A75-969C-CA0645DA2978}"/>
              </a:ext>
            </a:extLst>
          </p:cNvPr>
          <p:cNvSpPr/>
          <p:nvPr/>
        </p:nvSpPr>
        <p:spPr>
          <a:xfrm>
            <a:off x="9435418" y="258166"/>
            <a:ext cx="249272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45472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6" grpId="0" animBg="1"/>
      <p:bldP spid="47" grpId="0"/>
      <p:bldP spid="48" grpId="0"/>
      <p:bldP spid="49" grpId="0" animBg="1"/>
      <p:bldP spid="204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5376" y="857752"/>
            <a:ext cx="5967118" cy="48746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p:txBody>
      </p:sp>
      <p:sp>
        <p:nvSpPr>
          <p:cNvPr id="4" name="Title 2">
            <a:extLst>
              <a:ext uri="{FF2B5EF4-FFF2-40B4-BE49-F238E27FC236}">
                <a16:creationId xmlns:a16="http://schemas.microsoft.com/office/drawing/2014/main" id="{89A9CC99-6E6F-BA4F-8531-09C581FE85E7}"/>
              </a:ext>
            </a:extLst>
          </p:cNvPr>
          <p:cNvSpPr txBox="1">
            <a:spLocks/>
          </p:cNvSpPr>
          <p:nvPr/>
        </p:nvSpPr>
        <p:spPr>
          <a:xfrm>
            <a:off x="91811" y="866304"/>
            <a:ext cx="4917972"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accent1">
                    <a:lumMod val="50000"/>
                  </a:schemeClr>
                </a:solidFill>
              </a:rPr>
              <a:t>Ask your partner these questions.</a:t>
            </a:r>
            <a:endParaRPr lang="en-US" sz="2000" dirty="0">
              <a:solidFill>
                <a:schemeClr val="accent1">
                  <a:lumMod val="50000"/>
                </a:schemeClr>
              </a:solidFill>
            </a:endParaRPr>
          </a:p>
        </p:txBody>
      </p:sp>
      <p:sp>
        <p:nvSpPr>
          <p:cNvPr id="8" name="TextBox 7"/>
          <p:cNvSpPr txBox="1"/>
          <p:nvPr/>
        </p:nvSpPr>
        <p:spPr>
          <a:xfrm>
            <a:off x="53089" y="2813319"/>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2. Are you going to go </a:t>
            </a:r>
            <a:r>
              <a:rPr lang="en-GB" sz="2000" dirty="0">
                <a:solidFill>
                  <a:schemeClr val="accent1">
                    <a:lumMod val="50000"/>
                  </a:schemeClr>
                </a:solidFill>
                <a:latin typeface="Century Gothic" panose="020B0502020202020204" pitchFamily="34" charset="0"/>
              </a:rPr>
              <a:t>to the centre?</a:t>
            </a:r>
          </a:p>
        </p:txBody>
      </p:sp>
      <p:sp>
        <p:nvSpPr>
          <p:cNvPr id="17" name="Rectangle 16"/>
          <p:cNvSpPr/>
          <p:nvPr/>
        </p:nvSpPr>
        <p:spPr>
          <a:xfrm>
            <a:off x="6130319" y="857752"/>
            <a:ext cx="5972033" cy="48888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p:txBody>
      </p:sp>
      <p:sp>
        <p:nvSpPr>
          <p:cNvPr id="18" name="Title 2">
            <a:extLst>
              <a:ext uri="{FF2B5EF4-FFF2-40B4-BE49-F238E27FC236}">
                <a16:creationId xmlns:a16="http://schemas.microsoft.com/office/drawing/2014/main" id="{89A9CC99-6E6F-BA4F-8531-09C581FE85E7}"/>
              </a:ext>
            </a:extLst>
          </p:cNvPr>
          <p:cNvSpPr txBox="1">
            <a:spLocks/>
          </p:cNvSpPr>
          <p:nvPr/>
        </p:nvSpPr>
        <p:spPr>
          <a:xfrm>
            <a:off x="6100136" y="1220978"/>
            <a:ext cx="6188680" cy="7997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accent1">
                    <a:lumMod val="50000"/>
                  </a:schemeClr>
                </a:solidFill>
              </a:rPr>
              <a:t>Persona A: Is your partner asking about where you go normally </a:t>
            </a:r>
            <a:r>
              <a:rPr lang="en-GB" sz="2000" b="1" u="sng" dirty="0">
                <a:solidFill>
                  <a:schemeClr val="accent1">
                    <a:lumMod val="50000"/>
                  </a:schemeClr>
                </a:solidFill>
              </a:rPr>
              <a:t>or</a:t>
            </a:r>
            <a:r>
              <a:rPr lang="en-GB" sz="2000" b="1" dirty="0">
                <a:solidFill>
                  <a:schemeClr val="accent1">
                    <a:lumMod val="50000"/>
                  </a:schemeClr>
                </a:solidFill>
              </a:rPr>
              <a:t> where you are going to go?</a:t>
            </a:r>
          </a:p>
          <a:p>
            <a:pPr>
              <a:lnSpc>
                <a:spcPct val="120000"/>
              </a:lnSpc>
            </a:pPr>
            <a:r>
              <a:rPr lang="en-GB" sz="2000" b="1" dirty="0">
                <a:solidFill>
                  <a:schemeClr val="accent1">
                    <a:lumMod val="50000"/>
                  </a:schemeClr>
                </a:solidFill>
              </a:rPr>
              <a:t>Say whether you normally go / are going to go   (    ) or not (    ) :</a:t>
            </a:r>
            <a:endParaRPr lang="en-US" sz="2000" dirty="0">
              <a:solidFill>
                <a:schemeClr val="accent1">
                  <a:lumMod val="50000"/>
                </a:schemeClr>
              </a:solidFill>
            </a:endParaRPr>
          </a:p>
        </p:txBody>
      </p:sp>
      <p:sp>
        <p:nvSpPr>
          <p:cNvPr id="19" name="Title 2">
            <a:extLst>
              <a:ext uri="{FF2B5EF4-FFF2-40B4-BE49-F238E27FC236}">
                <a16:creationId xmlns:a16="http://schemas.microsoft.com/office/drawing/2014/main" id="{89A9CC99-6E6F-BA4F-8531-09C581FE85E7}"/>
              </a:ext>
            </a:extLst>
          </p:cNvPr>
          <p:cNvSpPr txBox="1">
            <a:spLocks/>
          </p:cNvSpPr>
          <p:nvPr/>
        </p:nvSpPr>
        <p:spPr>
          <a:xfrm>
            <a:off x="78385" y="1426524"/>
            <a:ext cx="5442017"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accent1">
                    <a:lumMod val="50000"/>
                  </a:schemeClr>
                </a:solidFill>
              </a:rPr>
              <a:t>Tick  (     )  if your partner goes / is going to go and cross out (     ) if not.</a:t>
            </a:r>
            <a:endParaRPr lang="en-US" sz="2000" dirty="0">
              <a:solidFill>
                <a:schemeClr val="accent1">
                  <a:lumMod val="50000"/>
                </a:schemeClr>
              </a:solidFill>
            </a:endParaRPr>
          </a:p>
        </p:txBody>
      </p:sp>
      <p:sp>
        <p:nvSpPr>
          <p:cNvPr id="22" name="TextBox 21"/>
          <p:cNvSpPr txBox="1"/>
          <p:nvPr/>
        </p:nvSpPr>
        <p:spPr>
          <a:xfrm>
            <a:off x="6092677" y="2384003"/>
            <a:ext cx="3535089"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[to the mountains]</a:t>
            </a:r>
          </a:p>
        </p:txBody>
      </p:sp>
      <p:sp>
        <p:nvSpPr>
          <p:cNvPr id="24" name="TextBox 23"/>
          <p:cNvSpPr txBox="1"/>
          <p:nvPr/>
        </p:nvSpPr>
        <p:spPr>
          <a:xfrm>
            <a:off x="6092677" y="2918971"/>
            <a:ext cx="4231653"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[to the shops]</a:t>
            </a:r>
          </a:p>
        </p:txBody>
      </p:sp>
      <p:sp>
        <p:nvSpPr>
          <p:cNvPr id="26" name="TextBox 25"/>
          <p:cNvSpPr txBox="1"/>
          <p:nvPr/>
        </p:nvSpPr>
        <p:spPr>
          <a:xfrm>
            <a:off x="6100136" y="3505162"/>
            <a:ext cx="4789622"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[to the market]</a:t>
            </a:r>
          </a:p>
        </p:txBody>
      </p:sp>
      <p:sp>
        <p:nvSpPr>
          <p:cNvPr id="28" name="TextBox 27"/>
          <p:cNvSpPr txBox="1"/>
          <p:nvPr/>
        </p:nvSpPr>
        <p:spPr>
          <a:xfrm>
            <a:off x="6100136" y="4088936"/>
            <a:ext cx="4179981"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[to the beach]</a:t>
            </a:r>
          </a:p>
        </p:txBody>
      </p:sp>
      <p:sp>
        <p:nvSpPr>
          <p:cNvPr id="30" name="TextBox 29"/>
          <p:cNvSpPr txBox="1"/>
          <p:nvPr/>
        </p:nvSpPr>
        <p:spPr>
          <a:xfrm>
            <a:off x="6100136" y="4672710"/>
            <a:ext cx="3966751"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[to the centre]</a:t>
            </a:r>
          </a:p>
        </p:txBody>
      </p:sp>
      <p:sp>
        <p:nvSpPr>
          <p:cNvPr id="32" name="TextBox 31"/>
          <p:cNvSpPr txBox="1"/>
          <p:nvPr/>
        </p:nvSpPr>
        <p:spPr>
          <a:xfrm>
            <a:off x="6077402" y="5237847"/>
            <a:ext cx="4123259"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[to the museum]</a:t>
            </a:r>
          </a:p>
        </p:txBody>
      </p:sp>
      <p:pic>
        <p:nvPicPr>
          <p:cNvPr id="44"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33654" y="2387664"/>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48" name="Picture 2" descr="http://www.clker.com/cliparts/j/p/l/D/8/K/green-tick-md.png">
            <a:extLst>
              <a:ext uri="{FF2B5EF4-FFF2-40B4-BE49-F238E27FC236}">
                <a16:creationId xmlns:a16="http://schemas.microsoft.com/office/drawing/2014/main" id="{70CAE2CA-98D0-4E3A-BC3A-23AD15E9A8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7141" y="2050147"/>
            <a:ext cx="261092" cy="272084"/>
          </a:xfrm>
          <a:prstGeom prst="rect">
            <a:avLst/>
          </a:prstGeom>
          <a:noFill/>
          <a:extLst>
            <a:ext uri="{909E8E84-426E-40dd-AFC4-6F175D3DCCD1}">
              <a14:hiddenFill xmlns:a14="http://schemas.microsoft.com/office/drawing/2010/main" xmlns="">
                <a:solidFill>
                  <a:srgbClr val="FFFFFF"/>
                </a:solidFill>
              </a14:hiddenFill>
            </a:ext>
          </a:extLst>
        </p:spPr>
      </p:pic>
      <p:pic>
        <p:nvPicPr>
          <p:cNvPr id="49"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35933" y="2082549"/>
            <a:ext cx="233939" cy="233939"/>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9059281" y="2018921"/>
            <a:ext cx="1300040"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normally</a:t>
            </a:r>
          </a:p>
        </p:txBody>
      </p:sp>
      <p:sp>
        <p:nvSpPr>
          <p:cNvPr id="31" name="TextBox 30"/>
          <p:cNvSpPr txBox="1"/>
          <p:nvPr/>
        </p:nvSpPr>
        <p:spPr>
          <a:xfrm>
            <a:off x="10790493" y="2013087"/>
            <a:ext cx="1445099"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next time</a:t>
            </a:r>
          </a:p>
        </p:txBody>
      </p:sp>
      <p:pic>
        <p:nvPicPr>
          <p:cNvPr id="34"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6053" y="2509118"/>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42954" y="2961389"/>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36"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19705" y="2918971"/>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39"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74914" y="4092954"/>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78918" y="4110644"/>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50"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78918" y="5330812"/>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51"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45773" y="5210250"/>
            <a:ext cx="340178" cy="354501"/>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55421" y="2183948"/>
            <a:ext cx="5414669"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1. Do you go to the museum?</a:t>
            </a:r>
          </a:p>
        </p:txBody>
      </p:sp>
      <p:pic>
        <p:nvPicPr>
          <p:cNvPr id="53"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4465" y="1323855"/>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54"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71424" y="1786838"/>
            <a:ext cx="233939" cy="233939"/>
          </a:xfrm>
          <a:prstGeom prst="rect">
            <a:avLst/>
          </a:prstGeom>
          <a:noFill/>
          <a:extLst>
            <a:ext uri="{909E8E84-426E-40dd-AFC4-6F175D3DCCD1}">
              <a14:hiddenFill xmlns:a14="http://schemas.microsoft.com/office/drawing/2010/main" xmlns="">
                <a:solidFill>
                  <a:srgbClr val="FFFFFF"/>
                </a:solidFill>
              </a14:hiddenFill>
            </a:ext>
          </a:extLst>
        </p:spPr>
      </p:pic>
      <p:sp>
        <p:nvSpPr>
          <p:cNvPr id="57" name="TextBox 56"/>
          <p:cNvSpPr txBox="1"/>
          <p:nvPr/>
        </p:nvSpPr>
        <p:spPr>
          <a:xfrm>
            <a:off x="53089" y="3442691"/>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3. Do you go </a:t>
            </a:r>
            <a:r>
              <a:rPr lang="en-GB" sz="2000" dirty="0">
                <a:solidFill>
                  <a:schemeClr val="accent1">
                    <a:lumMod val="50000"/>
                  </a:schemeClr>
                </a:solidFill>
                <a:latin typeface="Century Gothic" panose="020B0502020202020204" pitchFamily="34" charset="0"/>
              </a:rPr>
              <a:t>to the shops?</a:t>
            </a:r>
          </a:p>
        </p:txBody>
      </p:sp>
      <p:sp>
        <p:nvSpPr>
          <p:cNvPr id="58" name="TextBox 57"/>
          <p:cNvSpPr txBox="1"/>
          <p:nvPr/>
        </p:nvSpPr>
        <p:spPr>
          <a:xfrm>
            <a:off x="61123" y="4098026"/>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4. Do you go </a:t>
            </a:r>
            <a:r>
              <a:rPr lang="en-GB" sz="2000" dirty="0">
                <a:solidFill>
                  <a:schemeClr val="accent1">
                    <a:lumMod val="50000"/>
                  </a:schemeClr>
                </a:solidFill>
                <a:latin typeface="Century Gothic" panose="020B0502020202020204" pitchFamily="34" charset="0"/>
              </a:rPr>
              <a:t>to the market?</a:t>
            </a:r>
          </a:p>
        </p:txBody>
      </p:sp>
      <p:sp>
        <p:nvSpPr>
          <p:cNvPr id="59" name="TextBox 58"/>
          <p:cNvSpPr txBox="1"/>
          <p:nvPr/>
        </p:nvSpPr>
        <p:spPr>
          <a:xfrm>
            <a:off x="87770" y="4679023"/>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5. Are you going to go </a:t>
            </a:r>
            <a:r>
              <a:rPr lang="en-GB" sz="2000" dirty="0">
                <a:solidFill>
                  <a:schemeClr val="accent1">
                    <a:lumMod val="50000"/>
                  </a:schemeClr>
                </a:solidFill>
                <a:latin typeface="Century Gothic" panose="020B0502020202020204" pitchFamily="34" charset="0"/>
              </a:rPr>
              <a:t>to the beach?</a:t>
            </a:r>
          </a:p>
        </p:txBody>
      </p:sp>
      <p:sp>
        <p:nvSpPr>
          <p:cNvPr id="60" name="TextBox 59"/>
          <p:cNvSpPr txBox="1"/>
          <p:nvPr/>
        </p:nvSpPr>
        <p:spPr>
          <a:xfrm>
            <a:off x="78385" y="5237847"/>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6. Are you going to go </a:t>
            </a:r>
            <a:r>
              <a:rPr lang="en-GB" sz="2000" dirty="0">
                <a:solidFill>
                  <a:schemeClr val="accent1">
                    <a:lumMod val="50000"/>
                  </a:schemeClr>
                </a:solidFill>
                <a:latin typeface="Century Gothic" panose="020B0502020202020204" pitchFamily="34" charset="0"/>
              </a:rPr>
              <a:t>to the mountains?</a:t>
            </a:r>
          </a:p>
        </p:txBody>
      </p:sp>
      <p:pic>
        <p:nvPicPr>
          <p:cNvPr id="61"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04250" y="3506885"/>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62"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42953" y="3551898"/>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63"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28016" y="4780265"/>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64"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42954" y="4650948"/>
            <a:ext cx="340178" cy="35450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0" y="-1603"/>
            <a:ext cx="1820013" cy="450343"/>
          </a:xfrm>
        </p:spPr>
        <p:txBody>
          <a:bodyPr>
            <a:normAutofit/>
          </a:bodyPr>
          <a:lstStyle/>
          <a:p>
            <a:r>
              <a:rPr lang="en-GB" sz="2200" b="1" dirty="0">
                <a:solidFill>
                  <a:schemeClr val="accent1">
                    <a:lumMod val="50000"/>
                  </a:schemeClr>
                </a:solidFill>
              </a:rPr>
              <a:t>Persona</a:t>
            </a:r>
            <a:r>
              <a:rPr lang="en-GB" sz="2200" b="1" baseline="0" dirty="0">
                <a:solidFill>
                  <a:schemeClr val="accent1">
                    <a:lumMod val="50000"/>
                  </a:schemeClr>
                </a:solidFill>
              </a:rPr>
              <a:t> A</a:t>
            </a:r>
            <a:endParaRPr lang="en-GB" sz="2200" b="1" dirty="0">
              <a:solidFill>
                <a:schemeClr val="accent1">
                  <a:lumMod val="50000"/>
                </a:schemeClr>
              </a:solidFill>
            </a:endParaRPr>
          </a:p>
        </p:txBody>
      </p:sp>
    </p:spTree>
    <p:extLst>
      <p:ext uri="{BB962C8B-B14F-4D97-AF65-F5344CB8AC3E}">
        <p14:creationId xmlns:p14="http://schemas.microsoft.com/office/powerpoint/2010/main" val="24418993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5376" y="857752"/>
            <a:ext cx="5967118" cy="48746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p:txBody>
      </p:sp>
      <p:sp>
        <p:nvSpPr>
          <p:cNvPr id="4" name="Title 2">
            <a:extLst>
              <a:ext uri="{FF2B5EF4-FFF2-40B4-BE49-F238E27FC236}">
                <a16:creationId xmlns:a16="http://schemas.microsoft.com/office/drawing/2014/main" id="{89A9CC99-6E6F-BA4F-8531-09C581FE85E7}"/>
              </a:ext>
            </a:extLst>
          </p:cNvPr>
          <p:cNvSpPr txBox="1">
            <a:spLocks/>
          </p:cNvSpPr>
          <p:nvPr/>
        </p:nvSpPr>
        <p:spPr>
          <a:xfrm>
            <a:off x="91811" y="866304"/>
            <a:ext cx="4917972"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accent1">
                    <a:lumMod val="50000"/>
                  </a:schemeClr>
                </a:solidFill>
              </a:rPr>
              <a:t>Ask your partner these questions.</a:t>
            </a:r>
            <a:endParaRPr lang="en-US" sz="2000" dirty="0">
              <a:solidFill>
                <a:schemeClr val="accent1">
                  <a:lumMod val="50000"/>
                </a:schemeClr>
              </a:solidFill>
            </a:endParaRPr>
          </a:p>
        </p:txBody>
      </p:sp>
      <p:sp>
        <p:nvSpPr>
          <p:cNvPr id="8" name="TextBox 7"/>
          <p:cNvSpPr txBox="1"/>
          <p:nvPr/>
        </p:nvSpPr>
        <p:spPr>
          <a:xfrm>
            <a:off x="53089" y="2813319"/>
            <a:ext cx="6074074"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2. Do you go </a:t>
            </a:r>
            <a:r>
              <a:rPr lang="en-GB" sz="2000" dirty="0">
                <a:solidFill>
                  <a:schemeClr val="accent1">
                    <a:lumMod val="50000"/>
                  </a:schemeClr>
                </a:solidFill>
                <a:latin typeface="Century Gothic" panose="020B0502020202020204" pitchFamily="34" charset="0"/>
              </a:rPr>
              <a:t>to the shops?</a:t>
            </a:r>
          </a:p>
        </p:txBody>
      </p:sp>
      <p:sp>
        <p:nvSpPr>
          <p:cNvPr id="17" name="Rectangle 16"/>
          <p:cNvSpPr/>
          <p:nvPr/>
        </p:nvSpPr>
        <p:spPr>
          <a:xfrm>
            <a:off x="6130319" y="857752"/>
            <a:ext cx="5972033" cy="488880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p:txBody>
      </p:sp>
      <p:sp>
        <p:nvSpPr>
          <p:cNvPr id="19" name="Title 2">
            <a:extLst>
              <a:ext uri="{FF2B5EF4-FFF2-40B4-BE49-F238E27FC236}">
                <a16:creationId xmlns:a16="http://schemas.microsoft.com/office/drawing/2014/main" id="{89A9CC99-6E6F-BA4F-8531-09C581FE85E7}"/>
              </a:ext>
            </a:extLst>
          </p:cNvPr>
          <p:cNvSpPr txBox="1">
            <a:spLocks/>
          </p:cNvSpPr>
          <p:nvPr/>
        </p:nvSpPr>
        <p:spPr>
          <a:xfrm>
            <a:off x="78385" y="1426524"/>
            <a:ext cx="5442017"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accent1">
                    <a:lumMod val="50000"/>
                  </a:schemeClr>
                </a:solidFill>
              </a:rPr>
              <a:t>Tick  (     )  if that person does it and cross out (     ) if that person doesn’t.</a:t>
            </a:r>
            <a:endParaRPr lang="en-US" sz="2000" dirty="0">
              <a:solidFill>
                <a:schemeClr val="accent1">
                  <a:lumMod val="50000"/>
                </a:schemeClr>
              </a:solidFill>
            </a:endParaRPr>
          </a:p>
        </p:txBody>
      </p:sp>
      <p:sp>
        <p:nvSpPr>
          <p:cNvPr id="22" name="TextBox 21"/>
          <p:cNvSpPr txBox="1"/>
          <p:nvPr/>
        </p:nvSpPr>
        <p:spPr>
          <a:xfrm>
            <a:off x="6070100" y="2399471"/>
            <a:ext cx="3881601"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[to the museum]</a:t>
            </a:r>
          </a:p>
        </p:txBody>
      </p:sp>
      <p:sp>
        <p:nvSpPr>
          <p:cNvPr id="24" name="TextBox 23"/>
          <p:cNvSpPr txBox="1"/>
          <p:nvPr/>
        </p:nvSpPr>
        <p:spPr>
          <a:xfrm>
            <a:off x="6070100" y="2921171"/>
            <a:ext cx="4470739"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[to the centre]</a:t>
            </a:r>
          </a:p>
        </p:txBody>
      </p:sp>
      <p:sp>
        <p:nvSpPr>
          <p:cNvPr id="26" name="TextBox 25"/>
          <p:cNvSpPr txBox="1"/>
          <p:nvPr/>
        </p:nvSpPr>
        <p:spPr>
          <a:xfrm>
            <a:off x="6092677" y="3467393"/>
            <a:ext cx="4789622"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[to the shops]</a:t>
            </a:r>
          </a:p>
        </p:txBody>
      </p:sp>
      <p:sp>
        <p:nvSpPr>
          <p:cNvPr id="28" name="TextBox 27"/>
          <p:cNvSpPr txBox="1"/>
          <p:nvPr/>
        </p:nvSpPr>
        <p:spPr>
          <a:xfrm>
            <a:off x="6073800" y="4071615"/>
            <a:ext cx="4179981"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[to the market]</a:t>
            </a:r>
          </a:p>
        </p:txBody>
      </p:sp>
      <p:sp>
        <p:nvSpPr>
          <p:cNvPr id="30" name="TextBox 29"/>
          <p:cNvSpPr txBox="1"/>
          <p:nvPr/>
        </p:nvSpPr>
        <p:spPr>
          <a:xfrm>
            <a:off x="6097981" y="4626014"/>
            <a:ext cx="3966751"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[to the beach]</a:t>
            </a:r>
          </a:p>
        </p:txBody>
      </p:sp>
      <p:sp>
        <p:nvSpPr>
          <p:cNvPr id="32" name="TextBox 31"/>
          <p:cNvSpPr txBox="1"/>
          <p:nvPr/>
        </p:nvSpPr>
        <p:spPr>
          <a:xfrm>
            <a:off x="6130318" y="5238721"/>
            <a:ext cx="3769604"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[to the mountains]</a:t>
            </a:r>
          </a:p>
        </p:txBody>
      </p:sp>
      <p:pic>
        <p:nvPicPr>
          <p:cNvPr id="44"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06346" y="2403982"/>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05306" y="2501143"/>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1964" y="3026571"/>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36"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13755" y="2937502"/>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37"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49905" y="3601682"/>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38"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07988" y="3496956"/>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39"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35900" y="4109725"/>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56141" y="4118650"/>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41"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35900" y="4678104"/>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46"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56036" y="4666581"/>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50"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89019" y="5331111"/>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51"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02916" y="5175395"/>
            <a:ext cx="340178" cy="354501"/>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55421" y="2183948"/>
            <a:ext cx="5414669"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1. Are you going to go to the mountains?</a:t>
            </a:r>
          </a:p>
        </p:txBody>
      </p:sp>
      <p:pic>
        <p:nvPicPr>
          <p:cNvPr id="53"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4465" y="1323855"/>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54"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495" y="1761293"/>
            <a:ext cx="233939" cy="233939"/>
          </a:xfrm>
          <a:prstGeom prst="rect">
            <a:avLst/>
          </a:prstGeom>
          <a:noFill/>
          <a:extLst>
            <a:ext uri="{909E8E84-426E-40dd-AFC4-6F175D3DCCD1}">
              <a14:hiddenFill xmlns:a14="http://schemas.microsoft.com/office/drawing/2010/main" xmlns="">
                <a:solidFill>
                  <a:srgbClr val="FFFFFF"/>
                </a:solidFill>
              </a14:hiddenFill>
            </a:ext>
          </a:extLst>
        </p:spPr>
      </p:pic>
      <p:sp>
        <p:nvSpPr>
          <p:cNvPr id="57" name="TextBox 56"/>
          <p:cNvSpPr txBox="1"/>
          <p:nvPr/>
        </p:nvSpPr>
        <p:spPr>
          <a:xfrm>
            <a:off x="53089" y="3442691"/>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3. Are you going to go </a:t>
            </a:r>
            <a:r>
              <a:rPr lang="en-GB" sz="2000" dirty="0">
                <a:solidFill>
                  <a:schemeClr val="accent1">
                    <a:lumMod val="50000"/>
                  </a:schemeClr>
                </a:solidFill>
                <a:latin typeface="Century Gothic" panose="020B0502020202020204" pitchFamily="34" charset="0"/>
              </a:rPr>
              <a:t>to the market?</a:t>
            </a:r>
          </a:p>
        </p:txBody>
      </p:sp>
      <p:sp>
        <p:nvSpPr>
          <p:cNvPr id="58" name="TextBox 57"/>
          <p:cNvSpPr txBox="1"/>
          <p:nvPr/>
        </p:nvSpPr>
        <p:spPr>
          <a:xfrm>
            <a:off x="61123" y="4098026"/>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4. Do you go </a:t>
            </a:r>
            <a:r>
              <a:rPr lang="en-GB" sz="2000" dirty="0">
                <a:solidFill>
                  <a:schemeClr val="accent1">
                    <a:lumMod val="50000"/>
                  </a:schemeClr>
                </a:solidFill>
                <a:latin typeface="Century Gothic" panose="020B0502020202020204" pitchFamily="34" charset="0"/>
              </a:rPr>
              <a:t>to the beach?</a:t>
            </a:r>
          </a:p>
        </p:txBody>
      </p:sp>
      <p:sp>
        <p:nvSpPr>
          <p:cNvPr id="59" name="TextBox 58"/>
          <p:cNvSpPr txBox="1"/>
          <p:nvPr/>
        </p:nvSpPr>
        <p:spPr>
          <a:xfrm>
            <a:off x="87770" y="4679023"/>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5. Do you go </a:t>
            </a:r>
            <a:r>
              <a:rPr lang="en-GB" sz="2000" dirty="0">
                <a:solidFill>
                  <a:schemeClr val="accent1">
                    <a:lumMod val="50000"/>
                  </a:schemeClr>
                </a:solidFill>
                <a:latin typeface="Century Gothic" panose="020B0502020202020204" pitchFamily="34" charset="0"/>
              </a:rPr>
              <a:t>to the centre?</a:t>
            </a:r>
          </a:p>
        </p:txBody>
      </p:sp>
      <p:sp>
        <p:nvSpPr>
          <p:cNvPr id="60" name="TextBox 59"/>
          <p:cNvSpPr txBox="1"/>
          <p:nvPr/>
        </p:nvSpPr>
        <p:spPr>
          <a:xfrm>
            <a:off x="78385" y="5237847"/>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6. Are you going to go </a:t>
            </a:r>
            <a:r>
              <a:rPr lang="en-GB" sz="2000" dirty="0">
                <a:solidFill>
                  <a:schemeClr val="accent1">
                    <a:lumMod val="50000"/>
                  </a:schemeClr>
                </a:solidFill>
                <a:latin typeface="Century Gothic" panose="020B0502020202020204" pitchFamily="34" charset="0"/>
              </a:rPr>
              <a:t>to the museum?</a:t>
            </a:r>
          </a:p>
        </p:txBody>
      </p:sp>
      <p:sp>
        <p:nvSpPr>
          <p:cNvPr id="42" name="Title 2">
            <a:extLst>
              <a:ext uri="{FF2B5EF4-FFF2-40B4-BE49-F238E27FC236}">
                <a16:creationId xmlns:a16="http://schemas.microsoft.com/office/drawing/2014/main" id="{89A9CC99-6E6F-BA4F-8531-09C581FE85E7}"/>
              </a:ext>
            </a:extLst>
          </p:cNvPr>
          <p:cNvSpPr txBox="1">
            <a:spLocks/>
          </p:cNvSpPr>
          <p:nvPr/>
        </p:nvSpPr>
        <p:spPr>
          <a:xfrm>
            <a:off x="6100136" y="1220978"/>
            <a:ext cx="6188680" cy="7997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accent1">
                    <a:lumMod val="50000"/>
                  </a:schemeClr>
                </a:solidFill>
              </a:rPr>
              <a:t>Persona B: Is your partner asking about where you go normally </a:t>
            </a:r>
            <a:r>
              <a:rPr lang="en-GB" sz="2000" b="1" u="sng" dirty="0">
                <a:solidFill>
                  <a:schemeClr val="accent1">
                    <a:lumMod val="50000"/>
                  </a:schemeClr>
                </a:solidFill>
              </a:rPr>
              <a:t>or</a:t>
            </a:r>
            <a:r>
              <a:rPr lang="en-GB" sz="2000" b="1" dirty="0">
                <a:solidFill>
                  <a:schemeClr val="accent1">
                    <a:lumMod val="50000"/>
                  </a:schemeClr>
                </a:solidFill>
              </a:rPr>
              <a:t> where you are going to go?</a:t>
            </a:r>
          </a:p>
          <a:p>
            <a:pPr>
              <a:lnSpc>
                <a:spcPct val="120000"/>
              </a:lnSpc>
            </a:pPr>
            <a:r>
              <a:rPr lang="en-GB" sz="2000" b="1" dirty="0">
                <a:solidFill>
                  <a:schemeClr val="accent1">
                    <a:lumMod val="50000"/>
                  </a:schemeClr>
                </a:solidFill>
              </a:rPr>
              <a:t>Say whether you normally go / are going to go   (    ) or not (    ) :</a:t>
            </a:r>
            <a:endParaRPr lang="en-US" sz="2000" dirty="0">
              <a:solidFill>
                <a:schemeClr val="accent1">
                  <a:lumMod val="50000"/>
                </a:schemeClr>
              </a:solidFill>
            </a:endParaRPr>
          </a:p>
        </p:txBody>
      </p:sp>
      <p:pic>
        <p:nvPicPr>
          <p:cNvPr id="43" name="Picture 2" descr="http://www.clker.com/cliparts/j/p/l/D/8/K/green-tick-md.png">
            <a:extLst>
              <a:ext uri="{FF2B5EF4-FFF2-40B4-BE49-F238E27FC236}">
                <a16:creationId xmlns:a16="http://schemas.microsoft.com/office/drawing/2014/main" id="{70CAE2CA-98D0-4E3A-BC3A-23AD15E9A8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7141" y="2050147"/>
            <a:ext cx="261092" cy="272084"/>
          </a:xfrm>
          <a:prstGeom prst="rect">
            <a:avLst/>
          </a:prstGeom>
          <a:noFill/>
          <a:extLst>
            <a:ext uri="{909E8E84-426E-40dd-AFC4-6F175D3DCCD1}">
              <a14:hiddenFill xmlns:a14="http://schemas.microsoft.com/office/drawing/2010/main" xmlns="">
                <a:solidFill>
                  <a:srgbClr val="FFFFFF"/>
                </a:solidFill>
              </a14:hiddenFill>
            </a:ext>
          </a:extLst>
        </p:spPr>
      </p:pic>
      <p:pic>
        <p:nvPicPr>
          <p:cNvPr id="45"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35933" y="2082549"/>
            <a:ext cx="233939" cy="233939"/>
          </a:xfrm>
          <a:prstGeom prst="rect">
            <a:avLst/>
          </a:prstGeom>
          <a:noFill/>
          <a:extLst>
            <a:ext uri="{909E8E84-426E-40dd-AFC4-6F175D3DCCD1}">
              <a14:hiddenFill xmlns:a14="http://schemas.microsoft.com/office/drawing/2010/main" xmlns="">
                <a:solidFill>
                  <a:srgbClr val="FFFFFF"/>
                </a:solidFill>
              </a14:hiddenFill>
            </a:ext>
          </a:extLst>
        </p:spPr>
      </p:pic>
      <p:sp>
        <p:nvSpPr>
          <p:cNvPr id="47" name="TextBox 46"/>
          <p:cNvSpPr txBox="1"/>
          <p:nvPr/>
        </p:nvSpPr>
        <p:spPr>
          <a:xfrm>
            <a:off x="9116335" y="1962519"/>
            <a:ext cx="1300040"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normally</a:t>
            </a:r>
          </a:p>
        </p:txBody>
      </p:sp>
      <p:sp>
        <p:nvSpPr>
          <p:cNvPr id="52" name="TextBox 51"/>
          <p:cNvSpPr txBox="1"/>
          <p:nvPr/>
        </p:nvSpPr>
        <p:spPr>
          <a:xfrm>
            <a:off x="10843717" y="1960699"/>
            <a:ext cx="1445099"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next time</a:t>
            </a:r>
          </a:p>
        </p:txBody>
      </p:sp>
      <p:sp>
        <p:nvSpPr>
          <p:cNvPr id="2" name="Title 1"/>
          <p:cNvSpPr>
            <a:spLocks noGrp="1"/>
          </p:cNvSpPr>
          <p:nvPr>
            <p:ph type="title"/>
          </p:nvPr>
        </p:nvSpPr>
        <p:spPr>
          <a:xfrm>
            <a:off x="0" y="-11231"/>
            <a:ext cx="1714500" cy="532119"/>
          </a:xfrm>
        </p:spPr>
        <p:txBody>
          <a:bodyPr>
            <a:noAutofit/>
          </a:bodyPr>
          <a:lstStyle/>
          <a:p>
            <a:r>
              <a:rPr lang="en-GB" sz="2200" b="1" dirty="0">
                <a:solidFill>
                  <a:schemeClr val="accent1">
                    <a:lumMod val="50000"/>
                  </a:schemeClr>
                </a:solidFill>
              </a:rPr>
              <a:t>Persona B</a:t>
            </a:r>
          </a:p>
        </p:txBody>
      </p:sp>
    </p:spTree>
    <p:extLst>
      <p:ext uri="{BB962C8B-B14F-4D97-AF65-F5344CB8AC3E}">
        <p14:creationId xmlns:p14="http://schemas.microsoft.com/office/powerpoint/2010/main" val="36291906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16132" y="483476"/>
            <a:ext cx="2777139"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Persona A</a:t>
            </a:r>
          </a:p>
        </p:txBody>
      </p:sp>
      <p:sp>
        <p:nvSpPr>
          <p:cNvPr id="66" name="TextBox 65"/>
          <p:cNvSpPr txBox="1"/>
          <p:nvPr/>
        </p:nvSpPr>
        <p:spPr>
          <a:xfrm>
            <a:off x="6061805" y="468924"/>
            <a:ext cx="2777139"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Persona B</a:t>
            </a:r>
          </a:p>
        </p:txBody>
      </p:sp>
      <p:sp>
        <p:nvSpPr>
          <p:cNvPr id="39" name="Rectangle 38"/>
          <p:cNvSpPr/>
          <p:nvPr/>
        </p:nvSpPr>
        <p:spPr>
          <a:xfrm>
            <a:off x="95376" y="857752"/>
            <a:ext cx="5967118" cy="48746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p:txBody>
      </p:sp>
      <p:sp>
        <p:nvSpPr>
          <p:cNvPr id="40" name="Title 2">
            <a:extLst>
              <a:ext uri="{FF2B5EF4-FFF2-40B4-BE49-F238E27FC236}">
                <a16:creationId xmlns:a16="http://schemas.microsoft.com/office/drawing/2014/main" id="{89A9CC99-6E6F-BA4F-8531-09C581FE85E7}"/>
              </a:ext>
            </a:extLst>
          </p:cNvPr>
          <p:cNvSpPr txBox="1">
            <a:spLocks/>
          </p:cNvSpPr>
          <p:nvPr/>
        </p:nvSpPr>
        <p:spPr>
          <a:xfrm>
            <a:off x="91811" y="866304"/>
            <a:ext cx="4917972"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accent1">
                    <a:lumMod val="50000"/>
                  </a:schemeClr>
                </a:solidFill>
              </a:rPr>
              <a:t>Ask your partner these questions.</a:t>
            </a:r>
            <a:endParaRPr lang="en-US" sz="2000" dirty="0">
              <a:solidFill>
                <a:schemeClr val="accent1">
                  <a:lumMod val="50000"/>
                </a:schemeClr>
              </a:solidFill>
            </a:endParaRPr>
          </a:p>
        </p:txBody>
      </p:sp>
      <p:sp>
        <p:nvSpPr>
          <p:cNvPr id="44" name="TextBox 43"/>
          <p:cNvSpPr txBox="1"/>
          <p:nvPr/>
        </p:nvSpPr>
        <p:spPr>
          <a:xfrm>
            <a:off x="53089" y="2813319"/>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2. Are you going to go </a:t>
            </a:r>
            <a:r>
              <a:rPr lang="en-GB" sz="2000" dirty="0">
                <a:solidFill>
                  <a:schemeClr val="accent1">
                    <a:lumMod val="50000"/>
                  </a:schemeClr>
                </a:solidFill>
                <a:latin typeface="Century Gothic" panose="020B0502020202020204" pitchFamily="34" charset="0"/>
              </a:rPr>
              <a:t>to the centre?</a:t>
            </a:r>
          </a:p>
        </p:txBody>
      </p:sp>
      <p:sp>
        <p:nvSpPr>
          <p:cNvPr id="48" name="Title 2">
            <a:extLst>
              <a:ext uri="{FF2B5EF4-FFF2-40B4-BE49-F238E27FC236}">
                <a16:creationId xmlns:a16="http://schemas.microsoft.com/office/drawing/2014/main" id="{89A9CC99-6E6F-BA4F-8531-09C581FE85E7}"/>
              </a:ext>
            </a:extLst>
          </p:cNvPr>
          <p:cNvSpPr txBox="1">
            <a:spLocks/>
          </p:cNvSpPr>
          <p:nvPr/>
        </p:nvSpPr>
        <p:spPr>
          <a:xfrm>
            <a:off x="78385" y="1426524"/>
            <a:ext cx="5442017"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accent1">
                    <a:lumMod val="50000"/>
                  </a:schemeClr>
                </a:solidFill>
              </a:rPr>
              <a:t>Tick  (     )  if that person goes / is going to go and cross out (     ) if not.</a:t>
            </a:r>
            <a:endParaRPr lang="en-US" sz="2000" dirty="0">
              <a:solidFill>
                <a:schemeClr val="accent1">
                  <a:lumMod val="50000"/>
                </a:schemeClr>
              </a:solidFill>
            </a:endParaRPr>
          </a:p>
        </p:txBody>
      </p:sp>
      <p:sp>
        <p:nvSpPr>
          <p:cNvPr id="49" name="TextBox 48"/>
          <p:cNvSpPr txBox="1"/>
          <p:nvPr/>
        </p:nvSpPr>
        <p:spPr>
          <a:xfrm>
            <a:off x="55421" y="2183948"/>
            <a:ext cx="5414669"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1. Do you go to the museum?</a:t>
            </a:r>
          </a:p>
        </p:txBody>
      </p:sp>
      <p:pic>
        <p:nvPicPr>
          <p:cNvPr id="50"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4465" y="1323855"/>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51"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71424" y="1786838"/>
            <a:ext cx="233939" cy="233939"/>
          </a:xfrm>
          <a:prstGeom prst="rect">
            <a:avLst/>
          </a:prstGeom>
          <a:noFill/>
          <a:extLst>
            <a:ext uri="{909E8E84-426E-40dd-AFC4-6F175D3DCCD1}">
              <a14:hiddenFill xmlns:a14="http://schemas.microsoft.com/office/drawing/2010/main" xmlns="">
                <a:solidFill>
                  <a:srgbClr val="FFFFFF"/>
                </a:solidFill>
              </a14:hiddenFill>
            </a:ext>
          </a:extLst>
        </p:spPr>
      </p:pic>
      <p:sp>
        <p:nvSpPr>
          <p:cNvPr id="61" name="TextBox 60"/>
          <p:cNvSpPr txBox="1"/>
          <p:nvPr/>
        </p:nvSpPr>
        <p:spPr>
          <a:xfrm>
            <a:off x="53089" y="3442691"/>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3. Do you go </a:t>
            </a:r>
            <a:r>
              <a:rPr lang="en-GB" sz="2000" dirty="0">
                <a:solidFill>
                  <a:schemeClr val="accent1">
                    <a:lumMod val="50000"/>
                  </a:schemeClr>
                </a:solidFill>
                <a:latin typeface="Century Gothic" panose="020B0502020202020204" pitchFamily="34" charset="0"/>
              </a:rPr>
              <a:t>to the shops?</a:t>
            </a:r>
          </a:p>
        </p:txBody>
      </p:sp>
      <p:sp>
        <p:nvSpPr>
          <p:cNvPr id="62" name="TextBox 61"/>
          <p:cNvSpPr txBox="1"/>
          <p:nvPr/>
        </p:nvSpPr>
        <p:spPr>
          <a:xfrm>
            <a:off x="61123" y="4098026"/>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4. Do you go </a:t>
            </a:r>
            <a:r>
              <a:rPr lang="en-GB" sz="2000" dirty="0">
                <a:solidFill>
                  <a:schemeClr val="accent1">
                    <a:lumMod val="50000"/>
                  </a:schemeClr>
                </a:solidFill>
                <a:latin typeface="Century Gothic" panose="020B0502020202020204" pitchFamily="34" charset="0"/>
              </a:rPr>
              <a:t>to the market?</a:t>
            </a:r>
          </a:p>
        </p:txBody>
      </p:sp>
      <p:sp>
        <p:nvSpPr>
          <p:cNvPr id="63" name="TextBox 62"/>
          <p:cNvSpPr txBox="1"/>
          <p:nvPr/>
        </p:nvSpPr>
        <p:spPr>
          <a:xfrm>
            <a:off x="87770" y="4679023"/>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5. Are you going to go </a:t>
            </a:r>
            <a:r>
              <a:rPr lang="en-GB" sz="2000" dirty="0">
                <a:solidFill>
                  <a:schemeClr val="accent1">
                    <a:lumMod val="50000"/>
                  </a:schemeClr>
                </a:solidFill>
                <a:latin typeface="Century Gothic" panose="020B0502020202020204" pitchFamily="34" charset="0"/>
              </a:rPr>
              <a:t>to the beach?</a:t>
            </a:r>
          </a:p>
        </p:txBody>
      </p:sp>
      <p:sp>
        <p:nvSpPr>
          <p:cNvPr id="64" name="TextBox 63"/>
          <p:cNvSpPr txBox="1"/>
          <p:nvPr/>
        </p:nvSpPr>
        <p:spPr>
          <a:xfrm>
            <a:off x="78385" y="5237847"/>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6. Are you going to go </a:t>
            </a:r>
            <a:r>
              <a:rPr lang="en-GB" sz="2000" dirty="0">
                <a:solidFill>
                  <a:schemeClr val="accent1">
                    <a:lumMod val="50000"/>
                  </a:schemeClr>
                </a:solidFill>
                <a:latin typeface="Century Gothic" panose="020B0502020202020204" pitchFamily="34" charset="0"/>
              </a:rPr>
              <a:t>to the mountains?</a:t>
            </a:r>
          </a:p>
        </p:txBody>
      </p:sp>
      <p:sp>
        <p:nvSpPr>
          <p:cNvPr id="89" name="Rectangle 88"/>
          <p:cNvSpPr/>
          <p:nvPr/>
        </p:nvSpPr>
        <p:spPr>
          <a:xfrm>
            <a:off x="6152740" y="857752"/>
            <a:ext cx="5967118" cy="48746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a:p>
            <a:pPr algn="ctr"/>
            <a:endParaRPr lang="en-GB" sz="2000" dirty="0">
              <a:solidFill>
                <a:schemeClr val="accent1">
                  <a:lumMod val="50000"/>
                </a:schemeClr>
              </a:solidFill>
              <a:latin typeface="Century Gothic" panose="020B0502020202020204" pitchFamily="34" charset="0"/>
            </a:endParaRPr>
          </a:p>
        </p:txBody>
      </p:sp>
      <p:sp>
        <p:nvSpPr>
          <p:cNvPr id="90" name="Title 2">
            <a:extLst>
              <a:ext uri="{FF2B5EF4-FFF2-40B4-BE49-F238E27FC236}">
                <a16:creationId xmlns:a16="http://schemas.microsoft.com/office/drawing/2014/main" id="{89A9CC99-6E6F-BA4F-8531-09C581FE85E7}"/>
              </a:ext>
            </a:extLst>
          </p:cNvPr>
          <p:cNvSpPr txBox="1">
            <a:spLocks/>
          </p:cNvSpPr>
          <p:nvPr/>
        </p:nvSpPr>
        <p:spPr>
          <a:xfrm>
            <a:off x="6149175" y="866304"/>
            <a:ext cx="4917972"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accent1">
                    <a:lumMod val="50000"/>
                  </a:schemeClr>
                </a:solidFill>
              </a:rPr>
              <a:t>Ask your partner these questions.</a:t>
            </a:r>
            <a:endParaRPr lang="en-US" sz="2000" dirty="0">
              <a:solidFill>
                <a:schemeClr val="accent1">
                  <a:lumMod val="50000"/>
                </a:schemeClr>
              </a:solidFill>
            </a:endParaRPr>
          </a:p>
        </p:txBody>
      </p:sp>
      <p:sp>
        <p:nvSpPr>
          <p:cNvPr id="91" name="TextBox 90"/>
          <p:cNvSpPr txBox="1"/>
          <p:nvPr/>
        </p:nvSpPr>
        <p:spPr>
          <a:xfrm>
            <a:off x="6110453" y="2813319"/>
            <a:ext cx="6074074"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2. Do you go </a:t>
            </a:r>
            <a:r>
              <a:rPr lang="en-GB" sz="2000" dirty="0">
                <a:solidFill>
                  <a:schemeClr val="accent1">
                    <a:lumMod val="50000"/>
                  </a:schemeClr>
                </a:solidFill>
                <a:latin typeface="Century Gothic" panose="020B0502020202020204" pitchFamily="34" charset="0"/>
              </a:rPr>
              <a:t>to the shops?</a:t>
            </a:r>
          </a:p>
        </p:txBody>
      </p:sp>
      <p:sp>
        <p:nvSpPr>
          <p:cNvPr id="92" name="Title 2">
            <a:extLst>
              <a:ext uri="{FF2B5EF4-FFF2-40B4-BE49-F238E27FC236}">
                <a16:creationId xmlns:a16="http://schemas.microsoft.com/office/drawing/2014/main" id="{89A9CC99-6E6F-BA4F-8531-09C581FE85E7}"/>
              </a:ext>
            </a:extLst>
          </p:cNvPr>
          <p:cNvSpPr txBox="1">
            <a:spLocks/>
          </p:cNvSpPr>
          <p:nvPr/>
        </p:nvSpPr>
        <p:spPr>
          <a:xfrm>
            <a:off x="6135749" y="1426524"/>
            <a:ext cx="5442017"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accent1">
                    <a:lumMod val="50000"/>
                  </a:schemeClr>
                </a:solidFill>
              </a:rPr>
              <a:t>Tick  (     )  if that person does it and cross out (     ) if that person doesn’t.</a:t>
            </a:r>
            <a:endParaRPr lang="en-US" sz="2000" dirty="0">
              <a:solidFill>
                <a:schemeClr val="accent1">
                  <a:lumMod val="50000"/>
                </a:schemeClr>
              </a:solidFill>
            </a:endParaRPr>
          </a:p>
        </p:txBody>
      </p:sp>
      <p:sp>
        <p:nvSpPr>
          <p:cNvPr id="93" name="TextBox 92"/>
          <p:cNvSpPr txBox="1"/>
          <p:nvPr/>
        </p:nvSpPr>
        <p:spPr>
          <a:xfrm>
            <a:off x="6112785" y="2183948"/>
            <a:ext cx="5414669"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1. Are you going to go to the mountains?</a:t>
            </a:r>
          </a:p>
        </p:txBody>
      </p:sp>
      <p:pic>
        <p:nvPicPr>
          <p:cNvPr id="94"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1829" y="1323855"/>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95"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4859" y="1761293"/>
            <a:ext cx="233939" cy="233939"/>
          </a:xfrm>
          <a:prstGeom prst="rect">
            <a:avLst/>
          </a:prstGeom>
          <a:noFill/>
          <a:extLst>
            <a:ext uri="{909E8E84-426E-40dd-AFC4-6F175D3DCCD1}">
              <a14:hiddenFill xmlns:a14="http://schemas.microsoft.com/office/drawing/2010/main" xmlns="">
                <a:solidFill>
                  <a:srgbClr val="FFFFFF"/>
                </a:solidFill>
              </a14:hiddenFill>
            </a:ext>
          </a:extLst>
        </p:spPr>
      </p:pic>
      <p:sp>
        <p:nvSpPr>
          <p:cNvPr id="96" name="TextBox 95"/>
          <p:cNvSpPr txBox="1"/>
          <p:nvPr/>
        </p:nvSpPr>
        <p:spPr>
          <a:xfrm>
            <a:off x="6110453" y="3442691"/>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3. Are you going to go </a:t>
            </a:r>
            <a:r>
              <a:rPr lang="en-GB" sz="2000" dirty="0">
                <a:solidFill>
                  <a:schemeClr val="accent1">
                    <a:lumMod val="50000"/>
                  </a:schemeClr>
                </a:solidFill>
                <a:latin typeface="Century Gothic" panose="020B0502020202020204" pitchFamily="34" charset="0"/>
              </a:rPr>
              <a:t>to the market?</a:t>
            </a:r>
          </a:p>
        </p:txBody>
      </p:sp>
      <p:sp>
        <p:nvSpPr>
          <p:cNvPr id="97" name="TextBox 96"/>
          <p:cNvSpPr txBox="1"/>
          <p:nvPr/>
        </p:nvSpPr>
        <p:spPr>
          <a:xfrm>
            <a:off x="6118487" y="4098026"/>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4. Do you go </a:t>
            </a:r>
            <a:r>
              <a:rPr lang="en-GB" sz="2000" dirty="0">
                <a:solidFill>
                  <a:schemeClr val="accent1">
                    <a:lumMod val="50000"/>
                  </a:schemeClr>
                </a:solidFill>
                <a:latin typeface="Century Gothic" panose="020B0502020202020204" pitchFamily="34" charset="0"/>
              </a:rPr>
              <a:t>to the beach?</a:t>
            </a:r>
          </a:p>
        </p:txBody>
      </p:sp>
      <p:sp>
        <p:nvSpPr>
          <p:cNvPr id="98" name="TextBox 97"/>
          <p:cNvSpPr txBox="1"/>
          <p:nvPr/>
        </p:nvSpPr>
        <p:spPr>
          <a:xfrm>
            <a:off x="6145134" y="4679023"/>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5. Are you going to go </a:t>
            </a:r>
            <a:r>
              <a:rPr lang="en-GB" sz="2000" dirty="0">
                <a:solidFill>
                  <a:schemeClr val="accent1">
                    <a:lumMod val="50000"/>
                  </a:schemeClr>
                </a:solidFill>
                <a:latin typeface="Century Gothic" panose="020B0502020202020204" pitchFamily="34" charset="0"/>
              </a:rPr>
              <a:t>to the centre?</a:t>
            </a:r>
          </a:p>
        </p:txBody>
      </p:sp>
      <p:sp>
        <p:nvSpPr>
          <p:cNvPr id="99" name="TextBox 98"/>
          <p:cNvSpPr txBox="1"/>
          <p:nvPr/>
        </p:nvSpPr>
        <p:spPr>
          <a:xfrm>
            <a:off x="6135749" y="5237847"/>
            <a:ext cx="5940146"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6. Do you go </a:t>
            </a:r>
            <a:r>
              <a:rPr lang="en-GB" sz="2000" dirty="0">
                <a:solidFill>
                  <a:schemeClr val="accent1">
                    <a:lumMod val="50000"/>
                  </a:schemeClr>
                </a:solidFill>
                <a:latin typeface="Century Gothic" panose="020B0502020202020204" pitchFamily="34" charset="0"/>
              </a:rPr>
              <a:t>to the museum?</a:t>
            </a:r>
          </a:p>
        </p:txBody>
      </p:sp>
      <p:pic>
        <p:nvPicPr>
          <p:cNvPr id="67"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8401" y="2176731"/>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68"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0116" y="3520236"/>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69"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6996" y="5294765"/>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70"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0653" y="4042838"/>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71"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0116" y="4788445"/>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72"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0116" y="2912021"/>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73"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18099" y="2195721"/>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75"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40339" y="5288791"/>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76"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00168" y="2845018"/>
            <a:ext cx="340178" cy="354501"/>
          </a:xfrm>
          <a:prstGeom prst="rect">
            <a:avLst/>
          </a:prstGeom>
          <a:noFill/>
          <a:extLst>
            <a:ext uri="{909E8E84-426E-40dd-AFC4-6F175D3DCCD1}">
              <a14:hiddenFill xmlns:a14="http://schemas.microsoft.com/office/drawing/2010/main" xmlns="">
                <a:solidFill>
                  <a:srgbClr val="FFFFFF"/>
                </a:solidFill>
              </a14:hiddenFill>
            </a:ext>
          </a:extLst>
        </p:spPr>
      </p:pic>
      <p:pic>
        <p:nvPicPr>
          <p:cNvPr id="77"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29989" y="3539109"/>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78" name="Picture 2" descr="Red X Cross Wrong Not Clip Art">
            <a:extLst>
              <a:ext uri="{FF2B5EF4-FFF2-40B4-BE49-F238E27FC236}">
                <a16:creationId xmlns:a16="http://schemas.microsoft.com/office/drawing/2014/main" id="{CB18BBC9-FD83-499F-BFF0-CD450BD8B8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40340" y="4749411"/>
            <a:ext cx="233939" cy="233939"/>
          </a:xfrm>
          <a:prstGeom prst="rect">
            <a:avLst/>
          </a:prstGeom>
          <a:noFill/>
          <a:extLst>
            <a:ext uri="{909E8E84-426E-40dd-AFC4-6F175D3DCCD1}">
              <a14:hiddenFill xmlns:a14="http://schemas.microsoft.com/office/drawing/2010/main" xmlns="">
                <a:solidFill>
                  <a:srgbClr val="FFFFFF"/>
                </a:solidFill>
              </a14:hiddenFill>
            </a:ext>
          </a:extLst>
        </p:spPr>
      </p:pic>
      <p:pic>
        <p:nvPicPr>
          <p:cNvPr id="79" name="Picture 2" descr="http://www.clker.com/cliparts/j/p/l/D/8/K/green-tick-md.png">
            <a:extLst>
              <a:ext uri="{FF2B5EF4-FFF2-40B4-BE49-F238E27FC236}">
                <a16:creationId xmlns:a16="http://schemas.microsoft.com/office/drawing/2014/main" id="{B7837D83-19D7-4F50-882E-14CCF3786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14107" y="4117428"/>
            <a:ext cx="340178" cy="35450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2"/>
          <p:cNvSpPr>
            <a:spLocks noGrp="1"/>
          </p:cNvSpPr>
          <p:nvPr>
            <p:ph type="title"/>
          </p:nvPr>
        </p:nvSpPr>
        <p:spPr>
          <a:xfrm>
            <a:off x="-16132" y="-72786"/>
            <a:ext cx="1743332" cy="543752"/>
          </a:xfrm>
        </p:spPr>
        <p:txBody>
          <a:bodyPr>
            <a:normAutofit/>
          </a:bodyPr>
          <a:lstStyle/>
          <a:p>
            <a:r>
              <a:rPr lang="en-GB" sz="2200" b="1" dirty="0">
                <a:solidFill>
                  <a:schemeClr val="accent1">
                    <a:lumMod val="50000"/>
                  </a:schemeClr>
                </a:solidFill>
              </a:rPr>
              <a:t>Respuestas</a:t>
            </a:r>
          </a:p>
        </p:txBody>
      </p:sp>
    </p:spTree>
    <p:extLst>
      <p:ext uri="{BB962C8B-B14F-4D97-AF65-F5344CB8AC3E}">
        <p14:creationId xmlns:p14="http://schemas.microsoft.com/office/powerpoint/2010/main" val="373395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A0E04013-FFE8-472E-A19F-E9029C66495F}"/>
              </a:ext>
            </a:extLst>
          </p:cNvPr>
          <p:cNvGraphicFramePr>
            <a:graphicFrameLocks noGrp="1"/>
          </p:cNvGraphicFramePr>
          <p:nvPr/>
        </p:nvGraphicFramePr>
        <p:xfrm>
          <a:off x="380052" y="2523885"/>
          <a:ext cx="5162338" cy="1743314"/>
        </p:xfrm>
        <a:graphic>
          <a:graphicData uri="http://schemas.openxmlformats.org/drawingml/2006/table">
            <a:tbl>
              <a:tblPr firstRow="1" bandRow="1">
                <a:tableStyleId>{5C22544A-7EE6-4342-B048-85BDC9FD1C3A}</a:tableStyleId>
              </a:tblPr>
              <a:tblGrid>
                <a:gridCol w="2581169">
                  <a:extLst>
                    <a:ext uri="{9D8B030D-6E8A-4147-A177-3AD203B41FA5}">
                      <a16:colId xmlns:a16="http://schemas.microsoft.com/office/drawing/2014/main" val="919787616"/>
                    </a:ext>
                  </a:extLst>
                </a:gridCol>
                <a:gridCol w="2581169">
                  <a:extLst>
                    <a:ext uri="{9D8B030D-6E8A-4147-A177-3AD203B41FA5}">
                      <a16:colId xmlns:a16="http://schemas.microsoft.com/office/drawing/2014/main" val="3622407427"/>
                    </a:ext>
                  </a:extLst>
                </a:gridCol>
              </a:tblGrid>
              <a:tr h="871657">
                <a:tc>
                  <a:txBody>
                    <a:bodyPr/>
                    <a:lstStyle/>
                    <a:p>
                      <a:pPr algn="ctr"/>
                      <a:r>
                        <a:rPr lang="en-GB" sz="3200" b="1" dirty="0" err="1">
                          <a:solidFill>
                            <a:schemeClr val="accent5">
                              <a:lumMod val="50000"/>
                            </a:schemeClr>
                          </a:solidFill>
                          <a:latin typeface="Century Gothic" panose="020B0502020202020204" pitchFamily="34" charset="0"/>
                        </a:rPr>
                        <a:t>feas</a:t>
                      </a:r>
                      <a:endParaRPr lang="en-GB" sz="3200" b="1" dirty="0">
                        <a:solidFill>
                          <a:schemeClr val="accent5">
                            <a:lumMod val="50000"/>
                          </a:schemeClr>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pPr algn="ctr"/>
                      <a:r>
                        <a:rPr lang="en-GB" sz="3200" b="1" dirty="0" err="1">
                          <a:solidFill>
                            <a:schemeClr val="accent5">
                              <a:lumMod val="50000"/>
                            </a:schemeClr>
                          </a:solidFill>
                          <a:latin typeface="Century Gothic" panose="020B0502020202020204" pitchFamily="34" charset="0"/>
                        </a:rPr>
                        <a:t>antiguo</a:t>
                      </a:r>
                      <a:endParaRPr lang="en-GB" sz="3200" b="1" dirty="0">
                        <a:solidFill>
                          <a:schemeClr val="accent5">
                            <a:lumMod val="50000"/>
                          </a:schemeClr>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73799467"/>
                  </a:ext>
                </a:extLst>
              </a:tr>
              <a:tr h="871657">
                <a:tc>
                  <a:txBody>
                    <a:bodyPr/>
                    <a:lstStyle/>
                    <a:p>
                      <a:pPr algn="ctr"/>
                      <a:r>
                        <a:rPr lang="en-GB" sz="3200" b="1" dirty="0" err="1">
                          <a:solidFill>
                            <a:schemeClr val="accent5">
                              <a:lumMod val="50000"/>
                            </a:schemeClr>
                          </a:solidFill>
                          <a:latin typeface="Century Gothic" panose="020B0502020202020204" pitchFamily="34" charset="0"/>
                        </a:rPr>
                        <a:t>tranquilos</a:t>
                      </a:r>
                      <a:endParaRPr lang="en-GB" sz="3200" b="1" dirty="0">
                        <a:solidFill>
                          <a:schemeClr val="accent5">
                            <a:lumMod val="50000"/>
                          </a:schemeClr>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pPr algn="ctr"/>
                      <a:r>
                        <a:rPr lang="en-GB" sz="3200" b="1" dirty="0" err="1">
                          <a:solidFill>
                            <a:schemeClr val="accent5">
                              <a:lumMod val="50000"/>
                            </a:schemeClr>
                          </a:solidFill>
                          <a:latin typeface="Century Gothic" panose="020B0502020202020204" pitchFamily="34" charset="0"/>
                        </a:rPr>
                        <a:t>bonita</a:t>
                      </a:r>
                      <a:endParaRPr lang="en-GB" sz="3200" b="1" dirty="0">
                        <a:solidFill>
                          <a:schemeClr val="accent5">
                            <a:lumMod val="50000"/>
                          </a:schemeClr>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680120459"/>
                  </a:ext>
                </a:extLst>
              </a:tr>
            </a:tbl>
          </a:graphicData>
        </a:graphic>
      </p:graphicFrame>
      <p:sp>
        <p:nvSpPr>
          <p:cNvPr id="7" name="TextBox 6">
            <a:extLst>
              <a:ext uri="{FF2B5EF4-FFF2-40B4-BE49-F238E27FC236}">
                <a16:creationId xmlns:a16="http://schemas.microsoft.com/office/drawing/2014/main" id="{BCA81A52-164F-4731-93D0-25E37F647EA7}"/>
              </a:ext>
            </a:extLst>
          </p:cNvPr>
          <p:cNvSpPr txBox="1"/>
          <p:nvPr/>
        </p:nvSpPr>
        <p:spPr>
          <a:xfrm>
            <a:off x="327763" y="1875067"/>
            <a:ext cx="5162338" cy="523220"/>
          </a:xfrm>
          <a:prstGeom prst="rect">
            <a:avLst/>
          </a:prstGeom>
          <a:noFill/>
        </p:spPr>
        <p:txBody>
          <a:bodyPr wrap="square" rtlCol="0">
            <a:spAutoFit/>
          </a:bodyPr>
          <a:lstStyle/>
          <a:p>
            <a:r>
              <a:rPr lang="en-GB" sz="2800" b="1" i="1" dirty="0">
                <a:solidFill>
                  <a:srgbClr val="002060"/>
                </a:solidFill>
                <a:latin typeface="Century Gothic" panose="020B0502020202020204" pitchFamily="34" charset="0"/>
              </a:rPr>
              <a:t>¿‘Es’ o ‘son’?</a:t>
            </a:r>
          </a:p>
        </p:txBody>
      </p:sp>
      <p:sp>
        <p:nvSpPr>
          <p:cNvPr id="9" name="TextBox 8">
            <a:extLst>
              <a:ext uri="{FF2B5EF4-FFF2-40B4-BE49-F238E27FC236}">
                <a16:creationId xmlns:a16="http://schemas.microsoft.com/office/drawing/2014/main" id="{EB32C28F-E5E1-43BA-9BA7-3805D91B8ACC}"/>
              </a:ext>
            </a:extLst>
          </p:cNvPr>
          <p:cNvSpPr txBox="1"/>
          <p:nvPr/>
        </p:nvSpPr>
        <p:spPr>
          <a:xfrm>
            <a:off x="5849100" y="532825"/>
            <a:ext cx="66181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Persona B </a:t>
            </a:r>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escucha</a:t>
            </a:r>
            <a:r>
              <a:rPr lang="en-GB" sz="2400" dirty="0">
                <a:solidFill>
                  <a:srgbClr val="002060"/>
                </a:solidFill>
                <a:latin typeface="Century Gothic" panose="020B0502020202020204" pitchFamily="34" charset="0"/>
              </a:rPr>
              <a:t> y escribe en inglés)</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 name="TextBox 9">
            <a:extLst>
              <a:ext uri="{FF2B5EF4-FFF2-40B4-BE49-F238E27FC236}">
                <a16:creationId xmlns:a16="http://schemas.microsoft.com/office/drawing/2014/main" id="{17EEAB38-F76D-4D0F-87D3-80A6BE0D5040}"/>
              </a:ext>
            </a:extLst>
          </p:cNvPr>
          <p:cNvSpPr txBox="1"/>
          <p:nvPr/>
        </p:nvSpPr>
        <p:spPr>
          <a:xfrm>
            <a:off x="6048470" y="1143098"/>
            <a:ext cx="5162338" cy="523220"/>
          </a:xfrm>
          <a:prstGeom prst="rect">
            <a:avLst/>
          </a:prstGeom>
          <a:noFill/>
        </p:spPr>
        <p:txBody>
          <a:bodyPr wrap="square" rtlCol="0">
            <a:spAutoFit/>
          </a:bodyPr>
          <a:lstStyle/>
          <a:p>
            <a:r>
              <a:rPr lang="en-GB" sz="2800" b="1" i="1" dirty="0">
                <a:solidFill>
                  <a:srgbClr val="002060"/>
                </a:solidFill>
                <a:latin typeface="Century Gothic" panose="020B0502020202020204" pitchFamily="34" charset="0"/>
              </a:rPr>
              <a:t>¿Singular o plural?</a:t>
            </a:r>
          </a:p>
        </p:txBody>
      </p:sp>
      <p:sp>
        <p:nvSpPr>
          <p:cNvPr id="12" name="TextBox 11">
            <a:extLst>
              <a:ext uri="{FF2B5EF4-FFF2-40B4-BE49-F238E27FC236}">
                <a16:creationId xmlns:a16="http://schemas.microsoft.com/office/drawing/2014/main" id="{277FAC34-92D7-4C1C-8341-56C70D5F82E9}"/>
              </a:ext>
            </a:extLst>
          </p:cNvPr>
          <p:cNvSpPr txBox="1"/>
          <p:nvPr/>
        </p:nvSpPr>
        <p:spPr>
          <a:xfrm>
            <a:off x="6048470" y="1571871"/>
            <a:ext cx="5162338" cy="523220"/>
          </a:xfrm>
          <a:prstGeom prst="rect">
            <a:avLst/>
          </a:prstGeom>
          <a:noFill/>
        </p:spPr>
        <p:txBody>
          <a:bodyPr wrap="square" rtlCol="0">
            <a:spAutoFit/>
          </a:bodyPr>
          <a:lstStyle/>
          <a:p>
            <a:r>
              <a:rPr lang="en-GB" sz="2800" b="1" i="1" dirty="0">
                <a:solidFill>
                  <a:srgbClr val="002060"/>
                </a:solidFill>
                <a:latin typeface="Century Gothic" panose="020B0502020202020204" pitchFamily="34" charset="0"/>
              </a:rPr>
              <a:t>¿Masculino o </a:t>
            </a:r>
            <a:r>
              <a:rPr lang="en-GB" sz="2800" b="1" i="1" dirty="0" err="1">
                <a:solidFill>
                  <a:srgbClr val="002060"/>
                </a:solidFill>
                <a:latin typeface="Century Gothic" panose="020B0502020202020204" pitchFamily="34" charset="0"/>
              </a:rPr>
              <a:t>femenino</a:t>
            </a:r>
            <a:r>
              <a:rPr lang="en-GB" sz="2800" b="1" i="1" dirty="0">
                <a:solidFill>
                  <a:srgbClr val="002060"/>
                </a:solidFill>
                <a:latin typeface="Century Gothic" panose="020B0502020202020204" pitchFamily="34" charset="0"/>
              </a:rPr>
              <a:t>?</a:t>
            </a:r>
          </a:p>
        </p:txBody>
      </p:sp>
      <p:graphicFrame>
        <p:nvGraphicFramePr>
          <p:cNvPr id="13" name="Table 12">
            <a:extLst>
              <a:ext uri="{FF2B5EF4-FFF2-40B4-BE49-F238E27FC236}">
                <a16:creationId xmlns:a16="http://schemas.microsoft.com/office/drawing/2014/main" id="{DCB3F51C-251A-4212-86DC-1B08F60A69C1}"/>
              </a:ext>
            </a:extLst>
          </p:cNvPr>
          <p:cNvGraphicFramePr>
            <a:graphicFrameLocks noGrp="1"/>
          </p:cNvGraphicFramePr>
          <p:nvPr/>
        </p:nvGraphicFramePr>
        <p:xfrm>
          <a:off x="6048470" y="2174751"/>
          <a:ext cx="5199206" cy="3119120"/>
        </p:xfrm>
        <a:graphic>
          <a:graphicData uri="http://schemas.openxmlformats.org/drawingml/2006/table">
            <a:tbl>
              <a:tblPr firstRow="1" bandRow="1">
                <a:tableStyleId>{5C22544A-7EE6-4342-B048-85BDC9FD1C3A}</a:tableStyleId>
              </a:tblPr>
              <a:tblGrid>
                <a:gridCol w="2552259">
                  <a:extLst>
                    <a:ext uri="{9D8B030D-6E8A-4147-A177-3AD203B41FA5}">
                      <a16:colId xmlns:a16="http://schemas.microsoft.com/office/drawing/2014/main" val="919787616"/>
                    </a:ext>
                  </a:extLst>
                </a:gridCol>
                <a:gridCol w="2646947">
                  <a:extLst>
                    <a:ext uri="{9D8B030D-6E8A-4147-A177-3AD203B41FA5}">
                      <a16:colId xmlns:a16="http://schemas.microsoft.com/office/drawing/2014/main" val="3622407427"/>
                    </a:ext>
                  </a:extLst>
                </a:gridCol>
              </a:tblGrid>
              <a:tr h="370840">
                <a:tc>
                  <a:txBody>
                    <a:bodyPr/>
                    <a:lstStyle/>
                    <a:p>
                      <a:endParaRPr lang="en-GB" b="0" i="0" dirty="0">
                        <a:latin typeface="Century Gothic" panose="020B0502020202020204" pitchFamily="34" charset="0"/>
                      </a:endParaRPr>
                    </a:p>
                    <a:p>
                      <a:endParaRPr lang="en-GB" b="0" i="0" dirty="0">
                        <a:latin typeface="Century Gothic" panose="020B0502020202020204" pitchFamily="34" charset="0"/>
                      </a:endParaRPr>
                    </a:p>
                    <a:p>
                      <a:endParaRPr lang="en-GB" dirty="0"/>
                    </a:p>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73799467"/>
                  </a:ext>
                </a:extLst>
              </a:tr>
              <a:tr h="370840">
                <a:tc>
                  <a:txBody>
                    <a:bodyPr/>
                    <a:lstStyle/>
                    <a:p>
                      <a:endParaRPr lang="en-GB" b="0" i="0" dirty="0">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835721587"/>
                  </a:ext>
                </a:extLst>
              </a:tr>
              <a:tr h="370840">
                <a:tc>
                  <a:txBody>
                    <a:bodyPr/>
                    <a:lstStyle/>
                    <a:p>
                      <a:endParaRPr lang="en-GB" b="0" i="0" dirty="0">
                        <a:latin typeface="Century Gothic" panose="020B0502020202020204" pitchFamily="34" charset="0"/>
                      </a:endParaRPr>
                    </a:p>
                    <a:p>
                      <a:endParaRPr lang="en-GB" b="0" i="0" dirty="0">
                        <a:latin typeface="Century Gothic" panose="020B0502020202020204" pitchFamily="34" charset="0"/>
                      </a:endParaRPr>
                    </a:p>
                    <a:p>
                      <a:endParaRPr lang="en-GB" dirty="0"/>
                    </a:p>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680120459"/>
                  </a:ext>
                </a:extLst>
              </a:tr>
              <a:tr h="370840">
                <a:tc>
                  <a:txBody>
                    <a:bodyPr/>
                    <a:lstStyle/>
                    <a:p>
                      <a:endParaRPr lang="en-GB" b="0" i="0" dirty="0">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328820074"/>
                  </a:ext>
                </a:extLst>
              </a:tr>
            </a:tbl>
          </a:graphicData>
        </a:graphic>
      </p:graphicFrame>
      <p:pic>
        <p:nvPicPr>
          <p:cNvPr id="14" name="Picture 13">
            <a:extLst>
              <a:ext uri="{FF2B5EF4-FFF2-40B4-BE49-F238E27FC236}">
                <a16:creationId xmlns:a16="http://schemas.microsoft.com/office/drawing/2014/main" id="{5CCEBDF0-1C3C-4134-A03B-EF5EC9C5A1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2994"/>
          <a:stretch/>
        </p:blipFill>
        <p:spPr>
          <a:xfrm>
            <a:off x="9397001" y="2274158"/>
            <a:ext cx="1070516" cy="931419"/>
          </a:xfrm>
          <a:prstGeom prst="rect">
            <a:avLst/>
          </a:prstGeom>
        </p:spPr>
      </p:pic>
      <p:pic>
        <p:nvPicPr>
          <p:cNvPr id="15" name="Picture 14">
            <a:extLst>
              <a:ext uri="{FF2B5EF4-FFF2-40B4-BE49-F238E27FC236}">
                <a16:creationId xmlns:a16="http://schemas.microsoft.com/office/drawing/2014/main" id="{E6DB92E1-5EA4-4C85-A764-52F0E3CC9B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810" r="46468"/>
          <a:stretch/>
        </p:blipFill>
        <p:spPr>
          <a:xfrm>
            <a:off x="7062283" y="3893249"/>
            <a:ext cx="376832" cy="961453"/>
          </a:xfrm>
          <a:prstGeom prst="rect">
            <a:avLst/>
          </a:prstGeom>
        </p:spPr>
      </p:pic>
      <p:pic>
        <p:nvPicPr>
          <p:cNvPr id="16" name="Picture 15">
            <a:extLst>
              <a:ext uri="{FF2B5EF4-FFF2-40B4-BE49-F238E27FC236}">
                <a16:creationId xmlns:a16="http://schemas.microsoft.com/office/drawing/2014/main" id="{0853D8C4-24E1-45A8-BD44-BAA3C14542F5}"/>
              </a:ext>
            </a:extLst>
          </p:cNvPr>
          <p:cNvPicPr>
            <a:picLocks noChangeAspect="1"/>
          </p:cNvPicPr>
          <p:nvPr/>
        </p:nvPicPr>
        <p:blipFill rotWithShape="1">
          <a:blip r:embed="rId5">
            <a:extLst>
              <a:ext uri="{28A0092B-C50C-407E-A947-70E740481C1C}">
                <a14:useLocalDpi xmlns:a14="http://schemas.microsoft.com/office/drawing/2010/main" val="0"/>
              </a:ext>
            </a:extLst>
          </a:blip>
          <a:srcRect l="8905" t="14819" b="13045"/>
          <a:stretch/>
        </p:blipFill>
        <p:spPr>
          <a:xfrm>
            <a:off x="8697756" y="4104162"/>
            <a:ext cx="1110569" cy="685549"/>
          </a:xfrm>
          <a:prstGeom prst="rect">
            <a:avLst/>
          </a:prstGeom>
        </p:spPr>
      </p:pic>
      <p:pic>
        <p:nvPicPr>
          <p:cNvPr id="17" name="Picture 16">
            <a:extLst>
              <a:ext uri="{FF2B5EF4-FFF2-40B4-BE49-F238E27FC236}">
                <a16:creationId xmlns:a16="http://schemas.microsoft.com/office/drawing/2014/main" id="{ED30C93D-71C7-42B9-862C-F0A0F0E584CF}"/>
              </a:ext>
            </a:extLst>
          </p:cNvPr>
          <p:cNvPicPr>
            <a:picLocks noChangeAspect="1"/>
          </p:cNvPicPr>
          <p:nvPr/>
        </p:nvPicPr>
        <p:blipFill rotWithShape="1">
          <a:blip r:embed="rId5">
            <a:extLst>
              <a:ext uri="{28A0092B-C50C-407E-A947-70E740481C1C}">
                <a14:useLocalDpi xmlns:a14="http://schemas.microsoft.com/office/drawing/2010/main" val="0"/>
              </a:ext>
            </a:extLst>
          </a:blip>
          <a:srcRect l="8905" t="14819" b="13045"/>
          <a:stretch/>
        </p:blipFill>
        <p:spPr>
          <a:xfrm>
            <a:off x="9912232" y="4104163"/>
            <a:ext cx="1110569" cy="685549"/>
          </a:xfrm>
          <a:prstGeom prst="rect">
            <a:avLst/>
          </a:prstGeom>
        </p:spPr>
      </p:pic>
      <p:pic>
        <p:nvPicPr>
          <p:cNvPr id="18" name="Picture 17">
            <a:extLst>
              <a:ext uri="{FF2B5EF4-FFF2-40B4-BE49-F238E27FC236}">
                <a16:creationId xmlns:a16="http://schemas.microsoft.com/office/drawing/2014/main" id="{1C8DF358-DF94-4115-A7AF-26CC6437D0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04989" y="2364908"/>
            <a:ext cx="785298" cy="872553"/>
          </a:xfrm>
          <a:prstGeom prst="rect">
            <a:avLst/>
          </a:prstGeom>
        </p:spPr>
      </p:pic>
      <p:pic>
        <p:nvPicPr>
          <p:cNvPr id="19" name="Picture 18">
            <a:extLst>
              <a:ext uri="{FF2B5EF4-FFF2-40B4-BE49-F238E27FC236}">
                <a16:creationId xmlns:a16="http://schemas.microsoft.com/office/drawing/2014/main" id="{71D39BE0-5EE6-4E3C-911E-A87AA1AF6D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7718" y="2364594"/>
            <a:ext cx="785298" cy="872553"/>
          </a:xfrm>
          <a:prstGeom prst="rect">
            <a:avLst/>
          </a:prstGeom>
        </p:spPr>
      </p:pic>
      <p:sp>
        <p:nvSpPr>
          <p:cNvPr id="20" name="TextBox 19">
            <a:extLst>
              <a:ext uri="{FF2B5EF4-FFF2-40B4-BE49-F238E27FC236}">
                <a16:creationId xmlns:a16="http://schemas.microsoft.com/office/drawing/2014/main" id="{409CC026-BD6A-4CB2-8D13-D767FC30DD10}"/>
              </a:ext>
            </a:extLst>
          </p:cNvPr>
          <p:cNvSpPr txBox="1"/>
          <p:nvPr/>
        </p:nvSpPr>
        <p:spPr>
          <a:xfrm>
            <a:off x="9203873" y="3304984"/>
            <a:ext cx="2043803" cy="461665"/>
          </a:xfrm>
          <a:prstGeom prst="rect">
            <a:avLst/>
          </a:prstGeom>
          <a:noFill/>
        </p:spPr>
        <p:txBody>
          <a:bodyPr wrap="square" rtlCol="0">
            <a:spAutoFit/>
          </a:bodyPr>
          <a:lstStyle/>
          <a:p>
            <a:r>
              <a:rPr lang="en-GB" sz="2400" b="1" dirty="0">
                <a:solidFill>
                  <a:schemeClr val="accent2"/>
                </a:solidFill>
                <a:latin typeface="Century Gothic" panose="020B0502020202020204" pitchFamily="34" charset="0"/>
              </a:rPr>
              <a:t>is pretty</a:t>
            </a:r>
          </a:p>
        </p:txBody>
      </p:sp>
      <p:sp>
        <p:nvSpPr>
          <p:cNvPr id="21" name="TextBox 20">
            <a:extLst>
              <a:ext uri="{FF2B5EF4-FFF2-40B4-BE49-F238E27FC236}">
                <a16:creationId xmlns:a16="http://schemas.microsoft.com/office/drawing/2014/main" id="{5C251E25-298A-43A7-A2BF-D10EF14C9537}"/>
              </a:ext>
            </a:extLst>
          </p:cNvPr>
          <p:cNvSpPr txBox="1"/>
          <p:nvPr/>
        </p:nvSpPr>
        <p:spPr>
          <a:xfrm>
            <a:off x="9203873" y="4862179"/>
            <a:ext cx="2043803" cy="461665"/>
          </a:xfrm>
          <a:prstGeom prst="rect">
            <a:avLst/>
          </a:prstGeom>
          <a:noFill/>
        </p:spPr>
        <p:txBody>
          <a:bodyPr wrap="square" rtlCol="0">
            <a:spAutoFit/>
          </a:bodyPr>
          <a:lstStyle/>
          <a:p>
            <a:r>
              <a:rPr lang="en-GB" sz="2400" b="1" dirty="0">
                <a:solidFill>
                  <a:schemeClr val="accent2"/>
                </a:solidFill>
                <a:latin typeface="Century Gothic" panose="020B0502020202020204" pitchFamily="34" charset="0"/>
              </a:rPr>
              <a:t>are quiet</a:t>
            </a:r>
          </a:p>
        </p:txBody>
      </p:sp>
      <p:sp>
        <p:nvSpPr>
          <p:cNvPr id="22" name="TextBox 21">
            <a:extLst>
              <a:ext uri="{FF2B5EF4-FFF2-40B4-BE49-F238E27FC236}">
                <a16:creationId xmlns:a16="http://schemas.microsoft.com/office/drawing/2014/main" id="{0CD50E2F-E70D-4059-A2B7-8F551BDE157C}"/>
              </a:ext>
            </a:extLst>
          </p:cNvPr>
          <p:cNvSpPr txBox="1"/>
          <p:nvPr/>
        </p:nvSpPr>
        <p:spPr>
          <a:xfrm>
            <a:off x="6746048" y="4882905"/>
            <a:ext cx="2043803" cy="461665"/>
          </a:xfrm>
          <a:prstGeom prst="rect">
            <a:avLst/>
          </a:prstGeom>
          <a:noFill/>
        </p:spPr>
        <p:txBody>
          <a:bodyPr wrap="square" rtlCol="0">
            <a:spAutoFit/>
          </a:bodyPr>
          <a:lstStyle/>
          <a:p>
            <a:r>
              <a:rPr lang="en-GB" sz="2400" b="1" dirty="0">
                <a:solidFill>
                  <a:schemeClr val="accent2"/>
                </a:solidFill>
                <a:latin typeface="Century Gothic" panose="020B0502020202020204" pitchFamily="34" charset="0"/>
              </a:rPr>
              <a:t>is old</a:t>
            </a:r>
          </a:p>
        </p:txBody>
      </p:sp>
      <p:sp>
        <p:nvSpPr>
          <p:cNvPr id="23" name="TextBox 22">
            <a:extLst>
              <a:ext uri="{FF2B5EF4-FFF2-40B4-BE49-F238E27FC236}">
                <a16:creationId xmlns:a16="http://schemas.microsoft.com/office/drawing/2014/main" id="{91441492-53A8-40D7-8D93-00C7A23B5489}"/>
              </a:ext>
            </a:extLst>
          </p:cNvPr>
          <p:cNvSpPr txBox="1"/>
          <p:nvPr/>
        </p:nvSpPr>
        <p:spPr>
          <a:xfrm>
            <a:off x="6608574" y="3320621"/>
            <a:ext cx="2043803" cy="461665"/>
          </a:xfrm>
          <a:prstGeom prst="rect">
            <a:avLst/>
          </a:prstGeom>
          <a:noFill/>
        </p:spPr>
        <p:txBody>
          <a:bodyPr wrap="square" rtlCol="0">
            <a:spAutoFit/>
          </a:bodyPr>
          <a:lstStyle/>
          <a:p>
            <a:r>
              <a:rPr lang="en-GB" sz="2400" b="1" dirty="0">
                <a:solidFill>
                  <a:schemeClr val="accent2"/>
                </a:solidFill>
                <a:latin typeface="Century Gothic" panose="020B0502020202020204" pitchFamily="34" charset="0"/>
              </a:rPr>
              <a:t>are ugly</a:t>
            </a:r>
          </a:p>
        </p:txBody>
      </p:sp>
      <p:sp>
        <p:nvSpPr>
          <p:cNvPr id="24" name="TextBox 23">
            <a:extLst>
              <a:ext uri="{FF2B5EF4-FFF2-40B4-BE49-F238E27FC236}">
                <a16:creationId xmlns:a16="http://schemas.microsoft.com/office/drawing/2014/main" id="{B68ED56A-1B8F-4D50-8201-9AB2FE1BCD4A}"/>
              </a:ext>
            </a:extLst>
          </p:cNvPr>
          <p:cNvSpPr txBox="1"/>
          <p:nvPr/>
        </p:nvSpPr>
        <p:spPr>
          <a:xfrm>
            <a:off x="7610790" y="2153117"/>
            <a:ext cx="1065708"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[views]</a:t>
            </a:r>
          </a:p>
        </p:txBody>
      </p:sp>
      <p:sp>
        <p:nvSpPr>
          <p:cNvPr id="25" name="TextBox 24">
            <a:extLst>
              <a:ext uri="{FF2B5EF4-FFF2-40B4-BE49-F238E27FC236}">
                <a16:creationId xmlns:a16="http://schemas.microsoft.com/office/drawing/2014/main" id="{4ED28D88-D4DD-4654-BB82-BADFDB9736BC}"/>
              </a:ext>
            </a:extLst>
          </p:cNvPr>
          <p:cNvSpPr txBox="1"/>
          <p:nvPr/>
        </p:nvSpPr>
        <p:spPr>
          <a:xfrm>
            <a:off x="10120045" y="3725614"/>
            <a:ext cx="1171437"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[towns]</a:t>
            </a:r>
          </a:p>
        </p:txBody>
      </p:sp>
      <p:sp>
        <p:nvSpPr>
          <p:cNvPr id="4" name="Title 3">
            <a:extLst>
              <a:ext uri="{FF2B5EF4-FFF2-40B4-BE49-F238E27FC236}">
                <a16:creationId xmlns:a16="http://schemas.microsoft.com/office/drawing/2014/main" id="{3D52253E-CCA1-45C8-AD3E-BD0946E745FD}"/>
              </a:ext>
            </a:extLst>
          </p:cNvPr>
          <p:cNvSpPr>
            <a:spLocks noGrp="1"/>
          </p:cNvSpPr>
          <p:nvPr>
            <p:ph type="title"/>
          </p:nvPr>
        </p:nvSpPr>
        <p:spPr>
          <a:xfrm>
            <a:off x="327763" y="195609"/>
            <a:ext cx="10515600" cy="1325563"/>
          </a:xfrm>
        </p:spPr>
        <p:txBody>
          <a:bodyPr/>
          <a:lstStyle/>
          <a:p>
            <a:pPr rtl="0" eaLnBrk="1" fontAlgn="auto" latinLnBrk="0" hangingPunct="1"/>
            <a:r>
              <a:rPr lang="en-GB" sz="2800" b="1" kern="1200" dirty="0">
                <a:solidFill>
                  <a:srgbClr val="002060"/>
                </a:solidFill>
                <a:effectLst/>
                <a:latin typeface="Century Gothic" panose="020B0502020202020204" pitchFamily="34" charset="0"/>
                <a:ea typeface="+mn-ea"/>
                <a:cs typeface="+mn-cs"/>
              </a:rPr>
              <a:t>Persona A </a:t>
            </a:r>
            <a:r>
              <a:rPr lang="en-GB" sz="2400" kern="1200" dirty="0">
                <a:solidFill>
                  <a:srgbClr val="002060"/>
                </a:solidFill>
                <a:effectLst/>
                <a:latin typeface="Century Gothic" panose="020B0502020202020204" pitchFamily="34" charset="0"/>
                <a:ea typeface="+mn-ea"/>
                <a:cs typeface="+mn-cs"/>
              </a:rPr>
              <a:t>(</a:t>
            </a:r>
            <a:r>
              <a:rPr lang="en-GB" sz="2400" kern="1200" dirty="0" err="1">
                <a:solidFill>
                  <a:srgbClr val="002060"/>
                </a:solidFill>
                <a:effectLst/>
                <a:latin typeface="Century Gothic" panose="020B0502020202020204" pitchFamily="34" charset="0"/>
                <a:ea typeface="+mn-ea"/>
                <a:cs typeface="+mn-cs"/>
              </a:rPr>
              <a:t>habla</a:t>
            </a:r>
            <a:r>
              <a:rPr lang="en-GB" sz="2400" kern="1200" dirty="0">
                <a:solidFill>
                  <a:srgbClr val="002060"/>
                </a:solidFill>
                <a:effectLst/>
                <a:latin typeface="Century Gothic" panose="020B0502020202020204" pitchFamily="34" charset="0"/>
                <a:ea typeface="+mn-ea"/>
                <a:cs typeface="+mn-cs"/>
              </a:rPr>
              <a:t>)</a:t>
            </a:r>
            <a:endParaRPr lang="en-GB" dirty="0">
              <a:effectLst/>
            </a:endParaRPr>
          </a:p>
        </p:txBody>
      </p:sp>
      <p:cxnSp>
        <p:nvCxnSpPr>
          <p:cNvPr id="5" name="Straight Connector 4"/>
          <p:cNvCxnSpPr/>
          <p:nvPr/>
        </p:nvCxnSpPr>
        <p:spPr>
          <a:xfrm>
            <a:off x="5733535" y="532825"/>
            <a:ext cx="33415" cy="5703973"/>
          </a:xfrm>
          <a:prstGeom prst="line">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2080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6853370-F685-4142-9293-246B4D4DD67D}"/>
              </a:ext>
            </a:extLst>
          </p:cNvPr>
          <p:cNvGraphicFramePr>
            <a:graphicFrameLocks noGrp="1"/>
          </p:cNvGraphicFramePr>
          <p:nvPr/>
        </p:nvGraphicFramePr>
        <p:xfrm>
          <a:off x="592758" y="2635614"/>
          <a:ext cx="5162338" cy="1839404"/>
        </p:xfrm>
        <a:graphic>
          <a:graphicData uri="http://schemas.openxmlformats.org/drawingml/2006/table">
            <a:tbl>
              <a:tblPr firstRow="1" bandRow="1">
                <a:tableStyleId>{5C22544A-7EE6-4342-B048-85BDC9FD1C3A}</a:tableStyleId>
              </a:tblPr>
              <a:tblGrid>
                <a:gridCol w="2581169">
                  <a:extLst>
                    <a:ext uri="{9D8B030D-6E8A-4147-A177-3AD203B41FA5}">
                      <a16:colId xmlns:a16="http://schemas.microsoft.com/office/drawing/2014/main" val="919787616"/>
                    </a:ext>
                  </a:extLst>
                </a:gridCol>
                <a:gridCol w="2581169">
                  <a:extLst>
                    <a:ext uri="{9D8B030D-6E8A-4147-A177-3AD203B41FA5}">
                      <a16:colId xmlns:a16="http://schemas.microsoft.com/office/drawing/2014/main" val="3622407427"/>
                    </a:ext>
                  </a:extLst>
                </a:gridCol>
              </a:tblGrid>
              <a:tr h="919702">
                <a:tc>
                  <a:txBody>
                    <a:bodyPr/>
                    <a:lstStyle/>
                    <a:p>
                      <a:pPr algn="ctr"/>
                      <a:r>
                        <a:rPr lang="en-GB" sz="3200" b="1" dirty="0" err="1">
                          <a:solidFill>
                            <a:schemeClr val="accent5">
                              <a:lumMod val="50000"/>
                            </a:schemeClr>
                          </a:solidFill>
                          <a:latin typeface="Century Gothic" panose="020B0502020202020204" pitchFamily="34" charset="0"/>
                        </a:rPr>
                        <a:t>caros</a:t>
                      </a:r>
                      <a:endParaRPr lang="en-GB" sz="3200" b="1" dirty="0">
                        <a:solidFill>
                          <a:schemeClr val="accent5">
                            <a:lumMod val="50000"/>
                          </a:schemeClr>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pPr algn="ctr"/>
                      <a:r>
                        <a:rPr lang="en-GB" sz="3200" b="1" dirty="0" err="1">
                          <a:solidFill>
                            <a:schemeClr val="accent5">
                              <a:lumMod val="50000"/>
                            </a:schemeClr>
                          </a:solidFill>
                          <a:latin typeface="Century Gothic" panose="020B0502020202020204" pitchFamily="34" charset="0"/>
                        </a:rPr>
                        <a:t>buena</a:t>
                      </a:r>
                      <a:endParaRPr lang="en-GB" sz="3200" b="1" dirty="0">
                        <a:solidFill>
                          <a:schemeClr val="accent5">
                            <a:lumMod val="50000"/>
                          </a:schemeClr>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73799467"/>
                  </a:ext>
                </a:extLst>
              </a:tr>
              <a:tr h="919702">
                <a:tc>
                  <a:txBody>
                    <a:bodyPr/>
                    <a:lstStyle/>
                    <a:p>
                      <a:pPr algn="ctr"/>
                      <a:r>
                        <a:rPr lang="en-GB" sz="3200" b="1" dirty="0" err="1">
                          <a:solidFill>
                            <a:schemeClr val="accent5">
                              <a:lumMod val="50000"/>
                            </a:schemeClr>
                          </a:solidFill>
                          <a:latin typeface="Century Gothic" panose="020B0502020202020204" pitchFamily="34" charset="0"/>
                        </a:rPr>
                        <a:t>simpáticas</a:t>
                      </a:r>
                      <a:endParaRPr lang="en-GB" sz="3200" b="1" dirty="0">
                        <a:solidFill>
                          <a:schemeClr val="accent5">
                            <a:lumMod val="50000"/>
                          </a:schemeClr>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pPr algn="ctr"/>
                      <a:r>
                        <a:rPr lang="en-GB" sz="3200" b="1" dirty="0" err="1">
                          <a:solidFill>
                            <a:schemeClr val="accent5">
                              <a:lumMod val="50000"/>
                            </a:schemeClr>
                          </a:solidFill>
                          <a:latin typeface="Century Gothic" panose="020B0502020202020204" pitchFamily="34" charset="0"/>
                        </a:rPr>
                        <a:t>pequeño</a:t>
                      </a:r>
                      <a:endParaRPr lang="en-GB" sz="3200" b="1" dirty="0">
                        <a:solidFill>
                          <a:schemeClr val="accent5">
                            <a:lumMod val="50000"/>
                          </a:schemeClr>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680120459"/>
                  </a:ext>
                </a:extLst>
              </a:tr>
            </a:tbl>
          </a:graphicData>
        </a:graphic>
      </p:graphicFrame>
      <p:sp>
        <p:nvSpPr>
          <p:cNvPr id="3" name="TextBox 2">
            <a:extLst>
              <a:ext uri="{FF2B5EF4-FFF2-40B4-BE49-F238E27FC236}">
                <a16:creationId xmlns:a16="http://schemas.microsoft.com/office/drawing/2014/main" id="{33AB8E74-CF1F-473F-9290-2CFB2A1DEF04}"/>
              </a:ext>
            </a:extLst>
          </p:cNvPr>
          <p:cNvSpPr txBox="1"/>
          <p:nvPr/>
        </p:nvSpPr>
        <p:spPr>
          <a:xfrm>
            <a:off x="327763" y="1931210"/>
            <a:ext cx="5162338" cy="523220"/>
          </a:xfrm>
          <a:prstGeom prst="rect">
            <a:avLst/>
          </a:prstGeom>
          <a:noFill/>
        </p:spPr>
        <p:txBody>
          <a:bodyPr wrap="square" rtlCol="0">
            <a:spAutoFit/>
          </a:bodyPr>
          <a:lstStyle/>
          <a:p>
            <a:r>
              <a:rPr lang="en-GB" sz="2800" b="1" i="1" dirty="0">
                <a:solidFill>
                  <a:srgbClr val="002060"/>
                </a:solidFill>
                <a:latin typeface="Century Gothic" panose="020B0502020202020204" pitchFamily="34" charset="0"/>
              </a:rPr>
              <a:t>¿‘Es’ o ‘son’?</a:t>
            </a:r>
          </a:p>
        </p:txBody>
      </p:sp>
      <p:sp>
        <p:nvSpPr>
          <p:cNvPr id="4" name="TextBox 3">
            <a:extLst>
              <a:ext uri="{FF2B5EF4-FFF2-40B4-BE49-F238E27FC236}">
                <a16:creationId xmlns:a16="http://schemas.microsoft.com/office/drawing/2014/main" id="{AF97F593-0757-4243-8C8B-E523D6CCFFCA}"/>
              </a:ext>
            </a:extLst>
          </p:cNvPr>
          <p:cNvSpPr txBox="1"/>
          <p:nvPr/>
        </p:nvSpPr>
        <p:spPr>
          <a:xfrm>
            <a:off x="327763" y="532825"/>
            <a:ext cx="46610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Persona A </a:t>
            </a:r>
            <a:r>
              <a:rPr lang="en-GB" sz="2400" dirty="0">
                <a:solidFill>
                  <a:srgbClr val="002060"/>
                </a:solidFill>
                <a:latin typeface="Century Gothic" panose="020B0502020202020204" pitchFamily="34" charset="0"/>
              </a:rPr>
              <a:t>(habla)</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aphicFrame>
        <p:nvGraphicFramePr>
          <p:cNvPr id="5" name="Table 4">
            <a:extLst>
              <a:ext uri="{FF2B5EF4-FFF2-40B4-BE49-F238E27FC236}">
                <a16:creationId xmlns:a16="http://schemas.microsoft.com/office/drawing/2014/main" id="{9BF15767-CE3E-40D8-87C1-A30B363A858F}"/>
              </a:ext>
            </a:extLst>
          </p:cNvPr>
          <p:cNvGraphicFramePr>
            <a:graphicFrameLocks noGrp="1"/>
          </p:cNvGraphicFramePr>
          <p:nvPr/>
        </p:nvGraphicFramePr>
        <p:xfrm>
          <a:off x="6048470" y="2223974"/>
          <a:ext cx="5199206" cy="3119120"/>
        </p:xfrm>
        <a:graphic>
          <a:graphicData uri="http://schemas.openxmlformats.org/drawingml/2006/table">
            <a:tbl>
              <a:tblPr firstRow="1" bandRow="1">
                <a:tableStyleId>{5C22544A-7EE6-4342-B048-85BDC9FD1C3A}</a:tableStyleId>
              </a:tblPr>
              <a:tblGrid>
                <a:gridCol w="2552259">
                  <a:extLst>
                    <a:ext uri="{9D8B030D-6E8A-4147-A177-3AD203B41FA5}">
                      <a16:colId xmlns:a16="http://schemas.microsoft.com/office/drawing/2014/main" val="919787616"/>
                    </a:ext>
                  </a:extLst>
                </a:gridCol>
                <a:gridCol w="2646947">
                  <a:extLst>
                    <a:ext uri="{9D8B030D-6E8A-4147-A177-3AD203B41FA5}">
                      <a16:colId xmlns:a16="http://schemas.microsoft.com/office/drawing/2014/main" val="3622407427"/>
                    </a:ext>
                  </a:extLst>
                </a:gridCol>
              </a:tblGrid>
              <a:tr h="370840">
                <a:tc>
                  <a:txBody>
                    <a:bodyPr/>
                    <a:lstStyle/>
                    <a:p>
                      <a:endParaRPr lang="en-GB" b="0" i="0" dirty="0">
                        <a:latin typeface="Century Gothic" panose="020B0502020202020204" pitchFamily="34" charset="0"/>
                      </a:endParaRPr>
                    </a:p>
                    <a:p>
                      <a:endParaRPr lang="en-GB" b="0" i="0" dirty="0">
                        <a:latin typeface="Century Gothic" panose="020B0502020202020204" pitchFamily="34" charset="0"/>
                      </a:endParaRPr>
                    </a:p>
                    <a:p>
                      <a:endParaRPr lang="en-GB" dirty="0"/>
                    </a:p>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73799467"/>
                  </a:ext>
                </a:extLst>
              </a:tr>
              <a:tr h="370840">
                <a:tc>
                  <a:txBody>
                    <a:bodyPr/>
                    <a:lstStyle/>
                    <a:p>
                      <a:endParaRPr lang="en-GB" b="0" i="0" dirty="0">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360742644"/>
                  </a:ext>
                </a:extLst>
              </a:tr>
              <a:tr h="370840">
                <a:tc>
                  <a:txBody>
                    <a:bodyPr/>
                    <a:lstStyle/>
                    <a:p>
                      <a:endParaRPr lang="en-GB" b="0" i="0" dirty="0">
                        <a:latin typeface="Century Gothic" panose="020B0502020202020204" pitchFamily="34" charset="0"/>
                      </a:endParaRPr>
                    </a:p>
                    <a:p>
                      <a:endParaRPr lang="en-GB" b="0" i="0" dirty="0">
                        <a:latin typeface="Century Gothic" panose="020B0502020202020204" pitchFamily="34" charset="0"/>
                      </a:endParaRPr>
                    </a:p>
                    <a:p>
                      <a:endParaRPr lang="en-GB" dirty="0"/>
                    </a:p>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680120459"/>
                  </a:ext>
                </a:extLst>
              </a:tr>
              <a:tr h="370840">
                <a:tc>
                  <a:txBody>
                    <a:bodyPr/>
                    <a:lstStyle/>
                    <a:p>
                      <a:endParaRPr lang="en-GB" b="0" i="0" dirty="0">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720764083"/>
                  </a:ext>
                </a:extLst>
              </a:tr>
            </a:tbl>
          </a:graphicData>
        </a:graphic>
      </p:graphicFrame>
      <p:pic>
        <p:nvPicPr>
          <p:cNvPr id="6" name="Picture 5">
            <a:extLst>
              <a:ext uri="{FF2B5EF4-FFF2-40B4-BE49-F238E27FC236}">
                <a16:creationId xmlns:a16="http://schemas.microsoft.com/office/drawing/2014/main" id="{C5C8E75B-08E3-45FB-A8BF-022E1E7F1F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0032" y="2434027"/>
            <a:ext cx="887353" cy="774955"/>
          </a:xfrm>
          <a:prstGeom prst="rect">
            <a:avLst/>
          </a:prstGeom>
        </p:spPr>
      </p:pic>
      <p:pic>
        <p:nvPicPr>
          <p:cNvPr id="7" name="Picture 6">
            <a:extLst>
              <a:ext uri="{FF2B5EF4-FFF2-40B4-BE49-F238E27FC236}">
                <a16:creationId xmlns:a16="http://schemas.microsoft.com/office/drawing/2014/main" id="{EBABC143-8392-4DC6-A6AD-1CB7476C24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6502" y="3723911"/>
            <a:ext cx="1280047" cy="1280047"/>
          </a:xfrm>
          <a:prstGeom prst="rect">
            <a:avLst/>
          </a:prstGeom>
        </p:spPr>
      </p:pic>
      <p:grpSp>
        <p:nvGrpSpPr>
          <p:cNvPr id="8" name="Group 7">
            <a:extLst>
              <a:ext uri="{FF2B5EF4-FFF2-40B4-BE49-F238E27FC236}">
                <a16:creationId xmlns:a16="http://schemas.microsoft.com/office/drawing/2014/main" id="{F18DCDF2-09C1-416F-B6D8-E15E2A8E4E3B}"/>
              </a:ext>
            </a:extLst>
          </p:cNvPr>
          <p:cNvGrpSpPr/>
          <p:nvPr/>
        </p:nvGrpSpPr>
        <p:grpSpPr>
          <a:xfrm>
            <a:off x="9145288" y="2385281"/>
            <a:ext cx="1808295" cy="970043"/>
            <a:chOff x="3305081" y="3709654"/>
            <a:chExt cx="1808295" cy="970043"/>
          </a:xfrm>
        </p:grpSpPr>
        <p:pic>
          <p:nvPicPr>
            <p:cNvPr id="9" name="Picture 8">
              <a:extLst>
                <a:ext uri="{FF2B5EF4-FFF2-40B4-BE49-F238E27FC236}">
                  <a16:creationId xmlns:a16="http://schemas.microsoft.com/office/drawing/2014/main" id="{8D387D04-DC9D-40E2-B039-036DBC2A6D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05081" y="3709654"/>
              <a:ext cx="982127" cy="945567"/>
            </a:xfrm>
            <a:prstGeom prst="rect">
              <a:avLst/>
            </a:prstGeom>
          </p:spPr>
        </p:pic>
        <p:pic>
          <p:nvPicPr>
            <p:cNvPr id="10" name="Picture 9">
              <a:extLst>
                <a:ext uri="{FF2B5EF4-FFF2-40B4-BE49-F238E27FC236}">
                  <a16:creationId xmlns:a16="http://schemas.microsoft.com/office/drawing/2014/main" id="{561CB006-4D5F-485F-9DF0-14410CC022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1249" y="3734130"/>
              <a:ext cx="982127" cy="945567"/>
            </a:xfrm>
            <a:prstGeom prst="rect">
              <a:avLst/>
            </a:prstGeom>
          </p:spPr>
        </p:pic>
      </p:grpSp>
      <p:sp>
        <p:nvSpPr>
          <p:cNvPr id="11" name="TextBox 10">
            <a:extLst>
              <a:ext uri="{FF2B5EF4-FFF2-40B4-BE49-F238E27FC236}">
                <a16:creationId xmlns:a16="http://schemas.microsoft.com/office/drawing/2014/main" id="{CCEE93BA-4E6C-4393-BBEF-B303906DD11F}"/>
              </a:ext>
            </a:extLst>
          </p:cNvPr>
          <p:cNvSpPr txBox="1"/>
          <p:nvPr/>
        </p:nvSpPr>
        <p:spPr>
          <a:xfrm>
            <a:off x="5849100" y="532825"/>
            <a:ext cx="66181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Persona B </a:t>
            </a:r>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escucha</a:t>
            </a:r>
            <a:r>
              <a:rPr lang="en-GB" sz="2400" dirty="0">
                <a:solidFill>
                  <a:srgbClr val="002060"/>
                </a:solidFill>
                <a:latin typeface="Century Gothic" panose="020B0502020202020204" pitchFamily="34" charset="0"/>
              </a:rPr>
              <a:t> y escribe en inglés)</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10A5CB77-3D56-4261-A10E-4E52180A61B9}"/>
              </a:ext>
            </a:extLst>
          </p:cNvPr>
          <p:cNvSpPr txBox="1"/>
          <p:nvPr/>
        </p:nvSpPr>
        <p:spPr>
          <a:xfrm>
            <a:off x="6048470" y="1143098"/>
            <a:ext cx="5162338" cy="523220"/>
          </a:xfrm>
          <a:prstGeom prst="rect">
            <a:avLst/>
          </a:prstGeom>
          <a:noFill/>
        </p:spPr>
        <p:txBody>
          <a:bodyPr wrap="square" rtlCol="0">
            <a:spAutoFit/>
          </a:bodyPr>
          <a:lstStyle/>
          <a:p>
            <a:r>
              <a:rPr lang="en-GB" sz="2800" b="1" i="1" dirty="0">
                <a:solidFill>
                  <a:srgbClr val="002060"/>
                </a:solidFill>
                <a:latin typeface="Century Gothic" panose="020B0502020202020204" pitchFamily="34" charset="0"/>
              </a:rPr>
              <a:t>¿Singular o plural?</a:t>
            </a:r>
          </a:p>
        </p:txBody>
      </p:sp>
      <p:sp>
        <p:nvSpPr>
          <p:cNvPr id="13" name="TextBox 12">
            <a:extLst>
              <a:ext uri="{FF2B5EF4-FFF2-40B4-BE49-F238E27FC236}">
                <a16:creationId xmlns:a16="http://schemas.microsoft.com/office/drawing/2014/main" id="{B65C1BEF-1D54-4252-B2CA-39480D246D49}"/>
              </a:ext>
            </a:extLst>
          </p:cNvPr>
          <p:cNvSpPr txBox="1"/>
          <p:nvPr/>
        </p:nvSpPr>
        <p:spPr>
          <a:xfrm>
            <a:off x="6048470" y="1571871"/>
            <a:ext cx="5162338" cy="523220"/>
          </a:xfrm>
          <a:prstGeom prst="rect">
            <a:avLst/>
          </a:prstGeom>
          <a:noFill/>
        </p:spPr>
        <p:txBody>
          <a:bodyPr wrap="square" rtlCol="0">
            <a:spAutoFit/>
          </a:bodyPr>
          <a:lstStyle/>
          <a:p>
            <a:r>
              <a:rPr lang="en-GB" sz="2800" b="1" i="1" dirty="0">
                <a:solidFill>
                  <a:srgbClr val="002060"/>
                </a:solidFill>
                <a:latin typeface="Century Gothic" panose="020B0502020202020204" pitchFamily="34" charset="0"/>
              </a:rPr>
              <a:t>¿Masculino o </a:t>
            </a:r>
            <a:r>
              <a:rPr lang="en-GB" sz="2800" b="1" i="1" dirty="0" err="1">
                <a:solidFill>
                  <a:srgbClr val="002060"/>
                </a:solidFill>
                <a:latin typeface="Century Gothic" panose="020B0502020202020204" pitchFamily="34" charset="0"/>
              </a:rPr>
              <a:t>femenino</a:t>
            </a:r>
            <a:r>
              <a:rPr lang="en-GB" sz="2800" b="1" i="1" dirty="0">
                <a:solidFill>
                  <a:srgbClr val="002060"/>
                </a:solidFill>
                <a:latin typeface="Century Gothic" panose="020B0502020202020204" pitchFamily="34" charset="0"/>
              </a:rPr>
              <a:t>?</a:t>
            </a:r>
          </a:p>
        </p:txBody>
      </p:sp>
      <p:sp>
        <p:nvSpPr>
          <p:cNvPr id="14" name="Rounded Rectangle 18">
            <a:extLst>
              <a:ext uri="{FF2B5EF4-FFF2-40B4-BE49-F238E27FC236}">
                <a16:creationId xmlns:a16="http://schemas.microsoft.com/office/drawing/2014/main" id="{1EBF6F73-3DD0-434F-B5D4-C1904BB3D3D4}"/>
              </a:ext>
            </a:extLst>
          </p:cNvPr>
          <p:cNvSpPr/>
          <p:nvPr/>
        </p:nvSpPr>
        <p:spPr>
          <a:xfrm>
            <a:off x="9648092" y="88327"/>
            <a:ext cx="2239108" cy="36613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latin typeface="Century Gothic" panose="020B0502020202020204" pitchFamily="34" charset="0"/>
            </a:endParaRPr>
          </a:p>
        </p:txBody>
      </p:sp>
      <p:pic>
        <p:nvPicPr>
          <p:cNvPr id="15" name="Picture 14">
            <a:extLst>
              <a:ext uri="{FF2B5EF4-FFF2-40B4-BE49-F238E27FC236}">
                <a16:creationId xmlns:a16="http://schemas.microsoft.com/office/drawing/2014/main" id="{BE4D9410-E231-4370-938A-4CBC4B5385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5163" y="4066380"/>
            <a:ext cx="887790" cy="702834"/>
          </a:xfrm>
          <a:prstGeom prst="rect">
            <a:avLst/>
          </a:prstGeom>
        </p:spPr>
      </p:pic>
      <p:pic>
        <p:nvPicPr>
          <p:cNvPr id="16" name="Picture 15">
            <a:extLst>
              <a:ext uri="{FF2B5EF4-FFF2-40B4-BE49-F238E27FC236}">
                <a16:creationId xmlns:a16="http://schemas.microsoft.com/office/drawing/2014/main" id="{3A5953DA-B1DD-4732-BE2C-823B988DDF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7238" y="4066380"/>
            <a:ext cx="887790" cy="702834"/>
          </a:xfrm>
          <a:prstGeom prst="rect">
            <a:avLst/>
          </a:prstGeom>
        </p:spPr>
      </p:pic>
      <p:sp>
        <p:nvSpPr>
          <p:cNvPr id="17" name="TextBox 16">
            <a:extLst>
              <a:ext uri="{FF2B5EF4-FFF2-40B4-BE49-F238E27FC236}">
                <a16:creationId xmlns:a16="http://schemas.microsoft.com/office/drawing/2014/main" id="{84EB560A-96C6-4D81-A8BE-12C536245227}"/>
              </a:ext>
            </a:extLst>
          </p:cNvPr>
          <p:cNvSpPr txBox="1"/>
          <p:nvPr/>
        </p:nvSpPr>
        <p:spPr>
          <a:xfrm>
            <a:off x="6536792" y="4926446"/>
            <a:ext cx="2043803" cy="461665"/>
          </a:xfrm>
          <a:prstGeom prst="rect">
            <a:avLst/>
          </a:prstGeom>
          <a:noFill/>
        </p:spPr>
        <p:txBody>
          <a:bodyPr wrap="square" rtlCol="0">
            <a:spAutoFit/>
          </a:bodyPr>
          <a:lstStyle/>
          <a:p>
            <a:r>
              <a:rPr lang="en-GB" sz="2400" b="1" dirty="0">
                <a:solidFill>
                  <a:schemeClr val="accent2"/>
                </a:solidFill>
                <a:latin typeface="Century Gothic" panose="020B0502020202020204" pitchFamily="34" charset="0"/>
              </a:rPr>
              <a:t>are nice</a:t>
            </a:r>
          </a:p>
        </p:txBody>
      </p:sp>
      <p:sp>
        <p:nvSpPr>
          <p:cNvPr id="18" name="TextBox 17">
            <a:extLst>
              <a:ext uri="{FF2B5EF4-FFF2-40B4-BE49-F238E27FC236}">
                <a16:creationId xmlns:a16="http://schemas.microsoft.com/office/drawing/2014/main" id="{896118D2-CBFC-458B-A438-D23A8E4782D7}"/>
              </a:ext>
            </a:extLst>
          </p:cNvPr>
          <p:cNvSpPr txBox="1"/>
          <p:nvPr/>
        </p:nvSpPr>
        <p:spPr>
          <a:xfrm>
            <a:off x="8674943" y="3355324"/>
            <a:ext cx="2572733" cy="461665"/>
          </a:xfrm>
          <a:prstGeom prst="rect">
            <a:avLst/>
          </a:prstGeom>
          <a:noFill/>
        </p:spPr>
        <p:txBody>
          <a:bodyPr wrap="square" rtlCol="0">
            <a:spAutoFit/>
          </a:bodyPr>
          <a:lstStyle/>
          <a:p>
            <a:r>
              <a:rPr lang="en-GB" sz="2400" b="1" dirty="0">
                <a:solidFill>
                  <a:schemeClr val="accent2"/>
                </a:solidFill>
                <a:latin typeface="Century Gothic" panose="020B0502020202020204" pitchFamily="34" charset="0"/>
              </a:rPr>
              <a:t>are expensive</a:t>
            </a:r>
          </a:p>
        </p:txBody>
      </p:sp>
      <p:sp>
        <p:nvSpPr>
          <p:cNvPr id="19" name="TextBox 18">
            <a:extLst>
              <a:ext uri="{FF2B5EF4-FFF2-40B4-BE49-F238E27FC236}">
                <a16:creationId xmlns:a16="http://schemas.microsoft.com/office/drawing/2014/main" id="{010AE8D7-CBCC-48EF-98E1-DB4A0DE3DCD7}"/>
              </a:ext>
            </a:extLst>
          </p:cNvPr>
          <p:cNvSpPr txBox="1"/>
          <p:nvPr/>
        </p:nvSpPr>
        <p:spPr>
          <a:xfrm>
            <a:off x="6682263" y="3375585"/>
            <a:ext cx="2043803" cy="461665"/>
          </a:xfrm>
          <a:prstGeom prst="rect">
            <a:avLst/>
          </a:prstGeom>
          <a:noFill/>
        </p:spPr>
        <p:txBody>
          <a:bodyPr wrap="square" rtlCol="0">
            <a:spAutoFit/>
          </a:bodyPr>
          <a:lstStyle/>
          <a:p>
            <a:r>
              <a:rPr lang="en-GB" sz="2400" b="1" dirty="0">
                <a:solidFill>
                  <a:schemeClr val="accent2"/>
                </a:solidFill>
                <a:latin typeface="Century Gothic" panose="020B0502020202020204" pitchFamily="34" charset="0"/>
              </a:rPr>
              <a:t>is good</a:t>
            </a:r>
          </a:p>
        </p:txBody>
      </p:sp>
      <p:sp>
        <p:nvSpPr>
          <p:cNvPr id="20" name="TextBox 19">
            <a:extLst>
              <a:ext uri="{FF2B5EF4-FFF2-40B4-BE49-F238E27FC236}">
                <a16:creationId xmlns:a16="http://schemas.microsoft.com/office/drawing/2014/main" id="{D8F9DE87-2863-4C9B-B814-5127B60378ED}"/>
              </a:ext>
            </a:extLst>
          </p:cNvPr>
          <p:cNvSpPr txBox="1"/>
          <p:nvPr/>
        </p:nvSpPr>
        <p:spPr>
          <a:xfrm>
            <a:off x="8958136" y="4924336"/>
            <a:ext cx="2043803" cy="461665"/>
          </a:xfrm>
          <a:prstGeom prst="rect">
            <a:avLst/>
          </a:prstGeom>
          <a:noFill/>
        </p:spPr>
        <p:txBody>
          <a:bodyPr wrap="square" rtlCol="0">
            <a:spAutoFit/>
          </a:bodyPr>
          <a:lstStyle/>
          <a:p>
            <a:r>
              <a:rPr lang="en-GB" sz="2400" b="1" dirty="0">
                <a:solidFill>
                  <a:schemeClr val="accent2"/>
                </a:solidFill>
                <a:latin typeface="Century Gothic" panose="020B0502020202020204" pitchFamily="34" charset="0"/>
              </a:rPr>
              <a:t>is small</a:t>
            </a:r>
          </a:p>
        </p:txBody>
      </p:sp>
      <p:sp>
        <p:nvSpPr>
          <p:cNvPr id="21" name="TextBox 20">
            <a:extLst>
              <a:ext uri="{FF2B5EF4-FFF2-40B4-BE49-F238E27FC236}">
                <a16:creationId xmlns:a16="http://schemas.microsoft.com/office/drawing/2014/main" id="{9B09BA5D-31AB-44D3-A776-8085FEA1BB9D}"/>
              </a:ext>
            </a:extLst>
          </p:cNvPr>
          <p:cNvSpPr txBox="1"/>
          <p:nvPr/>
        </p:nvSpPr>
        <p:spPr>
          <a:xfrm>
            <a:off x="8614632" y="3835634"/>
            <a:ext cx="1171437"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[team]</a:t>
            </a:r>
          </a:p>
        </p:txBody>
      </p:sp>
      <p:sp>
        <p:nvSpPr>
          <p:cNvPr id="22" name="Title 2">
            <a:extLst>
              <a:ext uri="{FF2B5EF4-FFF2-40B4-BE49-F238E27FC236}">
                <a16:creationId xmlns:a16="http://schemas.microsoft.com/office/drawing/2014/main" id="{8B05FE4E-231F-4C42-A309-42FC8103936B}"/>
              </a:ext>
            </a:extLst>
          </p:cNvPr>
          <p:cNvSpPr>
            <a:spLocks noGrp="1"/>
          </p:cNvSpPr>
          <p:nvPr>
            <p:ph type="title"/>
          </p:nvPr>
        </p:nvSpPr>
        <p:spPr>
          <a:xfrm>
            <a:off x="9709528" y="112803"/>
            <a:ext cx="2352431" cy="380192"/>
          </a:xfrm>
        </p:spPr>
        <p:txBody>
          <a:bodyPr>
            <a:normAutofit fontScale="90000"/>
          </a:bodyPr>
          <a:lstStyle/>
          <a:p>
            <a:r>
              <a:rPr lang="en-GB" sz="2000" b="1" dirty="0" err="1">
                <a:solidFill>
                  <a:schemeClr val="bg1"/>
                </a:solidFill>
                <a:latin typeface="Century Gothic" panose="020B0502020202020204" pitchFamily="34" charset="0"/>
              </a:rPr>
              <a:t>hablar</a:t>
            </a:r>
            <a:r>
              <a:rPr lang="en-GB" sz="2000" b="1" dirty="0">
                <a:solidFill>
                  <a:schemeClr val="bg1"/>
                </a:solidFill>
                <a:latin typeface="Century Gothic" panose="020B0502020202020204" pitchFamily="34" charset="0"/>
              </a:rPr>
              <a:t> / escuchar</a:t>
            </a:r>
            <a:endParaRPr lang="en-GB" sz="2000" dirty="0">
              <a:solidFill>
                <a:schemeClr val="bg1"/>
              </a:solidFill>
            </a:endParaRPr>
          </a:p>
        </p:txBody>
      </p:sp>
      <p:cxnSp>
        <p:nvCxnSpPr>
          <p:cNvPr id="24" name="Straight Connector 23"/>
          <p:cNvCxnSpPr/>
          <p:nvPr/>
        </p:nvCxnSpPr>
        <p:spPr>
          <a:xfrm flipH="1">
            <a:off x="5826433" y="461913"/>
            <a:ext cx="7772" cy="5737870"/>
          </a:xfrm>
          <a:prstGeom prst="line">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3888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3C46DA-9E62-4556-9680-E856A8D062C2}"/>
              </a:ext>
            </a:extLst>
          </p:cNvPr>
          <p:cNvSpPr txBox="1"/>
          <p:nvPr/>
        </p:nvSpPr>
        <p:spPr>
          <a:xfrm>
            <a:off x="6681608" y="971529"/>
            <a:ext cx="33520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Persona B </a:t>
            </a:r>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habla</a:t>
            </a:r>
            <a:r>
              <a:rPr lang="en-GB" sz="2400" dirty="0">
                <a:solidFill>
                  <a:srgbClr val="002060"/>
                </a:solidFill>
                <a:latin typeface="Century Gothic" panose="020B0502020202020204" pitchFamily="34" charset="0"/>
              </a:rPr>
              <a:t>)</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aphicFrame>
        <p:nvGraphicFramePr>
          <p:cNvPr id="4" name="Table 3">
            <a:extLst>
              <a:ext uri="{FF2B5EF4-FFF2-40B4-BE49-F238E27FC236}">
                <a16:creationId xmlns:a16="http://schemas.microsoft.com/office/drawing/2014/main" id="{0DE981C2-7509-4BA7-A31A-642A67F62503}"/>
              </a:ext>
            </a:extLst>
          </p:cNvPr>
          <p:cNvGraphicFramePr>
            <a:graphicFrameLocks noGrp="1"/>
          </p:cNvGraphicFramePr>
          <p:nvPr/>
        </p:nvGraphicFramePr>
        <p:xfrm>
          <a:off x="628328" y="1934956"/>
          <a:ext cx="5199206" cy="3119120"/>
        </p:xfrm>
        <a:graphic>
          <a:graphicData uri="http://schemas.openxmlformats.org/drawingml/2006/table">
            <a:tbl>
              <a:tblPr firstRow="1" bandRow="1">
                <a:tableStyleId>{5C22544A-7EE6-4342-B048-85BDC9FD1C3A}</a:tableStyleId>
              </a:tblPr>
              <a:tblGrid>
                <a:gridCol w="2552259">
                  <a:extLst>
                    <a:ext uri="{9D8B030D-6E8A-4147-A177-3AD203B41FA5}">
                      <a16:colId xmlns:a16="http://schemas.microsoft.com/office/drawing/2014/main" val="919787616"/>
                    </a:ext>
                  </a:extLst>
                </a:gridCol>
                <a:gridCol w="2646947">
                  <a:extLst>
                    <a:ext uri="{9D8B030D-6E8A-4147-A177-3AD203B41FA5}">
                      <a16:colId xmlns:a16="http://schemas.microsoft.com/office/drawing/2014/main" val="3622407427"/>
                    </a:ext>
                  </a:extLst>
                </a:gridCol>
              </a:tblGrid>
              <a:tr h="370840">
                <a:tc>
                  <a:txBody>
                    <a:bodyPr/>
                    <a:lstStyle/>
                    <a:p>
                      <a:endParaRPr lang="en-GB" b="0" i="0" dirty="0">
                        <a:latin typeface="Century Gothic" panose="020B0502020202020204" pitchFamily="34" charset="0"/>
                      </a:endParaRPr>
                    </a:p>
                    <a:p>
                      <a:endParaRPr lang="en-GB" b="0" i="0" dirty="0">
                        <a:latin typeface="Century Gothic" panose="020B0502020202020204" pitchFamily="34" charset="0"/>
                      </a:endParaRPr>
                    </a:p>
                    <a:p>
                      <a:endParaRPr lang="en-GB" dirty="0"/>
                    </a:p>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73799467"/>
                  </a:ext>
                </a:extLst>
              </a:tr>
              <a:tr h="370840">
                <a:tc>
                  <a:txBody>
                    <a:bodyPr/>
                    <a:lstStyle/>
                    <a:p>
                      <a:endParaRPr lang="en-GB" b="0" i="0" dirty="0">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835721587"/>
                  </a:ext>
                </a:extLst>
              </a:tr>
              <a:tr h="370840">
                <a:tc>
                  <a:txBody>
                    <a:bodyPr/>
                    <a:lstStyle/>
                    <a:p>
                      <a:endParaRPr lang="en-GB" b="0" i="0" dirty="0">
                        <a:latin typeface="Century Gothic" panose="020B0502020202020204" pitchFamily="34" charset="0"/>
                      </a:endParaRPr>
                    </a:p>
                    <a:p>
                      <a:endParaRPr lang="en-GB" b="0" i="0" dirty="0">
                        <a:latin typeface="Century Gothic" panose="020B0502020202020204" pitchFamily="34" charset="0"/>
                      </a:endParaRPr>
                    </a:p>
                    <a:p>
                      <a:endParaRPr lang="en-GB" dirty="0"/>
                    </a:p>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680120459"/>
                  </a:ext>
                </a:extLst>
              </a:tr>
              <a:tr h="370840">
                <a:tc>
                  <a:txBody>
                    <a:bodyPr/>
                    <a:lstStyle/>
                    <a:p>
                      <a:endParaRPr lang="en-GB" b="0" i="0" dirty="0">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endParaRPr lang="en-GB" b="0" i="0" dirty="0">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328820074"/>
                  </a:ext>
                </a:extLst>
              </a:tr>
            </a:tbl>
          </a:graphicData>
        </a:graphic>
      </p:graphicFrame>
      <p:pic>
        <p:nvPicPr>
          <p:cNvPr id="5" name="Picture 4">
            <a:extLst>
              <a:ext uri="{FF2B5EF4-FFF2-40B4-BE49-F238E27FC236}">
                <a16:creationId xmlns:a16="http://schemas.microsoft.com/office/drawing/2014/main" id="{18C83C2C-141D-46B2-B179-76DE17696F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810" r="46468"/>
          <a:stretch/>
        </p:blipFill>
        <p:spPr>
          <a:xfrm>
            <a:off x="1627335" y="3632963"/>
            <a:ext cx="491518" cy="961453"/>
          </a:xfrm>
          <a:prstGeom prst="rect">
            <a:avLst/>
          </a:prstGeom>
        </p:spPr>
      </p:pic>
      <p:pic>
        <p:nvPicPr>
          <p:cNvPr id="6" name="Picture 5">
            <a:extLst>
              <a:ext uri="{FF2B5EF4-FFF2-40B4-BE49-F238E27FC236}">
                <a16:creationId xmlns:a16="http://schemas.microsoft.com/office/drawing/2014/main" id="{6E987BFC-D94B-4945-ACDF-3A1B49AB0E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810" r="46468"/>
          <a:stretch/>
        </p:blipFill>
        <p:spPr>
          <a:xfrm>
            <a:off x="2231850" y="3644216"/>
            <a:ext cx="376832" cy="961453"/>
          </a:xfrm>
          <a:prstGeom prst="rect">
            <a:avLst/>
          </a:prstGeom>
        </p:spPr>
      </p:pic>
      <p:pic>
        <p:nvPicPr>
          <p:cNvPr id="7" name="Picture 6">
            <a:extLst>
              <a:ext uri="{FF2B5EF4-FFF2-40B4-BE49-F238E27FC236}">
                <a16:creationId xmlns:a16="http://schemas.microsoft.com/office/drawing/2014/main" id="{97DA54CD-DBA7-49AE-9BCD-B5286A9119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810" r="46468"/>
          <a:stretch/>
        </p:blipFill>
        <p:spPr>
          <a:xfrm>
            <a:off x="1022820" y="3635094"/>
            <a:ext cx="491518" cy="961453"/>
          </a:xfrm>
          <a:prstGeom prst="rect">
            <a:avLst/>
          </a:prstGeom>
        </p:spPr>
      </p:pic>
      <p:pic>
        <p:nvPicPr>
          <p:cNvPr id="8" name="Picture 7">
            <a:extLst>
              <a:ext uri="{FF2B5EF4-FFF2-40B4-BE49-F238E27FC236}">
                <a16:creationId xmlns:a16="http://schemas.microsoft.com/office/drawing/2014/main" id="{AF12BC97-BCF2-4662-B8E4-F815FD1CF3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6350" y="1934956"/>
            <a:ext cx="1280047" cy="1280047"/>
          </a:xfrm>
          <a:prstGeom prst="rect">
            <a:avLst/>
          </a:prstGeom>
        </p:spPr>
      </p:pic>
      <p:pic>
        <p:nvPicPr>
          <p:cNvPr id="9" name="Picture 8">
            <a:extLst>
              <a:ext uri="{FF2B5EF4-FFF2-40B4-BE49-F238E27FC236}">
                <a16:creationId xmlns:a16="http://schemas.microsoft.com/office/drawing/2014/main" id="{41C38BB3-E299-4497-8F67-825B363B9F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2247" y="2169578"/>
            <a:ext cx="887790" cy="702834"/>
          </a:xfrm>
          <a:prstGeom prst="rect">
            <a:avLst/>
          </a:prstGeom>
        </p:spPr>
      </p:pic>
      <p:pic>
        <p:nvPicPr>
          <p:cNvPr id="10" name="Picture 9">
            <a:extLst>
              <a:ext uri="{FF2B5EF4-FFF2-40B4-BE49-F238E27FC236}">
                <a16:creationId xmlns:a16="http://schemas.microsoft.com/office/drawing/2014/main" id="{EDC8AA1A-EE66-4D8F-B3CB-4E3E596ADE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3641" y="3653454"/>
            <a:ext cx="785298" cy="872553"/>
          </a:xfrm>
          <a:prstGeom prst="rect">
            <a:avLst/>
          </a:prstGeom>
        </p:spPr>
      </p:pic>
      <p:pic>
        <p:nvPicPr>
          <p:cNvPr id="11" name="Picture 10">
            <a:extLst>
              <a:ext uri="{FF2B5EF4-FFF2-40B4-BE49-F238E27FC236}">
                <a16:creationId xmlns:a16="http://schemas.microsoft.com/office/drawing/2014/main" id="{4987A0F2-B54A-43D9-9BEB-2C9E145835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7938" y="3670809"/>
            <a:ext cx="785298" cy="872553"/>
          </a:xfrm>
          <a:prstGeom prst="rect">
            <a:avLst/>
          </a:prstGeom>
        </p:spPr>
      </p:pic>
      <p:graphicFrame>
        <p:nvGraphicFramePr>
          <p:cNvPr id="12" name="Table 11">
            <a:extLst>
              <a:ext uri="{FF2B5EF4-FFF2-40B4-BE49-F238E27FC236}">
                <a16:creationId xmlns:a16="http://schemas.microsoft.com/office/drawing/2014/main" id="{6C4EC19E-BDE8-47AC-B45A-B23BBC7ECFF0}"/>
              </a:ext>
            </a:extLst>
          </p:cNvPr>
          <p:cNvGraphicFramePr>
            <a:graphicFrameLocks noGrp="1"/>
          </p:cNvGraphicFramePr>
          <p:nvPr/>
        </p:nvGraphicFramePr>
        <p:xfrm>
          <a:off x="6443882" y="2392406"/>
          <a:ext cx="5162338" cy="1971776"/>
        </p:xfrm>
        <a:graphic>
          <a:graphicData uri="http://schemas.openxmlformats.org/drawingml/2006/table">
            <a:tbl>
              <a:tblPr firstRow="1" bandRow="1">
                <a:tableStyleId>{5C22544A-7EE6-4342-B048-85BDC9FD1C3A}</a:tableStyleId>
              </a:tblPr>
              <a:tblGrid>
                <a:gridCol w="2581169">
                  <a:extLst>
                    <a:ext uri="{9D8B030D-6E8A-4147-A177-3AD203B41FA5}">
                      <a16:colId xmlns:a16="http://schemas.microsoft.com/office/drawing/2014/main" val="919787616"/>
                    </a:ext>
                  </a:extLst>
                </a:gridCol>
                <a:gridCol w="2581169">
                  <a:extLst>
                    <a:ext uri="{9D8B030D-6E8A-4147-A177-3AD203B41FA5}">
                      <a16:colId xmlns:a16="http://schemas.microsoft.com/office/drawing/2014/main" val="3622407427"/>
                    </a:ext>
                  </a:extLst>
                </a:gridCol>
              </a:tblGrid>
              <a:tr h="985888">
                <a:tc>
                  <a:txBody>
                    <a:bodyPr/>
                    <a:lstStyle/>
                    <a:p>
                      <a:pPr algn="ctr"/>
                      <a:r>
                        <a:rPr lang="en-GB" sz="3200" b="1" dirty="0" err="1">
                          <a:solidFill>
                            <a:schemeClr val="accent5">
                              <a:lumMod val="50000"/>
                            </a:schemeClr>
                          </a:solidFill>
                          <a:latin typeface="Century Gothic" panose="020B0502020202020204" pitchFamily="34" charset="0"/>
                        </a:rPr>
                        <a:t>nervioso</a:t>
                      </a:r>
                      <a:endParaRPr lang="en-GB" sz="3200" b="1" dirty="0">
                        <a:solidFill>
                          <a:schemeClr val="accent5">
                            <a:lumMod val="50000"/>
                          </a:schemeClr>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pPr algn="ctr"/>
                      <a:r>
                        <a:rPr lang="en-GB" sz="3200" b="1" dirty="0" err="1">
                          <a:solidFill>
                            <a:schemeClr val="accent5">
                              <a:lumMod val="50000"/>
                            </a:schemeClr>
                          </a:solidFill>
                          <a:latin typeface="Century Gothic" panose="020B0502020202020204" pitchFamily="34" charset="0"/>
                        </a:rPr>
                        <a:t>bonitas</a:t>
                      </a:r>
                      <a:endParaRPr lang="en-GB" sz="3200" b="1" dirty="0">
                        <a:solidFill>
                          <a:schemeClr val="accent5">
                            <a:lumMod val="50000"/>
                          </a:schemeClr>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73799467"/>
                  </a:ext>
                </a:extLst>
              </a:tr>
              <a:tr h="985888">
                <a:tc>
                  <a:txBody>
                    <a:bodyPr/>
                    <a:lstStyle/>
                    <a:p>
                      <a:pPr algn="ctr"/>
                      <a:r>
                        <a:rPr lang="en-GB" sz="3200" b="1" dirty="0" err="1">
                          <a:solidFill>
                            <a:schemeClr val="accent5">
                              <a:lumMod val="50000"/>
                            </a:schemeClr>
                          </a:solidFill>
                          <a:latin typeface="Century Gothic" panose="020B0502020202020204" pitchFamily="34" charset="0"/>
                        </a:rPr>
                        <a:t>simpática</a:t>
                      </a:r>
                      <a:endParaRPr lang="en-GB" sz="3200" b="1" dirty="0">
                        <a:solidFill>
                          <a:schemeClr val="accent5">
                            <a:lumMod val="50000"/>
                          </a:schemeClr>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pPr algn="ctr"/>
                      <a:r>
                        <a:rPr lang="en-GB" sz="3200" b="1" dirty="0" err="1">
                          <a:solidFill>
                            <a:schemeClr val="accent5">
                              <a:lumMod val="50000"/>
                            </a:schemeClr>
                          </a:solidFill>
                          <a:latin typeface="Century Gothic" panose="020B0502020202020204" pitchFamily="34" charset="0"/>
                        </a:rPr>
                        <a:t>blancos</a:t>
                      </a:r>
                      <a:endParaRPr lang="en-GB" sz="3200" b="1" dirty="0">
                        <a:solidFill>
                          <a:schemeClr val="accent5">
                            <a:lumMod val="50000"/>
                          </a:schemeClr>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680120459"/>
                  </a:ext>
                </a:extLst>
              </a:tr>
            </a:tbl>
          </a:graphicData>
        </a:graphic>
      </p:graphicFrame>
      <p:sp>
        <p:nvSpPr>
          <p:cNvPr id="13" name="TextBox 12">
            <a:extLst>
              <a:ext uri="{FF2B5EF4-FFF2-40B4-BE49-F238E27FC236}">
                <a16:creationId xmlns:a16="http://schemas.microsoft.com/office/drawing/2014/main" id="{7619A3CD-59F5-4DD5-A4FB-4D252DB8BB75}"/>
              </a:ext>
            </a:extLst>
          </p:cNvPr>
          <p:cNvSpPr txBox="1"/>
          <p:nvPr/>
        </p:nvSpPr>
        <p:spPr>
          <a:xfrm>
            <a:off x="6681608" y="1802066"/>
            <a:ext cx="5162338" cy="523220"/>
          </a:xfrm>
          <a:prstGeom prst="rect">
            <a:avLst/>
          </a:prstGeom>
          <a:noFill/>
        </p:spPr>
        <p:txBody>
          <a:bodyPr wrap="square" rtlCol="0">
            <a:spAutoFit/>
          </a:bodyPr>
          <a:lstStyle/>
          <a:p>
            <a:r>
              <a:rPr lang="en-GB" sz="2800" b="1" i="1" dirty="0">
                <a:solidFill>
                  <a:srgbClr val="002060"/>
                </a:solidFill>
                <a:latin typeface="Century Gothic" panose="020B0502020202020204" pitchFamily="34" charset="0"/>
              </a:rPr>
              <a:t>¿‘Es’ o ‘son’?</a:t>
            </a:r>
          </a:p>
        </p:txBody>
      </p:sp>
      <p:sp>
        <p:nvSpPr>
          <p:cNvPr id="14" name="TextBox 13">
            <a:extLst>
              <a:ext uri="{FF2B5EF4-FFF2-40B4-BE49-F238E27FC236}">
                <a16:creationId xmlns:a16="http://schemas.microsoft.com/office/drawing/2014/main" id="{48DB8C4C-6549-4C8F-8A3C-F8B3548C834A}"/>
              </a:ext>
            </a:extLst>
          </p:cNvPr>
          <p:cNvSpPr txBox="1"/>
          <p:nvPr/>
        </p:nvSpPr>
        <p:spPr>
          <a:xfrm>
            <a:off x="735351" y="876287"/>
            <a:ext cx="5162338" cy="523220"/>
          </a:xfrm>
          <a:prstGeom prst="rect">
            <a:avLst/>
          </a:prstGeom>
          <a:noFill/>
        </p:spPr>
        <p:txBody>
          <a:bodyPr wrap="square" rtlCol="0">
            <a:spAutoFit/>
          </a:bodyPr>
          <a:lstStyle/>
          <a:p>
            <a:r>
              <a:rPr lang="en-GB" sz="2800" b="1" i="1" dirty="0">
                <a:solidFill>
                  <a:srgbClr val="002060"/>
                </a:solidFill>
                <a:latin typeface="Century Gothic" panose="020B0502020202020204" pitchFamily="34" charset="0"/>
              </a:rPr>
              <a:t>¿Singular o plural?</a:t>
            </a:r>
          </a:p>
        </p:txBody>
      </p:sp>
      <p:sp>
        <p:nvSpPr>
          <p:cNvPr id="15" name="TextBox 14">
            <a:extLst>
              <a:ext uri="{FF2B5EF4-FFF2-40B4-BE49-F238E27FC236}">
                <a16:creationId xmlns:a16="http://schemas.microsoft.com/office/drawing/2014/main" id="{217854A2-DE8C-434B-BD38-FE837A6DF7E4}"/>
              </a:ext>
            </a:extLst>
          </p:cNvPr>
          <p:cNvSpPr txBox="1"/>
          <p:nvPr/>
        </p:nvSpPr>
        <p:spPr>
          <a:xfrm>
            <a:off x="735351" y="1287123"/>
            <a:ext cx="5162338" cy="523220"/>
          </a:xfrm>
          <a:prstGeom prst="rect">
            <a:avLst/>
          </a:prstGeom>
          <a:noFill/>
        </p:spPr>
        <p:txBody>
          <a:bodyPr wrap="square" rtlCol="0">
            <a:spAutoFit/>
          </a:bodyPr>
          <a:lstStyle/>
          <a:p>
            <a:r>
              <a:rPr lang="en-GB" sz="2800" b="1" i="1" dirty="0">
                <a:solidFill>
                  <a:srgbClr val="002060"/>
                </a:solidFill>
                <a:latin typeface="Century Gothic" panose="020B0502020202020204" pitchFamily="34" charset="0"/>
              </a:rPr>
              <a:t>¿Masculino o </a:t>
            </a:r>
            <a:r>
              <a:rPr lang="en-GB" sz="2800" b="1" i="1" dirty="0" err="1">
                <a:solidFill>
                  <a:srgbClr val="002060"/>
                </a:solidFill>
                <a:latin typeface="Century Gothic" panose="020B0502020202020204" pitchFamily="34" charset="0"/>
              </a:rPr>
              <a:t>femenino</a:t>
            </a:r>
            <a:r>
              <a:rPr lang="en-GB" sz="2800" b="1" i="1" dirty="0">
                <a:solidFill>
                  <a:srgbClr val="002060"/>
                </a:solidFill>
                <a:latin typeface="Century Gothic" panose="020B0502020202020204" pitchFamily="34" charset="0"/>
              </a:rPr>
              <a:t>?</a:t>
            </a:r>
          </a:p>
        </p:txBody>
      </p:sp>
      <p:sp>
        <p:nvSpPr>
          <p:cNvPr id="16" name="TextBox 15">
            <a:extLst>
              <a:ext uri="{FF2B5EF4-FFF2-40B4-BE49-F238E27FC236}">
                <a16:creationId xmlns:a16="http://schemas.microsoft.com/office/drawing/2014/main" id="{EAD096E9-6052-4DBA-B474-AD577FC7A919}"/>
              </a:ext>
            </a:extLst>
          </p:cNvPr>
          <p:cNvSpPr txBox="1"/>
          <p:nvPr/>
        </p:nvSpPr>
        <p:spPr>
          <a:xfrm>
            <a:off x="1267007" y="3058304"/>
            <a:ext cx="2043803" cy="461665"/>
          </a:xfrm>
          <a:prstGeom prst="rect">
            <a:avLst/>
          </a:prstGeom>
          <a:noFill/>
        </p:spPr>
        <p:txBody>
          <a:bodyPr wrap="square" rtlCol="0">
            <a:spAutoFit/>
          </a:bodyPr>
          <a:lstStyle/>
          <a:p>
            <a:r>
              <a:rPr lang="en-GB" sz="2400" b="1" dirty="0">
                <a:solidFill>
                  <a:schemeClr val="accent2"/>
                </a:solidFill>
                <a:latin typeface="Century Gothic" panose="020B0502020202020204" pitchFamily="34" charset="0"/>
              </a:rPr>
              <a:t>is nice</a:t>
            </a:r>
          </a:p>
        </p:txBody>
      </p:sp>
      <p:sp>
        <p:nvSpPr>
          <p:cNvPr id="17" name="TextBox 16">
            <a:extLst>
              <a:ext uri="{FF2B5EF4-FFF2-40B4-BE49-F238E27FC236}">
                <a16:creationId xmlns:a16="http://schemas.microsoft.com/office/drawing/2014/main" id="{E85D6D85-7FD2-441D-9E26-AE7FC800FD8B}"/>
              </a:ext>
            </a:extLst>
          </p:cNvPr>
          <p:cNvSpPr txBox="1"/>
          <p:nvPr/>
        </p:nvSpPr>
        <p:spPr>
          <a:xfrm>
            <a:off x="3706290" y="3050688"/>
            <a:ext cx="2043803" cy="461665"/>
          </a:xfrm>
          <a:prstGeom prst="rect">
            <a:avLst/>
          </a:prstGeom>
          <a:noFill/>
        </p:spPr>
        <p:txBody>
          <a:bodyPr wrap="square" rtlCol="0">
            <a:spAutoFit/>
          </a:bodyPr>
          <a:lstStyle/>
          <a:p>
            <a:r>
              <a:rPr lang="en-GB" sz="2400" b="1" dirty="0">
                <a:solidFill>
                  <a:schemeClr val="accent2"/>
                </a:solidFill>
                <a:latin typeface="Century Gothic" panose="020B0502020202020204" pitchFamily="34" charset="0"/>
              </a:rPr>
              <a:t>is nervous</a:t>
            </a:r>
          </a:p>
        </p:txBody>
      </p:sp>
      <p:sp>
        <p:nvSpPr>
          <p:cNvPr id="18" name="TextBox 17">
            <a:extLst>
              <a:ext uri="{FF2B5EF4-FFF2-40B4-BE49-F238E27FC236}">
                <a16:creationId xmlns:a16="http://schemas.microsoft.com/office/drawing/2014/main" id="{3FC8E7DE-68A8-4339-85DA-B097B1534C2A}"/>
              </a:ext>
            </a:extLst>
          </p:cNvPr>
          <p:cNvSpPr txBox="1"/>
          <p:nvPr/>
        </p:nvSpPr>
        <p:spPr>
          <a:xfrm>
            <a:off x="1256378" y="4622419"/>
            <a:ext cx="2043803" cy="461665"/>
          </a:xfrm>
          <a:prstGeom prst="rect">
            <a:avLst/>
          </a:prstGeom>
          <a:noFill/>
        </p:spPr>
        <p:txBody>
          <a:bodyPr wrap="square" rtlCol="0">
            <a:spAutoFit/>
          </a:bodyPr>
          <a:lstStyle/>
          <a:p>
            <a:r>
              <a:rPr lang="en-GB" sz="2400" b="1" dirty="0">
                <a:solidFill>
                  <a:schemeClr val="accent2"/>
                </a:solidFill>
                <a:latin typeface="Century Gothic" panose="020B0502020202020204" pitchFamily="34" charset="0"/>
              </a:rPr>
              <a:t>are white</a:t>
            </a:r>
          </a:p>
        </p:txBody>
      </p:sp>
      <p:sp>
        <p:nvSpPr>
          <p:cNvPr id="19" name="TextBox 18">
            <a:extLst>
              <a:ext uri="{FF2B5EF4-FFF2-40B4-BE49-F238E27FC236}">
                <a16:creationId xmlns:a16="http://schemas.microsoft.com/office/drawing/2014/main" id="{4F13CCB7-5642-4A86-BFFF-1C404B0F50D4}"/>
              </a:ext>
            </a:extLst>
          </p:cNvPr>
          <p:cNvSpPr txBox="1"/>
          <p:nvPr/>
        </p:nvSpPr>
        <p:spPr>
          <a:xfrm>
            <a:off x="3714203" y="4605669"/>
            <a:ext cx="2043803" cy="461665"/>
          </a:xfrm>
          <a:prstGeom prst="rect">
            <a:avLst/>
          </a:prstGeom>
          <a:noFill/>
        </p:spPr>
        <p:txBody>
          <a:bodyPr wrap="square" rtlCol="0">
            <a:spAutoFit/>
          </a:bodyPr>
          <a:lstStyle/>
          <a:p>
            <a:r>
              <a:rPr lang="en-GB" sz="2400" b="1" dirty="0">
                <a:solidFill>
                  <a:schemeClr val="accent2"/>
                </a:solidFill>
                <a:latin typeface="Century Gothic" panose="020B0502020202020204" pitchFamily="34" charset="0"/>
              </a:rPr>
              <a:t>are pretty</a:t>
            </a:r>
          </a:p>
        </p:txBody>
      </p:sp>
      <p:sp>
        <p:nvSpPr>
          <p:cNvPr id="20" name="TextBox 19">
            <a:extLst>
              <a:ext uri="{FF2B5EF4-FFF2-40B4-BE49-F238E27FC236}">
                <a16:creationId xmlns:a16="http://schemas.microsoft.com/office/drawing/2014/main" id="{07C4B3F0-C374-4697-B2B6-33E6B04C67E3}"/>
              </a:ext>
            </a:extLst>
          </p:cNvPr>
          <p:cNvSpPr txBox="1"/>
          <p:nvPr/>
        </p:nvSpPr>
        <p:spPr>
          <a:xfrm>
            <a:off x="4832527" y="2021124"/>
            <a:ext cx="1171437"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[team]</a:t>
            </a:r>
          </a:p>
        </p:txBody>
      </p:sp>
      <p:sp>
        <p:nvSpPr>
          <p:cNvPr id="21" name="TextBox 20">
            <a:extLst>
              <a:ext uri="{FF2B5EF4-FFF2-40B4-BE49-F238E27FC236}">
                <a16:creationId xmlns:a16="http://schemas.microsoft.com/office/drawing/2014/main" id="{5F0C0A6D-7860-43DD-B79C-59B60081313E}"/>
              </a:ext>
            </a:extLst>
          </p:cNvPr>
          <p:cNvSpPr txBox="1"/>
          <p:nvPr/>
        </p:nvSpPr>
        <p:spPr>
          <a:xfrm>
            <a:off x="4817435" y="3494516"/>
            <a:ext cx="1171437"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[views]</a:t>
            </a:r>
          </a:p>
        </p:txBody>
      </p:sp>
      <p:sp>
        <p:nvSpPr>
          <p:cNvPr id="22" name="Title 21">
            <a:extLst>
              <a:ext uri="{FF2B5EF4-FFF2-40B4-BE49-F238E27FC236}">
                <a16:creationId xmlns:a16="http://schemas.microsoft.com/office/drawing/2014/main" id="{F4F0876A-F80D-4595-9782-950FA4A6162F}"/>
              </a:ext>
            </a:extLst>
          </p:cNvPr>
          <p:cNvSpPr>
            <a:spLocks noGrp="1"/>
          </p:cNvSpPr>
          <p:nvPr>
            <p:ph type="title"/>
          </p:nvPr>
        </p:nvSpPr>
        <p:spPr>
          <a:xfrm>
            <a:off x="294869" y="-193145"/>
            <a:ext cx="10515600" cy="1325563"/>
          </a:xfrm>
        </p:spPr>
        <p:txBody>
          <a:bodyPr/>
          <a:lstStyle/>
          <a:p>
            <a:pPr rtl="0" eaLnBrk="1" latinLnBrk="0" hangingPunct="1"/>
            <a:r>
              <a:rPr lang="en-GB" sz="2800" b="1" kern="1200" dirty="0">
                <a:solidFill>
                  <a:srgbClr val="002060"/>
                </a:solidFill>
                <a:effectLst/>
                <a:latin typeface="Century Gothic" panose="020B0502020202020204" pitchFamily="34" charset="0"/>
                <a:ea typeface="+mn-ea"/>
                <a:cs typeface="+mn-cs"/>
              </a:rPr>
              <a:t>Persona A </a:t>
            </a:r>
            <a:r>
              <a:rPr lang="en-GB" sz="2400" kern="1200" dirty="0">
                <a:solidFill>
                  <a:srgbClr val="002060"/>
                </a:solidFill>
                <a:effectLst/>
                <a:latin typeface="Century Gothic" panose="020B0502020202020204" pitchFamily="34" charset="0"/>
                <a:ea typeface="+mn-ea"/>
                <a:cs typeface="+mn-cs"/>
              </a:rPr>
              <a:t>(</a:t>
            </a:r>
            <a:r>
              <a:rPr lang="en-GB" sz="2400" kern="1200" dirty="0" err="1">
                <a:solidFill>
                  <a:srgbClr val="002060"/>
                </a:solidFill>
                <a:effectLst/>
                <a:latin typeface="Century Gothic" panose="020B0502020202020204" pitchFamily="34" charset="0"/>
                <a:ea typeface="+mn-ea"/>
                <a:cs typeface="+mn-cs"/>
              </a:rPr>
              <a:t>escucha</a:t>
            </a:r>
            <a:r>
              <a:rPr lang="en-GB" sz="2400" kern="1200" dirty="0">
                <a:solidFill>
                  <a:srgbClr val="002060"/>
                </a:solidFill>
                <a:effectLst/>
                <a:latin typeface="Century Gothic" panose="020B0502020202020204" pitchFamily="34" charset="0"/>
                <a:ea typeface="+mn-ea"/>
                <a:cs typeface="+mn-cs"/>
              </a:rPr>
              <a:t> y escribe </a:t>
            </a:r>
            <a:r>
              <a:rPr lang="en-GB" sz="2400" kern="1200" dirty="0" err="1">
                <a:solidFill>
                  <a:srgbClr val="002060"/>
                </a:solidFill>
                <a:effectLst/>
                <a:latin typeface="Century Gothic" panose="020B0502020202020204" pitchFamily="34" charset="0"/>
                <a:ea typeface="+mn-ea"/>
                <a:cs typeface="+mn-cs"/>
              </a:rPr>
              <a:t>en</a:t>
            </a:r>
            <a:r>
              <a:rPr lang="en-GB" sz="2400" kern="1200" dirty="0">
                <a:solidFill>
                  <a:srgbClr val="002060"/>
                </a:solidFill>
                <a:effectLst/>
                <a:latin typeface="Century Gothic" panose="020B0502020202020204" pitchFamily="34" charset="0"/>
                <a:ea typeface="+mn-ea"/>
                <a:cs typeface="+mn-cs"/>
              </a:rPr>
              <a:t> </a:t>
            </a:r>
            <a:r>
              <a:rPr lang="en-GB" sz="2400" kern="1200" dirty="0" err="1">
                <a:solidFill>
                  <a:srgbClr val="002060"/>
                </a:solidFill>
                <a:effectLst/>
                <a:latin typeface="Century Gothic" panose="020B0502020202020204" pitchFamily="34" charset="0"/>
                <a:ea typeface="+mn-ea"/>
                <a:cs typeface="+mn-cs"/>
              </a:rPr>
              <a:t>inglés</a:t>
            </a:r>
            <a:r>
              <a:rPr lang="en-GB" sz="2400" kern="1200" dirty="0">
                <a:solidFill>
                  <a:srgbClr val="002060"/>
                </a:solidFill>
                <a:effectLst/>
                <a:latin typeface="Century Gothic" panose="020B0502020202020204" pitchFamily="34" charset="0"/>
                <a:ea typeface="+mn-ea"/>
                <a:cs typeface="+mn-cs"/>
              </a:rPr>
              <a:t>)</a:t>
            </a:r>
            <a:endParaRPr lang="en-GB" dirty="0">
              <a:effectLst/>
            </a:endParaRPr>
          </a:p>
        </p:txBody>
      </p:sp>
      <p:cxnSp>
        <p:nvCxnSpPr>
          <p:cNvPr id="23" name="Straight Connector 22"/>
          <p:cNvCxnSpPr/>
          <p:nvPr/>
        </p:nvCxnSpPr>
        <p:spPr>
          <a:xfrm>
            <a:off x="6145573" y="971529"/>
            <a:ext cx="6097" cy="5243125"/>
          </a:xfrm>
          <a:prstGeom prst="line">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00830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12199</Words>
  <Application>Microsoft Macintosh PowerPoint</Application>
  <PresentationFormat>Widescreen</PresentationFormat>
  <Paragraphs>2457</Paragraphs>
  <Slides>69</Slides>
  <Notes>69</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69</vt:i4>
      </vt:variant>
    </vt:vector>
  </HeadingPairs>
  <TitlesOfParts>
    <vt:vector size="73" baseType="lpstr">
      <vt:lpstr>Arial</vt:lpstr>
      <vt:lpstr>Calibri</vt:lpstr>
      <vt:lpstr>Century Gothic</vt:lpstr>
      <vt:lpstr>Office Theme</vt:lpstr>
      <vt:lpstr>Examples</vt:lpstr>
      <vt:lpstr>¡A hablar!</vt:lpstr>
      <vt:lpstr>¡A hablar!</vt:lpstr>
      <vt:lpstr>Qué</vt:lpstr>
      <vt:lpstr>¿______ música ____________?</vt:lpstr>
      <vt:lpstr>hablar</vt:lpstr>
      <vt:lpstr>Persona A (habla)</vt:lpstr>
      <vt:lpstr>hablar / escuchar</vt:lpstr>
      <vt:lpstr>Persona A (escucha y escribe en inglés)</vt:lpstr>
      <vt:lpstr>Persona A (escucha y escribe en inglés)</vt:lpstr>
      <vt:lpstr>El caballero y su caballo</vt:lpstr>
      <vt:lpstr>Persona A </vt:lpstr>
      <vt:lpstr>Persona B </vt:lpstr>
      <vt:lpstr>La dama y su hermano</vt:lpstr>
      <vt:lpstr>Persona B </vt:lpstr>
      <vt:lpstr>Persona A </vt:lpstr>
      <vt:lpstr>una versión adaptada</vt:lpstr>
      <vt:lpstr>dos posibilidades</vt:lpstr>
      <vt:lpstr>hablar y escuchar</vt:lpstr>
      <vt:lpstr>hablar</vt:lpstr>
      <vt:lpstr>hablar y escuchar</vt:lpstr>
      <vt:lpstr>escribir</vt:lpstr>
      <vt:lpstr>hablar / escuchar / escribir</vt:lpstr>
      <vt:lpstr>hablar / escuchar / escribir</vt:lpstr>
      <vt:lpstr>hablar / escuchar / escribir</vt:lpstr>
      <vt:lpstr>hablar / escuchar</vt:lpstr>
      <vt:lpstr>Student A - Respuestas</vt:lpstr>
      <vt:lpstr>Student B - Respuestas</vt:lpstr>
      <vt:lpstr>hablar / escuchar</vt:lpstr>
      <vt:lpstr>Persona A</vt:lpstr>
      <vt:lpstr>Persona B</vt:lpstr>
      <vt:lpstr>Persona A</vt:lpstr>
      <vt:lpstr>Persona B</vt:lpstr>
      <vt:lpstr>escuchar / hablar</vt:lpstr>
      <vt:lpstr>Persona A</vt:lpstr>
      <vt:lpstr>Persona B</vt:lpstr>
      <vt:lpstr>Persona A</vt:lpstr>
      <vt:lpstr>Persona B</vt:lpstr>
      <vt:lpstr>¿Cómo ser feliz?</vt:lpstr>
      <vt:lpstr>hablar / escuchar</vt:lpstr>
      <vt:lpstr>hablar / escuchar</vt:lpstr>
      <vt:lpstr>hablar / escuchar</vt:lpstr>
      <vt:lpstr>hablar / escuchar</vt:lpstr>
      <vt:lpstr>Seis familias anónimas</vt:lpstr>
      <vt:lpstr>Un ejemplo</vt:lpstr>
      <vt:lpstr>Speaking Cards</vt:lpstr>
      <vt:lpstr>hablar / escuchar</vt:lpstr>
      <vt:lpstr>Guess who? - Display</vt:lpstr>
      <vt:lpstr>hablar / escuchar</vt:lpstr>
      <vt:lpstr>Persona A</vt:lpstr>
      <vt:lpstr>Persona B</vt:lpstr>
      <vt:lpstr>Respuestas</vt:lpstr>
      <vt:lpstr>İDe vacaciones!</vt:lpstr>
      <vt:lpstr>hablar / escuchar / escribir</vt:lpstr>
      <vt:lpstr>hablar / escuchar / escribir</vt:lpstr>
      <vt:lpstr>hablar / escuchar /escribir</vt:lpstr>
      <vt:lpstr>Escribir un poema nuevo</vt:lpstr>
      <vt:lpstr>Persona A</vt:lpstr>
      <vt:lpstr>Persona A</vt:lpstr>
      <vt:lpstr>Vas a Francia cada julio. Habla con tu compañero sobre un día en la playa allí.</vt:lpstr>
      <vt:lpstr>Persona A</vt:lpstr>
      <vt:lpstr>Persona B</vt:lpstr>
      <vt:lpstr>Solución</vt:lpstr>
      <vt:lpstr>Solución</vt:lpstr>
      <vt:lpstr>İUn viaje a Colombia!</vt:lpstr>
      <vt:lpstr>hablar / escuchar</vt:lpstr>
      <vt:lpstr>Persona A</vt:lpstr>
      <vt:lpstr>Persona B</vt:lpstr>
      <vt:lpstr>Respuestas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Examples</dc:title>
  <dc:creator>Mary Richardson</dc:creator>
  <cp:lastModifiedBy>Mary Richardson</cp:lastModifiedBy>
  <cp:revision>2</cp:revision>
  <dcterms:created xsi:type="dcterms:W3CDTF">2022-06-21T14:35:10Z</dcterms:created>
  <dcterms:modified xsi:type="dcterms:W3CDTF">2022-06-21T14:38:11Z</dcterms:modified>
</cp:coreProperties>
</file>