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9" r:id="rId2"/>
    <p:sldId id="282" r:id="rId3"/>
    <p:sldId id="740" r:id="rId4"/>
    <p:sldId id="741" r:id="rId5"/>
    <p:sldId id="742" r:id="rId6"/>
    <p:sldId id="743" r:id="rId7"/>
    <p:sldId id="744" r:id="rId8"/>
    <p:sldId id="745" r:id="rId9"/>
    <p:sldId id="509" r:id="rId10"/>
    <p:sldId id="510" r:id="rId11"/>
    <p:sldId id="284" r:id="rId12"/>
    <p:sldId id="536" r:id="rId13"/>
    <p:sldId id="584" r:id="rId14"/>
    <p:sldId id="585" r:id="rId15"/>
    <p:sldId id="283" r:id="rId16"/>
    <p:sldId id="564" r:id="rId17"/>
    <p:sldId id="565" r:id="rId18"/>
    <p:sldId id="285" r:id="rId19"/>
    <p:sldId id="298" r:id="rId20"/>
    <p:sldId id="299" r:id="rId21"/>
    <p:sldId id="586" r:id="rId22"/>
    <p:sldId id="459" r:id="rId23"/>
    <p:sldId id="429" r:id="rId24"/>
    <p:sldId id="454" r:id="rId25"/>
    <p:sldId id="587" r:id="rId26"/>
    <p:sldId id="443" r:id="rId27"/>
    <p:sldId id="444" r:id="rId28"/>
    <p:sldId id="261" r:id="rId29"/>
    <p:sldId id="588" r:id="rId30"/>
    <p:sldId id="575" r:id="rId31"/>
    <p:sldId id="705" r:id="rId32"/>
    <p:sldId id="704" r:id="rId33"/>
    <p:sldId id="739" r:id="rId34"/>
    <p:sldId id="706" r:id="rId35"/>
    <p:sldId id="746" r:id="rId36"/>
    <p:sldId id="747" r:id="rId37"/>
    <p:sldId id="277" r:id="rId38"/>
    <p:sldId id="54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ACC01D-44CD-4131-82CB-276248D617CF}" v="18" dt="2021-02-17T15:56:33.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3" autoAdjust="0"/>
    <p:restoredTop sz="64335" autoAdjust="0"/>
  </p:normalViewPr>
  <p:slideViewPr>
    <p:cSldViewPr snapToGrid="0">
      <p:cViewPr varScale="1">
        <p:scale>
          <a:sx n="79" d="100"/>
          <a:sy n="79" d="100"/>
        </p:scale>
        <p:origin x="18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6F27-C47F-4B0B-9291-5B28D59B59E5}" type="datetimeFigureOut">
              <a:rPr lang="en-GB" smtClean="0"/>
              <a:t>14/07/2022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1AF94-8391-482C-9B82-0C483AB94CE2}" type="slidenum">
              <a:rPr lang="en-GB" smtClean="0"/>
              <a:t>‹#›</a:t>
            </a:fld>
            <a:endParaRPr lang="en-GB"/>
          </a:p>
        </p:txBody>
      </p:sp>
    </p:spTree>
    <p:extLst>
      <p:ext uri="{BB962C8B-B14F-4D97-AF65-F5344CB8AC3E}">
        <p14:creationId xmlns:p14="http://schemas.microsoft.com/office/powerpoint/2010/main" val="3081466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lS4wTuvR7I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a:br>
            <a:br>
              <a:rPr lang="en-GB" b="1"/>
            </a:br>
            <a:r>
              <a:rPr lang="en-GB" b="1"/>
              <a:t>Aim: Odd one out</a:t>
            </a:r>
            <a:r>
              <a:rPr lang="en-GB" b="1" baseline="0"/>
              <a:t> read aloud task - long and short ‘u’ sound</a:t>
            </a:r>
            <a:br>
              <a:rPr lang="en-GB" baseline="0"/>
            </a:br>
            <a:r>
              <a:rPr lang="en-GB" b="1" baseline="0"/>
              <a:t>Note: </a:t>
            </a:r>
            <a:r>
              <a:rPr lang="en-GB" baseline="0"/>
              <a:t>This task includes some unknown high-frequency words that will soon be appearing on the SOW, as well as a few known words.</a:t>
            </a:r>
            <a:br>
              <a:rPr lang="en-GB" baseline="0"/>
            </a:br>
            <a:endParaRPr lang="en-GB" baseline="0"/>
          </a:p>
          <a:p>
            <a:r>
              <a:rPr lang="en-GB" b="1"/>
              <a:t>Procedure:</a:t>
            </a:r>
            <a:br>
              <a:rPr lang="en-GB"/>
            </a:br>
            <a:r>
              <a:rPr lang="en-GB"/>
              <a:t>1. </a:t>
            </a:r>
            <a:r>
              <a:rPr lang="en-GB" baseline="0"/>
              <a:t>Animations are staged to allow R and S to be worked through as examples.</a:t>
            </a:r>
          </a:p>
          <a:p>
            <a:r>
              <a:rPr lang="en-GB" b="0"/>
              <a:t>2</a:t>
            </a:r>
            <a:r>
              <a:rPr lang="en-GB"/>
              <a:t>.</a:t>
            </a:r>
            <a:r>
              <a:rPr lang="en-GB" baseline="0"/>
              <a:t> Then T-V appear together, for students to have a few minutes to work on in pairs before whole class feedback of answers.</a:t>
            </a:r>
          </a:p>
          <a:p>
            <a:endParaRPr lang="en-GB" baseline="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2634308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b="1" dirty="0"/>
            </a:br>
            <a:br>
              <a:rPr lang="en-GB" b="1" dirty="0"/>
            </a:br>
            <a:r>
              <a:rPr lang="en-GB" b="1" dirty="0"/>
              <a:t>Aim: To practise distinguishin</a:t>
            </a:r>
            <a:r>
              <a:rPr lang="en-GB" b="1" baseline="0" dirty="0"/>
              <a:t>g between [u] and [</a:t>
            </a:r>
            <a:r>
              <a:rPr lang="en-US" sz="1200" b="1" dirty="0">
                <a:solidFill>
                  <a:srgbClr val="1F4E79"/>
                </a:solidFill>
                <a:latin typeface="Century Gothic" panose="020B0502020202020204" pitchFamily="34" charset="0"/>
              </a:rPr>
              <a:t>ü]</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a:t>
            </a:r>
            <a:br>
              <a:rPr lang="en-GB" dirty="0"/>
            </a:br>
            <a:r>
              <a:rPr lang="en-GB" dirty="0"/>
              <a:t>1. </a:t>
            </a:r>
            <a:r>
              <a:rPr lang="en-US" b="0" dirty="0"/>
              <a:t>Click on the numbers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a:t>
            </a:r>
            <a:r>
              <a:rPr lang="en-GB" baseline="0" dirty="0"/>
              <a:t> Students tick the appropriate column for each word.</a:t>
            </a:r>
            <a:endParaRPr lang="en-GB" dirty="0"/>
          </a:p>
          <a:p>
            <a:r>
              <a:rPr lang="en-GB" dirty="0"/>
              <a:t>3.</a:t>
            </a:r>
            <a:r>
              <a:rPr lang="en-GB" baseline="0" dirty="0"/>
              <a:t> </a:t>
            </a:r>
            <a:r>
              <a:rPr lang="en-GB" dirty="0"/>
              <a:t>Click to reveal the correct answers.</a:t>
            </a:r>
            <a:endParaRPr lang="en-US" b="1" dirty="0"/>
          </a:p>
          <a:p>
            <a:endParaRPr lang="en-US" b="1" dirty="0"/>
          </a:p>
          <a:p>
            <a:r>
              <a:rPr lang="en-US" b="1" dirty="0"/>
              <a:t>Transcript:</a:t>
            </a:r>
          </a:p>
          <a:p>
            <a:r>
              <a:rPr lang="en-US" dirty="0"/>
              <a:t>1. der Zug</a:t>
            </a:r>
          </a:p>
          <a:p>
            <a:r>
              <a:rPr lang="en-US" dirty="0"/>
              <a:t>2. die </a:t>
            </a:r>
            <a:r>
              <a:rPr lang="en-US" dirty="0" err="1"/>
              <a:t>Nummer</a:t>
            </a:r>
            <a:endParaRPr lang="en-US" dirty="0"/>
          </a:p>
          <a:p>
            <a:r>
              <a:rPr lang="en-US" dirty="0"/>
              <a:t>3. die </a:t>
            </a:r>
            <a:r>
              <a:rPr lang="en-US" dirty="0" err="1"/>
              <a:t>Tür</a:t>
            </a:r>
            <a:endParaRPr lang="en-US" dirty="0"/>
          </a:p>
          <a:p>
            <a:r>
              <a:rPr lang="en-US" dirty="0"/>
              <a:t>4. </a:t>
            </a:r>
            <a:r>
              <a:rPr lang="en-US" dirty="0" err="1"/>
              <a:t>grün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a:t>
            </a:r>
            <a:r>
              <a:rPr lang="en-US" dirty="0" err="1"/>
              <a:t>putzen</a:t>
            </a:r>
            <a:endParaRPr lang="en-US" dirty="0"/>
          </a:p>
          <a:p>
            <a:r>
              <a:rPr lang="en-US" dirty="0"/>
              <a:t>6. </a:t>
            </a:r>
            <a:r>
              <a:rPr lang="en-US" dirty="0" err="1"/>
              <a:t>wünschen</a:t>
            </a:r>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2645155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a:t>
            </a:r>
            <a:r>
              <a:rPr lang="en-GB" b="1" baseline="0"/>
              <a:t> </a:t>
            </a:r>
            <a:r>
              <a:rPr lang="en-GB" b="1"/>
              <a:t>minutes</a:t>
            </a:r>
            <a:br>
              <a:rPr lang="en-GB"/>
            </a:br>
            <a:br>
              <a:rPr lang="en-GB" b="1"/>
            </a:br>
            <a:r>
              <a:rPr lang="en-GB" b="1"/>
              <a:t>Aim: Phonics</a:t>
            </a:r>
            <a:r>
              <a:rPr lang="en-GB" b="1" baseline="0"/>
              <a:t> practice contrasting ‘u’ and ‘ü’.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Click on the fir tree in the top right hand corner to play the song. Students write</a:t>
            </a:r>
            <a:r>
              <a:rPr lang="en-GB" baseline="0"/>
              <a:t> </a:t>
            </a:r>
            <a:r>
              <a:rPr lang="en-GB"/>
              <a:t>‘u’ or ‘ü’ for each missing vowel.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2. </a:t>
            </a:r>
            <a:r>
              <a:rPr lang="en-GB"/>
              <a:t>Play the song a</a:t>
            </a:r>
            <a:r>
              <a:rPr lang="en-GB" baseline="0"/>
              <a:t> second time</a:t>
            </a:r>
            <a:r>
              <a:rPr lang="en-GB"/>
              <a:t>. The text could also be read aloud if the recording seems too fast.</a:t>
            </a:r>
          </a:p>
          <a:p>
            <a:r>
              <a:rPr lang="en-GB"/>
              <a:t>3. Alternatively, here is a link to a commercial version: </a:t>
            </a:r>
            <a:r>
              <a:rPr lang="en-GB">
                <a:hlinkClick r:id="rId3"/>
              </a:rPr>
              <a:t>https://www.youtube.com/watch?v=lS4wTuvR7Ik</a:t>
            </a:r>
            <a:r>
              <a:rPr lang="en-GB"/>
              <a:t> </a:t>
            </a:r>
          </a:p>
          <a:p>
            <a:r>
              <a:rPr lang="en-GB"/>
              <a:t>(single voice, but quite clear sound – 3 verses, only play verse 1).</a:t>
            </a:r>
          </a:p>
          <a:p>
            <a:r>
              <a:rPr lang="en-GB"/>
              <a:t>4. The answers are provided</a:t>
            </a:r>
            <a:r>
              <a:rPr lang="en-GB" baseline="0"/>
              <a:t> on the next slide.</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a:t>We include the source words and pictures as a refresher.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b="1"/>
              <a:t>Instructions in German:</a:t>
            </a:r>
            <a:endParaRPr lang="en-GB"/>
          </a:p>
          <a:p>
            <a:r>
              <a:rPr lang="en-GB"/>
              <a:t>Hör zu</a:t>
            </a:r>
          </a:p>
          <a:p>
            <a:r>
              <a:rPr lang="en-GB"/>
              <a:t>Schreib ‘u’ oder ‘ü’</a:t>
            </a:r>
            <a:br>
              <a:rPr lang="en-GB"/>
            </a:br>
            <a:br>
              <a:rPr lang="en-GB"/>
            </a:br>
            <a:br>
              <a:rPr lang="en-GB"/>
            </a:br>
            <a:endParaRPr lang="en-US"/>
          </a:p>
          <a:p>
            <a:endParaRPr lang="en-US"/>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214317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a:br>
            <a:br>
              <a:rPr lang="en-GB" b="1"/>
            </a:br>
            <a:r>
              <a:rPr lang="en-GB" b="1"/>
              <a:t>Aim: To provide the answers to the activity</a:t>
            </a:r>
            <a:r>
              <a:rPr lang="en-GB" b="1" baseline="0"/>
              <a:t>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Ask students which SSC</a:t>
            </a:r>
            <a:r>
              <a:rPr lang="en-GB" baseline="0"/>
              <a:t> is missing each time.c, licking to reveal the answers one by one.</a:t>
            </a:r>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833184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771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3 minutes</a:t>
            </a:r>
          </a:p>
          <a:p>
            <a:endParaRPr lang="en-GB" b="0"/>
          </a:p>
          <a:p>
            <a:r>
              <a:rPr lang="en-GB" b="1"/>
              <a:t>Aim: </a:t>
            </a:r>
            <a:r>
              <a:rPr lang="en-GB"/>
              <a:t>The long</a:t>
            </a:r>
            <a:r>
              <a:rPr lang="en-GB" baseline="0"/>
              <a:t> and short vowel sounds in German are practised here in familiar words, with audio. </a:t>
            </a: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Procedure:</a:t>
            </a:r>
            <a:endParaRPr lang="en-GB" sz="1200" b="0" i="0" u="none" strike="noStrike" kern="1200" cap="none">
              <a:solidFill>
                <a:schemeClr val="tx1"/>
              </a:solidFill>
              <a:effectLst/>
              <a:latin typeface="+mn-lt"/>
              <a:ea typeface="Calibri"/>
              <a:cs typeface="Calibri"/>
              <a:sym typeface="Calibri"/>
            </a:endParaRPr>
          </a:p>
          <a:p>
            <a:r>
              <a:rPr lang="en-GB" sz="1200" b="0" i="0" u="none" strike="noStrike" kern="1200" cap="none">
                <a:solidFill>
                  <a:schemeClr val="tx1"/>
                </a:solidFill>
                <a:effectLst/>
                <a:latin typeface="+mn-lt"/>
                <a:ea typeface="Calibri"/>
                <a:cs typeface="Calibri"/>
                <a:sym typeface="Calibri"/>
              </a:rPr>
              <a:t>1. </a:t>
            </a:r>
            <a:r>
              <a:rPr lang="en-GB" baseline="0"/>
              <a:t>Students should listen and repeat. </a:t>
            </a:r>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4244201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b="1"/>
              <a:t>Timing: 3 minutes</a:t>
            </a:r>
          </a:p>
          <a:p>
            <a:endParaRPr lang="en-GB" sz="2400" b="0"/>
          </a:p>
          <a:p>
            <a:r>
              <a:rPr lang="en-GB" sz="2400" b="1"/>
              <a:t>Aim: </a:t>
            </a:r>
            <a:r>
              <a:rPr lang="en-GB" sz="2400"/>
              <a:t>This version of the slide is without audio.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u="none" strike="noStrike" kern="1200" cap="none">
                <a:solidFill>
                  <a:schemeClr val="tx1"/>
                </a:solidFill>
                <a:effectLst/>
                <a:latin typeface="+mn-lt"/>
                <a:ea typeface="Calibri"/>
                <a:cs typeface="Calibri"/>
                <a:sym typeface="Calibri"/>
              </a:rPr>
              <a:t>Procedure:</a:t>
            </a:r>
            <a:endParaRPr lang="en-GB" sz="2400" b="0" i="0" u="none" strike="noStrike" kern="1200" cap="none">
              <a:solidFill>
                <a:schemeClr val="tx1"/>
              </a:solidFill>
              <a:effectLst/>
              <a:latin typeface="+mn-lt"/>
              <a:ea typeface="Calibri"/>
              <a:cs typeface="Calibri"/>
              <a:sym typeface="Calibri"/>
            </a:endParaRPr>
          </a:p>
          <a:p>
            <a:r>
              <a:rPr lang="en-GB" sz="2400" b="0" i="0" u="none" strike="noStrike" kern="1200" cap="none">
                <a:solidFill>
                  <a:schemeClr val="tx1"/>
                </a:solidFill>
                <a:effectLst/>
                <a:latin typeface="+mn-lt"/>
                <a:ea typeface="Calibri"/>
                <a:cs typeface="Calibri"/>
                <a:sym typeface="Calibri"/>
              </a:rPr>
              <a:t>1. </a:t>
            </a:r>
            <a:r>
              <a:rPr lang="en-GB" sz="2400" b="0" i="0" u="none" strike="noStrike" kern="1200" cap="none">
                <a:solidFill>
                  <a:schemeClr val="tx1"/>
                </a:solidFill>
                <a:effectLst/>
                <a:latin typeface="+mn-lt"/>
                <a:ea typeface="+mn-ea"/>
                <a:cs typeface="+mn-cs"/>
                <a:sym typeface="Calibri"/>
              </a:rPr>
              <a:t>S</a:t>
            </a:r>
            <a:r>
              <a:rPr lang="en-GB" sz="2400"/>
              <a:t>tudents should chant the words chorally first, as they</a:t>
            </a:r>
            <a:r>
              <a:rPr lang="en-GB" sz="2400" baseline="0"/>
              <a:t> appear</a:t>
            </a:r>
            <a:r>
              <a:rPr lang="en-GB" sz="2400"/>
              <a:t>, then perhaps individually (the teacher quizzing students on individual</a:t>
            </a:r>
            <a:r>
              <a:rPr lang="en-GB" sz="2400" baseline="0"/>
              <a:t> words; it will be important to continue to juxtapose the long and short forms of each vowel in this practice).</a:t>
            </a:r>
            <a:endParaRPr lang="en-GB" sz="240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59533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575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SSCs [u] and [ü] are contrasted.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Teacher to draw attention to the strong verb stems in </a:t>
            </a:r>
            <a:r>
              <a:rPr lang="en-GB" b="0" i="1" baseline="0" dirty="0" err="1"/>
              <a:t>s</a:t>
            </a:r>
            <a:r>
              <a:rPr lang="en-GB" b="1" i="1" baseline="0" dirty="0" err="1"/>
              <a:t>ie</a:t>
            </a:r>
            <a:r>
              <a:rPr lang="en-GB" b="0" i="1" baseline="0" dirty="0" err="1"/>
              <a:t>ht</a:t>
            </a:r>
            <a:r>
              <a:rPr lang="en-GB" b="0" i="0" baseline="0" dirty="0"/>
              <a:t> and</a:t>
            </a:r>
            <a:r>
              <a:rPr lang="en-GB" b="0" baseline="0" dirty="0"/>
              <a:t> </a:t>
            </a:r>
            <a:r>
              <a:rPr lang="en-GB" b="0" i="1" baseline="0" dirty="0" err="1"/>
              <a:t>w</a:t>
            </a:r>
            <a:r>
              <a:rPr lang="en-GB" b="1" i="1" baseline="0" dirty="0" err="1"/>
              <a:t>i</a:t>
            </a:r>
            <a:r>
              <a:rPr lang="en-GB" b="0" i="1" baseline="0" dirty="0" err="1"/>
              <a:t>rd</a:t>
            </a:r>
            <a:r>
              <a:rPr lang="en-GB" b="0" i="1" baseline="0" dirty="0"/>
              <a:t>, </a:t>
            </a:r>
            <a:r>
              <a:rPr lang="en-GB" b="0" i="0" baseline="0" dirty="0"/>
              <a:t>eliciting the infinitive form and meaning from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Teacher to students how they might translate ‘es </a:t>
            </a:r>
            <a:r>
              <a:rPr lang="en-US" sz="1200" b="1"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wird</a:t>
            </a:r>
            <a:r>
              <a:rPr lang="en-US" sz="1200" b="1"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t>
            </a:r>
            <a:r>
              <a:rPr lang="en-US" sz="12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spät</a:t>
            </a:r>
            <a:r>
              <a:rPr lang="en-US" sz="12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t>
            </a:r>
            <a:r>
              <a:rPr lang="en-GB" b="0" i="0" baseline="0" dirty="0"/>
              <a:t>- ‘it is </a:t>
            </a:r>
            <a:r>
              <a:rPr lang="en-GB" b="0" i="1" baseline="0" dirty="0"/>
              <a:t>getting</a:t>
            </a:r>
            <a:r>
              <a:rPr lang="en-GB" b="0" i="0" baseline="0" dirty="0"/>
              <a:t> late’ in English, rather than </a:t>
            </a:r>
            <a:r>
              <a:rPr lang="en-GB" b="0" i="1" baseline="0" dirty="0"/>
              <a:t>becoming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Teacher to point out cross-linguistic differences in punctuation conventions (speech marks)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have not yet met the cognate </a:t>
            </a:r>
            <a:r>
              <a:rPr lang="en-GB" b="0" i="1" baseline="0" dirty="0" err="1"/>
              <a:t>surfen</a:t>
            </a:r>
            <a:r>
              <a:rPr lang="en-GB" b="0" i="1" baseline="0" dirty="0"/>
              <a:t> </a:t>
            </a:r>
            <a:r>
              <a:rPr lang="en-GB" b="0" i="0" baseline="0" dirty="0"/>
              <a:t>[&gt;4034]. Teacher to elicit pronunciation of this word, asking students to draw on their knowledge of SSC [s-].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Frequencies of unknown vocabulary: Tour [2474]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T</a:t>
            </a:r>
            <a:r>
              <a:rPr lang="en-GB" b="0" baseline="0" dirty="0" err="1"/>
              <a:t>ü</a:t>
            </a:r>
            <a:r>
              <a:rPr lang="en-GB" sz="1200" dirty="0" err="1">
                <a:solidFill>
                  <a:schemeClr val="accent5">
                    <a:lumMod val="50000"/>
                  </a:schemeClr>
                </a:solidFill>
              </a:rPr>
              <a:t>r</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2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SSCs short [e] and [u] are contrasted.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have not yet met cognates </a:t>
            </a:r>
            <a:r>
              <a:rPr lang="en-GB" i="1" baseline="0" dirty="0" err="1"/>
              <a:t>relaxen</a:t>
            </a:r>
            <a:r>
              <a:rPr lang="en-GB" i="0" baseline="0" dirty="0"/>
              <a:t> [&gt;4034] or </a:t>
            </a:r>
            <a:r>
              <a:rPr lang="en-GB" i="1" baseline="0" dirty="0"/>
              <a:t>Moment </a:t>
            </a:r>
            <a:r>
              <a:rPr lang="en-GB" i="0" baseline="0" dirty="0"/>
              <a:t>[383]. They have met cognate </a:t>
            </a:r>
            <a:r>
              <a:rPr lang="en-GB" i="1" baseline="0" dirty="0"/>
              <a:t>Minute </a:t>
            </a:r>
            <a:r>
              <a:rPr lang="en-GB" i="0" baseline="0" dirty="0"/>
              <a:t>[360] as an SSC cluster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Frequencies of unknown vocabulary: Berg [1134], Burg [2984]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Burg</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76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161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a:t>
            </a:r>
            <a:r>
              <a:rPr lang="en-GB" b="1" baseline="0"/>
              <a:t>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Aim: </a:t>
            </a:r>
            <a:r>
              <a:rPr lang="en-GB" sz="1200" b="0" kern="1200">
                <a:solidFill>
                  <a:schemeClr val="tx1"/>
                </a:solidFill>
                <a:effectLst/>
                <a:latin typeface="+mn-lt"/>
                <a:ea typeface="+mn-ea"/>
                <a:cs typeface="+mn-cs"/>
              </a:rPr>
              <a:t>Pairwork ‘tennis’ </a:t>
            </a:r>
            <a:r>
              <a:rPr lang="en-GB" sz="1200" kern="1200">
                <a:solidFill>
                  <a:schemeClr val="tx1"/>
                </a:solidFill>
                <a:effectLst/>
                <a:latin typeface="+mn-lt"/>
                <a:ea typeface="+mn-ea"/>
                <a:cs typeface="+mn-cs"/>
              </a:rPr>
              <a:t>– pupils say the words alternately out loud with a partner, building up speed, over 1 minute’s intensive practice. </a:t>
            </a: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1. Click on ‘LOS!’ </a:t>
            </a:r>
            <a:r>
              <a:rPr lang="en-GB" sz="1200" kern="1200" baseline="0">
                <a:solidFill>
                  <a:schemeClr val="tx1"/>
                </a:solidFill>
                <a:effectLst/>
                <a:latin typeface="+mn-lt"/>
                <a:ea typeface="+mn-ea"/>
                <a:cs typeface="+mn-cs"/>
              </a:rPr>
              <a:t>to start a one-minute timer on the screen.</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2. Pupils </a:t>
            </a:r>
            <a:r>
              <a:rPr lang="en-GB" sz="1200" kern="1200" dirty="0">
                <a:solidFill>
                  <a:schemeClr val="tx1"/>
                </a:solidFill>
                <a:effectLst/>
                <a:latin typeface="+mn-lt"/>
                <a:ea typeface="+mn-ea"/>
                <a:cs typeface="+mn-cs"/>
              </a:rPr>
              <a:t>call in any order they like, but are not allowed to repeat the one they said in their last turn.</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3. Teacher </a:t>
            </a:r>
            <a:r>
              <a:rPr lang="en-GB" sz="1200" kern="1200" dirty="0">
                <a:solidFill>
                  <a:schemeClr val="tx1"/>
                </a:solidFill>
                <a:effectLst/>
                <a:latin typeface="+mn-lt"/>
                <a:ea typeface="+mn-ea"/>
                <a:cs typeface="+mn-cs"/>
              </a:rPr>
              <a:t>can circulate to listen into their SSC knowledge.</a:t>
            </a:r>
            <a:br>
              <a:rPr lang="en-GB" sz="1200" kern="120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2640343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a:t>
            </a:r>
            <a:r>
              <a:rPr lang="en-GB" b="1" baseline="0"/>
              <a:t> 5 minutes (both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Aim: </a:t>
            </a:r>
            <a:r>
              <a:rPr lang="en-GB" sz="1200" b="0" kern="1200">
                <a:solidFill>
                  <a:schemeClr val="tx1"/>
                </a:solidFill>
                <a:effectLst/>
                <a:latin typeface="+mn-lt"/>
                <a:ea typeface="+mn-ea"/>
                <a:cs typeface="+mn-cs"/>
              </a:rPr>
              <a:t>Practice in distinguishing</a:t>
            </a:r>
            <a:r>
              <a:rPr lang="en-GB" sz="1200" b="0" kern="1200" baseline="0">
                <a:solidFill>
                  <a:schemeClr val="tx1"/>
                </a:solidFill>
                <a:effectLst/>
                <a:latin typeface="+mn-lt"/>
                <a:ea typeface="+mn-ea"/>
                <a:cs typeface="+mn-cs"/>
              </a:rPr>
              <a:t> between </a:t>
            </a:r>
            <a:r>
              <a:rPr lang="en-GB" sz="1200" b="1" kern="1200" baseline="0">
                <a:solidFill>
                  <a:schemeClr val="tx1"/>
                </a:solidFill>
                <a:effectLst/>
                <a:latin typeface="+mn-lt"/>
                <a:ea typeface="+mn-ea"/>
                <a:cs typeface="+mn-cs"/>
              </a:rPr>
              <a:t>[u]</a:t>
            </a:r>
            <a:r>
              <a:rPr lang="en-GB" sz="1200" b="0" kern="1200" baseline="0">
                <a:solidFill>
                  <a:schemeClr val="tx1"/>
                </a:solidFill>
                <a:effectLst/>
                <a:latin typeface="+mn-lt"/>
                <a:ea typeface="+mn-ea"/>
                <a:cs typeface="+mn-cs"/>
              </a:rPr>
              <a:t> and </a:t>
            </a:r>
            <a:r>
              <a:rPr lang="en-GB" sz="1200" b="1" kern="1200" baseline="0">
                <a:solidFill>
                  <a:schemeClr val="tx1"/>
                </a:solidFill>
                <a:effectLst/>
                <a:latin typeface="+mn-lt"/>
                <a:ea typeface="+mn-ea"/>
                <a:cs typeface="+mn-cs"/>
              </a:rPr>
              <a:t>[</a:t>
            </a:r>
            <a:r>
              <a:rPr lang="en-GB" sz="1200" b="1" i="0" baseline="0"/>
              <a:t>ü]</a:t>
            </a:r>
            <a:r>
              <a:rPr lang="en-GB" sz="1200" b="0" i="0" baseline="0"/>
              <a:t>.</a:t>
            </a: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Procedure:</a:t>
            </a:r>
          </a:p>
          <a:p>
            <a:r>
              <a:rPr lang="en-US" b="0"/>
              <a:t>1. Click on the number to play the audio.</a:t>
            </a:r>
            <a:r>
              <a:rPr lang="en-US" b="0" baseline="0"/>
              <a:t> </a:t>
            </a:r>
          </a:p>
          <a:p>
            <a:r>
              <a:rPr lang="en-US" b="0" baseline="0"/>
              <a:t>2. Students tick the appropriate column.</a:t>
            </a:r>
          </a:p>
          <a:p>
            <a:r>
              <a:rPr lang="en-US" b="0" baseline="0"/>
              <a:t>3. Click to reveal the answers one by one.</a:t>
            </a:r>
          </a:p>
          <a:p>
            <a:r>
              <a:rPr lang="en-US" b="0" baseline="0"/>
              <a:t>4. Activity continues on next slide.</a:t>
            </a:r>
            <a:endParaRPr lang="en-US" b="1"/>
          </a:p>
          <a:p>
            <a:endParaRPr lang="en-US" b="1"/>
          </a:p>
          <a:p>
            <a:r>
              <a:rPr lang="en-US" b="1"/>
              <a:t>Transcript:</a:t>
            </a:r>
            <a:endParaRPr lang="en-US" dirty="0"/>
          </a:p>
          <a:p>
            <a:r>
              <a:rPr lang="en-US" dirty="0"/>
              <a:t>1</a:t>
            </a:r>
            <a:r>
              <a:rPr lang="en-US"/>
              <a:t>. das Museum</a:t>
            </a:r>
            <a:endParaRPr lang="en-US" dirty="0"/>
          </a:p>
          <a:p>
            <a:r>
              <a:rPr lang="en-US" dirty="0"/>
              <a:t>2</a:t>
            </a:r>
            <a:r>
              <a:rPr lang="en-US"/>
              <a:t>. dürfen</a:t>
            </a:r>
            <a:endParaRPr lang="en-US" dirty="0"/>
          </a:p>
          <a:p>
            <a:r>
              <a:rPr lang="en-US" dirty="0"/>
              <a:t>3</a:t>
            </a:r>
            <a:r>
              <a:rPr lang="en-US"/>
              <a:t>. ruhig</a:t>
            </a:r>
            <a:endParaRPr lang="en-US" dirty="0"/>
          </a:p>
          <a:p>
            <a:r>
              <a:rPr lang="en-US" dirty="0"/>
              <a:t>4</a:t>
            </a:r>
            <a:r>
              <a:rPr lang="en-US"/>
              <a:t>. früh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a:t>
            </a:r>
            <a:r>
              <a:rPr lang="en-US"/>
              <a:t>. genug</a:t>
            </a:r>
            <a:endParaRPr lang="en-US" dirty="0"/>
          </a:p>
          <a:p>
            <a:r>
              <a:rPr lang="en-US" dirty="0"/>
              <a:t>6</a:t>
            </a:r>
            <a:r>
              <a:rPr lang="en-US"/>
              <a:t>. glücklich</a:t>
            </a: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3367959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This slide</a:t>
            </a:r>
            <a:r>
              <a:rPr lang="en-US" b="1" baseline="0"/>
              <a:t> continues the activity on the previous slide.</a:t>
            </a:r>
          </a:p>
          <a:p>
            <a:endParaRPr lang="en-US" b="1" dirty="0"/>
          </a:p>
          <a:p>
            <a:r>
              <a:rPr lang="en-US" b="1"/>
              <a:t>Transcript:</a:t>
            </a:r>
            <a:endParaRPr lang="en-US" b="1" dirty="0"/>
          </a:p>
          <a:p>
            <a:r>
              <a:rPr lang="en-US" dirty="0"/>
              <a:t>7</a:t>
            </a:r>
            <a:r>
              <a:rPr lang="en-US"/>
              <a:t>. </a:t>
            </a:r>
            <a:r>
              <a:rPr lang="en-GB" sz="1200" b="0" kern="1200">
                <a:solidFill>
                  <a:schemeClr val="tx1"/>
                </a:solidFill>
                <a:effectLst/>
                <a:latin typeface="+mn-lt"/>
                <a:ea typeface="+mn-ea"/>
                <a:cs typeface="+mn-cs"/>
              </a:rPr>
              <a:t>türkisch</a:t>
            </a:r>
          </a:p>
          <a:p>
            <a:r>
              <a:rPr lang="en-US"/>
              <a:t>8. </a:t>
            </a:r>
            <a:r>
              <a:rPr lang="en-GB" sz="1200" b="0" kern="1200">
                <a:solidFill>
                  <a:schemeClr val="tx1"/>
                </a:solidFill>
                <a:effectLst/>
                <a:latin typeface="+mn-lt"/>
                <a:ea typeface="+mn-ea"/>
                <a:cs typeface="+mn-cs"/>
              </a:rPr>
              <a:t>zusammen</a:t>
            </a:r>
          </a:p>
          <a:p>
            <a:r>
              <a:rPr lang="en-US"/>
              <a:t>9. </a:t>
            </a:r>
            <a:r>
              <a:rPr lang="en-GB" sz="1200" b="0" kern="1200">
                <a:solidFill>
                  <a:schemeClr val="tx1"/>
                </a:solidFill>
                <a:effectLst/>
                <a:latin typeface="+mn-lt"/>
                <a:ea typeface="+mn-ea"/>
                <a:cs typeface="+mn-cs"/>
              </a:rPr>
              <a:t>gesund</a:t>
            </a:r>
          </a:p>
          <a:p>
            <a:r>
              <a:rPr lang="en-US"/>
              <a:t>10. </a:t>
            </a:r>
            <a:r>
              <a:rPr lang="en-GB" sz="1200" b="0" kern="1200">
                <a:solidFill>
                  <a:schemeClr val="tx1"/>
                </a:solidFill>
                <a:effectLst/>
                <a:latin typeface="+mn-lt"/>
                <a:ea typeface="+mn-ea"/>
                <a:cs typeface="+mn-cs"/>
              </a:rPr>
              <a:t>müssen</a:t>
            </a:r>
          </a:p>
          <a:p>
            <a:r>
              <a:rPr lang="en-US"/>
              <a:t>11. </a:t>
            </a:r>
            <a:r>
              <a:rPr lang="en-GB" sz="1200" b="0" kern="1200">
                <a:solidFill>
                  <a:schemeClr val="tx1"/>
                </a:solidFill>
                <a:effectLst/>
                <a:latin typeface="+mn-lt"/>
                <a:ea typeface="+mn-ea"/>
                <a:cs typeface="+mn-cs"/>
              </a:rPr>
              <a:t>sie muss</a:t>
            </a:r>
          </a:p>
          <a:p>
            <a:r>
              <a:rPr lang="en-US"/>
              <a:t>12. </a:t>
            </a:r>
            <a:r>
              <a:rPr lang="en-GB" sz="1200" b="0" kern="1200">
                <a:solidFill>
                  <a:schemeClr val="tx1"/>
                </a:solidFill>
                <a:effectLst/>
                <a:latin typeface="+mn-lt"/>
                <a:ea typeface="+mn-ea"/>
                <a:cs typeface="+mn-cs"/>
              </a:rPr>
              <a:t>du musst </a:t>
            </a:r>
            <a:endParaRPr lang="en-US" b="0"/>
          </a:p>
        </p:txBody>
      </p:sp>
      <p:sp>
        <p:nvSpPr>
          <p:cNvPr id="4" name="Slide Number Placeholder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1574270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490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1 minute</a:t>
            </a:r>
            <a:br>
              <a:rPr lang="en-GB" dirty="0"/>
            </a:br>
            <a:br>
              <a:rPr lang="en-GB" b="1" dirty="0"/>
            </a:br>
            <a:r>
              <a:rPr lang="en-GB" b="1" dirty="0"/>
              <a:t>Aim: </a:t>
            </a:r>
            <a:r>
              <a:rPr lang="en-GB" b="0" baseline="0" dirty="0"/>
              <a:t>To introduce/consolidate SSC long and short </a:t>
            </a:r>
            <a:r>
              <a:rPr lang="en-GB" b="1" baseline="0" dirty="0"/>
              <a:t>[u] and [ü]</a:t>
            </a:r>
            <a:br>
              <a:rPr lang="en-GB" dirty="0"/>
            </a:br>
            <a:br>
              <a:rPr lang="en-GB" dirty="0"/>
            </a:br>
            <a:r>
              <a:rPr lang="en-GB" b="1" dirty="0"/>
              <a:t>Procedure:</a:t>
            </a:r>
            <a:br>
              <a:rPr lang="en-GB" dirty="0"/>
            </a:br>
            <a:r>
              <a:rPr lang="en-GB" b="0" dirty="0"/>
              <a:t>1. Present the letter(s) and say the </a:t>
            </a:r>
            <a:r>
              <a:rPr lang="en-GB" b="1" dirty="0"/>
              <a:t>[u] </a:t>
            </a:r>
            <a:r>
              <a:rPr lang="en-GB" b="0" dirty="0"/>
              <a:t>sound first, on its own. Students repeat it with you.</a:t>
            </a:r>
            <a:br>
              <a:rPr lang="en-GB" b="0" dirty="0"/>
            </a:br>
            <a:r>
              <a:rPr lang="en-GB" b="0" dirty="0"/>
              <a:t>2. Bring up the source word </a:t>
            </a:r>
            <a:r>
              <a:rPr lang="en-GB" b="0" baseline="0" dirty="0"/>
              <a:t>”</a:t>
            </a:r>
            <a:r>
              <a:rPr lang="en-GB" sz="1200" b="1" baseline="0" dirty="0">
                <a:solidFill>
                  <a:srgbClr val="002060"/>
                </a:solidFill>
                <a:latin typeface="Century Gothic" panose="020B0502020202020204" pitchFamily="34" charset="0"/>
              </a:rPr>
              <a:t>du</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out directly in front of you.</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Repeat for the other three source words, with gesture suggestions as follows:</a:t>
            </a:r>
            <a:br>
              <a:rPr lang="en-GB" dirty="0"/>
            </a:br>
            <a:r>
              <a:rPr lang="en-GB" dirty="0"/>
              <a:t>short </a:t>
            </a:r>
            <a:r>
              <a:rPr lang="en-GB" b="1" dirty="0"/>
              <a:t>[u]  </a:t>
            </a:r>
            <a:r>
              <a:rPr lang="en-GB" dirty="0"/>
              <a:t>- </a:t>
            </a:r>
            <a:r>
              <a:rPr lang="en-GB" baseline="0" dirty="0"/>
              <a:t>mime putting a full stop with your index finger in the air (point away from yourself, with a quick jabbing motion).</a:t>
            </a:r>
            <a:br>
              <a:rPr lang="en-GB" dirty="0"/>
            </a:br>
            <a:r>
              <a:rPr lang="en-GB" dirty="0"/>
              <a:t>long</a:t>
            </a:r>
            <a:r>
              <a:rPr lang="en-GB" b="1" dirty="0"/>
              <a:t> [ü] </a:t>
            </a:r>
            <a:r>
              <a:rPr lang="en-GB" dirty="0"/>
              <a:t>– </a:t>
            </a:r>
            <a:r>
              <a:rPr lang="en-GB" baseline="0" dirty="0"/>
              <a:t>hold both hands touching in front of your body, palms facing inward, thumbs to the ceiling. Then, with the right hand, mime a door opening by drawing it away from the left so that it finishes at a right angle, like a fully open door.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short </a:t>
            </a:r>
            <a:r>
              <a:rPr lang="en-GB" b="1" dirty="0"/>
              <a:t>[ü] </a:t>
            </a:r>
            <a:r>
              <a:rPr lang="en-GB" dirty="0"/>
              <a:t>- </a:t>
            </a:r>
            <a:r>
              <a:rPr lang="en-GB" baseline="0" dirty="0"/>
              <a:t>hold up your right hand, five digits spread apart.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br>
              <a:rPr lang="en-GB" dirty="0"/>
            </a:br>
            <a:r>
              <a:rPr lang="en-GB" b="1" baseline="0" dirty="0"/>
              <a:t>Word frequency (1 is the most frequent word in German): </a:t>
            </a:r>
            <a:br>
              <a:rPr lang="en-GB" baseline="0" dirty="0"/>
            </a:br>
            <a:r>
              <a:rPr lang="en-GB" b="1" baseline="0" dirty="0"/>
              <a:t>du </a:t>
            </a:r>
            <a:r>
              <a:rPr lang="en-GB" baseline="0" dirty="0"/>
              <a:t>[52]; </a:t>
            </a:r>
            <a:r>
              <a:rPr lang="en-GB" b="1" baseline="0" dirty="0" err="1"/>
              <a:t>Punkt</a:t>
            </a:r>
            <a:r>
              <a:rPr lang="en-GB" b="1" baseline="0" dirty="0"/>
              <a:t> </a:t>
            </a:r>
            <a:r>
              <a:rPr lang="en-GB" baseline="0" dirty="0"/>
              <a:t>[427] </a:t>
            </a:r>
            <a:r>
              <a:rPr lang="en-GB" sz="1200" b="1" baseline="0" dirty="0" err="1"/>
              <a:t>Tür</a:t>
            </a:r>
            <a:r>
              <a:rPr lang="en-GB" sz="1200" b="1" baseline="0" dirty="0"/>
              <a:t> </a:t>
            </a:r>
            <a:r>
              <a:rPr lang="en-GB" sz="1200" baseline="0" dirty="0"/>
              <a:t>[400] </a:t>
            </a:r>
            <a:r>
              <a:rPr lang="en-GB" sz="1200" b="1" baseline="0" dirty="0" err="1"/>
              <a:t>fünf</a:t>
            </a:r>
            <a:r>
              <a:rPr lang="en-GB" sz="1200" b="1" baseline="0" dirty="0"/>
              <a:t> </a:t>
            </a:r>
            <a:r>
              <a:rPr lang="en-GB" sz="1200" baseline="0" dirty="0"/>
              <a:t>[272]</a:t>
            </a:r>
          </a:p>
          <a:p>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br>
              <a:rPr lang="en-GB" dirty="0"/>
            </a:br>
            <a:br>
              <a:rPr lang="en-GB" b="1" dirty="0"/>
            </a:br>
            <a:r>
              <a:rPr lang="en-GB" b="1" dirty="0"/>
              <a:t>Aim: </a:t>
            </a:r>
            <a:r>
              <a:rPr lang="en-GB" b="0" baseline="0" dirty="0"/>
              <a:t>To practise SSC long and short </a:t>
            </a:r>
            <a:r>
              <a:rPr lang="en-GB" b="1" baseline="0" dirty="0"/>
              <a:t>[u] and [ü]</a:t>
            </a:r>
            <a:br>
              <a:rPr lang="en-GB" dirty="0"/>
            </a:br>
            <a:br>
              <a:rPr lang="en-GB" dirty="0"/>
            </a:br>
            <a:r>
              <a:rPr lang="en-GB" b="1" dirty="0"/>
              <a:t>Procedure:</a:t>
            </a:r>
            <a:br>
              <a:rPr lang="en-GB" dirty="0"/>
            </a:br>
            <a:r>
              <a:rPr lang="en-GB" dirty="0"/>
              <a:t>1. Draw a 2 x 2 and write the source words.</a:t>
            </a:r>
            <a:br>
              <a:rPr lang="en-GB" dirty="0"/>
            </a:br>
            <a:r>
              <a:rPr lang="en-GB" dirty="0"/>
              <a:t>2. Click to listen and write each word into the correct square.</a:t>
            </a:r>
            <a:br>
              <a:rPr lang="en-GB" dirty="0"/>
            </a:br>
            <a:r>
              <a:rPr lang="en-GB" dirty="0"/>
              <a:t>3. Click to hear and see and word again.</a:t>
            </a:r>
            <a:br>
              <a:rPr lang="en-GB" dirty="0"/>
            </a:br>
            <a:br>
              <a:rPr lang="en-GB" dirty="0"/>
            </a:br>
            <a:r>
              <a:rPr lang="en-GB" dirty="0"/>
              <a:t>NB: Words will appear on clicks, so take care that the mouse is on action button when you click for audio (or the answers will appear too soon).</a:t>
            </a:r>
            <a:br>
              <a:rPr lang="en-GB" dirty="0"/>
            </a:br>
            <a:br>
              <a:rPr lang="en-GB" dirty="0"/>
            </a:br>
            <a:r>
              <a:rPr lang="en-GB" b="1" baseline="0" dirty="0"/>
              <a:t>Word frequency (1 is the most frequent word in German): </a:t>
            </a:r>
            <a:br>
              <a:rPr lang="en-GB" baseline="0" dirty="0"/>
            </a:br>
            <a:r>
              <a:rPr lang="en-GB" b="1" baseline="0" dirty="0" err="1"/>
              <a:t>absolut</a:t>
            </a:r>
            <a:r>
              <a:rPr lang="en-GB" b="1" baseline="0" dirty="0"/>
              <a:t> </a:t>
            </a:r>
            <a:r>
              <a:rPr lang="en-GB" b="0" baseline="0" dirty="0"/>
              <a:t>[993] </a:t>
            </a:r>
            <a:r>
              <a:rPr lang="en-GB" b="1" baseline="0" dirty="0"/>
              <a:t>tun </a:t>
            </a:r>
            <a:r>
              <a:rPr lang="en-GB" baseline="0" dirty="0"/>
              <a:t>[140];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unten</a:t>
            </a:r>
            <a:r>
              <a:rPr lang="en-GB" b="1" baseline="0" dirty="0"/>
              <a:t> </a:t>
            </a:r>
            <a:r>
              <a:rPr lang="en-GB" b="0" baseline="0" dirty="0"/>
              <a:t>[590] </a:t>
            </a:r>
            <a:r>
              <a:rPr lang="en-GB" b="1" baseline="0" dirty="0" err="1"/>
              <a:t>nutzen</a:t>
            </a:r>
            <a:r>
              <a:rPr lang="en-GB" b="1" baseline="0" dirty="0"/>
              <a:t> </a:t>
            </a:r>
            <a:r>
              <a:rPr lang="en-GB" baseline="0" dirty="0"/>
              <a:t>[463]; </a:t>
            </a:r>
            <a:br>
              <a:rPr lang="en-GB" baseline="0" dirty="0"/>
            </a:br>
            <a:r>
              <a:rPr lang="en-GB" sz="1200" b="1" baseline="0" dirty="0" err="1"/>
              <a:t>Küche</a:t>
            </a:r>
            <a:r>
              <a:rPr lang="en-GB" sz="1200" b="1" baseline="0" dirty="0"/>
              <a:t> </a:t>
            </a:r>
            <a:r>
              <a:rPr lang="en-GB" sz="1200" baseline="0" dirty="0"/>
              <a:t>[960]; </a:t>
            </a:r>
            <a:r>
              <a:rPr lang="en-GB" sz="1200" b="1" baseline="0" dirty="0" err="1"/>
              <a:t>über</a:t>
            </a:r>
            <a:r>
              <a:rPr lang="en-GB" sz="1200" b="1" baseline="0" dirty="0"/>
              <a:t> </a:t>
            </a:r>
            <a:r>
              <a:rPr lang="en-GB" sz="1200" baseline="0" dirty="0"/>
              <a:t>[48]</a:t>
            </a:r>
            <a:br>
              <a:rPr lang="en-GB" sz="1200" baseline="0" dirty="0"/>
            </a:br>
            <a:r>
              <a:rPr lang="en-GB" sz="1200" b="1" baseline="0" dirty="0" err="1"/>
              <a:t>Rücken</a:t>
            </a:r>
            <a:r>
              <a:rPr lang="en-GB" sz="1200" b="1" baseline="0" dirty="0"/>
              <a:t> </a:t>
            </a:r>
            <a:r>
              <a:rPr lang="en-GB" sz="1200" b="0" baseline="0" dirty="0"/>
              <a:t>[914] </a:t>
            </a:r>
            <a:r>
              <a:rPr lang="en-GB" sz="1200" b="1" baseline="0" dirty="0" err="1"/>
              <a:t>Glück</a:t>
            </a:r>
            <a:r>
              <a:rPr lang="en-GB" sz="1200" b="1" baseline="0" dirty="0"/>
              <a:t> </a:t>
            </a:r>
            <a:r>
              <a:rPr lang="en-GB" sz="1200" baseline="0" dirty="0"/>
              <a:t>[763];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753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distinguish aurally between SSCs </a:t>
            </a:r>
            <a:r>
              <a:rPr lang="en-GB" sz="1200" b="0" dirty="0">
                <a:solidFill>
                  <a:schemeClr val="bg1"/>
                </a:solidFill>
              </a:rPr>
              <a:t>[ü] and [u], and revise plural formation patterns.</a:t>
            </a:r>
            <a:br>
              <a:rPr lang="en-GB" dirty="0"/>
            </a:br>
            <a:br>
              <a:rPr lang="en-GB" dirty="0"/>
            </a:br>
            <a:r>
              <a:rPr lang="en-GB" b="1" dirty="0"/>
              <a:t>Procedure:</a:t>
            </a:r>
            <a:br>
              <a:rPr lang="en-GB" dirty="0"/>
            </a:br>
            <a:r>
              <a:rPr lang="en-GB" dirty="0"/>
              <a:t>1. Students write 1-8 in their books.</a:t>
            </a:r>
          </a:p>
          <a:p>
            <a:r>
              <a:rPr lang="en-GB" dirty="0"/>
              <a:t>2. Click on a number to hear nouns said in the singular and plural.</a:t>
            </a:r>
          </a:p>
          <a:p>
            <a:r>
              <a:rPr lang="en-GB" dirty="0"/>
              <a:t>3. Students listen to see whether the SSCs are the same or different.</a:t>
            </a:r>
          </a:p>
          <a:p>
            <a:r>
              <a:rPr lang="en-GB" dirty="0"/>
              <a:t>4. Click to reveal </a:t>
            </a:r>
          </a:p>
          <a:p>
            <a:endParaRPr lang="en-GB" dirty="0"/>
          </a:p>
          <a:p>
            <a:r>
              <a:rPr lang="en-GB" b="1" dirty="0"/>
              <a:t>Transcript:</a:t>
            </a:r>
            <a:br>
              <a:rPr lang="en-GB" dirty="0"/>
            </a:br>
            <a:r>
              <a:rPr lang="en-GB" dirty="0"/>
              <a:t>1. </a:t>
            </a:r>
            <a:r>
              <a:rPr lang="en-GB" sz="1200" kern="1200" dirty="0">
                <a:solidFill>
                  <a:schemeClr val="tx1"/>
                </a:solidFill>
                <a:effectLst/>
                <a:latin typeface="+mn-lt"/>
                <a:ea typeface="+mn-ea"/>
                <a:cs typeface="+mn-cs"/>
              </a:rPr>
              <a:t>die Kunst, die </a:t>
            </a:r>
            <a:r>
              <a:rPr lang="en-GB" sz="1200" kern="1200" dirty="0" err="1">
                <a:solidFill>
                  <a:schemeClr val="tx1"/>
                </a:solidFill>
                <a:effectLst/>
                <a:latin typeface="+mn-lt"/>
                <a:ea typeface="+mn-ea"/>
                <a:cs typeface="+mn-cs"/>
              </a:rPr>
              <a:t>Künste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die </a:t>
            </a:r>
            <a:r>
              <a:rPr lang="en-GB" sz="1200" kern="1200" dirty="0" err="1">
                <a:solidFill>
                  <a:schemeClr val="tx1"/>
                </a:solidFill>
                <a:effectLst/>
                <a:latin typeface="+mn-lt"/>
                <a:ea typeface="+mn-ea"/>
                <a:cs typeface="+mn-cs"/>
              </a:rPr>
              <a:t>Küche</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Küchen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 der Bus, die </a:t>
            </a:r>
            <a:r>
              <a:rPr lang="en-GB" sz="1200" kern="1200" dirty="0" err="1">
                <a:solidFill>
                  <a:schemeClr val="tx1"/>
                </a:solidFill>
                <a:effectLst/>
                <a:latin typeface="+mn-lt"/>
                <a:ea typeface="+mn-ea"/>
                <a:cs typeface="+mn-cs"/>
              </a:rPr>
              <a:t>Busse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 der </a:t>
            </a:r>
            <a:r>
              <a:rPr lang="en-GB" sz="1200" kern="1200" dirty="0" err="1">
                <a:solidFill>
                  <a:schemeClr val="tx1"/>
                </a:solidFill>
                <a:effectLst/>
                <a:latin typeface="+mn-lt"/>
                <a:ea typeface="+mn-ea"/>
                <a:cs typeface="+mn-cs"/>
              </a:rPr>
              <a:t>Fluss</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Flüsse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5. die </a:t>
            </a:r>
            <a:r>
              <a:rPr lang="en-GB" sz="1200" kern="1200" dirty="0" err="1">
                <a:solidFill>
                  <a:schemeClr val="tx1"/>
                </a:solidFill>
                <a:effectLst/>
                <a:latin typeface="+mn-lt"/>
                <a:ea typeface="+mn-ea"/>
                <a:cs typeface="+mn-cs"/>
              </a:rPr>
              <a:t>Küste</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Küsten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6. der </a:t>
            </a:r>
            <a:r>
              <a:rPr lang="en-GB" sz="1200" kern="1200" dirty="0" err="1">
                <a:solidFill>
                  <a:schemeClr val="tx1"/>
                </a:solidFill>
                <a:effectLst/>
                <a:latin typeface="+mn-lt"/>
                <a:ea typeface="+mn-ea"/>
                <a:cs typeface="+mn-cs"/>
              </a:rPr>
              <a:t>Kuss</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Küsse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7. die </a:t>
            </a:r>
            <a:r>
              <a:rPr lang="en-GB" sz="1200" kern="1200" dirty="0" err="1">
                <a:solidFill>
                  <a:schemeClr val="tx1"/>
                </a:solidFill>
                <a:effectLst/>
                <a:latin typeface="+mn-lt"/>
                <a:ea typeface="+mn-ea"/>
                <a:cs typeface="+mn-cs"/>
              </a:rPr>
              <a:t>Nuss</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Nüsse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8. der Hummer, die Hummer</a:t>
            </a:r>
            <a:br>
              <a:rPr lang="en-GB" dirty="0"/>
            </a:br>
            <a:br>
              <a:rPr lang="en-GB" dirty="0"/>
            </a:br>
            <a:r>
              <a:rPr lang="en-GB" b="1" baseline="0" dirty="0"/>
              <a:t>Word frequency (1 is the most frequent word in German): </a:t>
            </a:r>
            <a:br>
              <a:rPr lang="en-GB" baseline="0" dirty="0"/>
            </a:br>
            <a:r>
              <a:rPr lang="en-GB" baseline="0" dirty="0"/>
              <a:t>Bus [1562], </a:t>
            </a:r>
            <a:r>
              <a:rPr lang="en-GB" baseline="0" dirty="0" err="1"/>
              <a:t>Fluss</a:t>
            </a:r>
            <a:r>
              <a:rPr lang="en-GB" baseline="0" dirty="0"/>
              <a:t> [1551], </a:t>
            </a:r>
            <a:r>
              <a:rPr lang="en-GB" sz="1200" kern="1200" dirty="0">
                <a:solidFill>
                  <a:schemeClr val="tx1"/>
                </a:solidFill>
                <a:effectLst/>
                <a:latin typeface="+mn-lt"/>
                <a:ea typeface="+mn-ea"/>
                <a:cs typeface="+mn-cs"/>
              </a:rPr>
              <a:t>Hummer [&gt;5000], </a:t>
            </a:r>
            <a:r>
              <a:rPr lang="en-GB" baseline="0" dirty="0"/>
              <a:t>Kunst [554], </a:t>
            </a:r>
            <a:r>
              <a:rPr lang="en-GB" sz="1200" kern="1200" dirty="0" err="1">
                <a:solidFill>
                  <a:schemeClr val="tx1"/>
                </a:solidFill>
                <a:effectLst/>
                <a:latin typeface="+mn-lt"/>
                <a:ea typeface="+mn-ea"/>
                <a:cs typeface="+mn-cs"/>
              </a:rPr>
              <a:t>Küste</a:t>
            </a:r>
            <a:r>
              <a:rPr lang="en-GB" sz="1200" kern="1200" dirty="0">
                <a:solidFill>
                  <a:schemeClr val="tx1"/>
                </a:solidFill>
                <a:effectLst/>
                <a:latin typeface="+mn-lt"/>
                <a:ea typeface="+mn-ea"/>
                <a:cs typeface="+mn-cs"/>
              </a:rPr>
              <a:t> [2628], </a:t>
            </a:r>
            <a:r>
              <a:rPr lang="en-GB" baseline="0" dirty="0"/>
              <a:t> </a:t>
            </a:r>
            <a:r>
              <a:rPr lang="en-GB" sz="1200" kern="1200" dirty="0" err="1">
                <a:solidFill>
                  <a:schemeClr val="tx1"/>
                </a:solidFill>
                <a:effectLst/>
                <a:latin typeface="+mn-lt"/>
                <a:ea typeface="+mn-ea"/>
                <a:cs typeface="+mn-cs"/>
              </a:rPr>
              <a:t>Küche</a:t>
            </a:r>
            <a:r>
              <a:rPr lang="en-GB" sz="1200" kern="1200" dirty="0">
                <a:solidFill>
                  <a:schemeClr val="tx1"/>
                </a:solidFill>
                <a:effectLst/>
                <a:latin typeface="+mn-lt"/>
                <a:ea typeface="+mn-ea"/>
                <a:cs typeface="+mn-cs"/>
              </a:rPr>
              <a:t> [960], </a:t>
            </a:r>
            <a:r>
              <a:rPr lang="en-GB" sz="1200" kern="1200" dirty="0" err="1">
                <a:solidFill>
                  <a:schemeClr val="tx1"/>
                </a:solidFill>
                <a:effectLst/>
                <a:latin typeface="+mn-lt"/>
                <a:ea typeface="+mn-ea"/>
                <a:cs typeface="+mn-cs"/>
              </a:rPr>
              <a:t>Nuss</a:t>
            </a:r>
            <a:r>
              <a:rPr lang="en-GB" sz="1200" kern="1200" dirty="0">
                <a:solidFill>
                  <a:schemeClr val="tx1"/>
                </a:solidFill>
                <a:effectLst/>
                <a:latin typeface="+mn-lt"/>
                <a:ea typeface="+mn-ea"/>
                <a:cs typeface="+mn-cs"/>
              </a:rPr>
              <a:t> [&gt;5000]</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772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du</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out directly in front of you.</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[u] </a:t>
            </a:r>
            <a:r>
              <a:rPr lang="en-GB" baseline="0" dirty="0"/>
              <a:t>sound, pronouncing </a:t>
            </a:r>
            <a:r>
              <a:rPr lang="en-GB" b="0" baseline="0" dirty="0"/>
              <a:t>”</a:t>
            </a:r>
            <a:r>
              <a:rPr lang="en-GB" b="1" baseline="0" dirty="0"/>
              <a:t>du</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du</a:t>
            </a:r>
            <a:r>
              <a:rPr lang="en-GB" baseline="0" dirty="0"/>
              <a:t> </a:t>
            </a:r>
            <a:r>
              <a:rPr kumimoji="0" lang="en-GB" sz="1200" b="0" i="0" u="none" strike="noStrike" kern="1200" cap="none" spc="0" normalizeH="0" baseline="0" noProof="0" dirty="0">
                <a:ln>
                  <a:noFill/>
                </a:ln>
                <a:solidFill>
                  <a:prstClr val="black"/>
                </a:solidFill>
                <a:effectLst/>
                <a:uLnTx/>
                <a:uFillTx/>
                <a:latin typeface="+mn-lt"/>
                <a:ea typeface="+mn-ea"/>
                <a:cs typeface="+mn-cs"/>
              </a:rPr>
              <a:t>[52]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006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Students use the English and German prompts to construct and say aloud the tongue twister within the five seconds.</a:t>
            </a:r>
          </a:p>
          <a:p>
            <a:r>
              <a:rPr lang="en-GB" dirty="0"/>
              <a:t>2. Click the blue text box to hear it pronounced.</a:t>
            </a:r>
          </a:p>
          <a:p>
            <a:r>
              <a:rPr lang="en-GB" dirty="0"/>
              <a:t>3. Follow the same procedure for the next two slides.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b="0" dirty="0" err="1">
                <a:solidFill>
                  <a:schemeClr val="bg1"/>
                </a:solidFill>
              </a:rPr>
              <a:t>Fünf</a:t>
            </a:r>
            <a:r>
              <a:rPr lang="en-GB" sz="1200" b="0" dirty="0">
                <a:solidFill>
                  <a:schemeClr val="bg1"/>
                </a:solidFill>
              </a:rPr>
              <a:t> </a:t>
            </a:r>
            <a:r>
              <a:rPr lang="en-GB" sz="1200" b="0" dirty="0" err="1">
                <a:solidFill>
                  <a:schemeClr val="bg1"/>
                </a:solidFill>
              </a:rPr>
              <a:t>gute</a:t>
            </a:r>
            <a:r>
              <a:rPr lang="en-GB" sz="1200" b="0" dirty="0">
                <a:solidFill>
                  <a:schemeClr val="bg1"/>
                </a:solidFill>
              </a:rPr>
              <a:t> </a:t>
            </a:r>
            <a:r>
              <a:rPr lang="en-GB" sz="1200" b="0" dirty="0" err="1">
                <a:solidFill>
                  <a:schemeClr val="bg1"/>
                </a:solidFill>
              </a:rPr>
              <a:t>Schüler</a:t>
            </a:r>
            <a:r>
              <a:rPr lang="en-GB" sz="1200" b="0" dirty="0">
                <a:solidFill>
                  <a:schemeClr val="bg1"/>
                </a:solidFill>
              </a:rPr>
              <a:t> </a:t>
            </a:r>
            <a:r>
              <a:rPr lang="en-GB" sz="1200" b="0" dirty="0" err="1">
                <a:solidFill>
                  <a:schemeClr val="bg1"/>
                </a:solidFill>
              </a:rPr>
              <a:t>müssen</a:t>
            </a:r>
            <a:r>
              <a:rPr lang="en-GB" sz="1200" b="0" dirty="0">
                <a:solidFill>
                  <a:schemeClr val="bg1"/>
                </a:solidFill>
              </a:rPr>
              <a:t> Kunst in der </a:t>
            </a:r>
            <a:r>
              <a:rPr lang="en-GB" sz="1200" b="0" dirty="0" err="1">
                <a:solidFill>
                  <a:schemeClr val="bg1"/>
                </a:solidFill>
              </a:rPr>
              <a:t>Küche</a:t>
            </a:r>
            <a:r>
              <a:rPr lang="en-GB" sz="1200" b="0" dirty="0">
                <a:solidFill>
                  <a:schemeClr val="bg1"/>
                </a:solidFill>
              </a:rPr>
              <a:t> </a:t>
            </a:r>
            <a:r>
              <a:rPr lang="en-GB" sz="1200" b="0" dirty="0" err="1">
                <a:solidFill>
                  <a:schemeClr val="bg1"/>
                </a:solidFill>
              </a:rPr>
              <a:t>üben</a:t>
            </a:r>
            <a:r>
              <a:rPr lang="en-GB" sz="1200" b="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of unknown words and cognates (1 is the most frequent word in German): </a:t>
            </a:r>
            <a:br>
              <a:rPr lang="en-GB" baseline="0" dirty="0"/>
            </a:br>
            <a:r>
              <a:rPr lang="en-GB" baseline="0" dirty="0" err="1"/>
              <a:t>üben</a:t>
            </a:r>
            <a:r>
              <a:rPr lang="en-GB" baseline="0" dirty="0"/>
              <a:t> [1928]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853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002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b="1" dirty="0"/>
            </a:br>
            <a:r>
              <a:rPr lang="en-GB" b="1" dirty="0"/>
              <a:t>Aim: </a:t>
            </a:r>
            <a:r>
              <a:rPr lang="en-GB" b="0" dirty="0"/>
              <a:t>To reactivate SSC knowledge of long and short [u], [ü], and [y].</a:t>
            </a:r>
            <a:br>
              <a:rPr lang="en-GB" b="0" dirty="0"/>
            </a:br>
            <a:br>
              <a:rPr lang="en-GB" dirty="0"/>
            </a:br>
            <a:r>
              <a:rPr lang="en-GB" b="1" dirty="0"/>
              <a:t>Procedure:</a:t>
            </a:r>
            <a:br>
              <a:rPr lang="en-GB" dirty="0"/>
            </a:br>
            <a:r>
              <a:rPr lang="en-GB" dirty="0"/>
              <a:t>1. Click and elicit the SSC and the source word from students.</a:t>
            </a:r>
            <a:br>
              <a:rPr lang="en-GB" dirty="0"/>
            </a:br>
            <a:r>
              <a:rPr lang="en-GB" dirty="0"/>
              <a:t>2. If required, the SSC and the picture can be clicked to hear the audio.</a:t>
            </a:r>
            <a:br>
              <a:rPr lang="en-GB" dirty="0"/>
            </a:br>
            <a:r>
              <a:rPr lang="en-GB" dirty="0"/>
              <a:t>3. Give students 30 seconds to say the words as fast as they can, one after the other.</a:t>
            </a:r>
            <a:br>
              <a:rPr lang="en-GB" dirty="0"/>
            </a:br>
            <a:endParaRPr lang="en-GB" dirty="0"/>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409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 (for three slides)</a:t>
            </a:r>
            <a:br>
              <a:rPr lang="en-GB" dirty="0"/>
            </a:br>
            <a:br>
              <a:rPr lang="en-GB" b="1" dirty="0"/>
            </a:br>
            <a:r>
              <a:rPr lang="en-GB" b="1" dirty="0"/>
              <a:t>Aim: </a:t>
            </a:r>
            <a:r>
              <a:rPr lang="en-GB" b="0" dirty="0"/>
              <a:t>To apply SSC knowledge in the oral production of longer sentences.</a:t>
            </a:r>
            <a:br>
              <a:rPr lang="en-GB" b="0" dirty="0"/>
            </a:br>
            <a:br>
              <a:rPr lang="en-GB" dirty="0"/>
            </a:br>
            <a:r>
              <a:rPr lang="en-GB" b="1" dirty="0"/>
              <a:t>Procedure:</a:t>
            </a:r>
            <a:br>
              <a:rPr lang="en-GB" dirty="0"/>
            </a:br>
            <a:r>
              <a:rPr lang="en-GB" dirty="0"/>
              <a:t>1. Students read the tongue twister aloud.  The 10-second timer is an additional spur to speeding up oral production.</a:t>
            </a:r>
            <a:br>
              <a:rPr lang="en-GB" dirty="0"/>
            </a:br>
            <a:r>
              <a:rPr lang="en-GB" dirty="0"/>
              <a:t>2. Listen and check (three different speeds).</a:t>
            </a:r>
            <a:br>
              <a:rPr lang="en-GB" dirty="0"/>
            </a:br>
            <a:r>
              <a:rPr lang="en-GB" dirty="0"/>
              <a:t>3. Clarity meaning, using the cultural information about Ulm.</a:t>
            </a:r>
            <a:br>
              <a:rPr lang="en-GB" dirty="0"/>
            </a:br>
            <a:r>
              <a:rPr lang="en-GB" dirty="0"/>
              <a:t>4. Repeat the steps for the next two slides.</a:t>
            </a:r>
          </a:p>
          <a:p>
            <a:endParaRPr lang="en-GB" dirty="0"/>
          </a:p>
          <a:p>
            <a:r>
              <a:rPr lang="en-GB" b="1" baseline="0" dirty="0"/>
              <a:t>Word frequency of unknown or cognate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herum</a:t>
            </a:r>
            <a:r>
              <a:rPr lang="en-GB" baseline="0" dirty="0"/>
              <a:t> [3033]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541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or cognate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Fuß</a:t>
            </a:r>
            <a:r>
              <a:rPr lang="en-GB" baseline="0" dirty="0"/>
              <a:t> [573] </a:t>
            </a:r>
            <a:r>
              <a:rPr lang="en-GB" baseline="0" dirty="0" err="1"/>
              <a:t>Gruß</a:t>
            </a:r>
            <a:r>
              <a:rPr lang="en-GB" baseline="0" dirty="0"/>
              <a:t> [4722] </a:t>
            </a:r>
            <a:r>
              <a:rPr lang="en-GB" baseline="0" dirty="0" err="1"/>
              <a:t>Schluss</a:t>
            </a:r>
            <a:r>
              <a:rPr lang="en-GB" baseline="0" dirty="0"/>
              <a:t> [1030]</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dirty="0"/>
              <a:t>Translation, in case needed:</a:t>
            </a:r>
            <a:br>
              <a:rPr lang="en-GB" dirty="0"/>
            </a:br>
            <a:r>
              <a:rPr lang="en-GB" dirty="0"/>
              <a:t>One/A foot, two feet</a:t>
            </a:r>
            <a:br>
              <a:rPr lang="en-GB" dirty="0"/>
            </a:br>
            <a:r>
              <a:rPr lang="en-GB" dirty="0"/>
              <a:t>One/A greeting, two greetings</a:t>
            </a:r>
            <a:br>
              <a:rPr lang="en-GB" dirty="0"/>
            </a:br>
            <a:r>
              <a:rPr lang="en-GB" dirty="0"/>
              <a:t>One/A river, two rivers</a:t>
            </a:r>
            <a:br>
              <a:rPr lang="en-GB" dirty="0"/>
            </a:br>
            <a:r>
              <a:rPr lang="en-GB" dirty="0"/>
              <a:t>An end.</a:t>
            </a:r>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556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242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spoken pronunciation of the [u] and [ü] sounds.</a:t>
            </a:r>
            <a:br>
              <a:rPr lang="en-GB" dirty="0"/>
            </a:br>
            <a:br>
              <a:rPr lang="en-GB" dirty="0"/>
            </a:br>
            <a:r>
              <a:rPr lang="en-GB" b="1" dirty="0"/>
              <a:t>Procedure:</a:t>
            </a:r>
            <a:br>
              <a:rPr lang="en-GB" dirty="0"/>
            </a:br>
            <a:r>
              <a:rPr lang="en-GB" dirty="0"/>
              <a:t>1. Students listen to each other pronouncing these tongue twisters. They can make each other start again if they hear a wrong sound, so advise students not to start off too fast. They should say each one several times, improving speed and accuracy each time. (2 – 2.5 minutes)</a:t>
            </a:r>
          </a:p>
          <a:p>
            <a:r>
              <a:rPr lang="en-GB" dirty="0"/>
              <a:t>2. Then swap roles (2 – 2.5 minutes).</a:t>
            </a:r>
          </a:p>
          <a:p>
            <a:r>
              <a:rPr lang="en-GB" dirty="0"/>
              <a:t>3. Click to hear each one spoken by a native speaker.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dirty="0" err="1">
                <a:solidFill>
                  <a:srgbClr val="002060"/>
                </a:solidFill>
              </a:rPr>
              <a:t>Mücken</a:t>
            </a:r>
            <a:r>
              <a:rPr lang="en-GB" sz="1200" dirty="0">
                <a:solidFill>
                  <a:srgbClr val="002060"/>
                </a:solidFill>
              </a:rPr>
              <a:t> </a:t>
            </a:r>
            <a:r>
              <a:rPr lang="en-GB" sz="1200" dirty="0" err="1">
                <a:solidFill>
                  <a:srgbClr val="002060"/>
                </a:solidFill>
              </a:rPr>
              <a:t>mögen</a:t>
            </a:r>
            <a:r>
              <a:rPr lang="en-GB" sz="1200" dirty="0">
                <a:solidFill>
                  <a:srgbClr val="002060"/>
                </a:solidFill>
              </a:rPr>
              <a:t> </a:t>
            </a:r>
            <a:r>
              <a:rPr lang="en-GB" sz="1200" dirty="0" err="1">
                <a:solidFill>
                  <a:srgbClr val="002060"/>
                </a:solidFill>
              </a:rPr>
              <a:t>müde</a:t>
            </a:r>
            <a:r>
              <a:rPr lang="en-GB" sz="1200" dirty="0">
                <a:solidFill>
                  <a:srgbClr val="002060"/>
                </a:solidFill>
              </a:rPr>
              <a:t> Menschen, </a:t>
            </a:r>
            <a:r>
              <a:rPr lang="en-GB" sz="1200" dirty="0" err="1">
                <a:solidFill>
                  <a:srgbClr val="002060"/>
                </a:solidFill>
              </a:rPr>
              <a:t>müde</a:t>
            </a:r>
            <a:r>
              <a:rPr lang="en-GB" sz="1200" dirty="0">
                <a:solidFill>
                  <a:srgbClr val="002060"/>
                </a:solidFill>
              </a:rPr>
              <a:t> Menschen </a:t>
            </a:r>
            <a:r>
              <a:rPr lang="en-GB" sz="1200" dirty="0" err="1">
                <a:solidFill>
                  <a:srgbClr val="002060"/>
                </a:solidFill>
              </a:rPr>
              <a:t>mögen</a:t>
            </a:r>
            <a:r>
              <a:rPr lang="en-GB" sz="1200" dirty="0">
                <a:solidFill>
                  <a:srgbClr val="002060"/>
                </a:solidFill>
              </a:rPr>
              <a:t> </a:t>
            </a:r>
            <a:r>
              <a:rPr lang="en-GB" sz="1200" dirty="0" err="1">
                <a:solidFill>
                  <a:srgbClr val="002060"/>
                </a:solidFill>
              </a:rPr>
              <a:t>Mücken</a:t>
            </a:r>
            <a:r>
              <a:rPr lang="en-GB" sz="1200" dirty="0">
                <a:solidFill>
                  <a:srgbClr val="002060"/>
                </a:solidFill>
              </a:rPr>
              <a:t> </a:t>
            </a:r>
            <a:r>
              <a:rPr lang="en-GB" sz="1200" dirty="0" err="1">
                <a:solidFill>
                  <a:srgbClr val="002060"/>
                </a:solidFill>
              </a:rPr>
              <a:t>meistens</a:t>
            </a:r>
            <a:r>
              <a:rPr lang="en-GB" sz="1200" dirty="0">
                <a:solidFill>
                  <a:srgbClr val="002060"/>
                </a:solidFill>
              </a:rPr>
              <a:t> </a:t>
            </a:r>
            <a:r>
              <a:rPr lang="en-GB" sz="1200" dirty="0" err="1">
                <a:solidFill>
                  <a:srgbClr val="002060"/>
                </a:solidFill>
              </a:rPr>
              <a:t>nicht</a:t>
            </a:r>
            <a:r>
              <a:rPr lang="en-GB" sz="1200" dirty="0">
                <a:solidFill>
                  <a:srgbClr val="002060"/>
                </a:solidFill>
              </a:rPr>
              <a:t>.</a:t>
            </a:r>
            <a:endParaRPr lang="en-GB" sz="1600" kern="1200" dirty="0">
              <a:solidFill>
                <a:srgbClr val="002060"/>
              </a:solidFill>
              <a:latin typeface="+mn-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rgbClr val="002060"/>
                </a:solidFill>
                <a:latin typeface="+mn-lt"/>
                <a:ea typeface="+mn-ea"/>
                <a:cs typeface="Times New Roman" panose="02020603050405020304" pitchFamily="18" charset="0"/>
              </a:rPr>
              <a:t>Süßer Zucker, kühle Butter, bunte Kuchen wirst du suchen. </a:t>
            </a:r>
            <a:endParaRPr lang="en-GB" sz="1200" kern="1200" dirty="0">
              <a:solidFill>
                <a:srgbClr val="002060"/>
              </a:solidFill>
              <a:latin typeface="+mn-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Butter [4960] </a:t>
            </a:r>
            <a:r>
              <a:rPr lang="en-GB" baseline="0" dirty="0" err="1"/>
              <a:t>kühl</a:t>
            </a:r>
            <a:r>
              <a:rPr lang="en-GB" baseline="0" dirty="0"/>
              <a:t> [2730] </a:t>
            </a:r>
            <a:r>
              <a:rPr lang="en-GB" baseline="0" dirty="0" err="1"/>
              <a:t>Mücke</a:t>
            </a:r>
            <a:r>
              <a:rPr lang="en-GB" baseline="0" dirty="0"/>
              <a:t> [&gt;5009] Zucker {2559]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36</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 Timing: 10 minutes (two slides)</a:t>
            </a:r>
            <a:br>
              <a:rPr lang="en-GB" dirty="0"/>
            </a:br>
            <a:br>
              <a:rPr lang="en-GB" b="1" dirty="0"/>
            </a:br>
            <a:r>
              <a:rPr lang="en-GB" b="1" dirty="0"/>
              <a:t>Aim: </a:t>
            </a:r>
            <a:r>
              <a:rPr lang="en-GB" b="0" dirty="0"/>
              <a:t>to practise oral production of [u] and [ü] sounds in a set of mostly unfamiliar singular and plural nouns.</a:t>
            </a:r>
            <a:br>
              <a:rPr lang="en-GB" b="0" dirty="0"/>
            </a:br>
            <a:br>
              <a:rPr lang="en-GB" dirty="0"/>
            </a:br>
            <a:r>
              <a:rPr lang="en-GB" b="1" dirty="0"/>
              <a:t>Procedure:</a:t>
            </a:r>
            <a:br>
              <a:rPr lang="en-GB" dirty="0"/>
            </a:br>
            <a:r>
              <a:rPr lang="en-GB" dirty="0"/>
              <a:t>1. Ensure students understand that Heidi is painting her younger brother’s walls with pictures. She makes a suggestion but he always wants two of what she suggests. </a:t>
            </a:r>
          </a:p>
          <a:p>
            <a:r>
              <a:rPr lang="en-GB" dirty="0"/>
              <a:t>2. Remind students that many masculine and neuter nouns (and a few feminine nouns) form their plurals by adding –e and an umlaut over the vowel.</a:t>
            </a:r>
          </a:p>
          <a:p>
            <a:r>
              <a:rPr lang="en-GB" dirty="0"/>
              <a:t>3. Student A is Heidi and makes the singular noun suggestions. Student B is the brother who replies ‘two XXX’! to each suggestion.</a:t>
            </a:r>
          </a:p>
          <a:p>
            <a:r>
              <a:rPr lang="en-GB" dirty="0"/>
              <a:t>4. Click to start timer.</a:t>
            </a:r>
          </a:p>
          <a:p>
            <a:r>
              <a:rPr lang="en-GB" dirty="0"/>
              <a:t>5. Move to the next slide and swap roles.</a:t>
            </a:r>
          </a:p>
          <a:p>
            <a:endParaRPr lang="en-GB" dirty="0"/>
          </a:p>
          <a:p>
            <a:r>
              <a:rPr lang="en-GB" b="1" baseline="0" dirty="0"/>
              <a:t>Word frequency (1 is the most frequent word in German):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Kuss</a:t>
            </a:r>
            <a:r>
              <a:rPr lang="en-GB" baseline="0" dirty="0"/>
              <a:t> [&gt;5009] </a:t>
            </a:r>
            <a:r>
              <a:rPr lang="en-GB" baseline="0" dirty="0" err="1"/>
              <a:t>Nuss</a:t>
            </a:r>
            <a:r>
              <a:rPr lang="en-GB" baseline="0" dirty="0"/>
              <a:t> [&gt;5009] Sturm [2913] </a:t>
            </a:r>
            <a:r>
              <a:rPr lang="en-GB" baseline="0" dirty="0" err="1"/>
              <a:t>Turm</a:t>
            </a:r>
            <a:r>
              <a:rPr lang="en-GB" baseline="0" dirty="0"/>
              <a:t> [3118]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37</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Frucht</a:t>
            </a:r>
            <a:r>
              <a:rPr lang="en-GB" b="0" baseline="0" dirty="0"/>
              <a:t> [3323] Fuchs [&gt;5009] </a:t>
            </a:r>
            <a:r>
              <a:rPr lang="en-GB" b="0" baseline="0" dirty="0" err="1"/>
              <a:t>Fuß</a:t>
            </a:r>
            <a:r>
              <a:rPr lang="en-GB" b="0" baseline="0" dirty="0"/>
              <a:t> [573] </a:t>
            </a:r>
            <a:r>
              <a:rPr lang="en-GB" b="0" baseline="0" dirty="0" err="1"/>
              <a:t>Kuh</a:t>
            </a:r>
            <a:r>
              <a:rPr lang="en-GB" b="0" baseline="0" dirty="0"/>
              <a:t> [2935] </a:t>
            </a:r>
            <a:r>
              <a:rPr lang="en-GB" b="0" baseline="0" dirty="0" err="1"/>
              <a:t>Schnur</a:t>
            </a:r>
            <a:r>
              <a:rPr lang="en-GB" b="0" baseline="0" dirty="0"/>
              <a:t> [&gt;5009] Wunsch [1072] Wurst [3923]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38</a:t>
            </a:fld>
            <a:endParaRPr lang="en-GB"/>
          </a:p>
        </p:txBody>
      </p:sp>
    </p:spTree>
    <p:extLst>
      <p:ext uri="{BB962C8B-B14F-4D97-AF65-F5344CB8AC3E}">
        <p14:creationId xmlns:p14="http://schemas.microsoft.com/office/powerpoint/2010/main" val="2294671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28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607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[u] </a:t>
            </a:r>
            <a:r>
              <a:rPr lang="en-GB" baseline="0" dirty="0"/>
              <a:t>and then the </a:t>
            </a:r>
            <a:r>
              <a:rPr lang="en-GB" b="1" baseline="0" dirty="0"/>
              <a:t>source</a:t>
            </a:r>
            <a:r>
              <a:rPr lang="en-GB" baseline="0" dirty="0"/>
              <a:t> word again ‘</a:t>
            </a:r>
            <a:r>
              <a:rPr lang="en-GB" b="1" baseline="0" dirty="0"/>
              <a:t>du</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du </a:t>
            </a:r>
            <a:r>
              <a:rPr lang="en-GB" baseline="0" dirty="0"/>
              <a:t>[52]; </a:t>
            </a:r>
            <a:r>
              <a:rPr lang="en-GB" b="1" baseline="0" dirty="0" err="1"/>
              <a:t>absolut</a:t>
            </a:r>
            <a:r>
              <a:rPr lang="en-GB" b="1" baseline="0" dirty="0"/>
              <a:t> </a:t>
            </a:r>
            <a:r>
              <a:rPr lang="en-GB" b="0" baseline="0" dirty="0"/>
              <a:t>[993] </a:t>
            </a:r>
            <a:r>
              <a:rPr lang="en-GB" b="1" baseline="0" dirty="0"/>
              <a:t>gut </a:t>
            </a:r>
            <a:r>
              <a:rPr lang="en-GB" baseline="0" dirty="0"/>
              <a:t>[78]; </a:t>
            </a:r>
            <a:r>
              <a:rPr lang="en-GB" b="1" baseline="0" dirty="0"/>
              <a:t>Minute </a:t>
            </a:r>
            <a:r>
              <a:rPr lang="en-GB" baseline="0" dirty="0"/>
              <a:t>[361]; </a:t>
            </a:r>
            <a:r>
              <a:rPr lang="en-GB" b="1" baseline="0" dirty="0"/>
              <a:t>tun </a:t>
            </a:r>
            <a:r>
              <a:rPr lang="en-GB" baseline="0" dirty="0"/>
              <a:t>[140]; </a:t>
            </a:r>
            <a:r>
              <a:rPr lang="en-GB" b="1" baseline="0" dirty="0"/>
              <a:t>Schule</a:t>
            </a:r>
            <a:r>
              <a:rPr lang="en-GB" baseline="0" dirty="0"/>
              <a:t> [208].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022259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308641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i="0"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48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a:br>
            <a:br>
              <a:rPr lang="en-GB" b="1"/>
            </a:br>
            <a:r>
              <a:rPr lang="en-GB" b="1"/>
              <a:t>Aim: </a:t>
            </a:r>
            <a:r>
              <a:rPr lang="en-GB" baseline="0"/>
              <a:t>To recap what students were taught in Week 1 about the long/short [a] SSC.</a:t>
            </a:r>
            <a:br>
              <a:rPr lang="en-GB" baseline="0"/>
            </a:br>
            <a:r>
              <a:rPr lang="en-GB" b="1" baseline="0"/>
              <a:t>Note: </a:t>
            </a:r>
            <a:r>
              <a:rPr lang="en-GB" baseline="0"/>
              <a:t>Here we include ‘hundert’ and ‘Uhr’, which students will be taught soon when they learn other SSC.</a:t>
            </a:r>
          </a:p>
          <a:p>
            <a:br>
              <a:rPr lang="en-GB" b="1"/>
            </a:br>
            <a:r>
              <a:rPr lang="en-GB" b="1"/>
              <a:t>Procedure:</a:t>
            </a:r>
            <a:br>
              <a:rPr lang="en-GB"/>
            </a:br>
            <a:r>
              <a:rPr lang="en-GB"/>
              <a:t>1. Click to animate the explanation.</a:t>
            </a:r>
          </a:p>
          <a:p>
            <a:r>
              <a:rPr lang="en-GB" b="0"/>
              <a:t>2</a:t>
            </a:r>
            <a:r>
              <a:rPr lang="en-GB"/>
              <a:t>.</a:t>
            </a:r>
            <a:r>
              <a:rPr lang="en-GB" baseline="0"/>
              <a:t> </a:t>
            </a:r>
            <a:r>
              <a:rPr lang="en-GB"/>
              <a:t>Ensure students’ understanding</a:t>
            </a:r>
            <a:r>
              <a:rPr lang="en-GB" baseline="0"/>
              <a:t> at each stage.</a:t>
            </a:r>
            <a:endParaRPr lang="en-GB"/>
          </a:p>
          <a:p>
            <a:endParaRPr lang="en-GB" baseline="0"/>
          </a:p>
          <a:p>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a:p>
          <a:p>
            <a:r>
              <a:rPr lang="en-GB" baseline="0"/>
              <a:t>hundert [945] and Uhr [349]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(2006). A frequency dictionary of German: core vocabulary for learners. Routledge</a:t>
            </a:r>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1380540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4317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792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51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81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4792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6471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407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87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9964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8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478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13466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316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image" Target="../media/image3.png"/><Relationship Id="rId7" Type="http://schemas.openxmlformats.org/officeDocument/2006/relationships/audio" Target="../media/audio9.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8.wav"/><Relationship Id="rId11" Type="http://schemas.openxmlformats.org/officeDocument/2006/relationships/audio" Target="../media/audio13.wav"/><Relationship Id="rId5" Type="http://schemas.openxmlformats.org/officeDocument/2006/relationships/image" Target="../media/image12.gif"/><Relationship Id="rId10" Type="http://schemas.openxmlformats.org/officeDocument/2006/relationships/audio" Target="../media/audio12.wav"/><Relationship Id="rId4" Type="http://schemas.openxmlformats.org/officeDocument/2006/relationships/image" Target="../media/image11.png"/><Relationship Id="rId9" Type="http://schemas.openxmlformats.org/officeDocument/2006/relationships/audio" Target="../media/audio11.wav"/></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audio" Target="../media/audio14.wav"/><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3" Type="http://schemas.openxmlformats.org/officeDocument/2006/relationships/audio" Target="../media/audio25.wav"/><Relationship Id="rId18" Type="http://schemas.openxmlformats.org/officeDocument/2006/relationships/audio" Target="../media/audio30.wav"/><Relationship Id="rId26" Type="http://schemas.openxmlformats.org/officeDocument/2006/relationships/audio" Target="../media/audio38.wav"/><Relationship Id="rId39" Type="http://schemas.openxmlformats.org/officeDocument/2006/relationships/image" Target="../media/image20.jpeg"/><Relationship Id="rId21" Type="http://schemas.openxmlformats.org/officeDocument/2006/relationships/audio" Target="../media/audio33.wav"/><Relationship Id="rId34" Type="http://schemas.openxmlformats.org/officeDocument/2006/relationships/audio" Target="../media/audio46.wav"/><Relationship Id="rId42" Type="http://schemas.openxmlformats.org/officeDocument/2006/relationships/image" Target="../media/image23.jpeg"/><Relationship Id="rId47" Type="http://schemas.openxmlformats.org/officeDocument/2006/relationships/image" Target="../media/image28.jpeg"/><Relationship Id="rId50" Type="http://schemas.openxmlformats.org/officeDocument/2006/relationships/image" Target="../media/image31.jpeg"/><Relationship Id="rId7" Type="http://schemas.openxmlformats.org/officeDocument/2006/relationships/audio" Target="../media/audio19.wav"/><Relationship Id="rId2" Type="http://schemas.openxmlformats.org/officeDocument/2006/relationships/notesSlide" Target="../notesSlides/notesSlide16.xml"/><Relationship Id="rId16" Type="http://schemas.openxmlformats.org/officeDocument/2006/relationships/audio" Target="../media/audio28.wav"/><Relationship Id="rId29" Type="http://schemas.openxmlformats.org/officeDocument/2006/relationships/audio" Target="../media/audio41.wav"/><Relationship Id="rId11" Type="http://schemas.openxmlformats.org/officeDocument/2006/relationships/audio" Target="../media/audio23.wav"/><Relationship Id="rId24" Type="http://schemas.openxmlformats.org/officeDocument/2006/relationships/audio" Target="../media/audio36.wav"/><Relationship Id="rId32" Type="http://schemas.openxmlformats.org/officeDocument/2006/relationships/audio" Target="../media/audio44.wav"/><Relationship Id="rId37" Type="http://schemas.openxmlformats.org/officeDocument/2006/relationships/image" Target="../media/image18.jpeg"/><Relationship Id="rId40" Type="http://schemas.openxmlformats.org/officeDocument/2006/relationships/image" Target="../media/image21.jpeg"/><Relationship Id="rId45" Type="http://schemas.openxmlformats.org/officeDocument/2006/relationships/image" Target="../media/image26.jpeg"/><Relationship Id="rId5" Type="http://schemas.openxmlformats.org/officeDocument/2006/relationships/audio" Target="../media/audio17.wav"/><Relationship Id="rId15" Type="http://schemas.openxmlformats.org/officeDocument/2006/relationships/audio" Target="../media/audio27.wav"/><Relationship Id="rId23" Type="http://schemas.openxmlformats.org/officeDocument/2006/relationships/audio" Target="../media/audio35.wav"/><Relationship Id="rId28" Type="http://schemas.openxmlformats.org/officeDocument/2006/relationships/audio" Target="../media/audio40.wav"/><Relationship Id="rId36" Type="http://schemas.openxmlformats.org/officeDocument/2006/relationships/image" Target="../media/image17.jpeg"/><Relationship Id="rId49" Type="http://schemas.openxmlformats.org/officeDocument/2006/relationships/image" Target="../media/image30.jpeg"/><Relationship Id="rId10" Type="http://schemas.openxmlformats.org/officeDocument/2006/relationships/audio" Target="../media/audio22.wav"/><Relationship Id="rId19" Type="http://schemas.openxmlformats.org/officeDocument/2006/relationships/audio" Target="../media/audio31.wav"/><Relationship Id="rId31" Type="http://schemas.openxmlformats.org/officeDocument/2006/relationships/audio" Target="../media/audio43.wav"/><Relationship Id="rId44" Type="http://schemas.openxmlformats.org/officeDocument/2006/relationships/image" Target="../media/image25.jpeg"/><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audio" Target="../media/audio26.wav"/><Relationship Id="rId22" Type="http://schemas.openxmlformats.org/officeDocument/2006/relationships/audio" Target="../media/audio34.wav"/><Relationship Id="rId27" Type="http://schemas.openxmlformats.org/officeDocument/2006/relationships/audio" Target="../media/audio39.wav"/><Relationship Id="rId30" Type="http://schemas.openxmlformats.org/officeDocument/2006/relationships/audio" Target="../media/audio42.wav"/><Relationship Id="rId35" Type="http://schemas.openxmlformats.org/officeDocument/2006/relationships/image" Target="../media/image16.jpeg"/><Relationship Id="rId43" Type="http://schemas.openxmlformats.org/officeDocument/2006/relationships/image" Target="../media/image24.jpeg"/><Relationship Id="rId48" Type="http://schemas.openxmlformats.org/officeDocument/2006/relationships/image" Target="../media/image29.jpeg"/><Relationship Id="rId8" Type="http://schemas.openxmlformats.org/officeDocument/2006/relationships/audio" Target="../media/audio20.wav"/><Relationship Id="rId3" Type="http://schemas.openxmlformats.org/officeDocument/2006/relationships/audio" Target="../media/audio15.wav"/><Relationship Id="rId12" Type="http://schemas.openxmlformats.org/officeDocument/2006/relationships/audio" Target="../media/audio24.wav"/><Relationship Id="rId17" Type="http://schemas.openxmlformats.org/officeDocument/2006/relationships/audio" Target="../media/audio29.wav"/><Relationship Id="rId25" Type="http://schemas.openxmlformats.org/officeDocument/2006/relationships/audio" Target="../media/audio37.wav"/><Relationship Id="rId33" Type="http://schemas.openxmlformats.org/officeDocument/2006/relationships/audio" Target="../media/audio45.wav"/><Relationship Id="rId38" Type="http://schemas.openxmlformats.org/officeDocument/2006/relationships/image" Target="../media/image19.jpeg"/><Relationship Id="rId46" Type="http://schemas.openxmlformats.org/officeDocument/2006/relationships/image" Target="../media/image27.jpeg"/><Relationship Id="rId20" Type="http://schemas.openxmlformats.org/officeDocument/2006/relationships/audio" Target="../media/audio32.wav"/><Relationship Id="rId41"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audio" Target="../media/audio18.wav"/></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0.jpeg"/><Relationship Id="rId18" Type="http://schemas.openxmlformats.org/officeDocument/2006/relationships/image" Target="../media/image45.jpeg"/><Relationship Id="rId3" Type="http://schemas.openxmlformats.org/officeDocument/2006/relationships/audio" Target="../media/audio47.wav"/><Relationship Id="rId7" Type="http://schemas.openxmlformats.org/officeDocument/2006/relationships/image" Target="../media/image35.jpeg"/><Relationship Id="rId12" Type="http://schemas.openxmlformats.org/officeDocument/2006/relationships/image" Target="../media/image39.jpeg"/><Relationship Id="rId17" Type="http://schemas.openxmlformats.org/officeDocument/2006/relationships/image" Target="../media/image44.jpeg"/><Relationship Id="rId2" Type="http://schemas.openxmlformats.org/officeDocument/2006/relationships/notesSlide" Target="../notesSlides/notesSlide17.xml"/><Relationship Id="rId16"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22.gif"/><Relationship Id="rId5" Type="http://schemas.openxmlformats.org/officeDocument/2006/relationships/image" Target="../media/image33.jpeg"/><Relationship Id="rId15" Type="http://schemas.openxmlformats.org/officeDocument/2006/relationships/image" Target="../media/image42.jpeg"/><Relationship Id="rId10" Type="http://schemas.openxmlformats.org/officeDocument/2006/relationships/image" Target="../media/image38.jpeg"/><Relationship Id="rId19" Type="http://schemas.openxmlformats.org/officeDocument/2006/relationships/image" Target="../media/image46.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image" Target="../media/image3.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1.gif"/></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49.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gif"/><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audio" Target="../media/audio52.wav"/><Relationship Id="rId3" Type="http://schemas.openxmlformats.org/officeDocument/2006/relationships/image" Target="../media/image3.png"/><Relationship Id="rId7" Type="http://schemas.openxmlformats.org/officeDocument/2006/relationships/audio" Target="../media/audio51.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50.wav"/><Relationship Id="rId11" Type="http://schemas.openxmlformats.org/officeDocument/2006/relationships/audio" Target="../media/audio55.wav"/><Relationship Id="rId5" Type="http://schemas.openxmlformats.org/officeDocument/2006/relationships/image" Target="../media/image12.gif"/><Relationship Id="rId10" Type="http://schemas.openxmlformats.org/officeDocument/2006/relationships/audio" Target="../media/audio54.wav"/><Relationship Id="rId4" Type="http://schemas.openxmlformats.org/officeDocument/2006/relationships/image" Target="../media/image11.png"/><Relationship Id="rId9" Type="http://schemas.openxmlformats.org/officeDocument/2006/relationships/audio" Target="../media/audio53.wav"/></Relationships>
</file>

<file path=ppt/slides/_rels/slide24.xml.rels><?xml version="1.0" encoding="UTF-8" standalone="yes"?>
<Relationships xmlns="http://schemas.openxmlformats.org/package/2006/relationships"><Relationship Id="rId8" Type="http://schemas.openxmlformats.org/officeDocument/2006/relationships/audio" Target="../media/audio58.wav"/><Relationship Id="rId3" Type="http://schemas.openxmlformats.org/officeDocument/2006/relationships/image" Target="../media/image3.png"/><Relationship Id="rId7" Type="http://schemas.openxmlformats.org/officeDocument/2006/relationships/audio" Target="../media/audio57.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audio" Target="../media/audio56.wav"/><Relationship Id="rId11" Type="http://schemas.openxmlformats.org/officeDocument/2006/relationships/audio" Target="../media/audio61.wav"/><Relationship Id="rId5" Type="http://schemas.openxmlformats.org/officeDocument/2006/relationships/image" Target="../media/image12.gif"/><Relationship Id="rId10" Type="http://schemas.openxmlformats.org/officeDocument/2006/relationships/audio" Target="../media/audio60.wav"/><Relationship Id="rId4" Type="http://schemas.openxmlformats.org/officeDocument/2006/relationships/image" Target="../media/image11.png"/><Relationship Id="rId9" Type="http://schemas.openxmlformats.org/officeDocument/2006/relationships/audio" Target="../media/audio59.wav"/></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56.jpeg"/><Relationship Id="rId3" Type="http://schemas.openxmlformats.org/officeDocument/2006/relationships/audio" Target="../media/audio1.wav"/><Relationship Id="rId7" Type="http://schemas.openxmlformats.org/officeDocument/2006/relationships/audio" Target="../media/audio64.wav"/><Relationship Id="rId12"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63.wav"/><Relationship Id="rId11" Type="http://schemas.openxmlformats.org/officeDocument/2006/relationships/image" Target="../media/image3.png"/><Relationship Id="rId5" Type="http://schemas.openxmlformats.org/officeDocument/2006/relationships/audio" Target="../media/audio62.wav"/><Relationship Id="rId15" Type="http://schemas.openxmlformats.org/officeDocument/2006/relationships/image" Target="../media/image58.jpeg"/><Relationship Id="rId10" Type="http://schemas.openxmlformats.org/officeDocument/2006/relationships/audio" Target="../media/audio66.wav"/><Relationship Id="rId4" Type="http://schemas.openxmlformats.org/officeDocument/2006/relationships/audio" Target="../media/audio2.wav"/><Relationship Id="rId9" Type="http://schemas.openxmlformats.org/officeDocument/2006/relationships/audio" Target="../media/audio65.wav"/><Relationship Id="rId14" Type="http://schemas.openxmlformats.org/officeDocument/2006/relationships/image" Target="../media/image57.jpeg"/></Relationships>
</file>

<file path=ppt/slides/_rels/slide27.xml.rels><?xml version="1.0" encoding="UTF-8" standalone="yes"?>
<Relationships xmlns="http://schemas.openxmlformats.org/package/2006/relationships"><Relationship Id="rId8" Type="http://schemas.openxmlformats.org/officeDocument/2006/relationships/audio" Target="../media/audio71.wav"/><Relationship Id="rId3" Type="http://schemas.openxmlformats.org/officeDocument/2006/relationships/audio" Target="../media/audio67.wav"/><Relationship Id="rId7" Type="http://schemas.openxmlformats.org/officeDocument/2006/relationships/audio" Target="../media/audio70.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3.png"/><Relationship Id="rId5" Type="http://schemas.openxmlformats.org/officeDocument/2006/relationships/audio" Target="../media/audio69.wav"/><Relationship Id="rId10" Type="http://schemas.openxmlformats.org/officeDocument/2006/relationships/audio" Target="../media/audio6.wav"/><Relationship Id="rId4" Type="http://schemas.openxmlformats.org/officeDocument/2006/relationships/audio" Target="../media/audio68.wav"/><Relationship Id="rId9" Type="http://schemas.openxmlformats.org/officeDocument/2006/relationships/audio" Target="../media/audio72.wav"/></Relationships>
</file>

<file path=ppt/slides/_rels/slide28.xml.rels><?xml version="1.0" encoding="UTF-8" standalone="yes"?>
<Relationships xmlns="http://schemas.openxmlformats.org/package/2006/relationships"><Relationship Id="rId8" Type="http://schemas.openxmlformats.org/officeDocument/2006/relationships/audio" Target="../media/audio76.wav"/><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3.png"/><Relationship Id="rId21" Type="http://schemas.openxmlformats.org/officeDocument/2006/relationships/image" Target="../media/image68.png"/><Relationship Id="rId7" Type="http://schemas.openxmlformats.org/officeDocument/2006/relationships/audio" Target="../media/audio75.wav"/><Relationship Id="rId12" Type="http://schemas.openxmlformats.org/officeDocument/2006/relationships/audio" Target="../media/audio80.wav"/><Relationship Id="rId17" Type="http://schemas.openxmlformats.org/officeDocument/2006/relationships/image" Target="../media/image64.png"/><Relationship Id="rId2" Type="http://schemas.openxmlformats.org/officeDocument/2006/relationships/notesSlide" Target="../notesSlides/notesSlide28.xml"/><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audio" Target="../media/audio74.wav"/><Relationship Id="rId11" Type="http://schemas.openxmlformats.org/officeDocument/2006/relationships/audio" Target="../media/audio79.wav"/><Relationship Id="rId5" Type="http://schemas.openxmlformats.org/officeDocument/2006/relationships/image" Target="../media/image59.png"/><Relationship Id="rId15" Type="http://schemas.openxmlformats.org/officeDocument/2006/relationships/image" Target="../media/image62.png"/><Relationship Id="rId10" Type="http://schemas.openxmlformats.org/officeDocument/2006/relationships/audio" Target="../media/audio78.wav"/><Relationship Id="rId19" Type="http://schemas.openxmlformats.org/officeDocument/2006/relationships/image" Target="../media/image66.png"/><Relationship Id="rId4" Type="http://schemas.openxmlformats.org/officeDocument/2006/relationships/audio" Target="../media/audio73.wav"/><Relationship Id="rId9" Type="http://schemas.openxmlformats.org/officeDocument/2006/relationships/audio" Target="../media/audio77.wav"/><Relationship Id="rId1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82.wav"/><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9.gif"/><Relationship Id="rId5" Type="http://schemas.openxmlformats.org/officeDocument/2006/relationships/audio" Target="../media/audio81.wav"/><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3.wav"/><Relationship Id="rId18" Type="http://schemas.openxmlformats.org/officeDocument/2006/relationships/image" Target="../media/image27.jpeg"/><Relationship Id="rId3" Type="http://schemas.openxmlformats.org/officeDocument/2006/relationships/image" Target="../media/image1.jpg"/><Relationship Id="rId7" Type="http://schemas.openxmlformats.org/officeDocument/2006/relationships/image" Target="../media/image71.png"/><Relationship Id="rId12" Type="http://schemas.openxmlformats.org/officeDocument/2006/relationships/image" Target="../media/image25.jpeg"/><Relationship Id="rId17" Type="http://schemas.openxmlformats.org/officeDocument/2006/relationships/audio" Target="../media/audio38.wav"/><Relationship Id="rId2" Type="http://schemas.openxmlformats.org/officeDocument/2006/relationships/notesSlide" Target="../notesSlides/notesSlide32.xml"/><Relationship Id="rId16" Type="http://schemas.openxmlformats.org/officeDocument/2006/relationships/audio" Target="../media/audio35.wav"/><Relationship Id="rId20" Type="http://schemas.openxmlformats.org/officeDocument/2006/relationships/audio" Target="../media/audio84.wav"/><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audio" Target="../media/audio34.wav"/><Relationship Id="rId5" Type="http://schemas.openxmlformats.org/officeDocument/2006/relationships/audio" Target="../media/audio83.wav"/><Relationship Id="rId15" Type="http://schemas.openxmlformats.org/officeDocument/2006/relationships/image" Target="../media/image26.jpeg"/><Relationship Id="rId10" Type="http://schemas.openxmlformats.org/officeDocument/2006/relationships/audio" Target="../media/audio31.wav"/><Relationship Id="rId19" Type="http://schemas.openxmlformats.org/officeDocument/2006/relationships/audio" Target="../media/audio37.wav"/><Relationship Id="rId4" Type="http://schemas.openxmlformats.org/officeDocument/2006/relationships/image" Target="../media/image3.png"/><Relationship Id="rId9" Type="http://schemas.openxmlformats.org/officeDocument/2006/relationships/image" Target="../media/image24.jpeg"/><Relationship Id="rId14" Type="http://schemas.openxmlformats.org/officeDocument/2006/relationships/audio" Target="../media/audio36.wav"/></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jpg"/><Relationship Id="rId7" Type="http://schemas.openxmlformats.org/officeDocument/2006/relationships/audio" Target="../media/audio87.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86.wav"/><Relationship Id="rId5" Type="http://schemas.openxmlformats.org/officeDocument/2006/relationships/audio" Target="../media/audio85.wav"/><Relationship Id="rId10" Type="http://schemas.openxmlformats.org/officeDocument/2006/relationships/image" Target="../media/image69.gif"/><Relationship Id="rId4" Type="http://schemas.openxmlformats.org/officeDocument/2006/relationships/image" Target="../media/image3.png"/><Relationship Id="rId9" Type="http://schemas.openxmlformats.org/officeDocument/2006/relationships/image" Target="../media/image73.png"/></Relationships>
</file>

<file path=ppt/slides/_rels/slide34.xml.rels><?xml version="1.0" encoding="UTF-8" standalone="yes"?>
<Relationships xmlns="http://schemas.openxmlformats.org/package/2006/relationships"><Relationship Id="rId8" Type="http://schemas.openxmlformats.org/officeDocument/2006/relationships/image" Target="../media/image69.gif"/><Relationship Id="rId13" Type="http://schemas.openxmlformats.org/officeDocument/2006/relationships/image" Target="../media/image78.png"/><Relationship Id="rId3" Type="http://schemas.openxmlformats.org/officeDocument/2006/relationships/image" Target="../media/image1.jpg"/><Relationship Id="rId7" Type="http://schemas.openxmlformats.org/officeDocument/2006/relationships/audio" Target="../media/audio90.wav"/><Relationship Id="rId12"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89.wav"/><Relationship Id="rId11" Type="http://schemas.openxmlformats.org/officeDocument/2006/relationships/image" Target="../media/image76.png"/><Relationship Id="rId5" Type="http://schemas.openxmlformats.org/officeDocument/2006/relationships/audio" Target="../media/audio88.wav"/><Relationship Id="rId10" Type="http://schemas.openxmlformats.org/officeDocument/2006/relationships/image" Target="../media/image75.png"/><Relationship Id="rId4" Type="http://schemas.openxmlformats.org/officeDocument/2006/relationships/image" Target="../media/image3.png"/><Relationship Id="rId9"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png"/><Relationship Id="rId7" Type="http://schemas.openxmlformats.org/officeDocument/2006/relationships/audio" Target="../media/audio92.wav"/><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audio" Target="../media/audio91.wav"/><Relationship Id="rId5" Type="http://schemas.openxmlformats.org/officeDocument/2006/relationships/image" Target="../media/image69.gif"/><Relationship Id="rId10" Type="http://schemas.openxmlformats.org/officeDocument/2006/relationships/image" Target="../media/image82.png"/><Relationship Id="rId4" Type="http://schemas.openxmlformats.org/officeDocument/2006/relationships/image" Target="../media/image79.png"/><Relationship Id="rId9"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audio" Target="../media/audio95.wav"/><Relationship Id="rId13" Type="http://schemas.openxmlformats.org/officeDocument/2006/relationships/audio" Target="../media/audio100.wav"/><Relationship Id="rId18" Type="http://schemas.openxmlformats.org/officeDocument/2006/relationships/audio" Target="../media/audio105.wav"/><Relationship Id="rId26" Type="http://schemas.openxmlformats.org/officeDocument/2006/relationships/image" Target="../media/image89.png"/><Relationship Id="rId3" Type="http://schemas.openxmlformats.org/officeDocument/2006/relationships/image" Target="../media/image83.png"/><Relationship Id="rId21" Type="http://schemas.openxmlformats.org/officeDocument/2006/relationships/audio" Target="../media/audio108.wav"/><Relationship Id="rId7" Type="http://schemas.openxmlformats.org/officeDocument/2006/relationships/audio" Target="../media/audio94.wav"/><Relationship Id="rId12" Type="http://schemas.openxmlformats.org/officeDocument/2006/relationships/audio" Target="../media/audio99.wav"/><Relationship Id="rId17" Type="http://schemas.openxmlformats.org/officeDocument/2006/relationships/audio" Target="../media/audio104.wav"/><Relationship Id="rId25" Type="http://schemas.openxmlformats.org/officeDocument/2006/relationships/image" Target="../media/image88.png"/><Relationship Id="rId2" Type="http://schemas.openxmlformats.org/officeDocument/2006/relationships/notesSlide" Target="../notesSlides/notesSlide37.xml"/><Relationship Id="rId16" Type="http://schemas.openxmlformats.org/officeDocument/2006/relationships/audio" Target="../media/audio103.wav"/><Relationship Id="rId20" Type="http://schemas.openxmlformats.org/officeDocument/2006/relationships/audio" Target="../media/audio107.wav"/><Relationship Id="rId1" Type="http://schemas.openxmlformats.org/officeDocument/2006/relationships/slideLayout" Target="../slideLayouts/slideLayout2.xml"/><Relationship Id="rId6" Type="http://schemas.openxmlformats.org/officeDocument/2006/relationships/audio" Target="../media/audio93.wav"/><Relationship Id="rId11" Type="http://schemas.openxmlformats.org/officeDocument/2006/relationships/audio" Target="../media/audio98.wav"/><Relationship Id="rId24" Type="http://schemas.openxmlformats.org/officeDocument/2006/relationships/image" Target="../media/image87.gif"/><Relationship Id="rId5" Type="http://schemas.openxmlformats.org/officeDocument/2006/relationships/image" Target="../media/image84.gif"/><Relationship Id="rId15" Type="http://schemas.openxmlformats.org/officeDocument/2006/relationships/audio" Target="../media/audio102.wav"/><Relationship Id="rId23" Type="http://schemas.openxmlformats.org/officeDocument/2006/relationships/image" Target="../media/image86.png"/><Relationship Id="rId10" Type="http://schemas.openxmlformats.org/officeDocument/2006/relationships/audio" Target="../media/audio97.wav"/><Relationship Id="rId19" Type="http://schemas.openxmlformats.org/officeDocument/2006/relationships/audio" Target="../media/audio106.wav"/><Relationship Id="rId4" Type="http://schemas.openxmlformats.org/officeDocument/2006/relationships/image" Target="../media/image3.png"/><Relationship Id="rId9" Type="http://schemas.openxmlformats.org/officeDocument/2006/relationships/audio" Target="../media/audio96.wav"/><Relationship Id="rId14" Type="http://schemas.openxmlformats.org/officeDocument/2006/relationships/audio" Target="../media/audio101.wav"/><Relationship Id="rId22" Type="http://schemas.openxmlformats.org/officeDocument/2006/relationships/image" Target="../media/image85.jpeg"/><Relationship Id="rId27" Type="http://schemas.openxmlformats.org/officeDocument/2006/relationships/image" Target="../media/image90.png"/></Relationships>
</file>

<file path=ppt/slides/_rels/slide38.xml.rels><?xml version="1.0" encoding="UTF-8" standalone="yes"?>
<Relationships xmlns="http://schemas.openxmlformats.org/package/2006/relationships"><Relationship Id="rId8" Type="http://schemas.openxmlformats.org/officeDocument/2006/relationships/audio" Target="../media/audio111.wav"/><Relationship Id="rId13" Type="http://schemas.openxmlformats.org/officeDocument/2006/relationships/audio" Target="../media/audio116.wav"/><Relationship Id="rId18" Type="http://schemas.openxmlformats.org/officeDocument/2006/relationships/audio" Target="../media/audio121.wav"/><Relationship Id="rId26" Type="http://schemas.openxmlformats.org/officeDocument/2006/relationships/image" Target="../media/image94.png"/><Relationship Id="rId3" Type="http://schemas.openxmlformats.org/officeDocument/2006/relationships/image" Target="../media/image91.png"/><Relationship Id="rId21" Type="http://schemas.openxmlformats.org/officeDocument/2006/relationships/audio" Target="../media/audio124.wav"/><Relationship Id="rId7" Type="http://schemas.openxmlformats.org/officeDocument/2006/relationships/audio" Target="../media/audio110.wav"/><Relationship Id="rId12" Type="http://schemas.openxmlformats.org/officeDocument/2006/relationships/audio" Target="../media/audio115.wav"/><Relationship Id="rId17" Type="http://schemas.openxmlformats.org/officeDocument/2006/relationships/audio" Target="../media/audio120.wav"/><Relationship Id="rId25" Type="http://schemas.openxmlformats.org/officeDocument/2006/relationships/image" Target="../media/image87.gif"/><Relationship Id="rId2" Type="http://schemas.openxmlformats.org/officeDocument/2006/relationships/notesSlide" Target="../notesSlides/notesSlide38.xml"/><Relationship Id="rId16" Type="http://schemas.openxmlformats.org/officeDocument/2006/relationships/audio" Target="../media/audio119.wav"/><Relationship Id="rId20" Type="http://schemas.openxmlformats.org/officeDocument/2006/relationships/audio" Target="../media/audio123.wav"/><Relationship Id="rId29"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audio" Target="../media/audio109.wav"/><Relationship Id="rId11" Type="http://schemas.openxmlformats.org/officeDocument/2006/relationships/audio" Target="../media/audio114.wav"/><Relationship Id="rId24" Type="http://schemas.openxmlformats.org/officeDocument/2006/relationships/image" Target="../media/image93.png"/><Relationship Id="rId5" Type="http://schemas.openxmlformats.org/officeDocument/2006/relationships/image" Target="../media/image84.gif"/><Relationship Id="rId15" Type="http://schemas.openxmlformats.org/officeDocument/2006/relationships/audio" Target="../media/audio118.wav"/><Relationship Id="rId23" Type="http://schemas.openxmlformats.org/officeDocument/2006/relationships/image" Target="../media/image85.jpeg"/><Relationship Id="rId28" Type="http://schemas.openxmlformats.org/officeDocument/2006/relationships/image" Target="../media/image96.png"/><Relationship Id="rId10" Type="http://schemas.openxmlformats.org/officeDocument/2006/relationships/audio" Target="../media/audio113.wav"/><Relationship Id="rId19" Type="http://schemas.openxmlformats.org/officeDocument/2006/relationships/audio" Target="../media/audio122.wav"/><Relationship Id="rId4" Type="http://schemas.openxmlformats.org/officeDocument/2006/relationships/image" Target="../media/image3.png"/><Relationship Id="rId9" Type="http://schemas.openxmlformats.org/officeDocument/2006/relationships/audio" Target="../media/audio112.wav"/><Relationship Id="rId14" Type="http://schemas.openxmlformats.org/officeDocument/2006/relationships/audio" Target="../media/audio117.wav"/><Relationship Id="rId22" Type="http://schemas.openxmlformats.org/officeDocument/2006/relationships/image" Target="../media/image92.png"/><Relationship Id="rId27"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Long and short [u]</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10 / 08 /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 y="294041"/>
            <a:ext cx="6807200" cy="869950"/>
          </a:xfrm>
          <a:prstGeom prst="rect">
            <a:avLst/>
          </a:prstGeom>
        </p:spPr>
      </p:pic>
      <p:sp>
        <p:nvSpPr>
          <p:cNvPr id="4" name="Title 3"/>
          <p:cNvSpPr txBox="1">
            <a:spLocks/>
          </p:cNvSpPr>
          <p:nvPr/>
        </p:nvSpPr>
        <p:spPr>
          <a:xfrm>
            <a:off x="19463" y="306509"/>
            <a:ext cx="546394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endParaRPr lang="en-GB" sz="3600" b="1" dirty="0">
              <a:solidFill>
                <a:prstClr val="white"/>
              </a:solidFill>
            </a:endParaRPr>
          </a:p>
        </p:txBody>
      </p:sp>
      <p:sp>
        <p:nvSpPr>
          <p:cNvPr id="6" name="TextBox 5"/>
          <p:cNvSpPr txBox="1"/>
          <p:nvPr/>
        </p:nvSpPr>
        <p:spPr>
          <a:xfrm>
            <a:off x="8149750" y="90664"/>
            <a:ext cx="4596905" cy="646331"/>
          </a:xfrm>
          <a:prstGeom prst="rect">
            <a:avLst/>
          </a:prstGeom>
          <a:noFill/>
        </p:spPr>
        <p:txBody>
          <a:bodyPr wrap="square" rtlCol="0">
            <a:spAutoFit/>
          </a:bodyPr>
          <a:lstStyle/>
          <a:p>
            <a:r>
              <a:rPr lang="en-GB" sz="3600" b="1" dirty="0">
                <a:solidFill>
                  <a:srgbClr val="000066"/>
                </a:solidFill>
                <a:latin typeface="Century Gothic" panose="020B0502020202020204" pitchFamily="34" charset="0"/>
              </a:rPr>
              <a:t>Was </a:t>
            </a:r>
            <a:r>
              <a:rPr lang="en-GB" sz="3600" b="1" dirty="0" err="1">
                <a:solidFill>
                  <a:srgbClr val="000066"/>
                </a:solidFill>
                <a:latin typeface="Century Gothic" panose="020B0502020202020204" pitchFamily="34" charset="0"/>
              </a:rPr>
              <a:t>passt</a:t>
            </a:r>
            <a:r>
              <a:rPr lang="en-GB" sz="3600" b="1" dirty="0">
                <a:solidFill>
                  <a:srgbClr val="000066"/>
                </a:solidFill>
                <a:latin typeface="Century Gothic" panose="020B0502020202020204" pitchFamily="34" charset="0"/>
              </a:rPr>
              <a:t> </a:t>
            </a:r>
            <a:r>
              <a:rPr lang="en-GB" sz="3600" b="1" dirty="0" err="1">
                <a:solidFill>
                  <a:srgbClr val="000066"/>
                </a:solidFill>
                <a:latin typeface="Century Gothic" panose="020B0502020202020204" pitchFamily="34" charset="0"/>
              </a:rPr>
              <a:t>nicht</a:t>
            </a:r>
            <a:r>
              <a:rPr lang="en-GB" sz="3600" b="1" dirty="0">
                <a:solidFill>
                  <a:srgbClr val="000066"/>
                </a:solidFill>
                <a:latin typeface="Century Gothic" panose="020B0502020202020204" pitchFamily="34" charset="0"/>
              </a:rPr>
              <a:t>?</a:t>
            </a:r>
          </a:p>
        </p:txBody>
      </p:sp>
      <p:sp>
        <p:nvSpPr>
          <p:cNvPr id="7" name="TextBox 6"/>
          <p:cNvSpPr txBox="1"/>
          <p:nvPr/>
        </p:nvSpPr>
        <p:spPr>
          <a:xfrm>
            <a:off x="67652" y="1841513"/>
            <a:ext cx="589669" cy="646331"/>
          </a:xfrm>
          <a:prstGeom prst="rect">
            <a:avLst/>
          </a:prstGeom>
          <a:noFill/>
        </p:spPr>
        <p:txBody>
          <a:bodyPr wrap="square" rtlCol="0">
            <a:spAutoFit/>
          </a:bodyPr>
          <a:lstStyle/>
          <a:p>
            <a:r>
              <a:rPr lang="en-GB" sz="3600" b="1" dirty="0">
                <a:solidFill>
                  <a:srgbClr val="000066"/>
                </a:solidFill>
                <a:latin typeface="Century Gothic" panose="020B0502020202020204" pitchFamily="34" charset="0"/>
              </a:rPr>
              <a:t>R.</a:t>
            </a:r>
          </a:p>
        </p:txBody>
      </p:sp>
      <p:sp>
        <p:nvSpPr>
          <p:cNvPr id="8" name="Oval 7"/>
          <p:cNvSpPr/>
          <p:nvPr/>
        </p:nvSpPr>
        <p:spPr>
          <a:xfrm>
            <a:off x="4215117" y="1649118"/>
            <a:ext cx="1530686" cy="1007151"/>
          </a:xfrm>
          <a:prstGeom prst="ellipse">
            <a:avLst/>
          </a:prstGeom>
          <a:noFill/>
          <a:ln w="57150">
            <a:solidFill>
              <a:srgbClr val="E2B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TextBox 8"/>
          <p:cNvSpPr txBox="1"/>
          <p:nvPr/>
        </p:nvSpPr>
        <p:spPr>
          <a:xfrm>
            <a:off x="60435" y="3303372"/>
            <a:ext cx="589669" cy="646331"/>
          </a:xfrm>
          <a:prstGeom prst="rect">
            <a:avLst/>
          </a:prstGeom>
          <a:noFill/>
        </p:spPr>
        <p:txBody>
          <a:bodyPr wrap="square" rtlCol="0">
            <a:spAutoFit/>
          </a:bodyPr>
          <a:lstStyle/>
          <a:p>
            <a:r>
              <a:rPr lang="en-GB" sz="3600" b="1" dirty="0">
                <a:solidFill>
                  <a:srgbClr val="000066"/>
                </a:solidFill>
                <a:latin typeface="Century Gothic" panose="020B0502020202020204" pitchFamily="34" charset="0"/>
              </a:rPr>
              <a:t>S.</a:t>
            </a:r>
          </a:p>
        </p:txBody>
      </p:sp>
      <p:sp>
        <p:nvSpPr>
          <p:cNvPr id="10" name="TextBox 9"/>
          <p:cNvSpPr txBox="1"/>
          <p:nvPr/>
        </p:nvSpPr>
        <p:spPr>
          <a:xfrm>
            <a:off x="745401" y="1848769"/>
            <a:ext cx="1805830" cy="646331"/>
          </a:xfrm>
          <a:prstGeom prst="rect">
            <a:avLst/>
          </a:prstGeom>
          <a:noFill/>
        </p:spPr>
        <p:txBody>
          <a:bodyPr wrap="square" rtlCol="0">
            <a:spAutoFit/>
          </a:bodyPr>
          <a:lstStyle/>
          <a:p>
            <a:pPr algn="ctr"/>
            <a:r>
              <a:rPr lang="en-GB" sz="3600" dirty="0">
                <a:solidFill>
                  <a:srgbClr val="000066"/>
                </a:solidFill>
                <a:latin typeface="Century Gothic" panose="020B0502020202020204" pitchFamily="34" charset="0"/>
              </a:rPr>
              <a:t>und  / </a:t>
            </a:r>
            <a:endParaRPr lang="en-GB" sz="2400" dirty="0">
              <a:solidFill>
                <a:srgbClr val="000066"/>
              </a:solidFill>
              <a:latin typeface="Century Gothic" panose="020B0502020202020204" pitchFamily="34" charset="0"/>
            </a:endParaRPr>
          </a:p>
        </p:txBody>
      </p:sp>
      <p:sp>
        <p:nvSpPr>
          <p:cNvPr id="11" name="Oval 10"/>
          <p:cNvSpPr/>
          <p:nvPr/>
        </p:nvSpPr>
        <p:spPr>
          <a:xfrm>
            <a:off x="2551231" y="3229869"/>
            <a:ext cx="1457383" cy="879371"/>
          </a:xfrm>
          <a:prstGeom prst="ellipse">
            <a:avLst/>
          </a:prstGeom>
          <a:noFill/>
          <a:ln w="57150">
            <a:solidFill>
              <a:srgbClr val="E2B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p:nvSpPr>
        <p:spPr>
          <a:xfrm>
            <a:off x="67652" y="4837989"/>
            <a:ext cx="589669" cy="646331"/>
          </a:xfrm>
          <a:prstGeom prst="rect">
            <a:avLst/>
          </a:prstGeom>
          <a:noFill/>
        </p:spPr>
        <p:txBody>
          <a:bodyPr wrap="square" rtlCol="0">
            <a:spAutoFit/>
          </a:bodyPr>
          <a:lstStyle/>
          <a:p>
            <a:r>
              <a:rPr lang="en-GB" sz="3600" b="1" dirty="0">
                <a:solidFill>
                  <a:srgbClr val="000066"/>
                </a:solidFill>
                <a:latin typeface="Century Gothic" panose="020B0502020202020204" pitchFamily="34" charset="0"/>
              </a:rPr>
              <a:t>T.</a:t>
            </a:r>
          </a:p>
        </p:txBody>
      </p:sp>
      <p:sp>
        <p:nvSpPr>
          <p:cNvPr id="13" name="Oval 12"/>
          <p:cNvSpPr/>
          <p:nvPr/>
        </p:nvSpPr>
        <p:spPr>
          <a:xfrm>
            <a:off x="448709" y="4890156"/>
            <a:ext cx="2279872" cy="619600"/>
          </a:xfrm>
          <a:prstGeom prst="ellipse">
            <a:avLst/>
          </a:prstGeom>
          <a:noFill/>
          <a:ln w="57150">
            <a:solidFill>
              <a:srgbClr val="E2B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extBox 13"/>
          <p:cNvSpPr txBox="1"/>
          <p:nvPr/>
        </p:nvSpPr>
        <p:spPr>
          <a:xfrm>
            <a:off x="6343754" y="1841513"/>
            <a:ext cx="888900" cy="646331"/>
          </a:xfrm>
          <a:prstGeom prst="rect">
            <a:avLst/>
          </a:prstGeom>
          <a:noFill/>
        </p:spPr>
        <p:txBody>
          <a:bodyPr wrap="square" rtlCol="0">
            <a:spAutoFit/>
          </a:bodyPr>
          <a:lstStyle/>
          <a:p>
            <a:r>
              <a:rPr lang="en-GB" sz="3600" b="1" dirty="0">
                <a:solidFill>
                  <a:srgbClr val="000066"/>
                </a:solidFill>
                <a:latin typeface="Century Gothic" panose="020B0502020202020204" pitchFamily="34" charset="0"/>
              </a:rPr>
              <a:t>U.</a:t>
            </a:r>
          </a:p>
        </p:txBody>
      </p:sp>
      <p:sp>
        <p:nvSpPr>
          <p:cNvPr id="15" name="TextBox 14"/>
          <p:cNvSpPr txBox="1"/>
          <p:nvPr/>
        </p:nvSpPr>
        <p:spPr>
          <a:xfrm>
            <a:off x="6336537" y="3303372"/>
            <a:ext cx="888900" cy="646331"/>
          </a:xfrm>
          <a:prstGeom prst="rect">
            <a:avLst/>
          </a:prstGeom>
          <a:noFill/>
        </p:spPr>
        <p:txBody>
          <a:bodyPr wrap="square" rtlCol="0">
            <a:spAutoFit/>
          </a:bodyPr>
          <a:lstStyle/>
          <a:p>
            <a:r>
              <a:rPr lang="en-GB" sz="3600" b="1" dirty="0">
                <a:solidFill>
                  <a:srgbClr val="000066"/>
                </a:solidFill>
                <a:latin typeface="Century Gothic" panose="020B0502020202020204" pitchFamily="34" charset="0"/>
              </a:rPr>
              <a:t>V.</a:t>
            </a:r>
          </a:p>
        </p:txBody>
      </p:sp>
      <p:sp>
        <p:nvSpPr>
          <p:cNvPr id="16" name="Oval 15"/>
          <p:cNvSpPr/>
          <p:nvPr/>
        </p:nvSpPr>
        <p:spPr>
          <a:xfrm>
            <a:off x="6780987" y="1722608"/>
            <a:ext cx="1722137" cy="920976"/>
          </a:xfrm>
          <a:prstGeom prst="ellipse">
            <a:avLst/>
          </a:prstGeom>
          <a:noFill/>
          <a:ln w="57150">
            <a:solidFill>
              <a:srgbClr val="E2B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Oval 16"/>
          <p:cNvSpPr/>
          <p:nvPr/>
        </p:nvSpPr>
        <p:spPr>
          <a:xfrm>
            <a:off x="8927967" y="3230718"/>
            <a:ext cx="1720541" cy="828116"/>
          </a:xfrm>
          <a:prstGeom prst="ellipse">
            <a:avLst/>
          </a:prstGeom>
          <a:noFill/>
          <a:ln w="57150">
            <a:solidFill>
              <a:srgbClr val="E2B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TextBox 17"/>
          <p:cNvSpPr txBox="1"/>
          <p:nvPr/>
        </p:nvSpPr>
        <p:spPr>
          <a:xfrm>
            <a:off x="2048343" y="1829529"/>
            <a:ext cx="2583815" cy="646331"/>
          </a:xfrm>
          <a:prstGeom prst="rect">
            <a:avLst/>
          </a:prstGeom>
          <a:noFill/>
        </p:spPr>
        <p:txBody>
          <a:bodyPr wrap="square" rtlCol="0">
            <a:spAutoFit/>
          </a:bodyPr>
          <a:lstStyle/>
          <a:p>
            <a:pPr algn="ctr"/>
            <a:r>
              <a:rPr lang="en-GB" sz="3600" dirty="0" err="1">
                <a:solidFill>
                  <a:srgbClr val="000066"/>
                </a:solidFill>
                <a:latin typeface="Century Gothic" panose="020B0502020202020204" pitchFamily="34" charset="0"/>
              </a:rPr>
              <a:t>putzen</a:t>
            </a:r>
            <a:r>
              <a:rPr lang="en-GB" sz="3600" dirty="0">
                <a:solidFill>
                  <a:srgbClr val="000066"/>
                </a:solidFill>
                <a:latin typeface="Century Gothic" panose="020B0502020202020204" pitchFamily="34" charset="0"/>
              </a:rPr>
              <a:t>  /</a:t>
            </a:r>
            <a:endParaRPr lang="en-GB" sz="2400" dirty="0">
              <a:solidFill>
                <a:srgbClr val="000066"/>
              </a:solidFill>
              <a:latin typeface="Century Gothic" panose="020B0502020202020204" pitchFamily="34" charset="0"/>
            </a:endParaRPr>
          </a:p>
        </p:txBody>
      </p:sp>
      <p:sp>
        <p:nvSpPr>
          <p:cNvPr id="19" name="TextBox 18"/>
          <p:cNvSpPr txBox="1"/>
          <p:nvPr/>
        </p:nvSpPr>
        <p:spPr>
          <a:xfrm>
            <a:off x="4215117" y="1846889"/>
            <a:ext cx="1437583" cy="646331"/>
          </a:xfrm>
          <a:prstGeom prst="rect">
            <a:avLst/>
          </a:prstGeom>
          <a:noFill/>
        </p:spPr>
        <p:txBody>
          <a:bodyPr wrap="square" rtlCol="0">
            <a:spAutoFit/>
          </a:bodyPr>
          <a:lstStyle/>
          <a:p>
            <a:pPr algn="ctr"/>
            <a:r>
              <a:rPr lang="en-GB" sz="3600" dirty="0">
                <a:solidFill>
                  <a:srgbClr val="000066"/>
                </a:solidFill>
                <a:latin typeface="Century Gothic" panose="020B0502020202020204" pitchFamily="34" charset="0"/>
              </a:rPr>
              <a:t>du</a:t>
            </a:r>
            <a:endParaRPr lang="en-GB" sz="2400" dirty="0">
              <a:solidFill>
                <a:srgbClr val="000066"/>
              </a:solidFill>
              <a:latin typeface="Century Gothic" panose="020B0502020202020204" pitchFamily="34" charset="0"/>
            </a:endParaRPr>
          </a:p>
        </p:txBody>
      </p:sp>
      <p:sp>
        <p:nvSpPr>
          <p:cNvPr id="20" name="TextBox 19"/>
          <p:cNvSpPr txBox="1"/>
          <p:nvPr/>
        </p:nvSpPr>
        <p:spPr>
          <a:xfrm>
            <a:off x="457338" y="4938346"/>
            <a:ext cx="2652299" cy="523220"/>
          </a:xfrm>
          <a:prstGeom prst="rect">
            <a:avLst/>
          </a:prstGeom>
          <a:noFill/>
        </p:spPr>
        <p:txBody>
          <a:bodyPr wrap="square" rtlCol="0">
            <a:spAutoFit/>
          </a:bodyPr>
          <a:lstStyle/>
          <a:p>
            <a:r>
              <a:rPr lang="en-GB" sz="2800" dirty="0">
                <a:solidFill>
                  <a:srgbClr val="000066"/>
                </a:solidFill>
                <a:latin typeface="Century Gothic" panose="020B0502020202020204" pitchFamily="34" charset="0"/>
              </a:rPr>
              <a:t>die Uniform  /</a:t>
            </a:r>
            <a:endParaRPr lang="en-GB" dirty="0">
              <a:solidFill>
                <a:srgbClr val="000066"/>
              </a:solidFill>
              <a:latin typeface="Century Gothic" panose="020B0502020202020204" pitchFamily="34" charset="0"/>
            </a:endParaRPr>
          </a:p>
        </p:txBody>
      </p:sp>
      <p:sp>
        <p:nvSpPr>
          <p:cNvPr id="21" name="TextBox 20"/>
          <p:cNvSpPr txBox="1"/>
          <p:nvPr/>
        </p:nvSpPr>
        <p:spPr>
          <a:xfrm>
            <a:off x="2328461" y="3419929"/>
            <a:ext cx="2403369"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der Hut  /</a:t>
            </a:r>
            <a:endParaRPr lang="en-GB" dirty="0">
              <a:solidFill>
                <a:srgbClr val="000066"/>
              </a:solidFill>
              <a:latin typeface="Century Gothic" panose="020B0502020202020204" pitchFamily="34" charset="0"/>
            </a:endParaRPr>
          </a:p>
        </p:txBody>
      </p:sp>
      <p:sp>
        <p:nvSpPr>
          <p:cNvPr id="22" name="TextBox 21"/>
          <p:cNvSpPr txBox="1"/>
          <p:nvPr/>
        </p:nvSpPr>
        <p:spPr>
          <a:xfrm>
            <a:off x="4008614" y="3419929"/>
            <a:ext cx="2501994"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der </a:t>
            </a:r>
            <a:r>
              <a:rPr lang="en-GB" sz="2800" dirty="0" err="1">
                <a:solidFill>
                  <a:srgbClr val="000066"/>
                </a:solidFill>
                <a:latin typeface="Century Gothic" panose="020B0502020202020204" pitchFamily="34" charset="0"/>
              </a:rPr>
              <a:t>Grund</a:t>
            </a:r>
            <a:endParaRPr lang="en-GB" dirty="0">
              <a:solidFill>
                <a:srgbClr val="000066"/>
              </a:solidFill>
              <a:latin typeface="Century Gothic" panose="020B0502020202020204" pitchFamily="34" charset="0"/>
            </a:endParaRPr>
          </a:p>
        </p:txBody>
      </p:sp>
      <p:sp>
        <p:nvSpPr>
          <p:cNvPr id="23" name="TextBox 22"/>
          <p:cNvSpPr txBox="1"/>
          <p:nvPr/>
        </p:nvSpPr>
        <p:spPr>
          <a:xfrm>
            <a:off x="446631" y="3407944"/>
            <a:ext cx="2403369"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die Mutter /</a:t>
            </a:r>
            <a:endParaRPr lang="en-GB" dirty="0">
              <a:solidFill>
                <a:srgbClr val="000066"/>
              </a:solidFill>
              <a:latin typeface="Century Gothic" panose="020B0502020202020204" pitchFamily="34" charset="0"/>
            </a:endParaRPr>
          </a:p>
        </p:txBody>
      </p:sp>
      <p:sp>
        <p:nvSpPr>
          <p:cNvPr id="24" name="TextBox 23"/>
          <p:cNvSpPr txBox="1"/>
          <p:nvPr/>
        </p:nvSpPr>
        <p:spPr>
          <a:xfrm>
            <a:off x="2789007" y="4938346"/>
            <a:ext cx="2694403" cy="523220"/>
          </a:xfrm>
          <a:prstGeom prst="rect">
            <a:avLst/>
          </a:prstGeom>
          <a:noFill/>
        </p:spPr>
        <p:txBody>
          <a:bodyPr wrap="square" rtlCol="0">
            <a:spAutoFit/>
          </a:bodyPr>
          <a:lstStyle/>
          <a:p>
            <a:r>
              <a:rPr lang="en-GB" sz="2800" dirty="0">
                <a:solidFill>
                  <a:srgbClr val="000066"/>
                </a:solidFill>
                <a:latin typeface="Century Gothic" panose="020B0502020202020204" pitchFamily="34" charset="0"/>
              </a:rPr>
              <a:t>die </a:t>
            </a:r>
            <a:r>
              <a:rPr lang="en-GB" sz="2800" dirty="0" err="1">
                <a:solidFill>
                  <a:srgbClr val="000066"/>
                </a:solidFill>
                <a:latin typeface="Century Gothic" panose="020B0502020202020204" pitchFamily="34" charset="0"/>
              </a:rPr>
              <a:t>Nummer</a:t>
            </a:r>
            <a:r>
              <a:rPr lang="en-GB" sz="2800" dirty="0">
                <a:solidFill>
                  <a:srgbClr val="000066"/>
                </a:solidFill>
                <a:latin typeface="Century Gothic" panose="020B0502020202020204" pitchFamily="34" charset="0"/>
              </a:rPr>
              <a:t> /</a:t>
            </a:r>
            <a:endParaRPr lang="en-GB" dirty="0">
              <a:solidFill>
                <a:srgbClr val="000066"/>
              </a:solidFill>
              <a:latin typeface="Century Gothic" panose="020B0502020202020204" pitchFamily="34" charset="0"/>
            </a:endParaRPr>
          </a:p>
        </p:txBody>
      </p:sp>
      <p:sp>
        <p:nvSpPr>
          <p:cNvPr id="25" name="TextBox 24"/>
          <p:cNvSpPr txBox="1"/>
          <p:nvPr/>
        </p:nvSpPr>
        <p:spPr>
          <a:xfrm>
            <a:off x="5228220" y="4935265"/>
            <a:ext cx="2439212" cy="523220"/>
          </a:xfrm>
          <a:prstGeom prst="rect">
            <a:avLst/>
          </a:prstGeom>
          <a:noFill/>
        </p:spPr>
        <p:txBody>
          <a:bodyPr wrap="square" rtlCol="0">
            <a:spAutoFit/>
          </a:bodyPr>
          <a:lstStyle/>
          <a:p>
            <a:r>
              <a:rPr lang="en-GB" sz="2800" dirty="0" err="1">
                <a:solidFill>
                  <a:srgbClr val="000066"/>
                </a:solidFill>
                <a:latin typeface="Century Gothic" panose="020B0502020202020204" pitchFamily="34" charset="0"/>
              </a:rPr>
              <a:t>gesund</a:t>
            </a:r>
            <a:endParaRPr lang="en-GB" dirty="0">
              <a:solidFill>
                <a:srgbClr val="000066"/>
              </a:solidFill>
              <a:latin typeface="Century Gothic" panose="020B0502020202020204" pitchFamily="34" charset="0"/>
            </a:endParaRPr>
          </a:p>
        </p:txBody>
      </p:sp>
      <p:sp>
        <p:nvSpPr>
          <p:cNvPr id="26" name="TextBox 25"/>
          <p:cNvSpPr txBox="1"/>
          <p:nvPr/>
        </p:nvSpPr>
        <p:spPr>
          <a:xfrm>
            <a:off x="6880984" y="1939461"/>
            <a:ext cx="2439212" cy="523220"/>
          </a:xfrm>
          <a:prstGeom prst="rect">
            <a:avLst/>
          </a:prstGeom>
          <a:noFill/>
        </p:spPr>
        <p:txBody>
          <a:bodyPr wrap="square" rtlCol="0">
            <a:spAutoFit/>
          </a:bodyPr>
          <a:lstStyle/>
          <a:p>
            <a:r>
              <a:rPr lang="en-GB" sz="2800" dirty="0">
                <a:solidFill>
                  <a:srgbClr val="000066"/>
                </a:solidFill>
                <a:latin typeface="Century Gothic" panose="020B0502020202020204" pitchFamily="34" charset="0"/>
              </a:rPr>
              <a:t>der Zug /</a:t>
            </a:r>
            <a:endParaRPr lang="en-GB" dirty="0">
              <a:solidFill>
                <a:srgbClr val="000066"/>
              </a:solidFill>
              <a:latin typeface="Century Gothic" panose="020B0502020202020204" pitchFamily="34" charset="0"/>
            </a:endParaRPr>
          </a:p>
        </p:txBody>
      </p:sp>
      <p:sp>
        <p:nvSpPr>
          <p:cNvPr id="27" name="TextBox 26"/>
          <p:cNvSpPr txBox="1"/>
          <p:nvPr/>
        </p:nvSpPr>
        <p:spPr>
          <a:xfrm>
            <a:off x="9047281" y="3364927"/>
            <a:ext cx="2439212" cy="523220"/>
          </a:xfrm>
          <a:prstGeom prst="rect">
            <a:avLst/>
          </a:prstGeom>
          <a:noFill/>
        </p:spPr>
        <p:txBody>
          <a:bodyPr wrap="square" rtlCol="0">
            <a:spAutoFit/>
          </a:bodyPr>
          <a:lstStyle/>
          <a:p>
            <a:r>
              <a:rPr lang="en-GB" sz="2800" dirty="0" err="1">
                <a:solidFill>
                  <a:srgbClr val="000066"/>
                </a:solidFill>
                <a:latin typeface="Century Gothic" panose="020B0502020202020204" pitchFamily="34" charset="0"/>
              </a:rPr>
              <a:t>dunkel</a:t>
            </a:r>
            <a:r>
              <a:rPr lang="en-GB" sz="2800" dirty="0">
                <a:solidFill>
                  <a:srgbClr val="000066"/>
                </a:solidFill>
                <a:latin typeface="Century Gothic" panose="020B0502020202020204" pitchFamily="34" charset="0"/>
              </a:rPr>
              <a:t> /</a:t>
            </a:r>
            <a:endParaRPr lang="en-GB" dirty="0">
              <a:solidFill>
                <a:srgbClr val="000066"/>
              </a:solidFill>
              <a:latin typeface="Century Gothic" panose="020B0502020202020204" pitchFamily="34" charset="0"/>
            </a:endParaRPr>
          </a:p>
        </p:txBody>
      </p:sp>
      <p:sp>
        <p:nvSpPr>
          <p:cNvPr id="28" name="TextBox 27"/>
          <p:cNvSpPr txBox="1"/>
          <p:nvPr/>
        </p:nvSpPr>
        <p:spPr>
          <a:xfrm>
            <a:off x="10505576" y="1980947"/>
            <a:ext cx="2439212" cy="523220"/>
          </a:xfrm>
          <a:prstGeom prst="rect">
            <a:avLst/>
          </a:prstGeom>
          <a:noFill/>
        </p:spPr>
        <p:txBody>
          <a:bodyPr wrap="square" rtlCol="0">
            <a:spAutoFit/>
          </a:bodyPr>
          <a:lstStyle/>
          <a:p>
            <a:r>
              <a:rPr lang="en-GB" sz="2800" dirty="0">
                <a:solidFill>
                  <a:srgbClr val="000066"/>
                </a:solidFill>
                <a:latin typeface="Century Gothic" panose="020B0502020202020204" pitchFamily="34" charset="0"/>
              </a:rPr>
              <a:t>der Hund</a:t>
            </a:r>
            <a:endParaRPr lang="en-GB" dirty="0">
              <a:solidFill>
                <a:srgbClr val="000066"/>
              </a:solidFill>
              <a:latin typeface="Century Gothic" panose="020B0502020202020204" pitchFamily="34" charset="0"/>
            </a:endParaRPr>
          </a:p>
        </p:txBody>
      </p:sp>
      <p:sp>
        <p:nvSpPr>
          <p:cNvPr id="29" name="TextBox 28"/>
          <p:cNvSpPr txBox="1"/>
          <p:nvPr/>
        </p:nvSpPr>
        <p:spPr>
          <a:xfrm>
            <a:off x="6922291" y="3392172"/>
            <a:ext cx="2991729" cy="523220"/>
          </a:xfrm>
          <a:prstGeom prst="rect">
            <a:avLst/>
          </a:prstGeom>
          <a:noFill/>
        </p:spPr>
        <p:txBody>
          <a:bodyPr wrap="square" rtlCol="0">
            <a:spAutoFit/>
          </a:bodyPr>
          <a:lstStyle/>
          <a:p>
            <a:r>
              <a:rPr lang="en-GB" sz="2800" dirty="0">
                <a:solidFill>
                  <a:srgbClr val="000066"/>
                </a:solidFill>
                <a:latin typeface="Century Gothic" panose="020B0502020202020204" pitchFamily="34" charset="0"/>
              </a:rPr>
              <a:t>der </a:t>
            </a:r>
            <a:r>
              <a:rPr lang="en-GB" sz="2800" dirty="0" err="1">
                <a:solidFill>
                  <a:srgbClr val="000066"/>
                </a:solidFill>
                <a:latin typeface="Century Gothic" panose="020B0502020202020204" pitchFamily="34" charset="0"/>
              </a:rPr>
              <a:t>Bruder</a:t>
            </a:r>
            <a:r>
              <a:rPr lang="en-GB" sz="2800" dirty="0">
                <a:solidFill>
                  <a:srgbClr val="000066"/>
                </a:solidFill>
                <a:latin typeface="Century Gothic" panose="020B0502020202020204" pitchFamily="34" charset="0"/>
              </a:rPr>
              <a:t> /</a:t>
            </a:r>
            <a:endParaRPr lang="en-GB" dirty="0">
              <a:solidFill>
                <a:srgbClr val="000066"/>
              </a:solidFill>
              <a:latin typeface="Century Gothic" panose="020B0502020202020204" pitchFamily="34" charset="0"/>
            </a:endParaRPr>
          </a:p>
        </p:txBody>
      </p:sp>
      <p:sp>
        <p:nvSpPr>
          <p:cNvPr id="30" name="TextBox 29"/>
          <p:cNvSpPr txBox="1"/>
          <p:nvPr/>
        </p:nvSpPr>
        <p:spPr>
          <a:xfrm>
            <a:off x="8467923" y="1967324"/>
            <a:ext cx="2439212" cy="523220"/>
          </a:xfrm>
          <a:prstGeom prst="rect">
            <a:avLst/>
          </a:prstGeom>
          <a:noFill/>
        </p:spPr>
        <p:txBody>
          <a:bodyPr wrap="square" rtlCol="0">
            <a:spAutoFit/>
          </a:bodyPr>
          <a:lstStyle/>
          <a:p>
            <a:r>
              <a:rPr lang="en-GB" sz="2800" dirty="0">
                <a:solidFill>
                  <a:srgbClr val="000066"/>
                </a:solidFill>
                <a:latin typeface="Century Gothic" panose="020B0502020202020204" pitchFamily="34" charset="0"/>
              </a:rPr>
              <a:t>der </a:t>
            </a:r>
            <a:r>
              <a:rPr lang="en-GB" sz="2800" dirty="0" err="1">
                <a:solidFill>
                  <a:srgbClr val="000066"/>
                </a:solidFill>
                <a:latin typeface="Century Gothic" panose="020B0502020202020204" pitchFamily="34" charset="0"/>
              </a:rPr>
              <a:t>Junge</a:t>
            </a:r>
            <a:r>
              <a:rPr lang="en-GB" sz="2800" dirty="0">
                <a:solidFill>
                  <a:srgbClr val="000066"/>
                </a:solidFill>
                <a:latin typeface="Century Gothic" panose="020B0502020202020204" pitchFamily="34" charset="0"/>
              </a:rPr>
              <a:t> /</a:t>
            </a:r>
            <a:endParaRPr lang="en-GB" dirty="0">
              <a:solidFill>
                <a:srgbClr val="000066"/>
              </a:solidFill>
              <a:latin typeface="Century Gothic" panose="020B0502020202020204" pitchFamily="34" charset="0"/>
            </a:endParaRPr>
          </a:p>
        </p:txBody>
      </p:sp>
      <p:sp>
        <p:nvSpPr>
          <p:cNvPr id="31" name="TextBox 30"/>
          <p:cNvSpPr txBox="1"/>
          <p:nvPr/>
        </p:nvSpPr>
        <p:spPr>
          <a:xfrm>
            <a:off x="10516258" y="3392172"/>
            <a:ext cx="2439212" cy="523220"/>
          </a:xfrm>
          <a:prstGeom prst="rect">
            <a:avLst/>
          </a:prstGeom>
          <a:noFill/>
        </p:spPr>
        <p:txBody>
          <a:bodyPr wrap="square" rtlCol="0">
            <a:spAutoFit/>
          </a:bodyPr>
          <a:lstStyle/>
          <a:p>
            <a:r>
              <a:rPr lang="en-GB" sz="2800" dirty="0" err="1">
                <a:solidFill>
                  <a:srgbClr val="000066"/>
                </a:solidFill>
                <a:latin typeface="Century Gothic" panose="020B0502020202020204" pitchFamily="34" charset="0"/>
              </a:rPr>
              <a:t>zu</a:t>
            </a:r>
            <a:r>
              <a:rPr lang="en-GB" sz="2800" dirty="0">
                <a:solidFill>
                  <a:srgbClr val="000066"/>
                </a:solidFill>
                <a:latin typeface="Century Gothic" panose="020B0502020202020204" pitchFamily="34" charset="0"/>
              </a:rPr>
              <a:t> </a:t>
            </a:r>
            <a:r>
              <a:rPr lang="en-GB" sz="2800" dirty="0" err="1">
                <a:solidFill>
                  <a:srgbClr val="000066"/>
                </a:solidFill>
                <a:latin typeface="Century Gothic" panose="020B0502020202020204" pitchFamily="34" charset="0"/>
              </a:rPr>
              <a:t>Hause</a:t>
            </a:r>
            <a:endParaRPr lang="en-GB" dirty="0">
              <a:solidFill>
                <a:srgbClr val="000066"/>
              </a:solidFill>
              <a:latin typeface="Century Gothic" panose="020B0502020202020204" pitchFamily="34" charset="0"/>
            </a:endParaRPr>
          </a:p>
        </p:txBody>
      </p:sp>
      <p:sp>
        <p:nvSpPr>
          <p:cNvPr id="2" name="Title 1"/>
          <p:cNvSpPr>
            <a:spLocks noGrp="1"/>
          </p:cNvSpPr>
          <p:nvPr>
            <p:ph type="title"/>
          </p:nvPr>
        </p:nvSpPr>
        <p:spPr>
          <a:xfrm>
            <a:off x="-10024" y="293745"/>
            <a:ext cx="10515600" cy="1325563"/>
          </a:xfrm>
        </p:spPr>
        <p:txBody>
          <a:bodyPr/>
          <a:lstStyle/>
          <a:p>
            <a:r>
              <a:rPr lang="en-GB" b="1">
                <a:solidFill>
                  <a:schemeClr val="bg1"/>
                </a:solidFill>
              </a:rPr>
              <a:t>‘U’: lang oder kurz?</a:t>
            </a:r>
            <a:br>
              <a:rPr lang="en-GB" b="1">
                <a:solidFill>
                  <a:schemeClr val="bg1"/>
                </a:solidFill>
              </a:rPr>
            </a:br>
            <a:endParaRPr lang="en-GB"/>
          </a:p>
        </p:txBody>
      </p:sp>
    </p:spTree>
    <p:extLst>
      <p:ext uri="{BB962C8B-B14F-4D97-AF65-F5344CB8AC3E}">
        <p14:creationId xmlns:p14="http://schemas.microsoft.com/office/powerpoint/2010/main" val="210697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1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heel(1)">
                                      <p:cBhvr>
                                        <p:cTn id="66" dur="1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heel(1)">
                                      <p:cBhvr>
                                        <p:cTn id="71" dur="1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heel(1)">
                                      <p:cBhvr>
                                        <p:cTn id="76"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13" grpId="0" animBg="1"/>
      <p:bldP spid="16" grpId="0" animBg="1"/>
      <p:bldP spid="17" grpId="0" animBg="1"/>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4278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T1.2 Week 6 Slides 15; 65-66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73547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 y="294041"/>
            <a:ext cx="6807200" cy="869950"/>
          </a:xfrm>
          <a:prstGeom prst="rect">
            <a:avLst/>
          </a:prstGeom>
        </p:spPr>
      </p:pic>
      <p:sp>
        <p:nvSpPr>
          <p:cNvPr id="2" name="Title 1"/>
          <p:cNvSpPr>
            <a:spLocks noGrp="1"/>
          </p:cNvSpPr>
          <p:nvPr>
            <p:ph type="title"/>
          </p:nvPr>
        </p:nvSpPr>
        <p:spPr>
          <a:xfrm>
            <a:off x="10510" y="376073"/>
            <a:ext cx="10515600" cy="1325563"/>
          </a:xfrm>
        </p:spPr>
        <p:txBody>
          <a:bodyPr/>
          <a:lstStyle/>
          <a:p>
            <a:r>
              <a:rPr lang="en-US" b="1">
                <a:solidFill>
                  <a:schemeClr val="bg1"/>
                </a:solidFill>
              </a:rPr>
              <a:t>U oder Ü?</a:t>
            </a:r>
            <a:br>
              <a:rPr lang="en-US" b="1">
                <a:solidFill>
                  <a:schemeClr val="bg1"/>
                </a:solidFill>
              </a:rPr>
            </a:br>
            <a:endParaRPr lang="en-GB"/>
          </a:p>
        </p:txBody>
      </p:sp>
      <p:sp>
        <p:nvSpPr>
          <p:cNvPr id="3" name="Title 1">
            <a:extLst>
              <a:ext uri="{FF2B5EF4-FFF2-40B4-BE49-F238E27FC236}">
                <a16:creationId xmlns:a16="http://schemas.microsoft.com/office/drawing/2014/main" id="{9764830B-CD5C-204D-A795-95E5F96EB48C}"/>
              </a:ext>
            </a:extLst>
          </p:cNvPr>
          <p:cNvSpPr txBox="1">
            <a:spLocks/>
          </p:cNvSpPr>
          <p:nvPr/>
        </p:nvSpPr>
        <p:spPr>
          <a:xfrm>
            <a:off x="-13855" y="10388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b="1" dirty="0">
              <a:solidFill>
                <a:schemeClr val="bg1"/>
              </a:solidFill>
            </a:endParaRPr>
          </a:p>
        </p:txBody>
      </p:sp>
      <p:graphicFrame>
        <p:nvGraphicFramePr>
          <p:cNvPr id="4" name="Content Placeholder 3">
            <a:extLst>
              <a:ext uri="{FF2B5EF4-FFF2-40B4-BE49-F238E27FC236}">
                <a16:creationId xmlns:a16="http://schemas.microsoft.com/office/drawing/2014/main" id="{16086862-CECF-7748-A204-AB3BB415ECEA}"/>
              </a:ext>
            </a:extLst>
          </p:cNvPr>
          <p:cNvGraphicFramePr>
            <a:graphicFrameLocks/>
          </p:cNvGraphicFramePr>
          <p:nvPr/>
        </p:nvGraphicFramePr>
        <p:xfrm>
          <a:off x="1162998" y="1858656"/>
          <a:ext cx="6550152" cy="4245990"/>
        </p:xfrm>
        <a:graphic>
          <a:graphicData uri="http://schemas.openxmlformats.org/drawingml/2006/table">
            <a:tbl>
              <a:tblPr firstRow="1" bandRow="1">
                <a:tableStyleId>{5940675A-B579-460E-94D1-54222C63F5DA}</a:tableStyleId>
              </a:tblPr>
              <a:tblGrid>
                <a:gridCol w="810700">
                  <a:extLst>
                    <a:ext uri="{9D8B030D-6E8A-4147-A177-3AD203B41FA5}">
                      <a16:colId xmlns:a16="http://schemas.microsoft.com/office/drawing/2014/main" val="3950126640"/>
                    </a:ext>
                  </a:extLst>
                </a:gridCol>
                <a:gridCol w="2685356">
                  <a:extLst>
                    <a:ext uri="{9D8B030D-6E8A-4147-A177-3AD203B41FA5}">
                      <a16:colId xmlns:a16="http://schemas.microsoft.com/office/drawing/2014/main" val="3344912302"/>
                    </a:ext>
                  </a:extLst>
                </a:gridCol>
                <a:gridCol w="3054096">
                  <a:extLst>
                    <a:ext uri="{9D8B030D-6E8A-4147-A177-3AD203B41FA5}">
                      <a16:colId xmlns:a16="http://schemas.microsoft.com/office/drawing/2014/main" val="1205356158"/>
                    </a:ext>
                  </a:extLst>
                </a:gridCol>
              </a:tblGrid>
              <a:tr h="606570">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r>
                        <a:rPr lang="en-US" sz="2800" b="1" dirty="0">
                          <a:solidFill>
                            <a:srgbClr val="1F4E79"/>
                          </a:solidFill>
                          <a:latin typeface="Century Gothic" panose="020B0502020202020204" pitchFamily="34" charset="0"/>
                        </a:rPr>
                        <a:t>U</a:t>
                      </a:r>
                    </a:p>
                  </a:txBody>
                  <a:tcPr/>
                </a:tc>
                <a:tc>
                  <a:txBody>
                    <a:bodyPr/>
                    <a:lstStyle/>
                    <a:p>
                      <a:pPr algn="ctr"/>
                      <a:r>
                        <a:rPr lang="en-US" sz="2800" b="1" dirty="0" err="1">
                          <a:solidFill>
                            <a:srgbClr val="1F4E79"/>
                          </a:solidFill>
                          <a:latin typeface="Century Gothic" panose="020B0502020202020204" pitchFamily="34" charset="0"/>
                        </a:rPr>
                        <a:t>Ü</a:t>
                      </a:r>
                      <a:endParaRPr lang="en-US" sz="2800" b="1" dirty="0">
                        <a:solidFill>
                          <a:srgbClr val="1F4E79"/>
                        </a:solidFill>
                        <a:latin typeface="Century Gothic" panose="020B0502020202020204" pitchFamily="34" charset="0"/>
                      </a:endParaRPr>
                    </a:p>
                  </a:txBody>
                  <a:tcPr/>
                </a:tc>
                <a:extLst>
                  <a:ext uri="{0D108BD9-81ED-4DB2-BD59-A6C34878D82A}">
                    <a16:rowId xmlns:a16="http://schemas.microsoft.com/office/drawing/2014/main" val="2715129028"/>
                  </a:ext>
                </a:extLst>
              </a:tr>
              <a:tr h="606570">
                <a:tc>
                  <a:txBody>
                    <a:bodyPr/>
                    <a:lstStyle/>
                    <a:p>
                      <a:pPr algn="ctr"/>
                      <a:r>
                        <a:rPr lang="en-US" sz="2800" dirty="0">
                          <a:solidFill>
                            <a:srgbClr val="1F4E79"/>
                          </a:solidFill>
                          <a:latin typeface="Century Gothic" panose="020B0502020202020204" pitchFamily="34" charset="0"/>
                        </a:rPr>
                        <a:t>1</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205066383"/>
                  </a:ext>
                </a:extLst>
              </a:tr>
              <a:tr h="606570">
                <a:tc>
                  <a:txBody>
                    <a:bodyPr/>
                    <a:lstStyle/>
                    <a:p>
                      <a:pPr algn="ctr"/>
                      <a:r>
                        <a:rPr lang="en-US" sz="2800" dirty="0">
                          <a:solidFill>
                            <a:srgbClr val="1F4E79"/>
                          </a:solidFill>
                          <a:latin typeface="Century Gothic" panose="020B0502020202020204" pitchFamily="34" charset="0"/>
                        </a:rPr>
                        <a:t>2</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053432651"/>
                  </a:ext>
                </a:extLst>
              </a:tr>
              <a:tr h="606570">
                <a:tc>
                  <a:txBody>
                    <a:bodyPr/>
                    <a:lstStyle/>
                    <a:p>
                      <a:pPr algn="ctr"/>
                      <a:r>
                        <a:rPr lang="en-US" sz="2800" dirty="0">
                          <a:solidFill>
                            <a:srgbClr val="1F4E79"/>
                          </a:solidFill>
                          <a:latin typeface="Century Gothic" panose="020B0502020202020204" pitchFamily="34" charset="0"/>
                        </a:rPr>
                        <a:t>3</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91358385"/>
                  </a:ext>
                </a:extLst>
              </a:tr>
              <a:tr h="606570">
                <a:tc>
                  <a:txBody>
                    <a:bodyPr/>
                    <a:lstStyle/>
                    <a:p>
                      <a:pPr algn="ctr"/>
                      <a:r>
                        <a:rPr lang="en-US" sz="2800" dirty="0">
                          <a:solidFill>
                            <a:srgbClr val="1F4E79"/>
                          </a:solidFill>
                          <a:latin typeface="Century Gothic" panose="020B0502020202020204" pitchFamily="34" charset="0"/>
                        </a:rPr>
                        <a:t>4</a:t>
                      </a:r>
                    </a:p>
                  </a:txBody>
                  <a:tcPr/>
                </a:tc>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2284724033"/>
                  </a:ext>
                </a:extLst>
              </a:tr>
              <a:tr h="606570">
                <a:tc>
                  <a:txBody>
                    <a:bodyPr/>
                    <a:lstStyle/>
                    <a:p>
                      <a:pPr algn="ctr"/>
                      <a:r>
                        <a:rPr lang="en-US" sz="2800" dirty="0">
                          <a:solidFill>
                            <a:srgbClr val="1F4E79"/>
                          </a:solidFill>
                          <a:latin typeface="Century Gothic" panose="020B0502020202020204" pitchFamily="34" charset="0"/>
                        </a:rPr>
                        <a:t>5</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228795362"/>
                  </a:ext>
                </a:extLst>
              </a:tr>
              <a:tr h="606570">
                <a:tc>
                  <a:txBody>
                    <a:bodyPr/>
                    <a:lstStyle/>
                    <a:p>
                      <a:pPr algn="ctr"/>
                      <a:r>
                        <a:rPr lang="en-US" sz="2800" dirty="0">
                          <a:solidFill>
                            <a:srgbClr val="1F4E79"/>
                          </a:solidFill>
                          <a:latin typeface="Century Gothic" panose="020B0502020202020204" pitchFamily="34" charset="0"/>
                        </a:rPr>
                        <a:t>6</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dirty="0">
                        <a:solidFill>
                          <a:srgbClr val="1F4E79"/>
                        </a:solidFill>
                        <a:latin typeface="Century Gothic" panose="020B0502020202020204" pitchFamily="34" charset="0"/>
                      </a:endParaRPr>
                    </a:p>
                  </a:txBody>
                  <a:tcPr/>
                </a:tc>
                <a:extLst>
                  <a:ext uri="{0D108BD9-81ED-4DB2-BD59-A6C34878D82A}">
                    <a16:rowId xmlns:a16="http://schemas.microsoft.com/office/drawing/2014/main" val="1194421421"/>
                  </a:ext>
                </a:extLst>
              </a:tr>
            </a:tbl>
          </a:graphicData>
        </a:graphic>
      </p:graphicFrame>
      <p:pic>
        <p:nvPicPr>
          <p:cNvPr id="5" name="Picture 4">
            <a:extLst>
              <a:ext uri="{FF2B5EF4-FFF2-40B4-BE49-F238E27FC236}">
                <a16:creationId xmlns:a16="http://schemas.microsoft.com/office/drawing/2014/main" id="{EB5B1F15-79EB-C541-B3E9-BE2744BD4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7183" y="2495359"/>
            <a:ext cx="493476" cy="514037"/>
          </a:xfrm>
          <a:prstGeom prst="rect">
            <a:avLst/>
          </a:prstGeom>
        </p:spPr>
      </p:pic>
      <p:pic>
        <p:nvPicPr>
          <p:cNvPr id="6" name="Picture 5">
            <a:extLst>
              <a:ext uri="{FF2B5EF4-FFF2-40B4-BE49-F238E27FC236}">
                <a16:creationId xmlns:a16="http://schemas.microsoft.com/office/drawing/2014/main" id="{940C4798-AAC8-0849-8D38-DC78E6C63C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7183" y="3042726"/>
            <a:ext cx="493476" cy="514037"/>
          </a:xfrm>
          <a:prstGeom prst="rect">
            <a:avLst/>
          </a:prstGeom>
        </p:spPr>
      </p:pic>
      <p:pic>
        <p:nvPicPr>
          <p:cNvPr id="7" name="Picture 6">
            <a:extLst>
              <a:ext uri="{FF2B5EF4-FFF2-40B4-BE49-F238E27FC236}">
                <a16:creationId xmlns:a16="http://schemas.microsoft.com/office/drawing/2014/main" id="{537D209A-4C59-F34E-BCF7-09A08B231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2524" y="3691600"/>
            <a:ext cx="493476" cy="514037"/>
          </a:xfrm>
          <a:prstGeom prst="rect">
            <a:avLst/>
          </a:prstGeom>
        </p:spPr>
      </p:pic>
      <p:pic>
        <p:nvPicPr>
          <p:cNvPr id="8" name="Picture 7">
            <a:extLst>
              <a:ext uri="{FF2B5EF4-FFF2-40B4-BE49-F238E27FC236}">
                <a16:creationId xmlns:a16="http://schemas.microsoft.com/office/drawing/2014/main" id="{F93AA097-1A96-634E-A074-0C36BA1F8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2524" y="4262625"/>
            <a:ext cx="493476" cy="514037"/>
          </a:xfrm>
          <a:prstGeom prst="rect">
            <a:avLst/>
          </a:prstGeom>
        </p:spPr>
      </p:pic>
      <p:pic>
        <p:nvPicPr>
          <p:cNvPr id="9" name="Picture 8">
            <a:extLst>
              <a:ext uri="{FF2B5EF4-FFF2-40B4-BE49-F238E27FC236}">
                <a16:creationId xmlns:a16="http://schemas.microsoft.com/office/drawing/2014/main" id="{7EDB6123-E054-6347-86DB-BE7BEC56BA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7183" y="4870609"/>
            <a:ext cx="493476" cy="514037"/>
          </a:xfrm>
          <a:prstGeom prst="rect">
            <a:avLst/>
          </a:prstGeom>
        </p:spPr>
      </p:pic>
      <p:pic>
        <p:nvPicPr>
          <p:cNvPr id="10" name="Picture 9">
            <a:extLst>
              <a:ext uri="{FF2B5EF4-FFF2-40B4-BE49-F238E27FC236}">
                <a16:creationId xmlns:a16="http://schemas.microsoft.com/office/drawing/2014/main" id="{5E5D8AE3-5650-0240-B3A9-ECCF6E2DC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2524" y="5488070"/>
            <a:ext cx="493476" cy="514037"/>
          </a:xfrm>
          <a:prstGeom prst="rect">
            <a:avLst/>
          </a:prstGeom>
        </p:spPr>
      </p:pic>
      <p:pic>
        <p:nvPicPr>
          <p:cNvPr id="11" name="Picture 10">
            <a:extLst>
              <a:ext uri="{FF2B5EF4-FFF2-40B4-BE49-F238E27FC236}">
                <a16:creationId xmlns:a16="http://schemas.microsoft.com/office/drawing/2014/main" id="{890E52A7-80B7-204A-876B-FA2260AE3DC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42832" y="534515"/>
            <a:ext cx="2086170" cy="2154550"/>
          </a:xfrm>
          <a:prstGeom prst="rect">
            <a:avLst/>
          </a:prstGeom>
        </p:spPr>
      </p:pic>
      <p:sp>
        <p:nvSpPr>
          <p:cNvPr id="12" name="Action Button: Custom 11">
            <a:hlinkClick r:id="" action="ppaction://noaction" highlightClick="1">
              <a:snd r:embed="rId6" name="Zug new.wav"/>
            </a:hlinkClick>
            <a:extLst>
              <a:ext uri="{FF2B5EF4-FFF2-40B4-BE49-F238E27FC236}">
                <a16:creationId xmlns:a16="http://schemas.microsoft.com/office/drawing/2014/main" id="{F07E3867-F7FA-2C4A-BC70-84310E19BCAB}"/>
              </a:ext>
            </a:extLst>
          </p:cNvPr>
          <p:cNvSpPr/>
          <p:nvPr/>
        </p:nvSpPr>
        <p:spPr>
          <a:xfrm>
            <a:off x="1355895" y="2516974"/>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13" name="Action Button: Custom 12">
            <a:hlinkClick r:id="" action="ppaction://noaction" highlightClick="1">
              <a:snd r:embed="rId7" name="Nummer new.wav"/>
            </a:hlinkClick>
            <a:extLst>
              <a:ext uri="{FF2B5EF4-FFF2-40B4-BE49-F238E27FC236}">
                <a16:creationId xmlns:a16="http://schemas.microsoft.com/office/drawing/2014/main" id="{C3E5AF3D-3994-4C43-8588-9E9CCEE761C0}"/>
              </a:ext>
            </a:extLst>
          </p:cNvPr>
          <p:cNvSpPr/>
          <p:nvPr/>
        </p:nvSpPr>
        <p:spPr>
          <a:xfrm>
            <a:off x="1355894" y="3137097"/>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14" name="Action Button: Custom 13">
            <a:hlinkClick r:id="" action="ppaction://noaction" highlightClick="1">
              <a:snd r:embed="rId8" name="Tu%CC%88r new.wav"/>
            </a:hlinkClick>
            <a:extLst>
              <a:ext uri="{FF2B5EF4-FFF2-40B4-BE49-F238E27FC236}">
                <a16:creationId xmlns:a16="http://schemas.microsoft.com/office/drawing/2014/main" id="{5FCCF282-087E-564A-BD93-369FFAFE68A5}"/>
              </a:ext>
            </a:extLst>
          </p:cNvPr>
          <p:cNvSpPr/>
          <p:nvPr/>
        </p:nvSpPr>
        <p:spPr>
          <a:xfrm>
            <a:off x="1369075" y="3742580"/>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15" name="Action Button: Custom 14">
            <a:hlinkClick r:id="" action="ppaction://noaction" highlightClick="1">
              <a:snd r:embed="rId9" name="gru%CC%88n new.wav"/>
            </a:hlinkClick>
            <a:extLst>
              <a:ext uri="{FF2B5EF4-FFF2-40B4-BE49-F238E27FC236}">
                <a16:creationId xmlns:a16="http://schemas.microsoft.com/office/drawing/2014/main" id="{8A35A801-A8D6-7D41-AD2C-8867498F7C77}"/>
              </a:ext>
            </a:extLst>
          </p:cNvPr>
          <p:cNvSpPr/>
          <p:nvPr/>
        </p:nvSpPr>
        <p:spPr>
          <a:xfrm>
            <a:off x="1370419" y="4323735"/>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16" name="Action Button: Custom 15">
            <a:hlinkClick r:id="" action="ppaction://noaction" highlightClick="1">
              <a:snd r:embed="rId10" name="putzen.wav"/>
            </a:hlinkClick>
            <a:extLst>
              <a:ext uri="{FF2B5EF4-FFF2-40B4-BE49-F238E27FC236}">
                <a16:creationId xmlns:a16="http://schemas.microsoft.com/office/drawing/2014/main" id="{F59E8C6F-052D-3443-8EAA-F491A2406530}"/>
              </a:ext>
            </a:extLst>
          </p:cNvPr>
          <p:cNvSpPr/>
          <p:nvPr/>
        </p:nvSpPr>
        <p:spPr>
          <a:xfrm>
            <a:off x="1346764" y="493171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7" name="Action Button: Custom 16">
            <a:hlinkClick r:id="" action="ppaction://noaction" highlightClick="1">
              <a:snd r:embed="rId11" name="wu%CC%88nschen new.wav"/>
            </a:hlinkClick>
            <a:extLst>
              <a:ext uri="{FF2B5EF4-FFF2-40B4-BE49-F238E27FC236}">
                <a16:creationId xmlns:a16="http://schemas.microsoft.com/office/drawing/2014/main" id="{CEBFFF0E-EDCC-6C44-BF79-EBA3FC3667CD}"/>
              </a:ext>
            </a:extLst>
          </p:cNvPr>
          <p:cNvSpPr/>
          <p:nvPr/>
        </p:nvSpPr>
        <p:spPr>
          <a:xfrm>
            <a:off x="1355896" y="5549180"/>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8" name="Rounded Rectangle 11">
            <a:extLst>
              <a:ext uri="{FF2B5EF4-FFF2-40B4-BE49-F238E27FC236}">
                <a16:creationId xmlns:a16="http://schemas.microsoft.com/office/drawing/2014/main" id="{43D6C921-ACBB-BA4A-BF2A-6EB41187AC84}"/>
              </a:ext>
            </a:extLst>
          </p:cNvPr>
          <p:cNvSpPr/>
          <p:nvPr/>
        </p:nvSpPr>
        <p:spPr>
          <a:xfrm>
            <a:off x="10501745" y="93581"/>
            <a:ext cx="15139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1819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4" name="Picture 3">
            <a:extLst>
              <a:ext uri="{FF2B5EF4-FFF2-40B4-BE49-F238E27FC236}">
                <a16:creationId xmlns:a16="http://schemas.microsoft.com/office/drawing/2014/main" id="{9B6F9B09-D31F-7E49-A6D8-F879B137DC72}"/>
              </a:ext>
            </a:extLst>
          </p:cNvPr>
          <p:cNvPicPr>
            <a:picLocks noChangeAspect="1"/>
          </p:cNvPicPr>
          <p:nvPr/>
        </p:nvPicPr>
        <p:blipFill>
          <a:blip r:embed="rId4"/>
          <a:stretch>
            <a:fillRect/>
          </a:stretch>
        </p:blipFill>
        <p:spPr>
          <a:xfrm>
            <a:off x="7507878" y="839740"/>
            <a:ext cx="3639574" cy="2284844"/>
          </a:xfrm>
          <a:prstGeom prst="rect">
            <a:avLst/>
          </a:prstGeom>
        </p:spPr>
      </p:pic>
      <p:pic>
        <p:nvPicPr>
          <p:cNvPr id="5" name="Picture 4">
            <a:extLst>
              <a:ext uri="{FF2B5EF4-FFF2-40B4-BE49-F238E27FC236}">
                <a16:creationId xmlns:a16="http://schemas.microsoft.com/office/drawing/2014/main" id="{2A4645B9-1C84-394E-A258-C64D0BA691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7878" y="3664974"/>
            <a:ext cx="3319130" cy="2605870"/>
          </a:xfrm>
          <a:prstGeom prst="rect">
            <a:avLst/>
          </a:prstGeom>
        </p:spPr>
      </p:pic>
      <p:sp>
        <p:nvSpPr>
          <p:cNvPr id="6" name="Title 1">
            <a:extLst>
              <a:ext uri="{FF2B5EF4-FFF2-40B4-BE49-F238E27FC236}">
                <a16:creationId xmlns:a16="http://schemas.microsoft.com/office/drawing/2014/main" id="{18274096-422A-DD4C-9828-80A9A0DF1BD0}"/>
              </a:ext>
            </a:extLst>
          </p:cNvPr>
          <p:cNvSpPr txBox="1">
            <a:spLocks/>
          </p:cNvSpPr>
          <p:nvPr/>
        </p:nvSpPr>
        <p:spPr>
          <a:xfrm>
            <a:off x="300038" y="257173"/>
            <a:ext cx="3455167" cy="8699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sp>
        <p:nvSpPr>
          <p:cNvPr id="7" name="Content Placeholder 2">
            <a:extLst>
              <a:ext uri="{FF2B5EF4-FFF2-40B4-BE49-F238E27FC236}">
                <a16:creationId xmlns:a16="http://schemas.microsoft.com/office/drawing/2014/main" id="{5CB65608-359B-2743-82B8-A840EF6A5821}"/>
              </a:ext>
            </a:extLst>
          </p:cNvPr>
          <p:cNvSpPr txBox="1">
            <a:spLocks/>
          </p:cNvSpPr>
          <p:nvPr/>
        </p:nvSpPr>
        <p:spPr>
          <a:xfrm>
            <a:off x="459825" y="1489305"/>
            <a:ext cx="7048053" cy="43586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wie </a:t>
            </a:r>
            <a:r>
              <a:rPr lang="en-GB" b="1"/>
              <a:t>gr</a:t>
            </a:r>
            <a:r>
              <a:rPr lang="en-GB" b="1">
                <a:solidFill>
                  <a:srgbClr val="E87D1E"/>
                </a:solidFill>
              </a:rPr>
              <a:t>_</a:t>
            </a:r>
            <a:r>
              <a:rPr lang="en-GB" b="1"/>
              <a:t>n</a:t>
            </a:r>
            <a:r>
              <a:rPr lang="en-GB"/>
              <a:t> sind deine Blätter!</a:t>
            </a:r>
          </a:p>
          <a:p>
            <a:pPr marL="0" indent="0">
              <a:buFont typeface="Arial" panose="020B0604020202020204" pitchFamily="34" charset="0"/>
              <a:buNone/>
            </a:pPr>
            <a:r>
              <a:rPr lang="en-GB" b="1"/>
              <a:t>D</a:t>
            </a:r>
            <a:r>
              <a:rPr lang="en-GB" b="1">
                <a:solidFill>
                  <a:srgbClr val="E87D1E"/>
                </a:solidFill>
              </a:rPr>
              <a:t>_</a:t>
            </a:r>
            <a:r>
              <a:rPr lang="en-GB" b="1"/>
              <a:t> gr</a:t>
            </a:r>
            <a:r>
              <a:rPr lang="en-GB" b="1">
                <a:solidFill>
                  <a:srgbClr val="E87D1E"/>
                </a:solidFill>
              </a:rPr>
              <a:t>_</a:t>
            </a:r>
            <a:r>
              <a:rPr lang="en-GB" b="1"/>
              <a:t>nst </a:t>
            </a:r>
            <a:r>
              <a:rPr lang="en-GB"/>
              <a:t>nicht </a:t>
            </a:r>
            <a:r>
              <a:rPr lang="en-GB" b="1"/>
              <a:t>n</a:t>
            </a:r>
            <a:r>
              <a:rPr lang="en-GB" b="1">
                <a:solidFill>
                  <a:srgbClr val="E87D1E"/>
                </a:solidFill>
              </a:rPr>
              <a:t>_</a:t>
            </a:r>
            <a:r>
              <a:rPr lang="en-GB" b="1"/>
              <a:t>r</a:t>
            </a:r>
            <a:r>
              <a:rPr lang="en-GB"/>
              <a:t> </a:t>
            </a:r>
            <a:r>
              <a:rPr lang="en-GB" b="1"/>
              <a:t>z</a:t>
            </a:r>
            <a:r>
              <a:rPr lang="en-GB" b="1">
                <a:solidFill>
                  <a:srgbClr val="E87D1E"/>
                </a:solidFill>
              </a:rPr>
              <a:t>_</a:t>
            </a:r>
            <a:r>
              <a:rPr lang="en-GB" b="1"/>
              <a:t>r </a:t>
            </a:r>
            <a:r>
              <a:rPr lang="en-GB"/>
              <a:t>Sommerszeit,</a:t>
            </a:r>
          </a:p>
          <a:p>
            <a:pPr marL="0" indent="0">
              <a:buFont typeface="Arial" panose="020B0604020202020204" pitchFamily="34" charset="0"/>
              <a:buNone/>
            </a:pPr>
            <a:r>
              <a:rPr lang="en-GB"/>
              <a:t>Nein auch im Winter, wenn es schneit.</a:t>
            </a:r>
          </a:p>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wie </a:t>
            </a:r>
            <a:r>
              <a:rPr lang="en-GB" b="1"/>
              <a:t>gr</a:t>
            </a:r>
            <a:r>
              <a:rPr lang="en-GB" b="1">
                <a:solidFill>
                  <a:srgbClr val="E87D1E"/>
                </a:solidFill>
              </a:rPr>
              <a:t>_</a:t>
            </a:r>
            <a:r>
              <a:rPr lang="en-GB" b="1"/>
              <a:t>n </a:t>
            </a:r>
            <a:r>
              <a:rPr lang="en-GB"/>
              <a:t>sind deine Blätter!</a:t>
            </a:r>
            <a:endParaRPr lang="en-GB" dirty="0"/>
          </a:p>
        </p:txBody>
      </p:sp>
      <p:pic>
        <p:nvPicPr>
          <p:cNvPr id="8" name="Picture 7">
            <a:hlinkClick r:id="" action="ppaction://noaction">
              <a:snd r:embed="rId6" name="O_T.wav"/>
            </a:hlinkClick>
            <a:extLst>
              <a:ext uri="{FF2B5EF4-FFF2-40B4-BE49-F238E27FC236}">
                <a16:creationId xmlns:a16="http://schemas.microsoft.com/office/drawing/2014/main" id="{D79C0F59-2289-2A47-B527-9A85BD5100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47452" y="672976"/>
            <a:ext cx="1044548" cy="1166566"/>
          </a:xfrm>
          <a:prstGeom prst="rect">
            <a:avLst/>
          </a:prstGeom>
        </p:spPr>
      </p:pic>
      <p:sp>
        <p:nvSpPr>
          <p:cNvPr id="2" name="Title 1"/>
          <p:cNvSpPr>
            <a:spLocks noGrp="1"/>
          </p:cNvSpPr>
          <p:nvPr>
            <p:ph type="title"/>
          </p:nvPr>
        </p:nvSpPr>
        <p:spPr>
          <a:xfrm>
            <a:off x="79952" y="345269"/>
            <a:ext cx="10515600" cy="1325563"/>
          </a:xfrm>
        </p:spPr>
        <p:txBody>
          <a:bodyPr/>
          <a:lstStyle/>
          <a:p>
            <a:r>
              <a:rPr lang="en-GB" b="1">
                <a:solidFill>
                  <a:prstClr val="white"/>
                </a:solidFill>
              </a:rPr>
              <a:t>‘U’ oder ‘Ü’?</a:t>
            </a:r>
            <a:br>
              <a:rPr lang="en-US"/>
            </a:br>
            <a:endParaRPr lang="en-GB"/>
          </a:p>
        </p:txBody>
      </p:sp>
      <p:sp>
        <p:nvSpPr>
          <p:cNvPr id="9" name="Rounded Rectangle 8">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hören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71190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FF9D5FC3-2828-4A20-AB45-539B08625342}"/>
              </a:ext>
            </a:extLst>
          </p:cNvPr>
          <p:cNvSpPr/>
          <p:nvPr/>
        </p:nvSpPr>
        <p:spPr>
          <a:xfrm>
            <a:off x="9885102" y="173374"/>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Antworten</a:t>
            </a:r>
            <a:endParaRPr lang="en-GB" sz="2400" b="1" dirty="0">
              <a:solidFill>
                <a:prstClr val="white"/>
              </a:solidFill>
              <a:latin typeface="Century Gothic" panose="020B0502020202020204" pitchFamily="34" charset="0"/>
            </a:endParaRPr>
          </a:p>
        </p:txBody>
      </p:sp>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4" name="Picture 3">
            <a:extLst>
              <a:ext uri="{FF2B5EF4-FFF2-40B4-BE49-F238E27FC236}">
                <a16:creationId xmlns:a16="http://schemas.microsoft.com/office/drawing/2014/main" id="{FBF37A46-35AE-4B40-BCA7-53B0BAF0993F}"/>
              </a:ext>
            </a:extLst>
          </p:cNvPr>
          <p:cNvPicPr>
            <a:picLocks noChangeAspect="1"/>
          </p:cNvPicPr>
          <p:nvPr/>
        </p:nvPicPr>
        <p:blipFill>
          <a:blip r:embed="rId4"/>
          <a:stretch>
            <a:fillRect/>
          </a:stretch>
        </p:blipFill>
        <p:spPr>
          <a:xfrm>
            <a:off x="7714226" y="603766"/>
            <a:ext cx="3639574" cy="2284844"/>
          </a:xfrm>
          <a:prstGeom prst="rect">
            <a:avLst/>
          </a:prstGeom>
        </p:spPr>
      </p:pic>
      <p:pic>
        <p:nvPicPr>
          <p:cNvPr id="5" name="Picture 4">
            <a:extLst>
              <a:ext uri="{FF2B5EF4-FFF2-40B4-BE49-F238E27FC236}">
                <a16:creationId xmlns:a16="http://schemas.microsoft.com/office/drawing/2014/main" id="{16FCD53C-7F23-C442-BD86-3D7C6D427D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4226" y="3429000"/>
            <a:ext cx="3319130" cy="2605870"/>
          </a:xfrm>
          <a:prstGeom prst="rect">
            <a:avLst/>
          </a:prstGeom>
        </p:spPr>
      </p:pic>
      <p:sp>
        <p:nvSpPr>
          <p:cNvPr id="6" name="Title 1">
            <a:extLst>
              <a:ext uri="{FF2B5EF4-FFF2-40B4-BE49-F238E27FC236}">
                <a16:creationId xmlns:a16="http://schemas.microsoft.com/office/drawing/2014/main" id="{C24CB03A-E950-114E-BE5B-F2B760CF983F}"/>
              </a:ext>
            </a:extLst>
          </p:cNvPr>
          <p:cNvSpPr txBox="1">
            <a:spLocks/>
          </p:cNvSpPr>
          <p:nvPr/>
        </p:nvSpPr>
        <p:spPr>
          <a:xfrm>
            <a:off x="303392" y="20157"/>
            <a:ext cx="37560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000" dirty="0"/>
          </a:p>
        </p:txBody>
      </p:sp>
      <p:sp>
        <p:nvSpPr>
          <p:cNvPr id="7" name="Content Placeholder 2">
            <a:extLst>
              <a:ext uri="{FF2B5EF4-FFF2-40B4-BE49-F238E27FC236}">
                <a16:creationId xmlns:a16="http://schemas.microsoft.com/office/drawing/2014/main" id="{A0BFD377-E303-C74A-9E23-FD81473FDE2A}"/>
              </a:ext>
            </a:extLst>
          </p:cNvPr>
          <p:cNvSpPr txBox="1">
            <a:spLocks/>
          </p:cNvSpPr>
          <p:nvPr/>
        </p:nvSpPr>
        <p:spPr>
          <a:xfrm>
            <a:off x="237234" y="1831248"/>
            <a:ext cx="72596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wie gr</a:t>
            </a:r>
            <a:r>
              <a:rPr lang="en-GB">
                <a:solidFill>
                  <a:srgbClr val="E87D1E"/>
                </a:solidFill>
              </a:rPr>
              <a:t>_</a:t>
            </a:r>
            <a:r>
              <a:rPr lang="en-GB"/>
              <a:t>n sind deine Blätter!</a:t>
            </a:r>
          </a:p>
          <a:p>
            <a:pPr marL="0" indent="0">
              <a:buFont typeface="Arial" panose="020B0604020202020204" pitchFamily="34" charset="0"/>
              <a:buNone/>
            </a:pPr>
            <a:r>
              <a:rPr lang="en-GB"/>
              <a:t>D</a:t>
            </a:r>
            <a:r>
              <a:rPr lang="en-GB">
                <a:solidFill>
                  <a:srgbClr val="E87D1E"/>
                </a:solidFill>
              </a:rPr>
              <a:t>_</a:t>
            </a:r>
            <a:r>
              <a:rPr lang="en-GB"/>
              <a:t> gr</a:t>
            </a:r>
            <a:r>
              <a:rPr lang="en-GB">
                <a:solidFill>
                  <a:srgbClr val="E87D1E"/>
                </a:solidFill>
              </a:rPr>
              <a:t>_</a:t>
            </a:r>
            <a:r>
              <a:rPr lang="en-GB"/>
              <a:t>nst nicht n</a:t>
            </a:r>
            <a:r>
              <a:rPr lang="en-GB">
                <a:solidFill>
                  <a:srgbClr val="E87D1E"/>
                </a:solidFill>
              </a:rPr>
              <a:t>_</a:t>
            </a:r>
            <a:r>
              <a:rPr lang="en-GB"/>
              <a:t>r z</a:t>
            </a:r>
            <a:r>
              <a:rPr lang="en-GB">
                <a:solidFill>
                  <a:srgbClr val="E87D1E"/>
                </a:solidFill>
              </a:rPr>
              <a:t>_</a:t>
            </a:r>
            <a:r>
              <a:rPr lang="en-GB"/>
              <a:t>r Sommerszeit,</a:t>
            </a:r>
          </a:p>
          <a:p>
            <a:pPr marL="0" indent="0">
              <a:buFont typeface="Arial" panose="020B0604020202020204" pitchFamily="34" charset="0"/>
              <a:buNone/>
            </a:pPr>
            <a:r>
              <a:rPr lang="en-GB"/>
              <a:t>Nein auch im Winter, wenn es schneit.</a:t>
            </a:r>
          </a:p>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wie gr</a:t>
            </a:r>
            <a:r>
              <a:rPr lang="en-GB">
                <a:solidFill>
                  <a:srgbClr val="E87D1E"/>
                </a:solidFill>
              </a:rPr>
              <a:t>_</a:t>
            </a:r>
            <a:r>
              <a:rPr lang="en-GB"/>
              <a:t>n sind deine Blätter!</a:t>
            </a:r>
            <a:endParaRPr lang="en-GB" dirty="0"/>
          </a:p>
        </p:txBody>
      </p:sp>
      <p:sp>
        <p:nvSpPr>
          <p:cNvPr id="8" name="Rectangle 7">
            <a:extLst>
              <a:ext uri="{FF2B5EF4-FFF2-40B4-BE49-F238E27FC236}">
                <a16:creationId xmlns:a16="http://schemas.microsoft.com/office/drawing/2014/main" id="{EDEB51FF-8421-594D-9A48-36F80C1616D9}"/>
              </a:ext>
            </a:extLst>
          </p:cNvPr>
          <p:cNvSpPr/>
          <p:nvPr/>
        </p:nvSpPr>
        <p:spPr>
          <a:xfrm>
            <a:off x="1006997" y="2419109"/>
            <a:ext cx="821803" cy="370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a:extLst>
              <a:ext uri="{FF2B5EF4-FFF2-40B4-BE49-F238E27FC236}">
                <a16:creationId xmlns:a16="http://schemas.microsoft.com/office/drawing/2014/main" id="{8E411520-6792-B440-9095-B008FFEE65DC}"/>
              </a:ext>
            </a:extLst>
          </p:cNvPr>
          <p:cNvSpPr txBox="1"/>
          <p:nvPr/>
        </p:nvSpPr>
        <p:spPr>
          <a:xfrm>
            <a:off x="921926" y="2291096"/>
            <a:ext cx="1036393" cy="523220"/>
          </a:xfrm>
          <a:prstGeom prst="rect">
            <a:avLst/>
          </a:prstGeom>
          <a:noFill/>
        </p:spPr>
        <p:txBody>
          <a:bodyPr wrap="square" rtlCol="0">
            <a:spAutoFit/>
          </a:bodyPr>
          <a:lstStyle/>
          <a:p>
            <a:r>
              <a:rPr lang="en-US" sz="2800" dirty="0" err="1">
                <a:solidFill>
                  <a:srgbClr val="115076"/>
                </a:solidFill>
                <a:latin typeface="Century Gothic" panose="020B0502020202020204" pitchFamily="34" charset="0"/>
              </a:rPr>
              <a:t>gr</a:t>
            </a:r>
            <a:r>
              <a:rPr lang="en-US" sz="2800" b="1" dirty="0" err="1">
                <a:solidFill>
                  <a:srgbClr val="E87D1E"/>
                </a:solidFill>
                <a:latin typeface="Century Gothic" panose="020B0502020202020204" pitchFamily="34" charset="0"/>
              </a:rPr>
              <a:t>ü</a:t>
            </a:r>
            <a:r>
              <a:rPr lang="en-US" sz="2800" dirty="0" err="1">
                <a:solidFill>
                  <a:srgbClr val="115076"/>
                </a:solidFill>
                <a:latin typeface="Century Gothic" panose="020B0502020202020204" pitchFamily="34" charset="0"/>
              </a:rPr>
              <a:t>n</a:t>
            </a:r>
            <a:endParaRPr lang="en-US" sz="2800" dirty="0">
              <a:solidFill>
                <a:srgbClr val="115076"/>
              </a:solidFill>
              <a:latin typeface="Century Gothic" panose="020B0502020202020204" pitchFamily="34" charset="0"/>
            </a:endParaRPr>
          </a:p>
        </p:txBody>
      </p:sp>
      <p:sp>
        <p:nvSpPr>
          <p:cNvPr id="10" name="Rectangle 9">
            <a:extLst>
              <a:ext uri="{FF2B5EF4-FFF2-40B4-BE49-F238E27FC236}">
                <a16:creationId xmlns:a16="http://schemas.microsoft.com/office/drawing/2014/main" id="{C121938D-EE57-2340-BCD8-60B73A63AF75}"/>
              </a:ext>
            </a:extLst>
          </p:cNvPr>
          <p:cNvSpPr/>
          <p:nvPr/>
        </p:nvSpPr>
        <p:spPr>
          <a:xfrm>
            <a:off x="300039" y="2888610"/>
            <a:ext cx="538162" cy="411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02652AFC-2794-0E4B-9432-474DA5181546}"/>
              </a:ext>
            </a:extLst>
          </p:cNvPr>
          <p:cNvSpPr/>
          <p:nvPr/>
        </p:nvSpPr>
        <p:spPr>
          <a:xfrm>
            <a:off x="237234" y="2832901"/>
            <a:ext cx="769763" cy="523220"/>
          </a:xfrm>
          <a:prstGeom prst="rect">
            <a:avLst/>
          </a:prstGeom>
        </p:spPr>
        <p:txBody>
          <a:bodyPr wrap="none">
            <a:spAutoFit/>
          </a:bodyPr>
          <a:lstStyle/>
          <a:p>
            <a:r>
              <a:rPr lang="en-GB" sz="2800" dirty="0">
                <a:solidFill>
                  <a:srgbClr val="4472C4">
                    <a:lumMod val="50000"/>
                  </a:srgbClr>
                </a:solidFill>
                <a:latin typeface="Century Gothic" panose="020B0502020202020204" pitchFamily="34" charset="0"/>
              </a:rPr>
              <a:t>D</a:t>
            </a:r>
            <a:r>
              <a:rPr lang="en-GB" sz="2800" b="1" dirty="0">
                <a:solidFill>
                  <a:srgbClr val="E87D1E"/>
                </a:solidFill>
                <a:latin typeface="Century Gothic" panose="020B0502020202020204" pitchFamily="34" charset="0"/>
              </a:rPr>
              <a:t>u</a:t>
            </a:r>
            <a:r>
              <a:rPr lang="en-GB" sz="2800" dirty="0">
                <a:solidFill>
                  <a:srgbClr val="4472C4">
                    <a:lumMod val="50000"/>
                  </a:srgbClr>
                </a:solidFill>
                <a:latin typeface="Century Gothic" panose="020B0502020202020204" pitchFamily="34" charset="0"/>
              </a:rPr>
              <a:t> </a:t>
            </a:r>
            <a:endParaRPr lang="en-US" dirty="0">
              <a:solidFill>
                <a:prstClr val="black"/>
              </a:solidFill>
            </a:endParaRPr>
          </a:p>
        </p:txBody>
      </p:sp>
      <p:sp>
        <p:nvSpPr>
          <p:cNvPr id="12" name="Rectangle 11">
            <a:extLst>
              <a:ext uri="{FF2B5EF4-FFF2-40B4-BE49-F238E27FC236}">
                <a16:creationId xmlns:a16="http://schemas.microsoft.com/office/drawing/2014/main" id="{B88FB476-136D-2641-893F-AC8BF5DAE8D8}"/>
              </a:ext>
            </a:extLst>
          </p:cNvPr>
          <p:cNvSpPr/>
          <p:nvPr/>
        </p:nvSpPr>
        <p:spPr>
          <a:xfrm>
            <a:off x="899701" y="2888610"/>
            <a:ext cx="1036393" cy="411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a:extLst>
              <a:ext uri="{FF2B5EF4-FFF2-40B4-BE49-F238E27FC236}">
                <a16:creationId xmlns:a16="http://schemas.microsoft.com/office/drawing/2014/main" id="{52D7AF07-DDE4-AF4A-A37D-5B9D416D92B5}"/>
              </a:ext>
            </a:extLst>
          </p:cNvPr>
          <p:cNvSpPr txBox="1"/>
          <p:nvPr/>
        </p:nvSpPr>
        <p:spPr>
          <a:xfrm>
            <a:off x="800841" y="2814316"/>
            <a:ext cx="1233030"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gr</a:t>
            </a:r>
            <a:r>
              <a:rPr lang="en-GB" sz="2800" b="1" dirty="0" err="1">
                <a:solidFill>
                  <a:srgbClr val="E87D1E"/>
                </a:solidFill>
                <a:latin typeface="Century Gothic" panose="020B0502020202020204" pitchFamily="34" charset="0"/>
              </a:rPr>
              <a:t>ü</a:t>
            </a:r>
            <a:r>
              <a:rPr lang="en-GB" sz="2800" dirty="0" err="1">
                <a:solidFill>
                  <a:srgbClr val="4472C4">
                    <a:lumMod val="50000"/>
                  </a:srgbClr>
                </a:solidFill>
                <a:latin typeface="Century Gothic" panose="020B0502020202020204" pitchFamily="34" charset="0"/>
              </a:rPr>
              <a:t>nst</a:t>
            </a:r>
            <a:endParaRPr lang="en-US" dirty="0">
              <a:solidFill>
                <a:prstClr val="black"/>
              </a:solidFill>
            </a:endParaRPr>
          </a:p>
        </p:txBody>
      </p:sp>
      <p:sp>
        <p:nvSpPr>
          <p:cNvPr id="14" name="Rectangle 13">
            <a:extLst>
              <a:ext uri="{FF2B5EF4-FFF2-40B4-BE49-F238E27FC236}">
                <a16:creationId xmlns:a16="http://schemas.microsoft.com/office/drawing/2014/main" id="{C084A9FB-0C41-8046-8827-4C943A1A8804}"/>
              </a:ext>
            </a:extLst>
          </p:cNvPr>
          <p:cNvSpPr/>
          <p:nvPr/>
        </p:nvSpPr>
        <p:spPr>
          <a:xfrm>
            <a:off x="2949228" y="2942329"/>
            <a:ext cx="579785" cy="354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a:extLst>
              <a:ext uri="{FF2B5EF4-FFF2-40B4-BE49-F238E27FC236}">
                <a16:creationId xmlns:a16="http://schemas.microsoft.com/office/drawing/2014/main" id="{4369AE47-CEAC-DC4E-88C8-650AC3ADEC7A}"/>
              </a:ext>
            </a:extLst>
          </p:cNvPr>
          <p:cNvSpPr/>
          <p:nvPr/>
        </p:nvSpPr>
        <p:spPr>
          <a:xfrm>
            <a:off x="3479630" y="2898576"/>
            <a:ext cx="579785" cy="354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a:extLst>
              <a:ext uri="{FF2B5EF4-FFF2-40B4-BE49-F238E27FC236}">
                <a16:creationId xmlns:a16="http://schemas.microsoft.com/office/drawing/2014/main" id="{EF735AE8-67F4-594A-903A-E49567402C89}"/>
              </a:ext>
            </a:extLst>
          </p:cNvPr>
          <p:cNvSpPr/>
          <p:nvPr/>
        </p:nvSpPr>
        <p:spPr>
          <a:xfrm>
            <a:off x="1005913" y="4472696"/>
            <a:ext cx="822887" cy="354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a:extLst>
              <a:ext uri="{FF2B5EF4-FFF2-40B4-BE49-F238E27FC236}">
                <a16:creationId xmlns:a16="http://schemas.microsoft.com/office/drawing/2014/main" id="{A6984115-5BFD-E148-B167-B782E3425E16}"/>
              </a:ext>
            </a:extLst>
          </p:cNvPr>
          <p:cNvSpPr txBox="1"/>
          <p:nvPr/>
        </p:nvSpPr>
        <p:spPr>
          <a:xfrm>
            <a:off x="3417151" y="2815550"/>
            <a:ext cx="662361"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z</a:t>
            </a:r>
            <a:r>
              <a:rPr lang="en-GB" sz="2800" b="1" dirty="0" err="1">
                <a:solidFill>
                  <a:srgbClr val="E87D1E"/>
                </a:solidFill>
                <a:latin typeface="Century Gothic" panose="020B0502020202020204" pitchFamily="34" charset="0"/>
              </a:rPr>
              <a:t>u</a:t>
            </a:r>
            <a:r>
              <a:rPr lang="en-GB" sz="2800" dirty="0" err="1">
                <a:solidFill>
                  <a:srgbClr val="4472C4">
                    <a:lumMod val="50000"/>
                  </a:srgbClr>
                </a:solidFill>
                <a:latin typeface="Century Gothic" panose="020B0502020202020204" pitchFamily="34" charset="0"/>
              </a:rPr>
              <a:t>r</a:t>
            </a:r>
            <a:endParaRPr lang="en-US" dirty="0">
              <a:solidFill>
                <a:prstClr val="black"/>
              </a:solidFill>
            </a:endParaRPr>
          </a:p>
        </p:txBody>
      </p:sp>
      <p:sp>
        <p:nvSpPr>
          <p:cNvPr id="18" name="TextBox 17">
            <a:extLst>
              <a:ext uri="{FF2B5EF4-FFF2-40B4-BE49-F238E27FC236}">
                <a16:creationId xmlns:a16="http://schemas.microsoft.com/office/drawing/2014/main" id="{5FA69ED0-4004-DD4E-94F9-9615E32BACA5}"/>
              </a:ext>
            </a:extLst>
          </p:cNvPr>
          <p:cNvSpPr txBox="1"/>
          <p:nvPr/>
        </p:nvSpPr>
        <p:spPr>
          <a:xfrm>
            <a:off x="2812297" y="2811125"/>
            <a:ext cx="72968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n</a:t>
            </a:r>
            <a:r>
              <a:rPr lang="en-GB" sz="2800" b="1" dirty="0" err="1">
                <a:solidFill>
                  <a:srgbClr val="E87D1E"/>
                </a:solidFill>
                <a:latin typeface="Century Gothic" panose="020B0502020202020204" pitchFamily="34" charset="0"/>
              </a:rPr>
              <a:t>u</a:t>
            </a:r>
            <a:r>
              <a:rPr lang="en-GB" sz="2800" dirty="0" err="1">
                <a:solidFill>
                  <a:srgbClr val="4472C4">
                    <a:lumMod val="50000"/>
                  </a:srgbClr>
                </a:solidFill>
                <a:latin typeface="Century Gothic" panose="020B0502020202020204" pitchFamily="34" charset="0"/>
              </a:rPr>
              <a:t>r</a:t>
            </a:r>
            <a:endParaRPr lang="en-US" dirty="0">
              <a:solidFill>
                <a:prstClr val="black"/>
              </a:solidFill>
            </a:endParaRPr>
          </a:p>
        </p:txBody>
      </p:sp>
      <p:sp>
        <p:nvSpPr>
          <p:cNvPr id="19" name="TextBox 18">
            <a:extLst>
              <a:ext uri="{FF2B5EF4-FFF2-40B4-BE49-F238E27FC236}">
                <a16:creationId xmlns:a16="http://schemas.microsoft.com/office/drawing/2014/main" id="{6CBF95BE-55CE-ED48-9184-F695E1993F64}"/>
              </a:ext>
            </a:extLst>
          </p:cNvPr>
          <p:cNvSpPr txBox="1"/>
          <p:nvPr/>
        </p:nvSpPr>
        <p:spPr>
          <a:xfrm>
            <a:off x="899701" y="4342433"/>
            <a:ext cx="971741"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gr</a:t>
            </a:r>
            <a:r>
              <a:rPr lang="en-GB" sz="2800" b="1" dirty="0" err="1">
                <a:solidFill>
                  <a:srgbClr val="E87D1E"/>
                </a:solidFill>
                <a:latin typeface="Century Gothic" panose="020B0502020202020204" pitchFamily="34" charset="0"/>
              </a:rPr>
              <a:t>ü</a:t>
            </a:r>
            <a:r>
              <a:rPr lang="en-GB" sz="2800" dirty="0" err="1">
                <a:solidFill>
                  <a:srgbClr val="4472C4">
                    <a:lumMod val="50000"/>
                  </a:srgbClr>
                </a:solidFill>
                <a:latin typeface="Century Gothic" panose="020B0502020202020204" pitchFamily="34" charset="0"/>
              </a:rPr>
              <a:t>n</a:t>
            </a:r>
            <a:endParaRPr lang="en-US" dirty="0">
              <a:solidFill>
                <a:prstClr val="black"/>
              </a:solidFill>
            </a:endParaRPr>
          </a:p>
        </p:txBody>
      </p:sp>
      <p:sp>
        <p:nvSpPr>
          <p:cNvPr id="2" name="Title 1"/>
          <p:cNvSpPr>
            <a:spLocks noGrp="1"/>
          </p:cNvSpPr>
          <p:nvPr>
            <p:ph type="title"/>
          </p:nvPr>
        </p:nvSpPr>
        <p:spPr>
          <a:xfrm>
            <a:off x="0" y="310596"/>
            <a:ext cx="10515600" cy="1325563"/>
          </a:xfrm>
        </p:spPr>
        <p:txBody>
          <a:bodyPr/>
          <a:lstStyle/>
          <a:p>
            <a:r>
              <a:rPr lang="en-GB" b="1">
                <a:solidFill>
                  <a:prstClr val="white"/>
                </a:solidFill>
              </a:rPr>
              <a:t>Antworten – u vs ü</a:t>
            </a:r>
            <a:br>
              <a:rPr lang="en-US"/>
            </a:br>
            <a:endParaRPr lang="en-GB"/>
          </a:p>
        </p:txBody>
      </p:sp>
    </p:spTree>
    <p:extLst>
      <p:ext uri="{BB962C8B-B14F-4D97-AF65-F5344CB8AC3E}">
        <p14:creationId xmlns:p14="http://schemas.microsoft.com/office/powerpoint/2010/main" val="333609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P spid="14" grpId="0" animBg="1"/>
      <p:bldP spid="15" grpId="0" animBg="1"/>
      <p:bldP spid="16" grpId="0" animBg="1"/>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6186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T2.2 Week 5 Slides 3-4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35988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85616" y="275811"/>
          <a:ext cx="11529452" cy="5911404"/>
        </p:xfrm>
        <a:graphic>
          <a:graphicData uri="http://schemas.openxmlformats.org/drawingml/2006/table">
            <a:tbl>
              <a:tblPr firstRow="1" bandRow="1">
                <a:tableStyleId>{5940675A-B579-460E-94D1-54222C63F5DA}</a:tableStyleId>
              </a:tblPr>
              <a:tblGrid>
                <a:gridCol w="2882363">
                  <a:extLst>
                    <a:ext uri="{9D8B030D-6E8A-4147-A177-3AD203B41FA5}">
                      <a16:colId xmlns:a16="http://schemas.microsoft.com/office/drawing/2014/main" val="20000"/>
                    </a:ext>
                  </a:extLst>
                </a:gridCol>
                <a:gridCol w="2882363">
                  <a:extLst>
                    <a:ext uri="{9D8B030D-6E8A-4147-A177-3AD203B41FA5}">
                      <a16:colId xmlns:a16="http://schemas.microsoft.com/office/drawing/2014/main" val="20001"/>
                    </a:ext>
                  </a:extLst>
                </a:gridCol>
                <a:gridCol w="2882363">
                  <a:extLst>
                    <a:ext uri="{9D8B030D-6E8A-4147-A177-3AD203B41FA5}">
                      <a16:colId xmlns:a16="http://schemas.microsoft.com/office/drawing/2014/main" val="20002"/>
                    </a:ext>
                  </a:extLst>
                </a:gridCol>
                <a:gridCol w="2882363">
                  <a:extLst>
                    <a:ext uri="{9D8B030D-6E8A-4147-A177-3AD203B41FA5}">
                      <a16:colId xmlns:a16="http://schemas.microsoft.com/office/drawing/2014/main" val="20003"/>
                    </a:ext>
                  </a:extLst>
                </a:gridCol>
              </a:tblGrid>
              <a:tr h="1477851">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1"/>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1477851">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bl>
          </a:graphicData>
        </a:graphic>
      </p:graphicFrame>
      <p:sp>
        <p:nvSpPr>
          <p:cNvPr id="57" name="Title 56">
            <a:extLst>
              <a:ext uri="{FF2B5EF4-FFF2-40B4-BE49-F238E27FC236}">
                <a16:creationId xmlns:a16="http://schemas.microsoft.com/office/drawing/2014/main" id="{8A821CC5-3732-4FCA-BC59-617E287468B2}"/>
              </a:ext>
            </a:extLst>
          </p:cNvPr>
          <p:cNvSpPr>
            <a:spLocks noGrp="1"/>
          </p:cNvSpPr>
          <p:nvPr>
            <p:ph type="title"/>
          </p:nvPr>
        </p:nvSpPr>
        <p:spPr>
          <a:xfrm>
            <a:off x="-903" y="12975"/>
            <a:ext cx="2569712" cy="294833"/>
          </a:xfrm>
        </p:spPr>
        <p:txBody>
          <a:bodyPr>
            <a:normAutofit/>
          </a:bodyPr>
          <a:lstStyle/>
          <a:p>
            <a:r>
              <a:rPr lang="en-GB" sz="1000" dirty="0" err="1">
                <a:solidFill>
                  <a:schemeClr val="bg1"/>
                </a:solidFill>
              </a:rPr>
              <a:t>Phonetik</a:t>
            </a:r>
            <a:endParaRPr lang="en-GB" sz="1000" dirty="0">
              <a:solidFill>
                <a:schemeClr val="bg1"/>
              </a:solidFill>
            </a:endParaRPr>
          </a:p>
        </p:txBody>
      </p:sp>
      <p:sp>
        <p:nvSpPr>
          <p:cNvPr id="58" name="TextBox 57">
            <a:extLst>
              <a:ext uri="{FF2B5EF4-FFF2-40B4-BE49-F238E27FC236}">
                <a16:creationId xmlns:a16="http://schemas.microsoft.com/office/drawing/2014/main" id="{6B23BBF8-9A91-4375-BB16-0110D9556CA8}"/>
              </a:ext>
            </a:extLst>
          </p:cNvPr>
          <p:cNvSpPr txBox="1"/>
          <p:nvPr/>
        </p:nvSpPr>
        <p:spPr>
          <a:xfrm rot="10800000" flipV="1">
            <a:off x="604130" y="1187003"/>
            <a:ext cx="242903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s</a:t>
            </a:r>
            <a:r>
              <a:rPr lang="en-GB" sz="3600" dirty="0">
                <a:solidFill>
                  <a:srgbClr val="E65D00"/>
                </a:solidFill>
                <a:latin typeface="Century Gothic" panose="020B0502020202020204" pitchFamily="34" charset="0"/>
                <a:cs typeface="Calibri" panose="020F0502020204030204" pitchFamily="34" charset="0"/>
              </a:rPr>
              <a:t>a</a:t>
            </a:r>
            <a:r>
              <a:rPr lang="en-GB" sz="3600" dirty="0">
                <a:solidFill>
                  <a:srgbClr val="5B9BD5">
                    <a:lumMod val="50000"/>
                  </a:srgbClr>
                </a:solidFill>
                <a:latin typeface="Century Gothic" panose="020B0502020202020204" pitchFamily="34" charset="0"/>
                <a:cs typeface="Calibri" panose="020F0502020204030204" pitchFamily="34" charset="0"/>
              </a:rPr>
              <a:t>gen</a:t>
            </a:r>
          </a:p>
        </p:txBody>
      </p:sp>
      <p:sp>
        <p:nvSpPr>
          <p:cNvPr id="59" name="TextBox 58">
            <a:extLst>
              <a:ext uri="{FF2B5EF4-FFF2-40B4-BE49-F238E27FC236}">
                <a16:creationId xmlns:a16="http://schemas.microsoft.com/office/drawing/2014/main" id="{B9342A44-798A-4AD1-9754-1C8381D06ACD}"/>
              </a:ext>
            </a:extLst>
          </p:cNvPr>
          <p:cNvSpPr txBox="1"/>
          <p:nvPr/>
        </p:nvSpPr>
        <p:spPr>
          <a:xfrm>
            <a:off x="340652" y="116469"/>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a</a:t>
            </a:r>
          </a:p>
        </p:txBody>
      </p:sp>
      <p:pic>
        <p:nvPicPr>
          <p:cNvPr id="60" name="Picture 59">
            <a:extLst>
              <a:ext uri="{FF2B5EF4-FFF2-40B4-BE49-F238E27FC236}">
                <a16:creationId xmlns:a16="http://schemas.microsoft.com/office/drawing/2014/main" id="{CEB8F28D-2A02-426D-AEEF-74CA3AB8AD6D}"/>
              </a:ext>
            </a:extLst>
          </p:cNvPr>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1087" y="386754"/>
            <a:ext cx="1635806" cy="946629"/>
          </a:xfrm>
          <a:prstGeom prst="rect">
            <a:avLst/>
          </a:prstGeom>
        </p:spPr>
      </p:pic>
      <p:pic>
        <p:nvPicPr>
          <p:cNvPr id="61" name="Picture 60">
            <a:extLst>
              <a:ext uri="{FF2B5EF4-FFF2-40B4-BE49-F238E27FC236}">
                <a16:creationId xmlns:a16="http://schemas.microsoft.com/office/drawing/2014/main" id="{69F90AB0-2ED6-4CC0-BEAA-DBF947063772}"/>
              </a:ext>
            </a:extLst>
          </p:cNvPr>
          <p:cNvPicPr>
            <a:picLocks noChangeAspect="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6500" y="367769"/>
            <a:ext cx="624666" cy="996471"/>
          </a:xfrm>
          <a:prstGeom prst="rect">
            <a:avLst/>
          </a:prstGeom>
        </p:spPr>
      </p:pic>
      <p:sp>
        <p:nvSpPr>
          <p:cNvPr id="62" name="TextBox 61">
            <a:extLst>
              <a:ext uri="{FF2B5EF4-FFF2-40B4-BE49-F238E27FC236}">
                <a16:creationId xmlns:a16="http://schemas.microsoft.com/office/drawing/2014/main" id="{8D0835DC-40B5-4D9F-9752-0C870F627385}"/>
              </a:ext>
            </a:extLst>
          </p:cNvPr>
          <p:cNvSpPr txBox="1"/>
          <p:nvPr/>
        </p:nvSpPr>
        <p:spPr>
          <a:xfrm rot="10800000" flipV="1">
            <a:off x="3898089" y="1186854"/>
            <a:ext cx="1635806"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k</a:t>
            </a:r>
            <a:r>
              <a:rPr lang="en-GB" sz="3600" dirty="0" err="1">
                <a:solidFill>
                  <a:srgbClr val="E65D00"/>
                </a:solidFill>
                <a:latin typeface="Century Gothic" panose="020B0502020202020204" pitchFamily="34" charset="0"/>
                <a:cs typeface="Calibri" panose="020F0502020204030204" pitchFamily="34" charset="0"/>
              </a:rPr>
              <a:t>a</a:t>
            </a:r>
            <a:r>
              <a:rPr lang="en-GB" sz="3600" dirty="0" err="1">
                <a:solidFill>
                  <a:srgbClr val="5B9BD5">
                    <a:lumMod val="50000"/>
                  </a:srgbClr>
                </a:solidFill>
                <a:latin typeface="Century Gothic" panose="020B0502020202020204" pitchFamily="34" charset="0"/>
                <a:cs typeface="Calibri" panose="020F0502020204030204" pitchFamily="34" charset="0"/>
              </a:rPr>
              <a:t>lt</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98055BC8-212B-42BE-82A6-3112EFEBCDFC}"/>
              </a:ext>
            </a:extLst>
          </p:cNvPr>
          <p:cNvSpPr txBox="1"/>
          <p:nvPr/>
        </p:nvSpPr>
        <p:spPr>
          <a:xfrm>
            <a:off x="3190532" y="116468"/>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a</a:t>
            </a:r>
          </a:p>
        </p:txBody>
      </p:sp>
      <p:sp>
        <p:nvSpPr>
          <p:cNvPr id="64" name="TextBox 63">
            <a:extLst>
              <a:ext uri="{FF2B5EF4-FFF2-40B4-BE49-F238E27FC236}">
                <a16:creationId xmlns:a16="http://schemas.microsoft.com/office/drawing/2014/main" id="{28FA4A83-2287-47FD-8F9C-A202B1075B90}"/>
              </a:ext>
            </a:extLst>
          </p:cNvPr>
          <p:cNvSpPr txBox="1"/>
          <p:nvPr/>
        </p:nvSpPr>
        <p:spPr>
          <a:xfrm>
            <a:off x="6078250" y="-45201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e</a:t>
            </a:r>
          </a:p>
        </p:txBody>
      </p:sp>
      <p:sp>
        <p:nvSpPr>
          <p:cNvPr id="65" name="TextBox 64">
            <a:extLst>
              <a:ext uri="{FF2B5EF4-FFF2-40B4-BE49-F238E27FC236}">
                <a16:creationId xmlns:a16="http://schemas.microsoft.com/office/drawing/2014/main" id="{6D0DDC78-831B-4E73-AE92-26B729885C1D}"/>
              </a:ext>
            </a:extLst>
          </p:cNvPr>
          <p:cNvSpPr txBox="1"/>
          <p:nvPr/>
        </p:nvSpPr>
        <p:spPr>
          <a:xfrm rot="10800000" flipV="1">
            <a:off x="6324498" y="1190371"/>
            <a:ext cx="2288757"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Calibri" panose="020F0502020204030204" pitchFamily="34" charset="0"/>
              </a:rPr>
              <a:t>g</a:t>
            </a:r>
            <a:r>
              <a:rPr lang="en-GB" sz="3600" dirty="0" err="1">
                <a:solidFill>
                  <a:srgbClr val="E65D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ben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67" name="Picture 66">
            <a:extLst>
              <a:ext uri="{FF2B5EF4-FFF2-40B4-BE49-F238E27FC236}">
                <a16:creationId xmlns:a16="http://schemas.microsoft.com/office/drawing/2014/main" id="{AA9D895D-9DE7-4053-9E13-493CE2CBB91E}"/>
              </a:ext>
            </a:extLst>
          </p:cNvPr>
          <p:cNvPicPr>
            <a:picLocks noChangeAspect="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154" y="315982"/>
            <a:ext cx="1029692" cy="1003634"/>
          </a:xfrm>
          <a:prstGeom prst="rect">
            <a:avLst/>
          </a:prstGeom>
        </p:spPr>
      </p:pic>
      <p:pic>
        <p:nvPicPr>
          <p:cNvPr id="69" name="Picture 68">
            <a:extLst>
              <a:ext uri="{FF2B5EF4-FFF2-40B4-BE49-F238E27FC236}">
                <a16:creationId xmlns:a16="http://schemas.microsoft.com/office/drawing/2014/main" id="{69B8B010-9B12-4DEB-9FD3-8CF5AF0F1E5A}"/>
              </a:ext>
            </a:extLst>
          </p:cNvPr>
          <p:cNvPicPr>
            <a:picLocks noChangeAspect="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2418" y="302290"/>
            <a:ext cx="790542" cy="1067839"/>
          </a:xfrm>
          <a:prstGeom prst="rect">
            <a:avLst/>
          </a:prstGeom>
        </p:spPr>
      </p:pic>
      <p:sp>
        <p:nvSpPr>
          <p:cNvPr id="70" name="TextBox 69">
            <a:extLst>
              <a:ext uri="{FF2B5EF4-FFF2-40B4-BE49-F238E27FC236}">
                <a16:creationId xmlns:a16="http://schemas.microsoft.com/office/drawing/2014/main" id="{3A1DFD67-7773-4C1C-BC10-B65CEE695282}"/>
              </a:ext>
            </a:extLst>
          </p:cNvPr>
          <p:cNvSpPr txBox="1"/>
          <p:nvPr/>
        </p:nvSpPr>
        <p:spPr>
          <a:xfrm rot="10800000" flipV="1">
            <a:off x="9094327" y="1193710"/>
            <a:ext cx="2652129"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d</a:t>
            </a:r>
            <a:r>
              <a:rPr lang="en-GB" sz="3600" dirty="0">
                <a:solidFill>
                  <a:srgbClr val="E65D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nken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71" name="TextBox 70">
            <a:extLst>
              <a:ext uri="{FF2B5EF4-FFF2-40B4-BE49-F238E27FC236}">
                <a16:creationId xmlns:a16="http://schemas.microsoft.com/office/drawing/2014/main" id="{B744B7B5-425C-4987-A8DD-5231402342A2}"/>
              </a:ext>
            </a:extLst>
          </p:cNvPr>
          <p:cNvSpPr txBox="1"/>
          <p:nvPr/>
        </p:nvSpPr>
        <p:spPr>
          <a:xfrm>
            <a:off x="9000210" y="-433824"/>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e</a:t>
            </a:r>
          </a:p>
        </p:txBody>
      </p:sp>
      <p:sp>
        <p:nvSpPr>
          <p:cNvPr id="72" name="TextBox 71">
            <a:extLst>
              <a:ext uri="{FF2B5EF4-FFF2-40B4-BE49-F238E27FC236}">
                <a16:creationId xmlns:a16="http://schemas.microsoft.com/office/drawing/2014/main" id="{1A83D8E1-2E5A-4FF3-8C4A-7CAF292AAFB7}"/>
              </a:ext>
            </a:extLst>
          </p:cNvPr>
          <p:cNvSpPr txBox="1"/>
          <p:nvPr/>
        </p:nvSpPr>
        <p:spPr>
          <a:xfrm>
            <a:off x="349549" y="1650361"/>
            <a:ext cx="638988" cy="646331"/>
          </a:xfrm>
          <a:prstGeom prst="rect">
            <a:avLst/>
          </a:prstGeom>
          <a:noFill/>
        </p:spPr>
        <p:txBody>
          <a:bodyPr wrap="square" rtlCol="0">
            <a:spAutoFit/>
          </a:bodyPr>
          <a:lstStyle/>
          <a:p>
            <a:pPr>
              <a:defRPr/>
            </a:pPr>
            <a:r>
              <a:rPr lang="en-GB" sz="3600" b="1" dirty="0" err="1">
                <a:solidFill>
                  <a:srgbClr val="5B9BD5">
                    <a:lumMod val="50000"/>
                  </a:srgbClr>
                </a:solidFill>
                <a:latin typeface="Century Gothic" panose="020B0502020202020204" pitchFamily="34" charset="0"/>
              </a:rPr>
              <a:t>i</a:t>
            </a:r>
            <a:endParaRPr lang="en-GB" sz="3600" b="1" dirty="0">
              <a:solidFill>
                <a:srgbClr val="5B9BD5">
                  <a:lumMod val="50000"/>
                </a:srgbClr>
              </a:solidFill>
              <a:latin typeface="Century Gothic" panose="020B0502020202020204" pitchFamily="34" charset="0"/>
            </a:endParaRPr>
          </a:p>
        </p:txBody>
      </p:sp>
      <p:pic>
        <p:nvPicPr>
          <p:cNvPr id="73" name="Picture 72">
            <a:extLst>
              <a:ext uri="{FF2B5EF4-FFF2-40B4-BE49-F238E27FC236}">
                <a16:creationId xmlns:a16="http://schemas.microsoft.com/office/drawing/2014/main" id="{42BF4242-8193-4121-ABB5-B0372056E32E}"/>
              </a:ext>
            </a:extLst>
          </p:cNvPr>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4983" y="2002352"/>
            <a:ext cx="1350133" cy="837397"/>
          </a:xfrm>
          <a:prstGeom prst="rect">
            <a:avLst/>
          </a:prstGeom>
        </p:spPr>
      </p:pic>
      <p:sp>
        <p:nvSpPr>
          <p:cNvPr id="74" name="TextBox 73">
            <a:extLst>
              <a:ext uri="{FF2B5EF4-FFF2-40B4-BE49-F238E27FC236}">
                <a16:creationId xmlns:a16="http://schemas.microsoft.com/office/drawing/2014/main" id="{C7F77DDB-CC0C-4383-A89C-96D8E08B368E}"/>
              </a:ext>
            </a:extLst>
          </p:cNvPr>
          <p:cNvSpPr txBox="1"/>
          <p:nvPr/>
        </p:nvSpPr>
        <p:spPr>
          <a:xfrm rot="10800000" flipV="1">
            <a:off x="1048899" y="2637492"/>
            <a:ext cx="1405777" cy="646331"/>
          </a:xfrm>
          <a:prstGeom prst="rect">
            <a:avLst/>
          </a:prstGeom>
          <a:noFill/>
        </p:spPr>
        <p:txBody>
          <a:bodyPr wrap="square" rtlCol="0">
            <a:spAutoFit/>
          </a:bodyPr>
          <a:lstStyle/>
          <a:p>
            <a:pPr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w</a:t>
            </a:r>
            <a:r>
              <a:rPr lang="en-GB" sz="3600" dirty="0" err="1">
                <a:solidFill>
                  <a:srgbClr val="E65D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75" name="Picture 74">
            <a:extLst>
              <a:ext uri="{FF2B5EF4-FFF2-40B4-BE49-F238E27FC236}">
                <a16:creationId xmlns:a16="http://schemas.microsoft.com/office/drawing/2014/main" id="{212297F4-8DA6-4113-88A3-FEE71D0FC1AE}"/>
              </a:ext>
            </a:extLst>
          </p:cNvPr>
          <p:cNvPicPr>
            <a:picLocks noChangeAspect="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2672" y="1982193"/>
            <a:ext cx="768816" cy="857556"/>
          </a:xfrm>
          <a:prstGeom prst="rect">
            <a:avLst/>
          </a:prstGeom>
        </p:spPr>
      </p:pic>
      <p:sp>
        <p:nvSpPr>
          <p:cNvPr id="76" name="TextBox 75">
            <a:extLst>
              <a:ext uri="{FF2B5EF4-FFF2-40B4-BE49-F238E27FC236}">
                <a16:creationId xmlns:a16="http://schemas.microsoft.com/office/drawing/2014/main" id="{3077C522-A549-4D6E-988A-4BD14F4338E6}"/>
              </a:ext>
            </a:extLst>
          </p:cNvPr>
          <p:cNvSpPr txBox="1"/>
          <p:nvPr/>
        </p:nvSpPr>
        <p:spPr>
          <a:xfrm rot="10800000" flipV="1">
            <a:off x="3618659" y="2677724"/>
            <a:ext cx="2288818"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f</a:t>
            </a:r>
            <a:r>
              <a:rPr lang="en-GB" sz="3600" dirty="0" err="1">
                <a:solidFill>
                  <a:srgbClr val="E65D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Calibri" panose="020F0502020204030204" pitchFamily="34" charset="0"/>
              </a:rPr>
              <a:t>nden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77" name="TextBox 76">
            <a:extLst>
              <a:ext uri="{FF2B5EF4-FFF2-40B4-BE49-F238E27FC236}">
                <a16:creationId xmlns:a16="http://schemas.microsoft.com/office/drawing/2014/main" id="{9A9A6923-B85E-48B0-80B1-779646E21332}"/>
              </a:ext>
            </a:extLst>
          </p:cNvPr>
          <p:cNvSpPr txBox="1"/>
          <p:nvPr/>
        </p:nvSpPr>
        <p:spPr>
          <a:xfrm>
            <a:off x="3215425" y="1650361"/>
            <a:ext cx="661663" cy="646331"/>
          </a:xfrm>
          <a:prstGeom prst="rect">
            <a:avLst/>
          </a:prstGeom>
          <a:noFill/>
        </p:spPr>
        <p:txBody>
          <a:bodyPr wrap="square" rtlCol="0">
            <a:spAutoFit/>
          </a:bodyPr>
          <a:lstStyle/>
          <a:p>
            <a:pPr>
              <a:defRPr/>
            </a:pPr>
            <a:r>
              <a:rPr lang="en-GB" sz="3600" b="1" dirty="0" err="1">
                <a:solidFill>
                  <a:srgbClr val="5B9BD5">
                    <a:lumMod val="50000"/>
                  </a:srgbClr>
                </a:solidFill>
                <a:latin typeface="Century Gothic" panose="020B0502020202020204" pitchFamily="34" charset="0"/>
              </a:rPr>
              <a:t>i</a:t>
            </a:r>
            <a:endParaRPr lang="en-GB" sz="3600" b="1" dirty="0">
              <a:solidFill>
                <a:srgbClr val="5B9BD5">
                  <a:lumMod val="50000"/>
                </a:srgbClr>
              </a:solidFill>
              <a:latin typeface="Century Gothic" panose="020B0502020202020204" pitchFamily="34" charset="0"/>
            </a:endParaRPr>
          </a:p>
        </p:txBody>
      </p:sp>
      <p:sp>
        <p:nvSpPr>
          <p:cNvPr id="78" name="TextBox 77">
            <a:extLst>
              <a:ext uri="{FF2B5EF4-FFF2-40B4-BE49-F238E27FC236}">
                <a16:creationId xmlns:a16="http://schemas.microsoft.com/office/drawing/2014/main" id="{522C0CAC-3032-4C9A-8426-8B88101A19D5}"/>
              </a:ext>
            </a:extLst>
          </p:cNvPr>
          <p:cNvSpPr txBox="1"/>
          <p:nvPr/>
        </p:nvSpPr>
        <p:spPr>
          <a:xfrm>
            <a:off x="6078249" y="1567291"/>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o</a:t>
            </a:r>
          </a:p>
        </p:txBody>
      </p:sp>
      <p:sp>
        <p:nvSpPr>
          <p:cNvPr id="79" name="TextBox 78">
            <a:extLst>
              <a:ext uri="{FF2B5EF4-FFF2-40B4-BE49-F238E27FC236}">
                <a16:creationId xmlns:a16="http://schemas.microsoft.com/office/drawing/2014/main" id="{2EC8E6A9-7C7D-4E75-8DA6-299B2EF91A96}"/>
              </a:ext>
            </a:extLst>
          </p:cNvPr>
          <p:cNvSpPr txBox="1"/>
          <p:nvPr/>
        </p:nvSpPr>
        <p:spPr>
          <a:xfrm rot="10800000" flipV="1">
            <a:off x="6958798" y="2670461"/>
            <a:ext cx="1227204"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w</a:t>
            </a:r>
            <a:r>
              <a:rPr lang="en-GB" sz="3600" dirty="0">
                <a:solidFill>
                  <a:srgbClr val="E65D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80" name="Picture 79">
            <a:extLst>
              <a:ext uri="{FF2B5EF4-FFF2-40B4-BE49-F238E27FC236}">
                <a16:creationId xmlns:a16="http://schemas.microsoft.com/office/drawing/2014/main" id="{1DB94292-67BE-4EB7-AFBB-63D14C0AA92E}"/>
              </a:ext>
            </a:extLst>
          </p:cNvPr>
          <p:cNvPicPr>
            <a:picLocks noChangeAspect="1"/>
          </p:cNvPicPr>
          <p:nvPr/>
        </p:nvPicPr>
        <p:blipFill>
          <a:blip r:embed="rId41" cstate="hqprint">
            <a:extLst>
              <a:ext uri="{28A0092B-C50C-407E-A947-70E740481C1C}">
                <a14:useLocalDpi xmlns:a14="http://schemas.microsoft.com/office/drawing/2010/main" val="0"/>
              </a:ext>
            </a:extLst>
          </a:blip>
          <a:stretch>
            <a:fillRect/>
          </a:stretch>
        </p:blipFill>
        <p:spPr>
          <a:xfrm>
            <a:off x="6893400" y="1861662"/>
            <a:ext cx="1150952" cy="978269"/>
          </a:xfrm>
          <a:prstGeom prst="rect">
            <a:avLst/>
          </a:prstGeom>
        </p:spPr>
      </p:pic>
      <p:pic>
        <p:nvPicPr>
          <p:cNvPr id="81" name="Picture 80">
            <a:extLst>
              <a:ext uri="{FF2B5EF4-FFF2-40B4-BE49-F238E27FC236}">
                <a16:creationId xmlns:a16="http://schemas.microsoft.com/office/drawing/2014/main" id="{66722EDE-A308-4481-B580-54906850FDFF}"/>
              </a:ext>
            </a:extLst>
          </p:cNvPr>
          <p:cNvPicPr>
            <a:picLocks noChangeAspect="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64988" y="1728999"/>
            <a:ext cx="972029" cy="1099269"/>
          </a:xfrm>
          <a:prstGeom prst="rect">
            <a:avLst/>
          </a:prstGeom>
        </p:spPr>
      </p:pic>
      <p:sp>
        <p:nvSpPr>
          <p:cNvPr id="83" name="TextBox 82">
            <a:extLst>
              <a:ext uri="{FF2B5EF4-FFF2-40B4-BE49-F238E27FC236}">
                <a16:creationId xmlns:a16="http://schemas.microsoft.com/office/drawing/2014/main" id="{872C7374-8C7A-4C96-B629-4C338CF4CBDE}"/>
              </a:ext>
            </a:extLst>
          </p:cNvPr>
          <p:cNvSpPr txBox="1"/>
          <p:nvPr/>
        </p:nvSpPr>
        <p:spPr>
          <a:xfrm rot="10800000" flipV="1">
            <a:off x="9613128" y="2670367"/>
            <a:ext cx="1614526"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K</a:t>
            </a:r>
            <a:r>
              <a:rPr lang="en-GB" sz="3600" dirty="0">
                <a:solidFill>
                  <a:srgbClr val="E65D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pf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84" name="TextBox 83">
            <a:extLst>
              <a:ext uri="{FF2B5EF4-FFF2-40B4-BE49-F238E27FC236}">
                <a16:creationId xmlns:a16="http://schemas.microsoft.com/office/drawing/2014/main" id="{70B40DEC-A96F-4BFB-AC7F-5D237DF343BC}"/>
              </a:ext>
            </a:extLst>
          </p:cNvPr>
          <p:cNvSpPr txBox="1"/>
          <p:nvPr/>
        </p:nvSpPr>
        <p:spPr>
          <a:xfrm>
            <a:off x="317006" y="252253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u</a:t>
            </a:r>
          </a:p>
        </p:txBody>
      </p:sp>
      <p:pic>
        <p:nvPicPr>
          <p:cNvPr id="85" name="Picture 84">
            <a:extLst>
              <a:ext uri="{FF2B5EF4-FFF2-40B4-BE49-F238E27FC236}">
                <a16:creationId xmlns:a16="http://schemas.microsoft.com/office/drawing/2014/main" id="{AC47B99D-61C1-47E4-B5E3-9A51E0704082}"/>
              </a:ext>
            </a:extLst>
          </p:cNvPr>
          <p:cNvPicPr>
            <a:picLocks noChangeAspect="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8888" y="3380667"/>
            <a:ext cx="1359921" cy="918300"/>
          </a:xfrm>
          <a:prstGeom prst="rect">
            <a:avLst/>
          </a:prstGeom>
        </p:spPr>
      </p:pic>
      <p:sp>
        <p:nvSpPr>
          <p:cNvPr id="86" name="TextBox 85">
            <a:extLst>
              <a:ext uri="{FF2B5EF4-FFF2-40B4-BE49-F238E27FC236}">
                <a16:creationId xmlns:a16="http://schemas.microsoft.com/office/drawing/2014/main" id="{613A480B-1B50-41BD-AEB2-AD9E963D1D6A}"/>
              </a:ext>
            </a:extLst>
          </p:cNvPr>
          <p:cNvSpPr txBox="1"/>
          <p:nvPr/>
        </p:nvSpPr>
        <p:spPr>
          <a:xfrm rot="10800000" flipV="1">
            <a:off x="1372329" y="4153718"/>
            <a:ext cx="915440"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d</a:t>
            </a:r>
            <a:r>
              <a:rPr lang="en-GB" sz="3600" dirty="0">
                <a:solidFill>
                  <a:srgbClr val="E65D00"/>
                </a:solidFill>
                <a:latin typeface="Century Gothic" panose="020B0502020202020204" pitchFamily="34" charset="0"/>
                <a:cs typeface="Calibri" panose="020F0502020204030204" pitchFamily="34" charset="0"/>
              </a:rPr>
              <a:t>u</a:t>
            </a:r>
          </a:p>
        </p:txBody>
      </p:sp>
      <p:pic>
        <p:nvPicPr>
          <p:cNvPr id="87" name="Picture 86">
            <a:extLst>
              <a:ext uri="{FF2B5EF4-FFF2-40B4-BE49-F238E27FC236}">
                <a16:creationId xmlns:a16="http://schemas.microsoft.com/office/drawing/2014/main" id="{BBB129B8-090E-4B27-B81E-AA8E5BC03552}"/>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4563229" y="3679563"/>
            <a:ext cx="404544" cy="412831"/>
          </a:xfrm>
          <a:prstGeom prst="rect">
            <a:avLst/>
          </a:prstGeom>
        </p:spPr>
      </p:pic>
      <p:sp>
        <p:nvSpPr>
          <p:cNvPr id="88" name="TextBox 87">
            <a:extLst>
              <a:ext uri="{FF2B5EF4-FFF2-40B4-BE49-F238E27FC236}">
                <a16:creationId xmlns:a16="http://schemas.microsoft.com/office/drawing/2014/main" id="{B40914F1-053E-4EF8-A695-F9A76ECE4FF1}"/>
              </a:ext>
            </a:extLst>
          </p:cNvPr>
          <p:cNvSpPr txBox="1"/>
          <p:nvPr/>
        </p:nvSpPr>
        <p:spPr>
          <a:xfrm rot="10800000" flipV="1">
            <a:off x="3672479" y="4113065"/>
            <a:ext cx="2117647"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a:t>
            </a:r>
            <a:r>
              <a:rPr lang="en-GB" sz="3600" dirty="0" err="1">
                <a:solidFill>
                  <a:srgbClr val="E65D00"/>
                </a:solidFill>
                <a:latin typeface="Century Gothic" panose="020B0502020202020204" pitchFamily="34" charset="0"/>
                <a:cs typeface="Calibri" panose="020F0502020204030204" pitchFamily="34" charset="0"/>
              </a:rPr>
              <a:t>u</a:t>
            </a:r>
            <a:r>
              <a:rPr lang="en-GB" sz="3600" dirty="0" err="1">
                <a:solidFill>
                  <a:srgbClr val="5B9BD5">
                    <a:lumMod val="50000"/>
                  </a:srgbClr>
                </a:solidFill>
                <a:latin typeface="Century Gothic" panose="020B0502020202020204" pitchFamily="34" charset="0"/>
                <a:cs typeface="Arial" panose="020B0604020202020204" pitchFamily="34" charset="0"/>
              </a:rPr>
              <a:t>nkt</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520AB903-4AFA-41C5-863C-A23F4ED579CB}"/>
              </a:ext>
            </a:extLst>
          </p:cNvPr>
          <p:cNvSpPr txBox="1"/>
          <p:nvPr/>
        </p:nvSpPr>
        <p:spPr>
          <a:xfrm>
            <a:off x="3161617" y="2557138"/>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u</a:t>
            </a:r>
          </a:p>
        </p:txBody>
      </p:sp>
      <p:sp>
        <p:nvSpPr>
          <p:cNvPr id="90" name="TextBox 89">
            <a:extLst>
              <a:ext uri="{FF2B5EF4-FFF2-40B4-BE49-F238E27FC236}">
                <a16:creationId xmlns:a16="http://schemas.microsoft.com/office/drawing/2014/main" id="{7FC6DB65-B063-472F-A37E-C387FB160BF6}"/>
              </a:ext>
            </a:extLst>
          </p:cNvPr>
          <p:cNvSpPr txBox="1"/>
          <p:nvPr/>
        </p:nvSpPr>
        <p:spPr>
          <a:xfrm>
            <a:off x="6093914" y="3148521"/>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ü</a:t>
            </a:r>
          </a:p>
        </p:txBody>
      </p:sp>
      <p:pic>
        <p:nvPicPr>
          <p:cNvPr id="91" name="Picture 90">
            <a:extLst>
              <a:ext uri="{FF2B5EF4-FFF2-40B4-BE49-F238E27FC236}">
                <a16:creationId xmlns:a16="http://schemas.microsoft.com/office/drawing/2014/main" id="{176EADBF-5764-4DA8-BFEC-E2AE68BD0535}"/>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7335731" y="3330572"/>
            <a:ext cx="563418" cy="902866"/>
          </a:xfrm>
          <a:prstGeom prst="rect">
            <a:avLst/>
          </a:prstGeom>
        </p:spPr>
      </p:pic>
      <p:sp>
        <p:nvSpPr>
          <p:cNvPr id="92" name="TextBox 91">
            <a:extLst>
              <a:ext uri="{FF2B5EF4-FFF2-40B4-BE49-F238E27FC236}">
                <a16:creationId xmlns:a16="http://schemas.microsoft.com/office/drawing/2014/main" id="{58E0FFDE-B607-41C9-963A-7243868457FC}"/>
              </a:ext>
            </a:extLst>
          </p:cNvPr>
          <p:cNvSpPr txBox="1"/>
          <p:nvPr/>
        </p:nvSpPr>
        <p:spPr>
          <a:xfrm rot="10800000" flipV="1">
            <a:off x="7114680" y="4173419"/>
            <a:ext cx="915440"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T</a:t>
            </a:r>
            <a:r>
              <a:rPr lang="en-GB" sz="3600" dirty="0">
                <a:solidFill>
                  <a:srgbClr val="E65D00"/>
                </a:solidFill>
                <a:latin typeface="Century Gothic" panose="020B0502020202020204" pitchFamily="34" charset="0"/>
                <a:cs typeface="Calibri" panose="020F0502020204030204" pitchFamily="34" charset="0"/>
              </a:rPr>
              <a:t>ü</a:t>
            </a:r>
            <a:r>
              <a:rPr lang="en-GB" sz="3600" dirty="0">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93" name="Picture 92">
            <a:extLst>
              <a:ext uri="{FF2B5EF4-FFF2-40B4-BE49-F238E27FC236}">
                <a16:creationId xmlns:a16="http://schemas.microsoft.com/office/drawing/2014/main" id="{0B2F27F4-E7B7-4768-91DD-2B739D145109}"/>
              </a:ext>
            </a:extLst>
          </p:cNvPr>
          <p:cNvPicPr>
            <a:picLocks noChangeAspect="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4231" y="3231513"/>
            <a:ext cx="915440" cy="1111213"/>
          </a:xfrm>
          <a:prstGeom prst="rect">
            <a:avLst/>
          </a:prstGeom>
        </p:spPr>
      </p:pic>
      <p:sp>
        <p:nvSpPr>
          <p:cNvPr id="94" name="TextBox 93">
            <a:extLst>
              <a:ext uri="{FF2B5EF4-FFF2-40B4-BE49-F238E27FC236}">
                <a16:creationId xmlns:a16="http://schemas.microsoft.com/office/drawing/2014/main" id="{5C616C5C-7B63-4209-9FF0-347181B36D93}"/>
              </a:ext>
            </a:extLst>
          </p:cNvPr>
          <p:cNvSpPr txBox="1"/>
          <p:nvPr/>
        </p:nvSpPr>
        <p:spPr>
          <a:xfrm rot="10800000" flipV="1">
            <a:off x="9406088" y="4140464"/>
            <a:ext cx="1937823"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f</a:t>
            </a:r>
            <a:r>
              <a:rPr lang="en-GB" sz="3600" dirty="0" err="1">
                <a:solidFill>
                  <a:srgbClr val="E65D00"/>
                </a:solidFill>
                <a:latin typeface="Century Gothic" panose="020B0502020202020204" pitchFamily="34" charset="0"/>
                <a:cs typeface="Calibri" panose="020F0502020204030204" pitchFamily="34" charset="0"/>
              </a:rPr>
              <a:t>ü</a:t>
            </a:r>
            <a:r>
              <a:rPr lang="en-GB" sz="3600" dirty="0" err="1">
                <a:solidFill>
                  <a:srgbClr val="5B9BD5">
                    <a:lumMod val="50000"/>
                  </a:srgbClr>
                </a:solidFill>
                <a:latin typeface="Century Gothic" panose="020B0502020202020204" pitchFamily="34" charset="0"/>
                <a:cs typeface="Arial" panose="020B0604020202020204" pitchFamily="34" charset="0"/>
              </a:rPr>
              <a:t>nf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95" name="TextBox 94">
            <a:extLst>
              <a:ext uri="{FF2B5EF4-FFF2-40B4-BE49-F238E27FC236}">
                <a16:creationId xmlns:a16="http://schemas.microsoft.com/office/drawing/2014/main" id="{7E866D15-803E-415F-8E41-D96D85CC54D3}"/>
              </a:ext>
            </a:extLst>
          </p:cNvPr>
          <p:cNvSpPr txBox="1"/>
          <p:nvPr/>
        </p:nvSpPr>
        <p:spPr>
          <a:xfrm>
            <a:off x="286847" y="404295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ö</a:t>
            </a:r>
          </a:p>
        </p:txBody>
      </p:sp>
      <p:sp>
        <p:nvSpPr>
          <p:cNvPr id="96" name="TextBox 95">
            <a:extLst>
              <a:ext uri="{FF2B5EF4-FFF2-40B4-BE49-F238E27FC236}">
                <a16:creationId xmlns:a16="http://schemas.microsoft.com/office/drawing/2014/main" id="{B86ECB05-C875-45EC-AA3F-822C4CE2659D}"/>
              </a:ext>
            </a:extLst>
          </p:cNvPr>
          <p:cNvSpPr txBox="1"/>
          <p:nvPr/>
        </p:nvSpPr>
        <p:spPr>
          <a:xfrm>
            <a:off x="6050342" y="4623835"/>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ä</a:t>
            </a:r>
          </a:p>
        </p:txBody>
      </p:sp>
      <p:pic>
        <p:nvPicPr>
          <p:cNvPr id="97" name="Picture 96">
            <a:extLst>
              <a:ext uri="{FF2B5EF4-FFF2-40B4-BE49-F238E27FC236}">
                <a16:creationId xmlns:a16="http://schemas.microsoft.com/office/drawing/2014/main" id="{B004ABA7-1DC2-4C77-8591-A966EBF614B8}"/>
              </a:ext>
            </a:extLst>
          </p:cNvPr>
          <p:cNvPicPr>
            <a:picLocks noChangeAspect="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7335" y="4745929"/>
            <a:ext cx="695412" cy="1031152"/>
          </a:xfrm>
          <a:prstGeom prst="rect">
            <a:avLst/>
          </a:prstGeom>
        </p:spPr>
      </p:pic>
      <p:sp>
        <p:nvSpPr>
          <p:cNvPr id="98" name="TextBox 97">
            <a:extLst>
              <a:ext uri="{FF2B5EF4-FFF2-40B4-BE49-F238E27FC236}">
                <a16:creationId xmlns:a16="http://schemas.microsoft.com/office/drawing/2014/main" id="{5D8B52AC-6FED-40F0-A128-91F57C4543EB}"/>
              </a:ext>
            </a:extLst>
          </p:cNvPr>
          <p:cNvSpPr txBox="1"/>
          <p:nvPr/>
        </p:nvSpPr>
        <p:spPr>
          <a:xfrm rot="10800000" flipV="1">
            <a:off x="790228" y="5643719"/>
            <a:ext cx="1923118"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sch</a:t>
            </a:r>
            <a:r>
              <a:rPr lang="en-GB" sz="3600" dirty="0">
                <a:solidFill>
                  <a:srgbClr val="E65D00"/>
                </a:solidFill>
                <a:latin typeface="Century Gothic" panose="020B0502020202020204" pitchFamily="34" charset="0"/>
                <a:cs typeface="Calibri" panose="020F0502020204030204" pitchFamily="34" charset="0"/>
              </a:rPr>
              <a:t>ö</a:t>
            </a:r>
            <a:r>
              <a:rPr lang="en-GB" sz="3600" dirty="0">
                <a:solidFill>
                  <a:srgbClr val="5B9BD5">
                    <a:lumMod val="50000"/>
                  </a:srgbClr>
                </a:solidFill>
                <a:latin typeface="Century Gothic" panose="020B0502020202020204" pitchFamily="34" charset="0"/>
                <a:cs typeface="Arial" panose="020B0604020202020204" pitchFamily="34" charset="0"/>
              </a:rPr>
              <a:t>n</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99" name="Picture 98">
            <a:extLst>
              <a:ext uri="{FF2B5EF4-FFF2-40B4-BE49-F238E27FC236}">
                <a16:creationId xmlns:a16="http://schemas.microsoft.com/office/drawing/2014/main" id="{7335DD3E-0CBD-4CBB-AA9C-DA4EE1381F8D}"/>
              </a:ext>
            </a:extLst>
          </p:cNvPr>
          <p:cNvPicPr>
            <a:picLocks noChangeAspect="1"/>
          </p:cNvPicPr>
          <p:nvPr/>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95575" y="4745928"/>
            <a:ext cx="1119416" cy="1183541"/>
          </a:xfrm>
          <a:prstGeom prst="rect">
            <a:avLst/>
          </a:prstGeom>
        </p:spPr>
      </p:pic>
      <p:sp>
        <p:nvSpPr>
          <p:cNvPr id="100" name="TextBox 99">
            <a:extLst>
              <a:ext uri="{FF2B5EF4-FFF2-40B4-BE49-F238E27FC236}">
                <a16:creationId xmlns:a16="http://schemas.microsoft.com/office/drawing/2014/main" id="{6945DDF1-2E18-4881-80D1-CA2F2973A076}"/>
              </a:ext>
            </a:extLst>
          </p:cNvPr>
          <p:cNvSpPr txBox="1"/>
          <p:nvPr/>
        </p:nvSpPr>
        <p:spPr>
          <a:xfrm rot="10800000" flipV="1">
            <a:off x="6821027" y="5621974"/>
            <a:ext cx="1661354"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sp</a:t>
            </a:r>
            <a:r>
              <a:rPr lang="en-GB" sz="3600" dirty="0">
                <a:solidFill>
                  <a:srgbClr val="E65D00"/>
                </a:solidFill>
                <a:latin typeface="Century Gothic" panose="020B0502020202020204" pitchFamily="34" charset="0"/>
                <a:cs typeface="Calibri" panose="020F0502020204030204" pitchFamily="34" charset="0"/>
              </a:rPr>
              <a:t>ä</a:t>
            </a:r>
            <a:r>
              <a:rPr lang="en-GB" sz="3600" dirty="0">
                <a:solidFill>
                  <a:srgbClr val="5B9BD5">
                    <a:lumMod val="50000"/>
                  </a:srgbClr>
                </a:solidFill>
                <a:latin typeface="Century Gothic" panose="020B0502020202020204" pitchFamily="34" charset="0"/>
                <a:cs typeface="Arial" panose="020B0604020202020204" pitchFamily="34" charset="0"/>
              </a:rPr>
              <a:t>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101" name="Picture 100">
            <a:extLst>
              <a:ext uri="{FF2B5EF4-FFF2-40B4-BE49-F238E27FC236}">
                <a16:creationId xmlns:a16="http://schemas.microsoft.com/office/drawing/2014/main" id="{1FCFCFF0-68E6-4AAA-8F1A-D6934FFF8F22}"/>
              </a:ext>
            </a:extLst>
          </p:cNvPr>
          <p:cNvPicPr>
            <a:picLocks noChangeAspect="1"/>
          </p:cNvPicPr>
          <p:nvPr/>
        </p:nvPicPr>
        <p:blipFill>
          <a:blip r:embed="rId4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6592" y="4600099"/>
            <a:ext cx="819722" cy="1220276"/>
          </a:xfrm>
          <a:prstGeom prst="rect">
            <a:avLst/>
          </a:prstGeom>
        </p:spPr>
      </p:pic>
      <p:sp>
        <p:nvSpPr>
          <p:cNvPr id="102" name="TextBox 101">
            <a:extLst>
              <a:ext uri="{FF2B5EF4-FFF2-40B4-BE49-F238E27FC236}">
                <a16:creationId xmlns:a16="http://schemas.microsoft.com/office/drawing/2014/main" id="{1C9853E7-4C32-4C8C-9AB2-D7DB9B209FDA}"/>
              </a:ext>
            </a:extLst>
          </p:cNvPr>
          <p:cNvSpPr txBox="1"/>
          <p:nvPr/>
        </p:nvSpPr>
        <p:spPr>
          <a:xfrm rot="10800000" flipV="1">
            <a:off x="3210535" y="5634299"/>
            <a:ext cx="3041534"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pl</a:t>
            </a:r>
            <a:r>
              <a:rPr lang="en-GB" sz="3600" dirty="0" err="1">
                <a:solidFill>
                  <a:srgbClr val="E65D00"/>
                </a:solidFill>
                <a:latin typeface="Century Gothic" panose="020B0502020202020204" pitchFamily="34" charset="0"/>
                <a:cs typeface="Calibri" panose="020F0502020204030204" pitchFamily="34" charset="0"/>
              </a:rPr>
              <a:t>ö</a:t>
            </a:r>
            <a:r>
              <a:rPr lang="en-GB" sz="3600" dirty="0" err="1">
                <a:solidFill>
                  <a:srgbClr val="5B9BD5">
                    <a:lumMod val="50000"/>
                  </a:srgbClr>
                </a:solidFill>
                <a:latin typeface="Century Gothic" panose="020B0502020202020204" pitchFamily="34" charset="0"/>
                <a:cs typeface="Arial" panose="020B0604020202020204" pitchFamily="34" charset="0"/>
              </a:rPr>
              <a:t>tzlich</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103" name="Picture 102">
            <a:extLst>
              <a:ext uri="{FF2B5EF4-FFF2-40B4-BE49-F238E27FC236}">
                <a16:creationId xmlns:a16="http://schemas.microsoft.com/office/drawing/2014/main" id="{5E1327A0-98AD-4FF5-B32C-90EFF302BD26}"/>
              </a:ext>
            </a:extLst>
          </p:cNvPr>
          <p:cNvPicPr>
            <a:picLocks noChangeAspect="1"/>
          </p:cNvPicPr>
          <p:nvPr/>
        </p:nvPicPr>
        <p:blipFill>
          <a:blip r:embed="rId5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9051" y="4753847"/>
            <a:ext cx="1015315" cy="1032638"/>
          </a:xfrm>
          <a:prstGeom prst="rect">
            <a:avLst/>
          </a:prstGeom>
        </p:spPr>
      </p:pic>
      <p:sp>
        <p:nvSpPr>
          <p:cNvPr id="104" name="TextBox 103">
            <a:extLst>
              <a:ext uri="{FF2B5EF4-FFF2-40B4-BE49-F238E27FC236}">
                <a16:creationId xmlns:a16="http://schemas.microsoft.com/office/drawing/2014/main" id="{8A23A460-469F-43B6-9ABA-5A04FFBCC913}"/>
              </a:ext>
            </a:extLst>
          </p:cNvPr>
          <p:cNvSpPr txBox="1"/>
          <p:nvPr/>
        </p:nvSpPr>
        <p:spPr>
          <a:xfrm rot="10800000" flipV="1">
            <a:off x="9309456" y="5621974"/>
            <a:ext cx="2483092"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l</a:t>
            </a:r>
            <a:r>
              <a:rPr lang="en-GB" sz="3600" dirty="0" err="1">
                <a:solidFill>
                  <a:srgbClr val="E65D00"/>
                </a:solidFill>
                <a:latin typeface="Century Gothic" panose="020B0502020202020204" pitchFamily="34" charset="0"/>
                <a:cs typeface="Calibri" panose="020F0502020204030204" pitchFamily="34" charset="0"/>
              </a:rPr>
              <a:t>ä</a:t>
            </a:r>
            <a:r>
              <a:rPr lang="en-GB" sz="3600" dirty="0" err="1">
                <a:solidFill>
                  <a:srgbClr val="5B9BD5">
                    <a:lumMod val="50000"/>
                  </a:srgbClr>
                </a:solidFill>
                <a:latin typeface="Century Gothic" panose="020B0502020202020204" pitchFamily="34" charset="0"/>
                <a:cs typeface="Arial" panose="020B0604020202020204" pitchFamily="34" charset="0"/>
              </a:rPr>
              <a:t>cheln</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105" name="TextBox 104">
            <a:extLst>
              <a:ext uri="{FF2B5EF4-FFF2-40B4-BE49-F238E27FC236}">
                <a16:creationId xmlns:a16="http://schemas.microsoft.com/office/drawing/2014/main" id="{22B04E8F-49F6-4585-B0FE-5476ACB044F8}"/>
              </a:ext>
            </a:extLst>
          </p:cNvPr>
          <p:cNvSpPr txBox="1"/>
          <p:nvPr/>
        </p:nvSpPr>
        <p:spPr>
          <a:xfrm>
            <a:off x="3165543" y="4063064"/>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ö</a:t>
            </a:r>
          </a:p>
        </p:txBody>
      </p:sp>
      <p:sp>
        <p:nvSpPr>
          <p:cNvPr id="106" name="TextBox 105">
            <a:extLst>
              <a:ext uri="{FF2B5EF4-FFF2-40B4-BE49-F238E27FC236}">
                <a16:creationId xmlns:a16="http://schemas.microsoft.com/office/drawing/2014/main" id="{3C69CFAE-0336-46BE-A416-5D445C592011}"/>
              </a:ext>
            </a:extLst>
          </p:cNvPr>
          <p:cNvSpPr txBox="1"/>
          <p:nvPr/>
        </p:nvSpPr>
        <p:spPr>
          <a:xfrm>
            <a:off x="8952717" y="4643115"/>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ä</a:t>
            </a:r>
          </a:p>
        </p:txBody>
      </p:sp>
      <p:sp>
        <p:nvSpPr>
          <p:cNvPr id="107" name="TextBox 106">
            <a:extLst>
              <a:ext uri="{FF2B5EF4-FFF2-40B4-BE49-F238E27FC236}">
                <a16:creationId xmlns:a16="http://schemas.microsoft.com/office/drawing/2014/main" id="{12CBF666-CC01-48D1-9E93-8ECF7B229901}"/>
              </a:ext>
            </a:extLst>
          </p:cNvPr>
          <p:cNvSpPr txBox="1"/>
          <p:nvPr/>
        </p:nvSpPr>
        <p:spPr>
          <a:xfrm>
            <a:off x="8918009" y="3130222"/>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ü</a:t>
            </a:r>
          </a:p>
        </p:txBody>
      </p:sp>
      <p:sp>
        <p:nvSpPr>
          <p:cNvPr id="108" name="TextBox 107">
            <a:hlinkClick r:id="" action="ppaction://noaction">
              <a:snd r:embed="rId17" name="33. o like kopf.wav"/>
            </a:hlinkClick>
            <a:extLst>
              <a:ext uri="{FF2B5EF4-FFF2-40B4-BE49-F238E27FC236}">
                <a16:creationId xmlns:a16="http://schemas.microsoft.com/office/drawing/2014/main" id="{83477561-0AB1-4252-80C1-85C70B7900AD}"/>
              </a:ext>
            </a:extLst>
          </p:cNvPr>
          <p:cNvSpPr txBox="1"/>
          <p:nvPr/>
        </p:nvSpPr>
        <p:spPr>
          <a:xfrm>
            <a:off x="8978157" y="1570176"/>
            <a:ext cx="453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Tree>
    <p:extLst>
      <p:ext uri="{BB962C8B-B14F-4D97-AF65-F5344CB8AC3E}">
        <p14:creationId xmlns:p14="http://schemas.microsoft.com/office/powerpoint/2010/main" val="385157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subTnLst>
                                    <p:audio>
                                      <p:cMediaNode>
                                        <p:cTn display="0" masterRel="sameClick">
                                          <p:stCondLst>
                                            <p:cond evt="begin" delay="0">
                                              <p:tn val="5"/>
                                            </p:cond>
                                          </p:stCondLst>
                                          <p:endCondLst>
                                            <p:cond evt="onStopAudio" delay="0">
                                              <p:tgtEl>
                                                <p:sldTgt/>
                                              </p:tgtEl>
                                            </p:cond>
                                          </p:endCondLst>
                                        </p:cTn>
                                        <p:tgtEl>
                                          <p:sndTgt r:embed="rId3" name="1. a like sag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subTnLst>
                                    <p:audio>
                                      <p:cMediaNode>
                                        <p:cTn display="0" masterRel="sameClick">
                                          <p:stCondLst>
                                            <p:cond evt="begin" delay="0">
                                              <p:tn val="10"/>
                                            </p:cond>
                                          </p:stCondLst>
                                          <p:endCondLst>
                                            <p:cond evt="onStopAudio" delay="0">
                                              <p:tgtEl>
                                                <p:sldTgt/>
                                              </p:tgtEl>
                                            </p:cond>
                                          </p:endCondLst>
                                        </p:cTn>
                                        <p:tgtEl>
                                          <p:sndTgt r:embed="rId4" name="1. sag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subTnLst>
                                    <p:audio>
                                      <p:cMediaNode>
                                        <p:cTn display="0" masterRel="sameClick">
                                          <p:stCondLst>
                                            <p:cond evt="begin" delay="0">
                                              <p:tn val="15"/>
                                            </p:cond>
                                          </p:stCondLst>
                                          <p:endCondLst>
                                            <p:cond evt="onStopAudio" delay="0">
                                              <p:tgtEl>
                                                <p:sldTgt/>
                                              </p:tgtEl>
                                            </p:cond>
                                          </p:endCondLst>
                                        </p:cTn>
                                        <p:tgtEl>
                                          <p:sndTgt r:embed="rId4" name="1. sage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subTnLst>
                                    <p:audio>
                                      <p:cMediaNode>
                                        <p:cTn display="0" masterRel="sameClick">
                                          <p:stCondLst>
                                            <p:cond evt="begin" delay="0">
                                              <p:tn val="20"/>
                                            </p:cond>
                                          </p:stCondLst>
                                          <p:endCondLst>
                                            <p:cond evt="onStopAudio" delay="0">
                                              <p:tgtEl>
                                                <p:sldTgt/>
                                              </p:tgtEl>
                                            </p:cond>
                                          </p:endCondLst>
                                        </p:cTn>
                                        <p:tgtEl>
                                          <p:sndTgt r:embed="rId5" name="30. a like kal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subTnLst>
                                    <p:audio>
                                      <p:cMediaNode>
                                        <p:cTn display="0" masterRel="sameClick">
                                          <p:stCondLst>
                                            <p:cond evt="begin" delay="0">
                                              <p:tn val="25"/>
                                            </p:cond>
                                          </p:stCondLst>
                                          <p:endCondLst>
                                            <p:cond evt="onStopAudio" delay="0">
                                              <p:tgtEl>
                                                <p:sldTgt/>
                                              </p:tgtEl>
                                            </p:cond>
                                          </p:endCondLst>
                                        </p:cTn>
                                        <p:tgtEl>
                                          <p:sndTgt r:embed="rId6" name="30. kal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subTnLst>
                                    <p:audio>
                                      <p:cMediaNode>
                                        <p:cTn display="0" masterRel="sameClick">
                                          <p:stCondLst>
                                            <p:cond evt="begin" delay="0">
                                              <p:tn val="30"/>
                                            </p:cond>
                                          </p:stCondLst>
                                          <p:endCondLst>
                                            <p:cond evt="onStopAudio" delay="0">
                                              <p:tgtEl>
                                                <p:sldTgt/>
                                              </p:tgtEl>
                                            </p:cond>
                                          </p:endCondLst>
                                        </p:cTn>
                                        <p:tgtEl>
                                          <p:sndTgt r:embed="rId6" name="30. kal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subTnLst>
                                    <p:audio>
                                      <p:cMediaNode>
                                        <p:cTn display="0" masterRel="sameClick">
                                          <p:stCondLst>
                                            <p:cond evt="begin" delay="0">
                                              <p:tn val="35"/>
                                            </p:cond>
                                          </p:stCondLst>
                                          <p:endCondLst>
                                            <p:cond evt="onStopAudio" delay="0">
                                              <p:tgtEl>
                                                <p:sldTgt/>
                                              </p:tgtEl>
                                            </p:cond>
                                          </p:endCondLst>
                                        </p:cTn>
                                        <p:tgtEl>
                                          <p:sndTgt r:embed="rId7" name="2. e like geben.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subTnLst>
                                    <p:audio>
                                      <p:cMediaNode>
                                        <p:cTn display="0" masterRel="sameClick">
                                          <p:stCondLst>
                                            <p:cond evt="begin" delay="0">
                                              <p:tn val="40"/>
                                            </p:cond>
                                          </p:stCondLst>
                                          <p:endCondLst>
                                            <p:cond evt="onStopAudio" delay="0">
                                              <p:tgtEl>
                                                <p:sldTgt/>
                                              </p:tgtEl>
                                            </p:cond>
                                          </p:endCondLst>
                                        </p:cTn>
                                        <p:tgtEl>
                                          <p:sndTgt r:embed="rId8" name="2. geben.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subTnLst>
                                    <p:audio>
                                      <p:cMediaNode>
                                        <p:cTn display="0" masterRel="sameClick">
                                          <p:stCondLst>
                                            <p:cond evt="begin" delay="0">
                                              <p:tn val="45"/>
                                            </p:cond>
                                          </p:stCondLst>
                                          <p:endCondLst>
                                            <p:cond evt="onStopAudio" delay="0">
                                              <p:tgtEl>
                                                <p:sldTgt/>
                                              </p:tgtEl>
                                            </p:cond>
                                          </p:endCondLst>
                                        </p:cTn>
                                        <p:tgtEl>
                                          <p:sndTgt r:embed="rId8" name="2. geben.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subTnLst>
                                    <p:audio>
                                      <p:cMediaNode>
                                        <p:cTn display="0" masterRel="sameClick">
                                          <p:stCondLst>
                                            <p:cond evt="begin" delay="0">
                                              <p:tn val="50"/>
                                            </p:cond>
                                          </p:stCondLst>
                                          <p:endCondLst>
                                            <p:cond evt="onStopAudio" delay="0">
                                              <p:tgtEl>
                                                <p:sldTgt/>
                                              </p:tgtEl>
                                            </p:cond>
                                          </p:endCondLst>
                                        </p:cTn>
                                        <p:tgtEl>
                                          <p:sndTgt r:embed="rId9" name="31. e like denken.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subTnLst>
                                    <p:audio>
                                      <p:cMediaNode>
                                        <p:cTn display="0" masterRel="sameClick">
                                          <p:stCondLst>
                                            <p:cond evt="begin" delay="0">
                                              <p:tn val="55"/>
                                            </p:cond>
                                          </p:stCondLst>
                                          <p:endCondLst>
                                            <p:cond evt="onStopAudio" delay="0">
                                              <p:tgtEl>
                                                <p:sldTgt/>
                                              </p:tgtEl>
                                            </p:cond>
                                          </p:endCondLst>
                                        </p:cTn>
                                        <p:tgtEl>
                                          <p:sndTgt r:embed="rId10" name="31. denken.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subTnLst>
                                    <p:audio>
                                      <p:cMediaNode>
                                        <p:cTn display="0" masterRel="sameClick">
                                          <p:stCondLst>
                                            <p:cond evt="begin" delay="0">
                                              <p:tn val="60"/>
                                            </p:cond>
                                          </p:stCondLst>
                                          <p:endCondLst>
                                            <p:cond evt="onStopAudio" delay="0">
                                              <p:tgtEl>
                                                <p:sldTgt/>
                                              </p:tgtEl>
                                            </p:cond>
                                          </p:endCondLst>
                                        </p:cTn>
                                        <p:tgtEl>
                                          <p:sndTgt r:embed="rId10" name="31. denken.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500"/>
                                        <p:tgtEl>
                                          <p:spTgt spid="72"/>
                                        </p:tgtEl>
                                      </p:cBhvr>
                                    </p:animEffect>
                                  </p:childTnLst>
                                  <p:subTnLst>
                                    <p:audio>
                                      <p:cMediaNode>
                                        <p:cTn display="0" masterRel="sameClick">
                                          <p:stCondLst>
                                            <p:cond evt="begin" delay="0">
                                              <p:tn val="65"/>
                                            </p:cond>
                                          </p:stCondLst>
                                          <p:endCondLst>
                                            <p:cond evt="onStopAudio" delay="0">
                                              <p:tgtEl>
                                                <p:sldTgt/>
                                              </p:tgtEl>
                                            </p:cond>
                                          </p:endCondLst>
                                        </p:cTn>
                                        <p:tgtEl>
                                          <p:sndTgt r:embed="rId11" name="6. i like wir.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subTnLst>
                                    <p:audio>
                                      <p:cMediaNode>
                                        <p:cTn display="0" masterRel="sameClick">
                                          <p:stCondLst>
                                            <p:cond evt="begin" delay="0">
                                              <p:tn val="70"/>
                                            </p:cond>
                                          </p:stCondLst>
                                          <p:endCondLst>
                                            <p:cond evt="onStopAudio" delay="0">
                                              <p:tgtEl>
                                                <p:sldTgt/>
                                              </p:tgtEl>
                                            </p:cond>
                                          </p:endCondLst>
                                        </p:cTn>
                                        <p:tgtEl>
                                          <p:sndTgt r:embed="rId12" name="6. wir.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500"/>
                                        <p:tgtEl>
                                          <p:spTgt spid="73"/>
                                        </p:tgtEl>
                                      </p:cBhvr>
                                    </p:animEffect>
                                  </p:childTnLst>
                                  <p:subTnLst>
                                    <p:audio>
                                      <p:cMediaNode>
                                        <p:cTn display="0" masterRel="sameClick">
                                          <p:stCondLst>
                                            <p:cond evt="begin" delay="0">
                                              <p:tn val="75"/>
                                            </p:cond>
                                          </p:stCondLst>
                                          <p:endCondLst>
                                            <p:cond evt="onStopAudio" delay="0">
                                              <p:tgtEl>
                                                <p:sldTgt/>
                                              </p:tgtEl>
                                            </p:cond>
                                          </p:endCondLst>
                                        </p:cTn>
                                        <p:tgtEl>
                                          <p:sndTgt r:embed="rId12" name="6. wir.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fade">
                                      <p:cBhvr>
                                        <p:cTn id="82" dur="500"/>
                                        <p:tgtEl>
                                          <p:spTgt spid="77"/>
                                        </p:tgtEl>
                                      </p:cBhvr>
                                    </p:animEffect>
                                  </p:childTnLst>
                                  <p:subTnLst>
                                    <p:audio>
                                      <p:cMediaNode>
                                        <p:cTn display="0" masterRel="sameClick">
                                          <p:stCondLst>
                                            <p:cond evt="begin" delay="0">
                                              <p:tn val="80"/>
                                            </p:cond>
                                          </p:stCondLst>
                                          <p:endCondLst>
                                            <p:cond evt="onStopAudio" delay="0">
                                              <p:tgtEl>
                                                <p:sldTgt/>
                                              </p:tgtEl>
                                            </p:cond>
                                          </p:endCondLst>
                                        </p:cTn>
                                        <p:tgtEl>
                                          <p:sndTgt r:embed="rId13" name="32. i like finden.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fade">
                                      <p:cBhvr>
                                        <p:cTn id="87" dur="500"/>
                                        <p:tgtEl>
                                          <p:spTgt spid="76"/>
                                        </p:tgtEl>
                                      </p:cBhvr>
                                    </p:animEffect>
                                  </p:childTnLst>
                                  <p:subTnLst>
                                    <p:audio>
                                      <p:cMediaNode>
                                        <p:cTn display="0" masterRel="sameClick">
                                          <p:stCondLst>
                                            <p:cond evt="begin" delay="0">
                                              <p:tn val="85"/>
                                            </p:cond>
                                          </p:stCondLst>
                                          <p:endCondLst>
                                            <p:cond evt="onStopAudio" delay="0">
                                              <p:tgtEl>
                                                <p:sldTgt/>
                                              </p:tgtEl>
                                            </p:cond>
                                          </p:endCondLst>
                                        </p:cTn>
                                        <p:tgtEl>
                                          <p:sndTgt r:embed="rId14" name="32. finden.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75"/>
                                        </p:tgtEl>
                                        <p:attrNameLst>
                                          <p:attrName>style.visibility</p:attrName>
                                        </p:attrNameLst>
                                      </p:cBhvr>
                                      <p:to>
                                        <p:strVal val="visible"/>
                                      </p:to>
                                    </p:set>
                                    <p:animEffect transition="in" filter="fade">
                                      <p:cBhvr>
                                        <p:cTn id="92" dur="500"/>
                                        <p:tgtEl>
                                          <p:spTgt spid="75"/>
                                        </p:tgtEl>
                                      </p:cBhvr>
                                    </p:animEffect>
                                  </p:childTnLst>
                                  <p:subTnLst>
                                    <p:audio>
                                      <p:cMediaNode>
                                        <p:cTn display="0" masterRel="sameClick">
                                          <p:stCondLst>
                                            <p:cond evt="begin" delay="0">
                                              <p:tn val="90"/>
                                            </p:cond>
                                          </p:stCondLst>
                                          <p:endCondLst>
                                            <p:cond evt="onStopAudio" delay="0">
                                              <p:tgtEl>
                                                <p:sldTgt/>
                                              </p:tgtEl>
                                            </p:cond>
                                          </p:endCondLst>
                                        </p:cTn>
                                        <p:tgtEl>
                                          <p:sndTgt r:embed="rId14" name="32. finden.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fade">
                                      <p:cBhvr>
                                        <p:cTn id="97" dur="500"/>
                                        <p:tgtEl>
                                          <p:spTgt spid="78"/>
                                        </p:tgtEl>
                                      </p:cBhvr>
                                    </p:animEffect>
                                  </p:childTnLst>
                                  <p:subTnLst>
                                    <p:audio>
                                      <p:cMediaNode>
                                        <p:cTn display="0" masterRel="sameClick">
                                          <p:stCondLst>
                                            <p:cond evt="begin" delay="0">
                                              <p:tn val="95"/>
                                            </p:cond>
                                          </p:stCondLst>
                                          <p:endCondLst>
                                            <p:cond evt="onStopAudio" delay="0">
                                              <p:tgtEl>
                                                <p:sldTgt/>
                                              </p:tgtEl>
                                            </p:cond>
                                          </p:endCondLst>
                                        </p:cTn>
                                        <p:tgtEl>
                                          <p:sndTgt r:embed="rId15" name="11. o like wo.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79"/>
                                        </p:tgtEl>
                                        <p:attrNameLst>
                                          <p:attrName>style.visibility</p:attrName>
                                        </p:attrNameLst>
                                      </p:cBhvr>
                                      <p:to>
                                        <p:strVal val="visible"/>
                                      </p:to>
                                    </p:set>
                                    <p:animEffect transition="in" filter="fade">
                                      <p:cBhvr>
                                        <p:cTn id="102" dur="500"/>
                                        <p:tgtEl>
                                          <p:spTgt spid="79"/>
                                        </p:tgtEl>
                                      </p:cBhvr>
                                    </p:animEffect>
                                  </p:childTnLst>
                                  <p:subTnLst>
                                    <p:audio>
                                      <p:cMediaNode>
                                        <p:cTn display="0" masterRel="sameClick">
                                          <p:stCondLst>
                                            <p:cond evt="begin" delay="0">
                                              <p:tn val="100"/>
                                            </p:cond>
                                          </p:stCondLst>
                                          <p:endCondLst>
                                            <p:cond evt="onStopAudio" delay="0">
                                              <p:tgtEl>
                                                <p:sldTgt/>
                                              </p:tgtEl>
                                            </p:cond>
                                          </p:endCondLst>
                                        </p:cTn>
                                        <p:tgtEl>
                                          <p:sndTgt r:embed="rId16" name="11. wo.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80"/>
                                        </p:tgtEl>
                                        <p:attrNameLst>
                                          <p:attrName>style.visibility</p:attrName>
                                        </p:attrNameLst>
                                      </p:cBhvr>
                                      <p:to>
                                        <p:strVal val="visible"/>
                                      </p:to>
                                    </p:set>
                                    <p:animEffect transition="in" filter="fade">
                                      <p:cBhvr>
                                        <p:cTn id="107" dur="500"/>
                                        <p:tgtEl>
                                          <p:spTgt spid="80"/>
                                        </p:tgtEl>
                                      </p:cBhvr>
                                    </p:animEffect>
                                  </p:childTnLst>
                                  <p:subTnLst>
                                    <p:audio>
                                      <p:cMediaNode>
                                        <p:cTn display="0" masterRel="sameClick">
                                          <p:stCondLst>
                                            <p:cond evt="begin" delay="0">
                                              <p:tn val="105"/>
                                            </p:cond>
                                          </p:stCondLst>
                                          <p:endCondLst>
                                            <p:cond evt="onStopAudio" delay="0">
                                              <p:tgtEl>
                                                <p:sldTgt/>
                                              </p:tgtEl>
                                            </p:cond>
                                          </p:endCondLst>
                                        </p:cTn>
                                        <p:tgtEl>
                                          <p:sndTgt r:embed="rId16" name="11. wo.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17" name="33. o like kopf.wav"/>
                                        </p:tgtEl>
                                      </p:cMediaNode>
                                    </p:audio>
                                  </p:sub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83"/>
                                        </p:tgtEl>
                                        <p:attrNameLst>
                                          <p:attrName>style.visibility</p:attrName>
                                        </p:attrNameLst>
                                      </p:cBhvr>
                                      <p:to>
                                        <p:strVal val="visible"/>
                                      </p:to>
                                    </p:set>
                                    <p:animEffect transition="in" filter="fade">
                                      <p:cBhvr>
                                        <p:cTn id="116" dur="500"/>
                                        <p:tgtEl>
                                          <p:spTgt spid="83"/>
                                        </p:tgtEl>
                                      </p:cBhvr>
                                    </p:animEffect>
                                  </p:childTnLst>
                                  <p:subTnLst>
                                    <p:audio>
                                      <p:cMediaNode>
                                        <p:cTn display="0" masterRel="sameClick">
                                          <p:stCondLst>
                                            <p:cond evt="begin" delay="0">
                                              <p:tn val="114"/>
                                            </p:cond>
                                          </p:stCondLst>
                                          <p:endCondLst>
                                            <p:cond evt="onStopAudio" delay="0">
                                              <p:tgtEl>
                                                <p:sldTgt/>
                                              </p:tgtEl>
                                            </p:cond>
                                          </p:endCondLst>
                                        </p:cTn>
                                        <p:tgtEl>
                                          <p:sndTgt r:embed="rId18" name="33. kopf.wav"/>
                                        </p:tgtEl>
                                      </p:cMediaNode>
                                    </p:audio>
                                  </p:sub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fade">
                                      <p:cBhvr>
                                        <p:cTn id="121" dur="500"/>
                                        <p:tgtEl>
                                          <p:spTgt spid="81"/>
                                        </p:tgtEl>
                                      </p:cBhvr>
                                    </p:animEffect>
                                  </p:childTnLst>
                                  <p:subTnLst>
                                    <p:audio>
                                      <p:cMediaNode>
                                        <p:cTn display="0" masterRel="sameClick">
                                          <p:stCondLst>
                                            <p:cond evt="begin" delay="0">
                                              <p:tn val="119"/>
                                            </p:cond>
                                          </p:stCondLst>
                                          <p:endCondLst>
                                            <p:cond evt="onStopAudio" delay="0">
                                              <p:tgtEl>
                                                <p:sldTgt/>
                                              </p:tgtEl>
                                            </p:cond>
                                          </p:endCondLst>
                                        </p:cTn>
                                        <p:tgtEl>
                                          <p:sndTgt r:embed="rId18" name="33. kopf.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84"/>
                                        </p:tgtEl>
                                        <p:attrNameLst>
                                          <p:attrName>style.visibility</p:attrName>
                                        </p:attrNameLst>
                                      </p:cBhvr>
                                      <p:to>
                                        <p:strVal val="visible"/>
                                      </p:to>
                                    </p:set>
                                    <p:animEffect transition="in" filter="fade">
                                      <p:cBhvr>
                                        <p:cTn id="126" dur="500"/>
                                        <p:tgtEl>
                                          <p:spTgt spid="84"/>
                                        </p:tgtEl>
                                      </p:cBhvr>
                                    </p:animEffect>
                                  </p:childTnLst>
                                  <p:subTnLst>
                                    <p:audio>
                                      <p:cMediaNode>
                                        <p:cTn display="0" masterRel="sameClick">
                                          <p:stCondLst>
                                            <p:cond evt="begin" delay="0">
                                              <p:tn val="124"/>
                                            </p:cond>
                                          </p:stCondLst>
                                          <p:endCondLst>
                                            <p:cond evt="onStopAudio" delay="0">
                                              <p:tgtEl>
                                                <p:sldTgt/>
                                              </p:tgtEl>
                                            </p:cond>
                                          </p:endCondLst>
                                        </p:cTn>
                                        <p:tgtEl>
                                          <p:sndTgt r:embed="rId19" name="12. u like du.wav"/>
                                        </p:tgtEl>
                                      </p:cMediaNode>
                                    </p:audio>
                                  </p:sub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86"/>
                                        </p:tgtEl>
                                        <p:attrNameLst>
                                          <p:attrName>style.visibility</p:attrName>
                                        </p:attrNameLst>
                                      </p:cBhvr>
                                      <p:to>
                                        <p:strVal val="visible"/>
                                      </p:to>
                                    </p:set>
                                    <p:animEffect transition="in" filter="fade">
                                      <p:cBhvr>
                                        <p:cTn id="131" dur="500"/>
                                        <p:tgtEl>
                                          <p:spTgt spid="86"/>
                                        </p:tgtEl>
                                      </p:cBhvr>
                                    </p:animEffect>
                                  </p:childTnLst>
                                  <p:subTnLst>
                                    <p:audio>
                                      <p:cMediaNode>
                                        <p:cTn display="0" masterRel="sameClick">
                                          <p:stCondLst>
                                            <p:cond evt="begin" delay="0">
                                              <p:tn val="129"/>
                                            </p:cond>
                                          </p:stCondLst>
                                          <p:endCondLst>
                                            <p:cond evt="onStopAudio" delay="0">
                                              <p:tgtEl>
                                                <p:sldTgt/>
                                              </p:tgtEl>
                                            </p:cond>
                                          </p:endCondLst>
                                        </p:cTn>
                                        <p:tgtEl>
                                          <p:sndTgt r:embed="rId20" name="12. du.wav"/>
                                        </p:tgtEl>
                                      </p:cMediaNode>
                                    </p:audio>
                                  </p:sub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500"/>
                                        <p:tgtEl>
                                          <p:spTgt spid="85"/>
                                        </p:tgtEl>
                                      </p:cBhvr>
                                    </p:animEffect>
                                  </p:childTnLst>
                                  <p:subTnLst>
                                    <p:audio>
                                      <p:cMediaNode>
                                        <p:cTn display="0" masterRel="sameClick">
                                          <p:stCondLst>
                                            <p:cond evt="begin" delay="0">
                                              <p:tn val="134"/>
                                            </p:cond>
                                          </p:stCondLst>
                                          <p:endCondLst>
                                            <p:cond evt="onStopAudio" delay="0">
                                              <p:tgtEl>
                                                <p:sldTgt/>
                                              </p:tgtEl>
                                            </p:cond>
                                          </p:endCondLst>
                                        </p:cTn>
                                        <p:tgtEl>
                                          <p:sndTgt r:embed="rId20" name="12. du.wav"/>
                                        </p:tgtEl>
                                      </p:cMediaNode>
                                    </p:audio>
                                  </p:sub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89"/>
                                        </p:tgtEl>
                                        <p:attrNameLst>
                                          <p:attrName>style.visibility</p:attrName>
                                        </p:attrNameLst>
                                      </p:cBhvr>
                                      <p:to>
                                        <p:strVal val="visible"/>
                                      </p:to>
                                    </p:set>
                                    <p:animEffect transition="in" filter="fade">
                                      <p:cBhvr>
                                        <p:cTn id="141" dur="500"/>
                                        <p:tgtEl>
                                          <p:spTgt spid="89"/>
                                        </p:tgtEl>
                                      </p:cBhvr>
                                    </p:animEffect>
                                  </p:childTnLst>
                                  <p:subTnLst>
                                    <p:audio>
                                      <p:cMediaNode>
                                        <p:cTn display="0" masterRel="sameClick">
                                          <p:stCondLst>
                                            <p:cond evt="begin" delay="0">
                                              <p:tn val="139"/>
                                            </p:cond>
                                          </p:stCondLst>
                                          <p:endCondLst>
                                            <p:cond evt="onStopAudio" delay="0">
                                              <p:tgtEl>
                                                <p:sldTgt/>
                                              </p:tgtEl>
                                            </p:cond>
                                          </p:endCondLst>
                                        </p:cTn>
                                        <p:tgtEl>
                                          <p:sndTgt r:embed="rId21" name="34. u like punkt.wav"/>
                                        </p:tgtEl>
                                      </p:cMediaNode>
                                    </p:audio>
                                  </p:sub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88"/>
                                        </p:tgtEl>
                                        <p:attrNameLst>
                                          <p:attrName>style.visibility</p:attrName>
                                        </p:attrNameLst>
                                      </p:cBhvr>
                                      <p:to>
                                        <p:strVal val="visible"/>
                                      </p:to>
                                    </p:set>
                                    <p:animEffect transition="in" filter="fade">
                                      <p:cBhvr>
                                        <p:cTn id="146" dur="500"/>
                                        <p:tgtEl>
                                          <p:spTgt spid="88"/>
                                        </p:tgtEl>
                                      </p:cBhvr>
                                    </p:animEffect>
                                  </p:childTnLst>
                                  <p:subTnLst>
                                    <p:audio>
                                      <p:cMediaNode>
                                        <p:cTn display="0" masterRel="sameClick">
                                          <p:stCondLst>
                                            <p:cond evt="begin" delay="0">
                                              <p:tn val="144"/>
                                            </p:cond>
                                          </p:stCondLst>
                                          <p:endCondLst>
                                            <p:cond evt="onStopAudio" delay="0">
                                              <p:tgtEl>
                                                <p:sldTgt/>
                                              </p:tgtEl>
                                            </p:cond>
                                          </p:endCondLst>
                                        </p:cTn>
                                        <p:tgtEl>
                                          <p:sndTgt r:embed="rId22" name="34. punkt.wav"/>
                                        </p:tgtEl>
                                      </p:cMediaNode>
                                    </p:audio>
                                  </p:sub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87"/>
                                        </p:tgtEl>
                                        <p:attrNameLst>
                                          <p:attrName>style.visibility</p:attrName>
                                        </p:attrNameLst>
                                      </p:cBhvr>
                                      <p:to>
                                        <p:strVal val="visible"/>
                                      </p:to>
                                    </p:set>
                                    <p:animEffect transition="in" filter="fade">
                                      <p:cBhvr>
                                        <p:cTn id="151" dur="500"/>
                                        <p:tgtEl>
                                          <p:spTgt spid="87"/>
                                        </p:tgtEl>
                                      </p:cBhvr>
                                    </p:animEffect>
                                  </p:childTnLst>
                                  <p:subTnLst>
                                    <p:audio>
                                      <p:cMediaNode>
                                        <p:cTn display="0" masterRel="sameClick">
                                          <p:stCondLst>
                                            <p:cond evt="begin" delay="0">
                                              <p:tn val="149"/>
                                            </p:cond>
                                          </p:stCondLst>
                                          <p:endCondLst>
                                            <p:cond evt="onStopAudio" delay="0">
                                              <p:tgtEl>
                                                <p:sldTgt/>
                                              </p:tgtEl>
                                            </p:cond>
                                          </p:endCondLst>
                                        </p:cTn>
                                        <p:tgtEl>
                                          <p:sndTgt r:embed="rId22" name="34. punkt.wav"/>
                                        </p:tgtEl>
                                      </p:cMediaNode>
                                    </p:audio>
                                  </p:sub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90"/>
                                        </p:tgtEl>
                                        <p:attrNameLst>
                                          <p:attrName>style.visibility</p:attrName>
                                        </p:attrNameLst>
                                      </p:cBhvr>
                                      <p:to>
                                        <p:strVal val="visible"/>
                                      </p:to>
                                    </p:set>
                                    <p:animEffect transition="in" filter="fade">
                                      <p:cBhvr>
                                        <p:cTn id="156" dur="500"/>
                                        <p:tgtEl>
                                          <p:spTgt spid="90"/>
                                        </p:tgtEl>
                                      </p:cBhvr>
                                    </p:animEffect>
                                  </p:childTnLst>
                                  <p:subTnLst>
                                    <p:audio>
                                      <p:cMediaNode>
                                        <p:cTn display="0" masterRel="sameClick">
                                          <p:stCondLst>
                                            <p:cond evt="begin" delay="0">
                                              <p:tn val="154"/>
                                            </p:cond>
                                          </p:stCondLst>
                                          <p:endCondLst>
                                            <p:cond evt="onStopAudio" delay="0">
                                              <p:tgtEl>
                                                <p:sldTgt/>
                                              </p:tgtEl>
                                            </p:cond>
                                          </p:endCondLst>
                                        </p:cTn>
                                        <p:tgtEl>
                                          <p:sndTgt r:embed="rId23" name="18. ü like Tür.wav"/>
                                        </p:tgtEl>
                                      </p:cMediaNode>
                                    </p:audio>
                                  </p:sub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92"/>
                                        </p:tgtEl>
                                        <p:attrNameLst>
                                          <p:attrName>style.visibility</p:attrName>
                                        </p:attrNameLst>
                                      </p:cBhvr>
                                      <p:to>
                                        <p:strVal val="visible"/>
                                      </p:to>
                                    </p:set>
                                    <p:animEffect transition="in" filter="fade">
                                      <p:cBhvr>
                                        <p:cTn id="161" dur="500"/>
                                        <p:tgtEl>
                                          <p:spTgt spid="92"/>
                                        </p:tgtEl>
                                      </p:cBhvr>
                                    </p:animEffect>
                                  </p:childTnLst>
                                  <p:subTnLst>
                                    <p:audio>
                                      <p:cMediaNode>
                                        <p:cTn display="0" masterRel="sameClick">
                                          <p:stCondLst>
                                            <p:cond evt="begin" delay="0">
                                              <p:tn val="159"/>
                                            </p:cond>
                                          </p:stCondLst>
                                          <p:endCondLst>
                                            <p:cond evt="onStopAudio" delay="0">
                                              <p:tgtEl>
                                                <p:sldTgt/>
                                              </p:tgtEl>
                                            </p:cond>
                                          </p:endCondLst>
                                        </p:cTn>
                                        <p:tgtEl>
                                          <p:sndTgt r:embed="rId24" name="18. Tür.wav"/>
                                        </p:tgtEl>
                                      </p:cMediaNode>
                                    </p:audio>
                                  </p:sub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91"/>
                                        </p:tgtEl>
                                        <p:attrNameLst>
                                          <p:attrName>style.visibility</p:attrName>
                                        </p:attrNameLst>
                                      </p:cBhvr>
                                      <p:to>
                                        <p:strVal val="visible"/>
                                      </p:to>
                                    </p:set>
                                    <p:animEffect transition="in" filter="fade">
                                      <p:cBhvr>
                                        <p:cTn id="166" dur="500"/>
                                        <p:tgtEl>
                                          <p:spTgt spid="91"/>
                                        </p:tgtEl>
                                      </p:cBhvr>
                                    </p:animEffect>
                                  </p:childTnLst>
                                  <p:subTnLst>
                                    <p:audio>
                                      <p:cMediaNode>
                                        <p:cTn display="0" masterRel="sameClick">
                                          <p:stCondLst>
                                            <p:cond evt="begin" delay="0">
                                              <p:tn val="164"/>
                                            </p:cond>
                                          </p:stCondLst>
                                          <p:endCondLst>
                                            <p:cond evt="onStopAudio" delay="0">
                                              <p:tgtEl>
                                                <p:sldTgt/>
                                              </p:tgtEl>
                                            </p:cond>
                                          </p:endCondLst>
                                        </p:cTn>
                                        <p:tgtEl>
                                          <p:sndTgt r:embed="rId24" name="18. Tür.wav"/>
                                        </p:tgtEl>
                                      </p:cMediaNode>
                                    </p:audio>
                                  </p:sub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107"/>
                                        </p:tgtEl>
                                        <p:attrNameLst>
                                          <p:attrName>style.visibility</p:attrName>
                                        </p:attrNameLst>
                                      </p:cBhvr>
                                      <p:to>
                                        <p:strVal val="visible"/>
                                      </p:to>
                                    </p:set>
                                    <p:animEffect transition="in" filter="fade">
                                      <p:cBhvr>
                                        <p:cTn id="171" dur="500"/>
                                        <p:tgtEl>
                                          <p:spTgt spid="107"/>
                                        </p:tgtEl>
                                      </p:cBhvr>
                                    </p:animEffect>
                                  </p:childTnLst>
                                  <p:subTnLst>
                                    <p:audio>
                                      <p:cMediaNode>
                                        <p:cTn display="0" masterRel="sameClick">
                                          <p:stCondLst>
                                            <p:cond evt="begin" delay="0">
                                              <p:tn val="169"/>
                                            </p:cond>
                                          </p:stCondLst>
                                          <p:endCondLst>
                                            <p:cond evt="onStopAudio" delay="0">
                                              <p:tgtEl>
                                                <p:sldTgt/>
                                              </p:tgtEl>
                                            </p:cond>
                                          </p:endCondLst>
                                        </p:cTn>
                                        <p:tgtEl>
                                          <p:sndTgt r:embed="rId25" name="37. ü like fünf.wav"/>
                                        </p:tgtEl>
                                      </p:cMediaNode>
                                    </p:audio>
                                  </p:sub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94"/>
                                        </p:tgtEl>
                                        <p:attrNameLst>
                                          <p:attrName>style.visibility</p:attrName>
                                        </p:attrNameLst>
                                      </p:cBhvr>
                                      <p:to>
                                        <p:strVal val="visible"/>
                                      </p:to>
                                    </p:set>
                                    <p:animEffect transition="in" filter="fade">
                                      <p:cBhvr>
                                        <p:cTn id="176" dur="500"/>
                                        <p:tgtEl>
                                          <p:spTgt spid="94"/>
                                        </p:tgtEl>
                                      </p:cBhvr>
                                    </p:animEffect>
                                  </p:childTnLst>
                                  <p:subTnLst>
                                    <p:audio>
                                      <p:cMediaNode>
                                        <p:cTn display="0" masterRel="sameClick">
                                          <p:stCondLst>
                                            <p:cond evt="begin" delay="0">
                                              <p:tn val="174"/>
                                            </p:cond>
                                          </p:stCondLst>
                                          <p:endCondLst>
                                            <p:cond evt="onStopAudio" delay="0">
                                              <p:tgtEl>
                                                <p:sldTgt/>
                                              </p:tgtEl>
                                            </p:cond>
                                          </p:endCondLst>
                                        </p:cTn>
                                        <p:tgtEl>
                                          <p:sndTgt r:embed="rId26" name="37. fünf.wav"/>
                                        </p:tgtEl>
                                      </p:cMediaNode>
                                    </p:audio>
                                  </p:sub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93"/>
                                        </p:tgtEl>
                                        <p:attrNameLst>
                                          <p:attrName>style.visibility</p:attrName>
                                        </p:attrNameLst>
                                      </p:cBhvr>
                                      <p:to>
                                        <p:strVal val="visible"/>
                                      </p:to>
                                    </p:set>
                                    <p:animEffect transition="in" filter="fade">
                                      <p:cBhvr>
                                        <p:cTn id="181" dur="500"/>
                                        <p:tgtEl>
                                          <p:spTgt spid="93"/>
                                        </p:tgtEl>
                                      </p:cBhvr>
                                    </p:animEffect>
                                  </p:childTnLst>
                                  <p:subTnLst>
                                    <p:audio>
                                      <p:cMediaNode>
                                        <p:cTn display="0" masterRel="sameClick">
                                          <p:stCondLst>
                                            <p:cond evt="begin" delay="0">
                                              <p:tn val="179"/>
                                            </p:cond>
                                          </p:stCondLst>
                                          <p:endCondLst>
                                            <p:cond evt="onStopAudio" delay="0">
                                              <p:tgtEl>
                                                <p:sldTgt/>
                                              </p:tgtEl>
                                            </p:cond>
                                          </p:endCondLst>
                                        </p:cTn>
                                        <p:tgtEl>
                                          <p:sndTgt r:embed="rId26" name="37. fünf.wav"/>
                                        </p:tgtEl>
                                      </p:cMediaNode>
                                    </p:audio>
                                  </p:sub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95"/>
                                        </p:tgtEl>
                                        <p:attrNameLst>
                                          <p:attrName>style.visibility</p:attrName>
                                        </p:attrNameLst>
                                      </p:cBhvr>
                                      <p:to>
                                        <p:strVal val="visible"/>
                                      </p:to>
                                    </p:set>
                                    <p:animEffect transition="in" filter="fade">
                                      <p:cBhvr>
                                        <p:cTn id="186" dur="500"/>
                                        <p:tgtEl>
                                          <p:spTgt spid="95"/>
                                        </p:tgtEl>
                                      </p:cBhvr>
                                    </p:animEffect>
                                  </p:childTnLst>
                                  <p:subTnLst>
                                    <p:audio>
                                      <p:cMediaNode>
                                        <p:cTn display="0" masterRel="sameClick">
                                          <p:stCondLst>
                                            <p:cond evt="begin" delay="0">
                                              <p:tn val="184"/>
                                            </p:cond>
                                          </p:stCondLst>
                                          <p:endCondLst>
                                            <p:cond evt="onStopAudio" delay="0">
                                              <p:tgtEl>
                                                <p:sldTgt/>
                                              </p:tgtEl>
                                            </p:cond>
                                          </p:endCondLst>
                                        </p:cTn>
                                        <p:tgtEl>
                                          <p:sndTgt r:embed="rId27" name="19. ö like schön3.wav"/>
                                        </p:tgtEl>
                                      </p:cMediaNode>
                                    </p:audio>
                                  </p:sub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98"/>
                                        </p:tgtEl>
                                        <p:attrNameLst>
                                          <p:attrName>style.visibility</p:attrName>
                                        </p:attrNameLst>
                                      </p:cBhvr>
                                      <p:to>
                                        <p:strVal val="visible"/>
                                      </p:to>
                                    </p:set>
                                    <p:animEffect transition="in" filter="fade">
                                      <p:cBhvr>
                                        <p:cTn id="191" dur="500"/>
                                        <p:tgtEl>
                                          <p:spTgt spid="98"/>
                                        </p:tgtEl>
                                      </p:cBhvr>
                                    </p:animEffect>
                                  </p:childTnLst>
                                  <p:subTnLst>
                                    <p:audio>
                                      <p:cMediaNode>
                                        <p:cTn display="0" masterRel="sameClick">
                                          <p:stCondLst>
                                            <p:cond evt="begin" delay="0">
                                              <p:tn val="189"/>
                                            </p:cond>
                                          </p:stCondLst>
                                          <p:endCondLst>
                                            <p:cond evt="onStopAudio" delay="0">
                                              <p:tgtEl>
                                                <p:sldTgt/>
                                              </p:tgtEl>
                                            </p:cond>
                                          </p:endCondLst>
                                        </p:cTn>
                                        <p:tgtEl>
                                          <p:sndTgt r:embed="rId28" name="19. schön.wav"/>
                                        </p:tgtEl>
                                      </p:cMediaNode>
                                    </p:audio>
                                  </p:sub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97"/>
                                        </p:tgtEl>
                                        <p:attrNameLst>
                                          <p:attrName>style.visibility</p:attrName>
                                        </p:attrNameLst>
                                      </p:cBhvr>
                                      <p:to>
                                        <p:strVal val="visible"/>
                                      </p:to>
                                    </p:set>
                                    <p:animEffect transition="in" filter="fade">
                                      <p:cBhvr>
                                        <p:cTn id="196" dur="500"/>
                                        <p:tgtEl>
                                          <p:spTgt spid="97"/>
                                        </p:tgtEl>
                                      </p:cBhvr>
                                    </p:animEffect>
                                  </p:childTnLst>
                                  <p:subTnLst>
                                    <p:audio>
                                      <p:cMediaNode>
                                        <p:cTn display="0" masterRel="sameClick">
                                          <p:stCondLst>
                                            <p:cond evt="begin" delay="0">
                                              <p:tn val="194"/>
                                            </p:cond>
                                          </p:stCondLst>
                                          <p:endCondLst>
                                            <p:cond evt="onStopAudio" delay="0">
                                              <p:tgtEl>
                                                <p:sldTgt/>
                                              </p:tgtEl>
                                            </p:cond>
                                          </p:endCondLst>
                                        </p:cTn>
                                        <p:tgtEl>
                                          <p:sndTgt r:embed="rId28" name="19. schön.wav"/>
                                        </p:tgtEl>
                                      </p:cMediaNode>
                                    </p:audio>
                                  </p:sub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grpId="0" nodeType="clickEffect">
                                  <p:stCondLst>
                                    <p:cond delay="0"/>
                                  </p:stCondLst>
                                  <p:childTnLst>
                                    <p:set>
                                      <p:cBhvr>
                                        <p:cTn id="200" dur="1" fill="hold">
                                          <p:stCondLst>
                                            <p:cond delay="0"/>
                                          </p:stCondLst>
                                        </p:cTn>
                                        <p:tgtEl>
                                          <p:spTgt spid="105"/>
                                        </p:tgtEl>
                                        <p:attrNameLst>
                                          <p:attrName>style.visibility</p:attrName>
                                        </p:attrNameLst>
                                      </p:cBhvr>
                                      <p:to>
                                        <p:strVal val="visible"/>
                                      </p:to>
                                    </p:set>
                                    <p:animEffect transition="in" filter="fade">
                                      <p:cBhvr>
                                        <p:cTn id="201" dur="500"/>
                                        <p:tgtEl>
                                          <p:spTgt spid="105"/>
                                        </p:tgtEl>
                                      </p:cBhvr>
                                    </p:animEffect>
                                  </p:childTnLst>
                                  <p:subTnLst>
                                    <p:audio>
                                      <p:cMediaNode>
                                        <p:cTn display="0" masterRel="sameClick">
                                          <p:stCondLst>
                                            <p:cond evt="begin" delay="0">
                                              <p:tn val="199"/>
                                            </p:cond>
                                          </p:stCondLst>
                                          <p:endCondLst>
                                            <p:cond evt="onStopAudio" delay="0">
                                              <p:tgtEl>
                                                <p:sldTgt/>
                                              </p:tgtEl>
                                            </p:cond>
                                          </p:endCondLst>
                                        </p:cTn>
                                        <p:tgtEl>
                                          <p:sndTgt r:embed="rId29" name="38. ö like plötzlich.wav"/>
                                        </p:tgtEl>
                                      </p:cMediaNode>
                                    </p:audio>
                                  </p:sub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grpId="0" nodeType="clickEffect">
                                  <p:stCondLst>
                                    <p:cond delay="0"/>
                                  </p:stCondLst>
                                  <p:childTnLst>
                                    <p:set>
                                      <p:cBhvr>
                                        <p:cTn id="205" dur="1" fill="hold">
                                          <p:stCondLst>
                                            <p:cond delay="0"/>
                                          </p:stCondLst>
                                        </p:cTn>
                                        <p:tgtEl>
                                          <p:spTgt spid="102"/>
                                        </p:tgtEl>
                                        <p:attrNameLst>
                                          <p:attrName>style.visibility</p:attrName>
                                        </p:attrNameLst>
                                      </p:cBhvr>
                                      <p:to>
                                        <p:strVal val="visible"/>
                                      </p:to>
                                    </p:set>
                                    <p:animEffect transition="in" filter="fade">
                                      <p:cBhvr>
                                        <p:cTn id="206" dur="500"/>
                                        <p:tgtEl>
                                          <p:spTgt spid="102"/>
                                        </p:tgtEl>
                                      </p:cBhvr>
                                    </p:animEffect>
                                  </p:childTnLst>
                                  <p:subTnLst>
                                    <p:audio>
                                      <p:cMediaNode>
                                        <p:cTn display="0" masterRel="sameClick">
                                          <p:stCondLst>
                                            <p:cond evt="begin" delay="0">
                                              <p:tn val="204"/>
                                            </p:cond>
                                          </p:stCondLst>
                                          <p:endCondLst>
                                            <p:cond evt="onStopAudio" delay="0">
                                              <p:tgtEl>
                                                <p:sldTgt/>
                                              </p:tgtEl>
                                            </p:cond>
                                          </p:endCondLst>
                                        </p:cTn>
                                        <p:tgtEl>
                                          <p:sndTgt r:embed="rId30" name="38. plötzlich.wav"/>
                                        </p:tgtEl>
                                      </p:cMediaNode>
                                    </p:audio>
                                  </p:sub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101"/>
                                        </p:tgtEl>
                                        <p:attrNameLst>
                                          <p:attrName>style.visibility</p:attrName>
                                        </p:attrNameLst>
                                      </p:cBhvr>
                                      <p:to>
                                        <p:strVal val="visible"/>
                                      </p:to>
                                    </p:set>
                                    <p:animEffect transition="in" filter="fade">
                                      <p:cBhvr>
                                        <p:cTn id="211" dur="500"/>
                                        <p:tgtEl>
                                          <p:spTgt spid="101"/>
                                        </p:tgtEl>
                                      </p:cBhvr>
                                    </p:animEffect>
                                  </p:childTnLst>
                                  <p:subTnLst>
                                    <p:audio>
                                      <p:cMediaNode>
                                        <p:cTn display="0" masterRel="sameClick">
                                          <p:stCondLst>
                                            <p:cond evt="begin" delay="0">
                                              <p:tn val="209"/>
                                            </p:cond>
                                          </p:stCondLst>
                                          <p:endCondLst>
                                            <p:cond evt="onStopAudio" delay="0">
                                              <p:tgtEl>
                                                <p:sldTgt/>
                                              </p:tgtEl>
                                            </p:cond>
                                          </p:endCondLst>
                                        </p:cTn>
                                        <p:tgtEl>
                                          <p:sndTgt r:embed="rId30" name="38. plötzlich.wav"/>
                                        </p:tgtEl>
                                      </p:cMediaNode>
                                    </p:audio>
                                  </p:sub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96"/>
                                        </p:tgtEl>
                                        <p:attrNameLst>
                                          <p:attrName>style.visibility</p:attrName>
                                        </p:attrNameLst>
                                      </p:cBhvr>
                                      <p:to>
                                        <p:strVal val="visible"/>
                                      </p:to>
                                    </p:set>
                                    <p:animEffect transition="in" filter="fade">
                                      <p:cBhvr>
                                        <p:cTn id="216" dur="500"/>
                                        <p:tgtEl>
                                          <p:spTgt spid="96"/>
                                        </p:tgtEl>
                                      </p:cBhvr>
                                    </p:animEffect>
                                  </p:childTnLst>
                                  <p:subTnLst>
                                    <p:audio>
                                      <p:cMediaNode>
                                        <p:cTn display="0" masterRel="sameClick">
                                          <p:stCondLst>
                                            <p:cond evt="begin" delay="0">
                                              <p:tn val="214"/>
                                            </p:cond>
                                          </p:stCondLst>
                                          <p:endCondLst>
                                            <p:cond evt="onStopAudio" delay="0">
                                              <p:tgtEl>
                                                <p:sldTgt/>
                                              </p:tgtEl>
                                            </p:cond>
                                          </p:endCondLst>
                                        </p:cTn>
                                        <p:tgtEl>
                                          <p:sndTgt r:embed="rId31" name="20. ä like spät2.wav"/>
                                        </p:tgtEl>
                                      </p:cMediaNode>
                                    </p:audio>
                                  </p:sub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100"/>
                                        </p:tgtEl>
                                        <p:attrNameLst>
                                          <p:attrName>style.visibility</p:attrName>
                                        </p:attrNameLst>
                                      </p:cBhvr>
                                      <p:to>
                                        <p:strVal val="visible"/>
                                      </p:to>
                                    </p:set>
                                    <p:animEffect transition="in" filter="fade">
                                      <p:cBhvr>
                                        <p:cTn id="221" dur="500"/>
                                        <p:tgtEl>
                                          <p:spTgt spid="100"/>
                                        </p:tgtEl>
                                      </p:cBhvr>
                                    </p:animEffect>
                                  </p:childTnLst>
                                  <p:subTnLst>
                                    <p:audio>
                                      <p:cMediaNode>
                                        <p:cTn display="0" masterRel="sameClick">
                                          <p:stCondLst>
                                            <p:cond evt="begin" delay="0">
                                              <p:tn val="219"/>
                                            </p:cond>
                                          </p:stCondLst>
                                          <p:endCondLst>
                                            <p:cond evt="onStopAudio" delay="0">
                                              <p:tgtEl>
                                                <p:sldTgt/>
                                              </p:tgtEl>
                                            </p:cond>
                                          </p:endCondLst>
                                        </p:cTn>
                                        <p:tgtEl>
                                          <p:sndTgt r:embed="rId32" name="20. spät.wav"/>
                                        </p:tgtEl>
                                      </p:cMediaNode>
                                    </p:audio>
                                  </p:sub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nodeType="clickEffect">
                                  <p:stCondLst>
                                    <p:cond delay="0"/>
                                  </p:stCondLst>
                                  <p:childTnLst>
                                    <p:set>
                                      <p:cBhvr>
                                        <p:cTn id="225" dur="1" fill="hold">
                                          <p:stCondLst>
                                            <p:cond delay="0"/>
                                          </p:stCondLst>
                                        </p:cTn>
                                        <p:tgtEl>
                                          <p:spTgt spid="99"/>
                                        </p:tgtEl>
                                        <p:attrNameLst>
                                          <p:attrName>style.visibility</p:attrName>
                                        </p:attrNameLst>
                                      </p:cBhvr>
                                      <p:to>
                                        <p:strVal val="visible"/>
                                      </p:to>
                                    </p:set>
                                    <p:animEffect transition="in" filter="fade">
                                      <p:cBhvr>
                                        <p:cTn id="226" dur="500"/>
                                        <p:tgtEl>
                                          <p:spTgt spid="99"/>
                                        </p:tgtEl>
                                      </p:cBhvr>
                                    </p:animEffect>
                                  </p:childTnLst>
                                  <p:subTnLst>
                                    <p:audio>
                                      <p:cMediaNode>
                                        <p:cTn display="0" masterRel="sameClick">
                                          <p:stCondLst>
                                            <p:cond evt="begin" delay="0">
                                              <p:tn val="224"/>
                                            </p:cond>
                                          </p:stCondLst>
                                          <p:endCondLst>
                                            <p:cond evt="onStopAudio" delay="0">
                                              <p:tgtEl>
                                                <p:sldTgt/>
                                              </p:tgtEl>
                                            </p:cond>
                                          </p:endCondLst>
                                        </p:cTn>
                                        <p:tgtEl>
                                          <p:sndTgt r:embed="rId32" name="20. spät.wav"/>
                                        </p:tgtEl>
                                      </p:cMediaNode>
                                    </p:audio>
                                  </p:sub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grpId="0" nodeType="clickEffect">
                                  <p:stCondLst>
                                    <p:cond delay="0"/>
                                  </p:stCondLst>
                                  <p:childTnLst>
                                    <p:set>
                                      <p:cBhvr>
                                        <p:cTn id="230" dur="1" fill="hold">
                                          <p:stCondLst>
                                            <p:cond delay="0"/>
                                          </p:stCondLst>
                                        </p:cTn>
                                        <p:tgtEl>
                                          <p:spTgt spid="106"/>
                                        </p:tgtEl>
                                        <p:attrNameLst>
                                          <p:attrName>style.visibility</p:attrName>
                                        </p:attrNameLst>
                                      </p:cBhvr>
                                      <p:to>
                                        <p:strVal val="visible"/>
                                      </p:to>
                                    </p:set>
                                    <p:animEffect transition="in" filter="fade">
                                      <p:cBhvr>
                                        <p:cTn id="231" dur="500"/>
                                        <p:tgtEl>
                                          <p:spTgt spid="106"/>
                                        </p:tgtEl>
                                      </p:cBhvr>
                                    </p:animEffect>
                                  </p:childTnLst>
                                  <p:subTnLst>
                                    <p:audio>
                                      <p:cMediaNode>
                                        <p:cTn display="0" masterRel="sameClick">
                                          <p:stCondLst>
                                            <p:cond evt="begin" delay="0">
                                              <p:tn val="229"/>
                                            </p:cond>
                                          </p:stCondLst>
                                          <p:endCondLst>
                                            <p:cond evt="onStopAudio" delay="0">
                                              <p:tgtEl>
                                                <p:sldTgt/>
                                              </p:tgtEl>
                                            </p:cond>
                                          </p:endCondLst>
                                        </p:cTn>
                                        <p:tgtEl>
                                          <p:sndTgt r:embed="rId33" name="39. ä like lächeln.wav"/>
                                        </p:tgtEl>
                                      </p:cMediaNode>
                                    </p:audio>
                                  </p:subTnLst>
                                </p:cTn>
                              </p:par>
                            </p:childTnLst>
                          </p:cTn>
                        </p:par>
                      </p:childTnLst>
                    </p:cTn>
                  </p:par>
                  <p:par>
                    <p:cTn id="232" fill="hold">
                      <p:stCondLst>
                        <p:cond delay="indefinite"/>
                      </p:stCondLst>
                      <p:childTnLst>
                        <p:par>
                          <p:cTn id="233" fill="hold">
                            <p:stCondLst>
                              <p:cond delay="0"/>
                            </p:stCondLst>
                            <p:childTnLst>
                              <p:par>
                                <p:cTn id="234" presetID="10" presetClass="entr" presetSubtype="0" fill="hold" grpId="0" nodeType="clickEffect">
                                  <p:stCondLst>
                                    <p:cond delay="0"/>
                                  </p:stCondLst>
                                  <p:childTnLst>
                                    <p:set>
                                      <p:cBhvr>
                                        <p:cTn id="235" dur="1" fill="hold">
                                          <p:stCondLst>
                                            <p:cond delay="0"/>
                                          </p:stCondLst>
                                        </p:cTn>
                                        <p:tgtEl>
                                          <p:spTgt spid="104"/>
                                        </p:tgtEl>
                                        <p:attrNameLst>
                                          <p:attrName>style.visibility</p:attrName>
                                        </p:attrNameLst>
                                      </p:cBhvr>
                                      <p:to>
                                        <p:strVal val="visible"/>
                                      </p:to>
                                    </p:set>
                                    <p:animEffect transition="in" filter="fade">
                                      <p:cBhvr>
                                        <p:cTn id="236" dur="500"/>
                                        <p:tgtEl>
                                          <p:spTgt spid="104"/>
                                        </p:tgtEl>
                                      </p:cBhvr>
                                    </p:animEffect>
                                  </p:childTnLst>
                                  <p:subTnLst>
                                    <p:audio>
                                      <p:cMediaNode>
                                        <p:cTn display="0" masterRel="sameClick">
                                          <p:stCondLst>
                                            <p:cond evt="begin" delay="0">
                                              <p:tn val="234"/>
                                            </p:cond>
                                          </p:stCondLst>
                                          <p:endCondLst>
                                            <p:cond evt="onStopAudio" delay="0">
                                              <p:tgtEl>
                                                <p:sldTgt/>
                                              </p:tgtEl>
                                            </p:cond>
                                          </p:endCondLst>
                                        </p:cTn>
                                        <p:tgtEl>
                                          <p:sndTgt r:embed="rId34" name="39. lächeln.wav"/>
                                        </p:tgtEl>
                                      </p:cMediaNode>
                                    </p:audio>
                                  </p:sub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nodeType="clickEffect">
                                  <p:stCondLst>
                                    <p:cond delay="0"/>
                                  </p:stCondLst>
                                  <p:childTnLst>
                                    <p:set>
                                      <p:cBhvr>
                                        <p:cTn id="240" dur="1" fill="hold">
                                          <p:stCondLst>
                                            <p:cond delay="0"/>
                                          </p:stCondLst>
                                        </p:cTn>
                                        <p:tgtEl>
                                          <p:spTgt spid="103"/>
                                        </p:tgtEl>
                                        <p:attrNameLst>
                                          <p:attrName>style.visibility</p:attrName>
                                        </p:attrNameLst>
                                      </p:cBhvr>
                                      <p:to>
                                        <p:strVal val="visible"/>
                                      </p:to>
                                    </p:set>
                                    <p:animEffect transition="in" filter="fade">
                                      <p:cBhvr>
                                        <p:cTn id="241" dur="500"/>
                                        <p:tgtEl>
                                          <p:spTgt spid="103"/>
                                        </p:tgtEl>
                                      </p:cBhvr>
                                    </p:animEffect>
                                  </p:childTnLst>
                                  <p:subTnLst>
                                    <p:audio>
                                      <p:cMediaNode>
                                        <p:cTn display="0" masterRel="sameClick">
                                          <p:stCondLst>
                                            <p:cond evt="begin" delay="0">
                                              <p:tn val="239"/>
                                            </p:cond>
                                          </p:stCondLst>
                                          <p:endCondLst>
                                            <p:cond evt="onStopAudio" delay="0">
                                              <p:tgtEl>
                                                <p:sldTgt/>
                                              </p:tgtEl>
                                            </p:cond>
                                          </p:endCondLst>
                                        </p:cTn>
                                        <p:tgtEl>
                                          <p:sndTgt r:embed="rId34" name="39. lächel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2" grpId="0"/>
      <p:bldP spid="63" grpId="0"/>
      <p:bldP spid="64" grpId="0"/>
      <p:bldP spid="65" grpId="0"/>
      <p:bldP spid="70" grpId="0"/>
      <p:bldP spid="71" grpId="0"/>
      <p:bldP spid="72" grpId="0"/>
      <p:bldP spid="74" grpId="0"/>
      <p:bldP spid="76" grpId="0"/>
      <p:bldP spid="77" grpId="0"/>
      <p:bldP spid="78" grpId="0"/>
      <p:bldP spid="79" grpId="0"/>
      <p:bldP spid="83" grpId="0"/>
      <p:bldP spid="84" grpId="0"/>
      <p:bldP spid="86" grpId="0"/>
      <p:bldP spid="88" grpId="0"/>
      <p:bldP spid="89" grpId="0"/>
      <p:bldP spid="90" grpId="0"/>
      <p:bldP spid="92" grpId="0"/>
      <p:bldP spid="94" grpId="0"/>
      <p:bldP spid="95" grpId="0"/>
      <p:bldP spid="96" grpId="0"/>
      <p:bldP spid="98" grpId="0"/>
      <p:bldP spid="100" grpId="0"/>
      <p:bldP spid="102" grpId="0"/>
      <p:bldP spid="104" grpId="0"/>
      <p:bldP spid="105" grpId="0"/>
      <p:bldP spid="106" grpId="0"/>
      <p:bldP spid="107" grpId="0"/>
      <p:bldP spid="10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3805" y="884952"/>
            <a:ext cx="195952" cy="125386"/>
          </a:xfrm>
        </p:spPr>
        <p:txBody>
          <a:bodyPr>
            <a:normAutofit fontScale="90000"/>
          </a:bodyPr>
          <a:lstStyle/>
          <a:p>
            <a:r>
              <a:rPr lang="en-GB" sz="100" dirty="0" err="1">
                <a:solidFill>
                  <a:schemeClr val="bg1"/>
                </a:solidFill>
              </a:rPr>
              <a:t>Phonetik</a:t>
            </a:r>
            <a:endParaRPr lang="en-GB" sz="100" dirty="0">
              <a:solidFill>
                <a:schemeClr val="bg1"/>
              </a:solidFill>
            </a:endParaRPr>
          </a:p>
        </p:txBody>
      </p:sp>
      <p:graphicFrame>
        <p:nvGraphicFramePr>
          <p:cNvPr id="4" name="Table 3"/>
          <p:cNvGraphicFramePr>
            <a:graphicFrameLocks noGrp="1"/>
          </p:cNvGraphicFramePr>
          <p:nvPr/>
        </p:nvGraphicFramePr>
        <p:xfrm>
          <a:off x="331989" y="283334"/>
          <a:ext cx="11529452" cy="5911404"/>
        </p:xfrm>
        <a:graphic>
          <a:graphicData uri="http://schemas.openxmlformats.org/drawingml/2006/table">
            <a:tbl>
              <a:tblPr firstRow="1" bandRow="1">
                <a:tableStyleId>{5940675A-B579-460E-94D1-54222C63F5DA}</a:tableStyleId>
              </a:tblPr>
              <a:tblGrid>
                <a:gridCol w="2882363">
                  <a:extLst>
                    <a:ext uri="{9D8B030D-6E8A-4147-A177-3AD203B41FA5}">
                      <a16:colId xmlns:a16="http://schemas.microsoft.com/office/drawing/2014/main" val="20000"/>
                    </a:ext>
                  </a:extLst>
                </a:gridCol>
                <a:gridCol w="2882363">
                  <a:extLst>
                    <a:ext uri="{9D8B030D-6E8A-4147-A177-3AD203B41FA5}">
                      <a16:colId xmlns:a16="http://schemas.microsoft.com/office/drawing/2014/main" val="20001"/>
                    </a:ext>
                  </a:extLst>
                </a:gridCol>
                <a:gridCol w="2882363">
                  <a:extLst>
                    <a:ext uri="{9D8B030D-6E8A-4147-A177-3AD203B41FA5}">
                      <a16:colId xmlns:a16="http://schemas.microsoft.com/office/drawing/2014/main" val="20002"/>
                    </a:ext>
                  </a:extLst>
                </a:gridCol>
                <a:gridCol w="2882363">
                  <a:extLst>
                    <a:ext uri="{9D8B030D-6E8A-4147-A177-3AD203B41FA5}">
                      <a16:colId xmlns:a16="http://schemas.microsoft.com/office/drawing/2014/main" val="20003"/>
                    </a:ext>
                  </a:extLst>
                </a:gridCol>
              </a:tblGrid>
              <a:tr h="1477851">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rot="10800000" flipV="1">
            <a:off x="609248" y="1151657"/>
            <a:ext cx="255314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s</a:t>
            </a:r>
            <a:r>
              <a:rPr lang="en-GB" sz="3600" dirty="0">
                <a:solidFill>
                  <a:srgbClr val="FFC000"/>
                </a:solidFill>
                <a:latin typeface="Century Gothic" panose="020B0502020202020204" pitchFamily="34" charset="0"/>
                <a:cs typeface="Calibri" panose="020F0502020204030204" pitchFamily="34" charset="0"/>
              </a:rPr>
              <a:t>a</a:t>
            </a:r>
            <a:r>
              <a:rPr lang="en-GB" sz="3600" dirty="0">
                <a:solidFill>
                  <a:srgbClr val="5B9BD5">
                    <a:lumMod val="50000"/>
                  </a:srgbClr>
                </a:solidFill>
                <a:latin typeface="Century Gothic" panose="020B0502020202020204" pitchFamily="34" charset="0"/>
                <a:cs typeface="Calibri" panose="020F0502020204030204" pitchFamily="34" charset="0"/>
              </a:rPr>
              <a:t>gen</a:t>
            </a:r>
          </a:p>
        </p:txBody>
      </p:sp>
      <p:sp>
        <p:nvSpPr>
          <p:cNvPr id="6" name="TextBox 5">
            <a:extLst>
              <a:ext uri="{FF2B5EF4-FFF2-40B4-BE49-F238E27FC236}">
                <a16:creationId xmlns:a16="http://schemas.microsoft.com/office/drawing/2014/main" id="{27545A5E-73DA-49E9-BB52-FBAA40BA9B21}"/>
              </a:ext>
            </a:extLst>
          </p:cNvPr>
          <p:cNvSpPr txBox="1"/>
          <p:nvPr/>
        </p:nvSpPr>
        <p:spPr>
          <a:xfrm>
            <a:off x="325563" y="147953"/>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a</a:t>
            </a:r>
          </a:p>
        </p:txBody>
      </p:sp>
      <p:sp>
        <p:nvSpPr>
          <p:cNvPr id="7" name="TextBox 6">
            <a:extLst>
              <a:ext uri="{FF2B5EF4-FFF2-40B4-BE49-F238E27FC236}">
                <a16:creationId xmlns:a16="http://schemas.microsoft.com/office/drawing/2014/main" id="{39F0888F-A463-4264-913D-6587DF2B0911}"/>
              </a:ext>
            </a:extLst>
          </p:cNvPr>
          <p:cNvSpPr txBox="1"/>
          <p:nvPr/>
        </p:nvSpPr>
        <p:spPr>
          <a:xfrm>
            <a:off x="6063050" y="-489431"/>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e</a:t>
            </a:r>
          </a:p>
        </p:txBody>
      </p:sp>
      <p:sp>
        <p:nvSpPr>
          <p:cNvPr id="8" name="TextBox 7">
            <a:extLst>
              <a:ext uri="{FF2B5EF4-FFF2-40B4-BE49-F238E27FC236}">
                <a16:creationId xmlns:a16="http://schemas.microsoft.com/office/drawing/2014/main" id="{996F03CA-4393-4B59-82AE-47D2DDCE7FC2}"/>
              </a:ext>
            </a:extLst>
          </p:cNvPr>
          <p:cNvSpPr txBox="1"/>
          <p:nvPr/>
        </p:nvSpPr>
        <p:spPr>
          <a:xfrm rot="10800000" flipV="1">
            <a:off x="5852506" y="1133954"/>
            <a:ext cx="334216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g</a:t>
            </a:r>
            <a:r>
              <a:rPr lang="en-GB" sz="3600" dirty="0" err="1">
                <a:solidFill>
                  <a:srgbClr val="FFC0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ben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6429" y="424267"/>
            <a:ext cx="1513838" cy="905818"/>
          </a:xfrm>
          <a:prstGeom prst="rect">
            <a:avLst/>
          </a:prstGeom>
        </p:spPr>
      </p:pic>
      <p:pic>
        <p:nvPicPr>
          <p:cNvPr id="10" name="Pictur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9708" y="313756"/>
            <a:ext cx="598620" cy="954922"/>
          </a:xfrm>
          <a:prstGeom prst="rect">
            <a:avLst/>
          </a:prstGeom>
        </p:spPr>
      </p:pic>
      <p:sp>
        <p:nvSpPr>
          <p:cNvPr id="11" name="TextBox 10"/>
          <p:cNvSpPr txBox="1"/>
          <p:nvPr/>
        </p:nvSpPr>
        <p:spPr>
          <a:xfrm rot="10800000" flipV="1">
            <a:off x="3694834" y="1147422"/>
            <a:ext cx="2022992"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k</a:t>
            </a:r>
            <a:r>
              <a:rPr lang="en-GB" sz="3600" dirty="0" err="1">
                <a:solidFill>
                  <a:srgbClr val="FFC000"/>
                </a:solidFill>
                <a:latin typeface="Century Gothic" panose="020B0502020202020204" pitchFamily="34" charset="0"/>
                <a:cs typeface="Calibri" panose="020F0502020204030204" pitchFamily="34" charset="0"/>
              </a:rPr>
              <a:t>a</a:t>
            </a:r>
            <a:r>
              <a:rPr lang="en-GB" sz="3600" dirty="0" err="1">
                <a:solidFill>
                  <a:srgbClr val="5B9BD5">
                    <a:lumMod val="50000"/>
                  </a:srgbClr>
                </a:solidFill>
                <a:latin typeface="Century Gothic" panose="020B0502020202020204" pitchFamily="34" charset="0"/>
                <a:cs typeface="Calibri" panose="020F0502020204030204" pitchFamily="34" charset="0"/>
              </a:rPr>
              <a:t>lt</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12" name="Picture 1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14020" y="255778"/>
            <a:ext cx="985157" cy="992856"/>
          </a:xfrm>
          <a:prstGeom prst="rect">
            <a:avLst/>
          </a:prstGeom>
        </p:spPr>
      </p:pic>
      <p:pic>
        <p:nvPicPr>
          <p:cNvPr id="13" name="Picture 1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55558" y="275812"/>
            <a:ext cx="801705" cy="1082918"/>
          </a:xfrm>
          <a:prstGeom prst="rect">
            <a:avLst/>
          </a:prstGeom>
        </p:spPr>
      </p:pic>
      <p:sp>
        <p:nvSpPr>
          <p:cNvPr id="14" name="TextBox 13">
            <a:extLst>
              <a:ext uri="{FF2B5EF4-FFF2-40B4-BE49-F238E27FC236}">
                <a16:creationId xmlns:a16="http://schemas.microsoft.com/office/drawing/2014/main" id="{996F03CA-4393-4B59-82AE-47D2DDCE7FC2}"/>
              </a:ext>
            </a:extLst>
          </p:cNvPr>
          <p:cNvSpPr txBox="1"/>
          <p:nvPr/>
        </p:nvSpPr>
        <p:spPr>
          <a:xfrm rot="10800000" flipV="1">
            <a:off x="9310753" y="1117931"/>
            <a:ext cx="2297299"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d</a:t>
            </a:r>
            <a:r>
              <a:rPr lang="en-GB" sz="3600" dirty="0">
                <a:solidFill>
                  <a:srgbClr val="FFC0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nken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7545A5E-73DA-49E9-BB52-FBAA40BA9B21}"/>
              </a:ext>
            </a:extLst>
          </p:cNvPr>
          <p:cNvSpPr txBox="1"/>
          <p:nvPr/>
        </p:nvSpPr>
        <p:spPr>
          <a:xfrm>
            <a:off x="3190533" y="154908"/>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a</a:t>
            </a:r>
          </a:p>
        </p:txBody>
      </p:sp>
      <p:sp>
        <p:nvSpPr>
          <p:cNvPr id="16" name="TextBox 15">
            <a:extLst>
              <a:ext uri="{FF2B5EF4-FFF2-40B4-BE49-F238E27FC236}">
                <a16:creationId xmlns:a16="http://schemas.microsoft.com/office/drawing/2014/main" id="{39F0888F-A463-4264-913D-6587DF2B0911}"/>
              </a:ext>
            </a:extLst>
          </p:cNvPr>
          <p:cNvSpPr txBox="1"/>
          <p:nvPr/>
        </p:nvSpPr>
        <p:spPr>
          <a:xfrm>
            <a:off x="8956371" y="-501327"/>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e</a:t>
            </a:r>
          </a:p>
        </p:txBody>
      </p:sp>
      <p:sp>
        <p:nvSpPr>
          <p:cNvPr id="17" name="TextBox 16">
            <a:extLst>
              <a:ext uri="{FF2B5EF4-FFF2-40B4-BE49-F238E27FC236}">
                <a16:creationId xmlns:a16="http://schemas.microsoft.com/office/drawing/2014/main" id="{27545A5E-73DA-49E9-BB52-FBAA40BA9B21}"/>
              </a:ext>
            </a:extLst>
          </p:cNvPr>
          <p:cNvSpPr txBox="1"/>
          <p:nvPr/>
        </p:nvSpPr>
        <p:spPr>
          <a:xfrm>
            <a:off x="340652" y="1673299"/>
            <a:ext cx="495009" cy="707886"/>
          </a:xfrm>
          <a:prstGeom prst="rect">
            <a:avLst/>
          </a:prstGeom>
          <a:noFill/>
        </p:spPr>
        <p:txBody>
          <a:bodyPr wrap="square" rtlCol="0">
            <a:spAutoFit/>
          </a:bodyPr>
          <a:lstStyle/>
          <a:p>
            <a:pPr>
              <a:defRPr/>
            </a:pPr>
            <a:r>
              <a:rPr lang="en-GB" sz="4000" b="1" dirty="0" err="1">
                <a:solidFill>
                  <a:srgbClr val="5B9BD5">
                    <a:lumMod val="50000"/>
                  </a:srgbClr>
                </a:solidFill>
                <a:latin typeface="Century Gothic" panose="020B0502020202020204" pitchFamily="34" charset="0"/>
              </a:rPr>
              <a:t>i</a:t>
            </a:r>
            <a:endParaRPr lang="en-GB" sz="4000" b="1" dirty="0">
              <a:solidFill>
                <a:srgbClr val="5B9BD5">
                  <a:lumMod val="50000"/>
                </a:srgbClr>
              </a:solidFill>
              <a:latin typeface="Century Gothic" panose="020B0502020202020204" pitchFamily="34" charset="0"/>
            </a:endParaRPr>
          </a:p>
        </p:txBody>
      </p:sp>
      <p:pic>
        <p:nvPicPr>
          <p:cNvPr id="18" name="Picture 1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4640" y="1955242"/>
            <a:ext cx="1357453" cy="947784"/>
          </a:xfrm>
          <a:prstGeom prst="rect">
            <a:avLst/>
          </a:prstGeom>
        </p:spPr>
      </p:pic>
      <p:sp>
        <p:nvSpPr>
          <p:cNvPr id="19" name="TextBox 18">
            <a:extLst>
              <a:ext uri="{FF2B5EF4-FFF2-40B4-BE49-F238E27FC236}">
                <a16:creationId xmlns:a16="http://schemas.microsoft.com/office/drawing/2014/main" id="{21E497C2-6813-45CF-9B5F-EA40A2480F0D}"/>
              </a:ext>
            </a:extLst>
          </p:cNvPr>
          <p:cNvSpPr txBox="1"/>
          <p:nvPr/>
        </p:nvSpPr>
        <p:spPr>
          <a:xfrm rot="10800000" flipV="1">
            <a:off x="1213462" y="2638909"/>
            <a:ext cx="1089023"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w</a:t>
            </a:r>
            <a:r>
              <a:rPr lang="en-GB" sz="3600" dirty="0" err="1">
                <a:solidFill>
                  <a:srgbClr val="FFC0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20" name="Picture 19"/>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07990" y="1845021"/>
            <a:ext cx="683176" cy="924040"/>
          </a:xfrm>
          <a:prstGeom prst="rect">
            <a:avLst/>
          </a:prstGeom>
        </p:spPr>
      </p:pic>
      <p:sp>
        <p:nvSpPr>
          <p:cNvPr id="21" name="TextBox 20">
            <a:extLst>
              <a:ext uri="{FF2B5EF4-FFF2-40B4-BE49-F238E27FC236}">
                <a16:creationId xmlns:a16="http://schemas.microsoft.com/office/drawing/2014/main" id="{996F03CA-4393-4B59-82AE-47D2DDCE7FC2}"/>
              </a:ext>
            </a:extLst>
          </p:cNvPr>
          <p:cNvSpPr txBox="1"/>
          <p:nvPr/>
        </p:nvSpPr>
        <p:spPr>
          <a:xfrm rot="10800000" flipV="1">
            <a:off x="3706205" y="2658665"/>
            <a:ext cx="1897635"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f</a:t>
            </a:r>
            <a:r>
              <a:rPr lang="en-GB" sz="3600" dirty="0" err="1">
                <a:solidFill>
                  <a:srgbClr val="FFC0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Calibri" panose="020F0502020204030204" pitchFamily="34" charset="0"/>
              </a:rPr>
              <a:t>nden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7545A5E-73DA-49E9-BB52-FBAA40BA9B21}"/>
              </a:ext>
            </a:extLst>
          </p:cNvPr>
          <p:cNvSpPr txBox="1"/>
          <p:nvPr/>
        </p:nvSpPr>
        <p:spPr>
          <a:xfrm>
            <a:off x="3254137" y="1708274"/>
            <a:ext cx="495009" cy="707886"/>
          </a:xfrm>
          <a:prstGeom prst="rect">
            <a:avLst/>
          </a:prstGeom>
          <a:noFill/>
        </p:spPr>
        <p:txBody>
          <a:bodyPr wrap="square" rtlCol="0">
            <a:spAutoFit/>
          </a:bodyPr>
          <a:lstStyle/>
          <a:p>
            <a:pPr>
              <a:defRPr/>
            </a:pPr>
            <a:r>
              <a:rPr lang="en-GB" sz="4000" b="1" dirty="0" err="1">
                <a:solidFill>
                  <a:srgbClr val="5B9BD5">
                    <a:lumMod val="50000"/>
                  </a:srgbClr>
                </a:solidFill>
                <a:latin typeface="Century Gothic" panose="020B0502020202020204" pitchFamily="34" charset="0"/>
              </a:rPr>
              <a:t>i</a:t>
            </a:r>
            <a:endParaRPr lang="en-GB" sz="4000" b="1" dirty="0">
              <a:solidFill>
                <a:srgbClr val="5B9BD5">
                  <a:lumMod val="50000"/>
                </a:srgbClr>
              </a:solidFill>
              <a:latin typeface="Century Gothic" panose="020B0502020202020204" pitchFamily="34" charset="0"/>
            </a:endParaRPr>
          </a:p>
        </p:txBody>
      </p:sp>
      <p:sp>
        <p:nvSpPr>
          <p:cNvPr id="23" name="TextBox 22">
            <a:extLst>
              <a:ext uri="{FF2B5EF4-FFF2-40B4-BE49-F238E27FC236}">
                <a16:creationId xmlns:a16="http://schemas.microsoft.com/office/drawing/2014/main" id="{27545A5E-73DA-49E9-BB52-FBAA40BA9B21}"/>
              </a:ext>
            </a:extLst>
          </p:cNvPr>
          <p:cNvSpPr txBox="1"/>
          <p:nvPr/>
        </p:nvSpPr>
        <p:spPr>
          <a:xfrm>
            <a:off x="6085122" y="1590269"/>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o</a:t>
            </a:r>
          </a:p>
        </p:txBody>
      </p:sp>
      <p:sp>
        <p:nvSpPr>
          <p:cNvPr id="24" name="TextBox 23">
            <a:extLst>
              <a:ext uri="{FF2B5EF4-FFF2-40B4-BE49-F238E27FC236}">
                <a16:creationId xmlns:a16="http://schemas.microsoft.com/office/drawing/2014/main" id="{21E497C2-6813-45CF-9B5F-EA40A2480F0D}"/>
              </a:ext>
            </a:extLst>
          </p:cNvPr>
          <p:cNvSpPr txBox="1"/>
          <p:nvPr/>
        </p:nvSpPr>
        <p:spPr>
          <a:xfrm rot="10800000" flipV="1">
            <a:off x="7045830" y="2675156"/>
            <a:ext cx="1184905"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w</a:t>
            </a:r>
            <a:r>
              <a:rPr lang="en-GB" sz="3600" dirty="0">
                <a:solidFill>
                  <a:srgbClr val="FFC0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25" name="Picture 24"/>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2155" y="1781771"/>
            <a:ext cx="913227" cy="1032769"/>
          </a:xfrm>
          <a:prstGeom prst="rect">
            <a:avLst/>
          </a:prstGeom>
        </p:spPr>
      </p:pic>
      <p:sp>
        <p:nvSpPr>
          <p:cNvPr id="26" name="TextBox 25">
            <a:extLst>
              <a:ext uri="{FF2B5EF4-FFF2-40B4-BE49-F238E27FC236}">
                <a16:creationId xmlns:a16="http://schemas.microsoft.com/office/drawing/2014/main" id="{27545A5E-73DA-49E9-BB52-FBAA40BA9B21}"/>
              </a:ext>
            </a:extLst>
          </p:cNvPr>
          <p:cNvSpPr txBox="1"/>
          <p:nvPr/>
        </p:nvSpPr>
        <p:spPr>
          <a:xfrm>
            <a:off x="9011260" y="1603625"/>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o</a:t>
            </a:r>
          </a:p>
        </p:txBody>
      </p:sp>
      <p:pic>
        <p:nvPicPr>
          <p:cNvPr id="27" name="Picture 2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045830" y="1944495"/>
            <a:ext cx="1119715" cy="951719"/>
          </a:xfrm>
          <a:prstGeom prst="rect">
            <a:avLst/>
          </a:prstGeom>
        </p:spPr>
      </p:pic>
      <p:sp>
        <p:nvSpPr>
          <p:cNvPr id="28" name="TextBox 27">
            <a:extLst>
              <a:ext uri="{FF2B5EF4-FFF2-40B4-BE49-F238E27FC236}">
                <a16:creationId xmlns:a16="http://schemas.microsoft.com/office/drawing/2014/main" id="{21E497C2-6813-45CF-9B5F-EA40A2480F0D}"/>
              </a:ext>
            </a:extLst>
          </p:cNvPr>
          <p:cNvSpPr txBox="1"/>
          <p:nvPr/>
        </p:nvSpPr>
        <p:spPr>
          <a:xfrm rot="10800000" flipV="1">
            <a:off x="9607535" y="2649852"/>
            <a:ext cx="1703734"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K</a:t>
            </a:r>
            <a:r>
              <a:rPr lang="en-GB" sz="3600" dirty="0">
                <a:solidFill>
                  <a:srgbClr val="FFC0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pf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39F0888F-A463-4264-913D-6587DF2B0911}"/>
              </a:ext>
            </a:extLst>
          </p:cNvPr>
          <p:cNvSpPr txBox="1"/>
          <p:nvPr/>
        </p:nvSpPr>
        <p:spPr>
          <a:xfrm>
            <a:off x="302996" y="2503093"/>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u</a:t>
            </a:r>
          </a:p>
        </p:txBody>
      </p:sp>
      <p:pic>
        <p:nvPicPr>
          <p:cNvPr id="31" name="Picture 30"/>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3537" y="3324055"/>
            <a:ext cx="1465272" cy="1023064"/>
          </a:xfrm>
          <a:prstGeom prst="rect">
            <a:avLst/>
          </a:prstGeom>
        </p:spPr>
      </p:pic>
      <p:sp>
        <p:nvSpPr>
          <p:cNvPr id="32" name="TextBox 31">
            <a:extLst>
              <a:ext uri="{FF2B5EF4-FFF2-40B4-BE49-F238E27FC236}">
                <a16:creationId xmlns:a16="http://schemas.microsoft.com/office/drawing/2014/main" id="{21E497C2-6813-45CF-9B5F-EA40A2480F0D}"/>
              </a:ext>
            </a:extLst>
          </p:cNvPr>
          <p:cNvSpPr txBox="1"/>
          <p:nvPr/>
        </p:nvSpPr>
        <p:spPr>
          <a:xfrm rot="10800000" flipV="1">
            <a:off x="1348890" y="4152379"/>
            <a:ext cx="859941"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d</a:t>
            </a:r>
            <a:r>
              <a:rPr lang="en-GB" sz="3600" dirty="0">
                <a:solidFill>
                  <a:srgbClr val="FFC000"/>
                </a:solidFill>
                <a:latin typeface="Century Gothic" panose="020B0502020202020204" pitchFamily="34" charset="0"/>
                <a:cs typeface="Calibri" panose="020F0502020204030204" pitchFamily="34" charset="0"/>
              </a:rPr>
              <a:t>u</a:t>
            </a:r>
          </a:p>
        </p:txBody>
      </p:sp>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29640" y="3904706"/>
            <a:ext cx="233428" cy="238210"/>
          </a:xfrm>
          <a:prstGeom prst="rect">
            <a:avLst/>
          </a:prstGeom>
        </p:spPr>
      </p:pic>
      <p:sp>
        <p:nvSpPr>
          <p:cNvPr id="34" name="TextBox 33">
            <a:extLst>
              <a:ext uri="{FF2B5EF4-FFF2-40B4-BE49-F238E27FC236}">
                <a16:creationId xmlns:a16="http://schemas.microsoft.com/office/drawing/2014/main" id="{21E497C2-6813-45CF-9B5F-EA40A2480F0D}"/>
              </a:ext>
            </a:extLst>
          </p:cNvPr>
          <p:cNvSpPr txBox="1"/>
          <p:nvPr/>
        </p:nvSpPr>
        <p:spPr>
          <a:xfrm rot="10800000" flipV="1">
            <a:off x="3669998" y="4132054"/>
            <a:ext cx="1784084"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a:t>
            </a:r>
            <a:r>
              <a:rPr lang="en-GB" sz="3600" dirty="0" err="1">
                <a:solidFill>
                  <a:srgbClr val="FFC000"/>
                </a:solidFill>
                <a:latin typeface="Century Gothic" panose="020B0502020202020204" pitchFamily="34" charset="0"/>
                <a:cs typeface="Calibri" panose="020F0502020204030204" pitchFamily="34" charset="0"/>
              </a:rPr>
              <a:t>u</a:t>
            </a:r>
            <a:r>
              <a:rPr lang="en-GB" sz="3600" dirty="0" err="1">
                <a:solidFill>
                  <a:srgbClr val="5B9BD5">
                    <a:lumMod val="50000"/>
                  </a:srgbClr>
                </a:solidFill>
                <a:latin typeface="Century Gothic" panose="020B0502020202020204" pitchFamily="34" charset="0"/>
                <a:cs typeface="Arial" panose="020B0604020202020204" pitchFamily="34" charset="0"/>
              </a:rPr>
              <a:t>nkt</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39F0888F-A463-4264-913D-6587DF2B0911}"/>
              </a:ext>
            </a:extLst>
          </p:cNvPr>
          <p:cNvSpPr txBox="1"/>
          <p:nvPr/>
        </p:nvSpPr>
        <p:spPr>
          <a:xfrm>
            <a:off x="3230007" y="2512148"/>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u</a:t>
            </a:r>
          </a:p>
        </p:txBody>
      </p:sp>
      <p:sp>
        <p:nvSpPr>
          <p:cNvPr id="36" name="TextBox 35">
            <a:extLst>
              <a:ext uri="{FF2B5EF4-FFF2-40B4-BE49-F238E27FC236}">
                <a16:creationId xmlns:a16="http://schemas.microsoft.com/office/drawing/2014/main" id="{27545A5E-73DA-49E9-BB52-FBAA40BA9B21}"/>
              </a:ext>
            </a:extLst>
          </p:cNvPr>
          <p:cNvSpPr txBox="1"/>
          <p:nvPr/>
        </p:nvSpPr>
        <p:spPr>
          <a:xfrm>
            <a:off x="6074623" y="3145887"/>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ü</a:t>
            </a:r>
          </a:p>
        </p:txBody>
      </p:sp>
      <p:sp>
        <p:nvSpPr>
          <p:cNvPr id="37" name="TextBox 36">
            <a:extLst>
              <a:ext uri="{FF2B5EF4-FFF2-40B4-BE49-F238E27FC236}">
                <a16:creationId xmlns:a16="http://schemas.microsoft.com/office/drawing/2014/main" id="{39F0888F-A463-4264-913D-6587DF2B0911}"/>
              </a:ext>
            </a:extLst>
          </p:cNvPr>
          <p:cNvSpPr txBox="1"/>
          <p:nvPr/>
        </p:nvSpPr>
        <p:spPr>
          <a:xfrm>
            <a:off x="303436" y="3984770"/>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ö</a:t>
            </a:r>
          </a:p>
        </p:txBody>
      </p:sp>
      <p:sp>
        <p:nvSpPr>
          <p:cNvPr id="38" name="TextBox 37">
            <a:extLst>
              <a:ext uri="{FF2B5EF4-FFF2-40B4-BE49-F238E27FC236}">
                <a16:creationId xmlns:a16="http://schemas.microsoft.com/office/drawing/2014/main" id="{E03C17A7-4D3C-4F7A-A902-2FFD30051486}"/>
              </a:ext>
            </a:extLst>
          </p:cNvPr>
          <p:cNvSpPr txBox="1"/>
          <p:nvPr/>
        </p:nvSpPr>
        <p:spPr>
          <a:xfrm>
            <a:off x="6072852" y="4637994"/>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ä</a:t>
            </a:r>
          </a:p>
        </p:txBody>
      </p:sp>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47101" y="3340100"/>
            <a:ext cx="552975" cy="916244"/>
          </a:xfrm>
          <a:prstGeom prst="rect">
            <a:avLst/>
          </a:prstGeom>
        </p:spPr>
      </p:pic>
      <p:sp>
        <p:nvSpPr>
          <p:cNvPr id="40" name="TextBox 39">
            <a:extLst>
              <a:ext uri="{FF2B5EF4-FFF2-40B4-BE49-F238E27FC236}">
                <a16:creationId xmlns:a16="http://schemas.microsoft.com/office/drawing/2014/main" id="{21E497C2-6813-45CF-9B5F-EA40A2480F0D}"/>
              </a:ext>
            </a:extLst>
          </p:cNvPr>
          <p:cNvSpPr txBox="1"/>
          <p:nvPr/>
        </p:nvSpPr>
        <p:spPr>
          <a:xfrm rot="10800000" flipV="1">
            <a:off x="7084057" y="4162832"/>
            <a:ext cx="859941"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T</a:t>
            </a:r>
            <a:r>
              <a:rPr lang="en-GB" sz="3600" dirty="0">
                <a:solidFill>
                  <a:srgbClr val="FFC000"/>
                </a:solidFill>
                <a:latin typeface="Century Gothic" panose="020B0502020202020204" pitchFamily="34" charset="0"/>
                <a:cs typeface="Calibri" panose="020F0502020204030204" pitchFamily="34" charset="0"/>
              </a:rPr>
              <a:t>ü</a:t>
            </a:r>
            <a:r>
              <a:rPr lang="en-GB" sz="3600" dirty="0">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1" name="Picture 40"/>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155" y="3360480"/>
            <a:ext cx="710098" cy="861957"/>
          </a:xfrm>
          <a:prstGeom prst="rect">
            <a:avLst/>
          </a:prstGeom>
        </p:spPr>
      </p:pic>
      <p:sp>
        <p:nvSpPr>
          <p:cNvPr id="42" name="TextBox 41">
            <a:extLst>
              <a:ext uri="{FF2B5EF4-FFF2-40B4-BE49-F238E27FC236}">
                <a16:creationId xmlns:a16="http://schemas.microsoft.com/office/drawing/2014/main" id="{21E497C2-6813-45CF-9B5F-EA40A2480F0D}"/>
              </a:ext>
            </a:extLst>
          </p:cNvPr>
          <p:cNvSpPr txBox="1"/>
          <p:nvPr/>
        </p:nvSpPr>
        <p:spPr>
          <a:xfrm rot="10800000" flipV="1">
            <a:off x="9668996" y="4107549"/>
            <a:ext cx="1565886"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f</a:t>
            </a:r>
            <a:r>
              <a:rPr lang="en-GB" sz="3600" dirty="0" err="1">
                <a:solidFill>
                  <a:srgbClr val="FFC000"/>
                </a:solidFill>
                <a:latin typeface="Century Gothic" panose="020B0502020202020204" pitchFamily="34" charset="0"/>
                <a:cs typeface="Calibri" panose="020F0502020204030204" pitchFamily="34" charset="0"/>
              </a:rPr>
              <a:t>ü</a:t>
            </a:r>
            <a:r>
              <a:rPr lang="en-GB" sz="3600" dirty="0" err="1">
                <a:solidFill>
                  <a:srgbClr val="5B9BD5">
                    <a:lumMod val="50000"/>
                  </a:srgbClr>
                </a:solidFill>
                <a:latin typeface="Century Gothic" panose="020B0502020202020204" pitchFamily="34" charset="0"/>
                <a:cs typeface="Arial" panose="020B0604020202020204" pitchFamily="34" charset="0"/>
              </a:rPr>
              <a:t>nf</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3" name="Picture 42"/>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2066" y="4747607"/>
            <a:ext cx="682122" cy="1045816"/>
          </a:xfrm>
          <a:prstGeom prst="rect">
            <a:avLst/>
          </a:prstGeom>
        </p:spPr>
      </p:pic>
      <p:sp>
        <p:nvSpPr>
          <p:cNvPr id="44" name="TextBox 43">
            <a:extLst>
              <a:ext uri="{FF2B5EF4-FFF2-40B4-BE49-F238E27FC236}">
                <a16:creationId xmlns:a16="http://schemas.microsoft.com/office/drawing/2014/main" id="{21E497C2-6813-45CF-9B5F-EA40A2480F0D}"/>
              </a:ext>
            </a:extLst>
          </p:cNvPr>
          <p:cNvSpPr txBox="1"/>
          <p:nvPr/>
        </p:nvSpPr>
        <p:spPr>
          <a:xfrm rot="10800000" flipV="1">
            <a:off x="990988" y="5652645"/>
            <a:ext cx="1731543"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sch</a:t>
            </a:r>
            <a:r>
              <a:rPr lang="en-GB" sz="3600" dirty="0">
                <a:solidFill>
                  <a:srgbClr val="FFC000"/>
                </a:solidFill>
                <a:latin typeface="Century Gothic" panose="020B0502020202020204" pitchFamily="34" charset="0"/>
                <a:cs typeface="Calibri" panose="020F0502020204030204" pitchFamily="34" charset="0"/>
              </a:rPr>
              <a:t>ö</a:t>
            </a:r>
            <a:r>
              <a:rPr lang="en-GB" sz="3600" dirty="0">
                <a:solidFill>
                  <a:srgbClr val="5B9BD5">
                    <a:lumMod val="50000"/>
                  </a:srgbClr>
                </a:solidFill>
                <a:latin typeface="Century Gothic" panose="020B0502020202020204" pitchFamily="34" charset="0"/>
                <a:cs typeface="Arial" panose="020B0604020202020204" pitchFamily="34" charset="0"/>
              </a:rPr>
              <a:t>n</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5" name="Picture 44"/>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70835" y="4723271"/>
            <a:ext cx="796938" cy="1186359"/>
          </a:xfrm>
          <a:prstGeom prst="rect">
            <a:avLst/>
          </a:prstGeom>
        </p:spPr>
      </p:pic>
      <p:sp>
        <p:nvSpPr>
          <p:cNvPr id="46" name="TextBox 45">
            <a:extLst>
              <a:ext uri="{FF2B5EF4-FFF2-40B4-BE49-F238E27FC236}">
                <a16:creationId xmlns:a16="http://schemas.microsoft.com/office/drawing/2014/main" id="{21E497C2-6813-45CF-9B5F-EA40A2480F0D}"/>
              </a:ext>
            </a:extLst>
          </p:cNvPr>
          <p:cNvSpPr txBox="1"/>
          <p:nvPr/>
        </p:nvSpPr>
        <p:spPr>
          <a:xfrm rot="10800000" flipV="1">
            <a:off x="3418006" y="5690072"/>
            <a:ext cx="2431741" cy="584775"/>
          </a:xfrm>
          <a:prstGeom prst="rect">
            <a:avLst/>
          </a:prstGeom>
          <a:noFill/>
        </p:spPr>
        <p:txBody>
          <a:bodyPr wrap="square" rtlCol="0">
            <a:spAutoFit/>
          </a:bodyPr>
          <a:lstStyle/>
          <a:p>
            <a:pPr lvl="0"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pl</a:t>
            </a:r>
            <a:r>
              <a:rPr lang="en-GB" sz="3200" dirty="0" err="1">
                <a:solidFill>
                  <a:srgbClr val="FFC000"/>
                </a:solidFill>
                <a:latin typeface="Century Gothic" panose="020B0502020202020204" pitchFamily="34" charset="0"/>
                <a:cs typeface="Calibri" panose="020F0502020204030204" pitchFamily="34" charset="0"/>
              </a:rPr>
              <a:t>ö</a:t>
            </a:r>
            <a:r>
              <a:rPr lang="en-GB" sz="3200" dirty="0" err="1">
                <a:solidFill>
                  <a:srgbClr val="5B9BD5">
                    <a:lumMod val="50000"/>
                  </a:srgbClr>
                </a:solidFill>
                <a:latin typeface="Century Gothic" panose="020B0502020202020204" pitchFamily="34" charset="0"/>
                <a:cs typeface="Arial" panose="020B0604020202020204" pitchFamily="34" charset="0"/>
              </a:rPr>
              <a:t>tzlich</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47" name="Picture 46"/>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35704" y="4856350"/>
            <a:ext cx="963473" cy="1053280"/>
          </a:xfrm>
          <a:prstGeom prst="rect">
            <a:avLst/>
          </a:prstGeom>
        </p:spPr>
      </p:pic>
      <p:sp>
        <p:nvSpPr>
          <p:cNvPr id="48" name="TextBox 47">
            <a:extLst>
              <a:ext uri="{FF2B5EF4-FFF2-40B4-BE49-F238E27FC236}">
                <a16:creationId xmlns:a16="http://schemas.microsoft.com/office/drawing/2014/main" id="{21E497C2-6813-45CF-9B5F-EA40A2480F0D}"/>
              </a:ext>
            </a:extLst>
          </p:cNvPr>
          <p:cNvSpPr txBox="1"/>
          <p:nvPr/>
        </p:nvSpPr>
        <p:spPr>
          <a:xfrm rot="10800000" flipV="1">
            <a:off x="6834986" y="5626946"/>
            <a:ext cx="1434075"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sp</a:t>
            </a:r>
            <a:r>
              <a:rPr lang="en-GB" sz="3600" dirty="0">
                <a:solidFill>
                  <a:srgbClr val="FFC000"/>
                </a:solidFill>
                <a:latin typeface="Century Gothic" panose="020B0502020202020204" pitchFamily="34" charset="0"/>
                <a:cs typeface="Calibri" panose="020F0502020204030204" pitchFamily="34" charset="0"/>
              </a:rPr>
              <a:t>ä</a:t>
            </a:r>
            <a:r>
              <a:rPr lang="en-GB" sz="3600" dirty="0">
                <a:solidFill>
                  <a:srgbClr val="5B9BD5">
                    <a:lumMod val="50000"/>
                  </a:srgbClr>
                </a:solidFill>
                <a:latin typeface="Century Gothic" panose="020B0502020202020204" pitchFamily="34" charset="0"/>
                <a:cs typeface="Arial" panose="020B0604020202020204" pitchFamily="34" charset="0"/>
              </a:rPr>
              <a:t>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9" name="Picture 48"/>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080" y="4752228"/>
            <a:ext cx="1093308" cy="1111962"/>
          </a:xfrm>
          <a:prstGeom prst="rect">
            <a:avLst/>
          </a:prstGeom>
        </p:spPr>
      </p:pic>
      <p:sp>
        <p:nvSpPr>
          <p:cNvPr id="50" name="TextBox 49">
            <a:extLst>
              <a:ext uri="{FF2B5EF4-FFF2-40B4-BE49-F238E27FC236}">
                <a16:creationId xmlns:a16="http://schemas.microsoft.com/office/drawing/2014/main" id="{21E497C2-6813-45CF-9B5F-EA40A2480F0D}"/>
              </a:ext>
            </a:extLst>
          </p:cNvPr>
          <p:cNvSpPr txBox="1"/>
          <p:nvPr/>
        </p:nvSpPr>
        <p:spPr>
          <a:xfrm rot="10800000" flipV="1">
            <a:off x="9151035" y="5635581"/>
            <a:ext cx="2739399"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l</a:t>
            </a:r>
            <a:r>
              <a:rPr lang="en-GB" sz="3600" dirty="0" err="1">
                <a:solidFill>
                  <a:srgbClr val="FFC000"/>
                </a:solidFill>
                <a:latin typeface="Century Gothic" panose="020B0502020202020204" pitchFamily="34" charset="0"/>
                <a:cs typeface="Calibri" panose="020F0502020204030204" pitchFamily="34" charset="0"/>
              </a:rPr>
              <a:t>ä</a:t>
            </a:r>
            <a:r>
              <a:rPr lang="en-GB" sz="3600" dirty="0" err="1">
                <a:solidFill>
                  <a:srgbClr val="5B9BD5">
                    <a:lumMod val="50000"/>
                  </a:srgbClr>
                </a:solidFill>
                <a:latin typeface="Century Gothic" panose="020B0502020202020204" pitchFamily="34" charset="0"/>
                <a:cs typeface="Arial" panose="020B0604020202020204" pitchFamily="34" charset="0"/>
              </a:rPr>
              <a:t>cheln</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27545A5E-73DA-49E9-BB52-FBAA40BA9B21}"/>
              </a:ext>
            </a:extLst>
          </p:cNvPr>
          <p:cNvSpPr txBox="1"/>
          <p:nvPr/>
        </p:nvSpPr>
        <p:spPr>
          <a:xfrm>
            <a:off x="9025534" y="3159501"/>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ü</a:t>
            </a:r>
          </a:p>
        </p:txBody>
      </p:sp>
      <p:sp>
        <p:nvSpPr>
          <p:cNvPr id="52" name="TextBox 51">
            <a:extLst>
              <a:ext uri="{FF2B5EF4-FFF2-40B4-BE49-F238E27FC236}">
                <a16:creationId xmlns:a16="http://schemas.microsoft.com/office/drawing/2014/main" id="{39F0888F-A463-4264-913D-6587DF2B0911}"/>
              </a:ext>
            </a:extLst>
          </p:cNvPr>
          <p:cNvSpPr txBox="1"/>
          <p:nvPr/>
        </p:nvSpPr>
        <p:spPr>
          <a:xfrm>
            <a:off x="3190532" y="4017914"/>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ö</a:t>
            </a:r>
          </a:p>
        </p:txBody>
      </p:sp>
      <p:sp>
        <p:nvSpPr>
          <p:cNvPr id="53" name="TextBox 52">
            <a:extLst>
              <a:ext uri="{FF2B5EF4-FFF2-40B4-BE49-F238E27FC236}">
                <a16:creationId xmlns:a16="http://schemas.microsoft.com/office/drawing/2014/main" id="{E03C17A7-4D3C-4F7A-A902-2FFD30051486}"/>
              </a:ext>
            </a:extLst>
          </p:cNvPr>
          <p:cNvSpPr txBox="1"/>
          <p:nvPr/>
        </p:nvSpPr>
        <p:spPr>
          <a:xfrm>
            <a:off x="8976387" y="4633467"/>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ä</a:t>
            </a:r>
          </a:p>
        </p:txBody>
      </p:sp>
    </p:spTree>
    <p:extLst>
      <p:ext uri="{BB962C8B-B14F-4D97-AF65-F5344CB8AC3E}">
        <p14:creationId xmlns:p14="http://schemas.microsoft.com/office/powerpoint/2010/main" val="16903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500"/>
                                        <p:tgtEl>
                                          <p:spTgt spid="2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500"/>
                                        <p:tgtEl>
                                          <p:spTgt spid="28"/>
                                        </p:tgtEl>
                                      </p:cBhvr>
                                    </p:animEffect>
                                  </p:childTnLst>
                                  <p:subTnLst>
                                    <p:audio>
                                      <p:cMediaNode>
                                        <p:cTn display="0" masterRel="sameClick">
                                          <p:stCondLst>
                                            <p:cond evt="begin" delay="0">
                                              <p:tn val="115"/>
                                            </p:cond>
                                          </p:stCondLst>
                                          <p:endCondLst>
                                            <p:cond evt="onStopAudio" delay="0">
                                              <p:tgtEl>
                                                <p:sldTgt/>
                                              </p:tgtEl>
                                            </p:cond>
                                          </p:endCondLst>
                                        </p:cTn>
                                        <p:tgtEl>
                                          <p:sndTgt r:embed="rId3" name="Kopf_source.wav"/>
                                        </p:tgtEl>
                                      </p:cMediaNode>
                                    </p:audio>
                                  </p:sub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fade">
                                      <p:cBhvr>
                                        <p:cTn id="122" dur="500"/>
                                        <p:tgtEl>
                                          <p:spTgt spid="2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fade">
                                      <p:cBhvr>
                                        <p:cTn id="127" dur="500"/>
                                        <p:tgtEl>
                                          <p:spTgt spid="3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fade">
                                      <p:cBhvr>
                                        <p:cTn id="132" dur="500"/>
                                        <p:tgtEl>
                                          <p:spTgt spid="32"/>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31"/>
                                        </p:tgtEl>
                                        <p:attrNameLst>
                                          <p:attrName>style.visibility</p:attrName>
                                        </p:attrNameLst>
                                      </p:cBhvr>
                                      <p:to>
                                        <p:strVal val="visible"/>
                                      </p:to>
                                    </p:set>
                                    <p:animEffect transition="in" filter="fade">
                                      <p:cBhvr>
                                        <p:cTn id="137" dur="500"/>
                                        <p:tgtEl>
                                          <p:spTgt spid="31"/>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fade">
                                      <p:cBhvr>
                                        <p:cTn id="142" dur="500"/>
                                        <p:tgtEl>
                                          <p:spTgt spid="35"/>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fade">
                                      <p:cBhvr>
                                        <p:cTn id="147" dur="500"/>
                                        <p:tgtEl>
                                          <p:spTgt spid="34"/>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33"/>
                                        </p:tgtEl>
                                        <p:attrNameLst>
                                          <p:attrName>style.visibility</p:attrName>
                                        </p:attrNameLst>
                                      </p:cBhvr>
                                      <p:to>
                                        <p:strVal val="visible"/>
                                      </p:to>
                                    </p:set>
                                    <p:animEffect transition="in" filter="fade">
                                      <p:cBhvr>
                                        <p:cTn id="152" dur="500"/>
                                        <p:tgtEl>
                                          <p:spTgt spid="33"/>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36"/>
                                        </p:tgtEl>
                                        <p:attrNameLst>
                                          <p:attrName>style.visibility</p:attrName>
                                        </p:attrNameLst>
                                      </p:cBhvr>
                                      <p:to>
                                        <p:strVal val="visible"/>
                                      </p:to>
                                    </p:set>
                                    <p:animEffect transition="in" filter="fade">
                                      <p:cBhvr>
                                        <p:cTn id="157" dur="500"/>
                                        <p:tgtEl>
                                          <p:spTgt spid="36"/>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fade">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39"/>
                                        </p:tgtEl>
                                        <p:attrNameLst>
                                          <p:attrName>style.visibility</p:attrName>
                                        </p:attrNameLst>
                                      </p:cBhvr>
                                      <p:to>
                                        <p:strVal val="visible"/>
                                      </p:to>
                                    </p:set>
                                    <p:animEffect transition="in" filter="fade">
                                      <p:cBhvr>
                                        <p:cTn id="167" dur="500"/>
                                        <p:tgtEl>
                                          <p:spTgt spid="39"/>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51"/>
                                        </p:tgtEl>
                                        <p:attrNameLst>
                                          <p:attrName>style.visibility</p:attrName>
                                        </p:attrNameLst>
                                      </p:cBhvr>
                                      <p:to>
                                        <p:strVal val="visible"/>
                                      </p:to>
                                    </p:set>
                                    <p:animEffect transition="in" filter="fade">
                                      <p:cBhvr>
                                        <p:cTn id="172" dur="500"/>
                                        <p:tgtEl>
                                          <p:spTgt spid="51"/>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42"/>
                                        </p:tgtEl>
                                        <p:attrNameLst>
                                          <p:attrName>style.visibility</p:attrName>
                                        </p:attrNameLst>
                                      </p:cBhvr>
                                      <p:to>
                                        <p:strVal val="visible"/>
                                      </p:to>
                                    </p:set>
                                    <p:animEffect transition="in" filter="fade">
                                      <p:cBhvr>
                                        <p:cTn id="177" dur="500"/>
                                        <p:tgtEl>
                                          <p:spTgt spid="42"/>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500"/>
                                        <p:tgtEl>
                                          <p:spTgt spid="41"/>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37"/>
                                        </p:tgtEl>
                                        <p:attrNameLst>
                                          <p:attrName>style.visibility</p:attrName>
                                        </p:attrNameLst>
                                      </p:cBhvr>
                                      <p:to>
                                        <p:strVal val="visible"/>
                                      </p:to>
                                    </p:set>
                                    <p:animEffect transition="in" filter="fade">
                                      <p:cBhvr>
                                        <p:cTn id="187" dur="500"/>
                                        <p:tgtEl>
                                          <p:spTgt spid="37"/>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44"/>
                                        </p:tgtEl>
                                        <p:attrNameLst>
                                          <p:attrName>style.visibility</p:attrName>
                                        </p:attrNameLst>
                                      </p:cBhvr>
                                      <p:to>
                                        <p:strVal val="visible"/>
                                      </p:to>
                                    </p:set>
                                    <p:animEffect transition="in" filter="fade">
                                      <p:cBhvr>
                                        <p:cTn id="192" dur="500"/>
                                        <p:tgtEl>
                                          <p:spTgt spid="44"/>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43"/>
                                        </p:tgtEl>
                                        <p:attrNameLst>
                                          <p:attrName>style.visibility</p:attrName>
                                        </p:attrNameLst>
                                      </p:cBhvr>
                                      <p:to>
                                        <p:strVal val="visible"/>
                                      </p:to>
                                    </p:set>
                                    <p:animEffect transition="in" filter="fade">
                                      <p:cBhvr>
                                        <p:cTn id="197" dur="500"/>
                                        <p:tgtEl>
                                          <p:spTgt spid="43"/>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52"/>
                                        </p:tgtEl>
                                        <p:attrNameLst>
                                          <p:attrName>style.visibility</p:attrName>
                                        </p:attrNameLst>
                                      </p:cBhvr>
                                      <p:to>
                                        <p:strVal val="visible"/>
                                      </p:to>
                                    </p:set>
                                    <p:animEffect transition="in" filter="fade">
                                      <p:cBhvr>
                                        <p:cTn id="202" dur="500"/>
                                        <p:tgtEl>
                                          <p:spTgt spid="5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46"/>
                                        </p:tgtEl>
                                        <p:attrNameLst>
                                          <p:attrName>style.visibility</p:attrName>
                                        </p:attrNameLst>
                                      </p:cBhvr>
                                      <p:to>
                                        <p:strVal val="visible"/>
                                      </p:to>
                                    </p:set>
                                    <p:animEffect transition="in" filter="fade">
                                      <p:cBhvr>
                                        <p:cTn id="207" dur="500"/>
                                        <p:tgtEl>
                                          <p:spTgt spid="46"/>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nodeType="clickEffect">
                                  <p:stCondLst>
                                    <p:cond delay="0"/>
                                  </p:stCondLst>
                                  <p:childTnLst>
                                    <p:set>
                                      <p:cBhvr>
                                        <p:cTn id="211" dur="1" fill="hold">
                                          <p:stCondLst>
                                            <p:cond delay="0"/>
                                          </p:stCondLst>
                                        </p:cTn>
                                        <p:tgtEl>
                                          <p:spTgt spid="45"/>
                                        </p:tgtEl>
                                        <p:attrNameLst>
                                          <p:attrName>style.visibility</p:attrName>
                                        </p:attrNameLst>
                                      </p:cBhvr>
                                      <p:to>
                                        <p:strVal val="visible"/>
                                      </p:to>
                                    </p:set>
                                    <p:animEffect transition="in" filter="fade">
                                      <p:cBhvr>
                                        <p:cTn id="212" dur="500"/>
                                        <p:tgtEl>
                                          <p:spTgt spid="45"/>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38"/>
                                        </p:tgtEl>
                                        <p:attrNameLst>
                                          <p:attrName>style.visibility</p:attrName>
                                        </p:attrNameLst>
                                      </p:cBhvr>
                                      <p:to>
                                        <p:strVal val="visible"/>
                                      </p:to>
                                    </p:set>
                                    <p:animEffect transition="in" filter="fade">
                                      <p:cBhvr>
                                        <p:cTn id="217" dur="500"/>
                                        <p:tgtEl>
                                          <p:spTgt spid="38"/>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48"/>
                                        </p:tgtEl>
                                        <p:attrNameLst>
                                          <p:attrName>style.visibility</p:attrName>
                                        </p:attrNameLst>
                                      </p:cBhvr>
                                      <p:to>
                                        <p:strVal val="visible"/>
                                      </p:to>
                                    </p:set>
                                    <p:animEffect transition="in" filter="fade">
                                      <p:cBhvr>
                                        <p:cTn id="222" dur="500"/>
                                        <p:tgtEl>
                                          <p:spTgt spid="48"/>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nodeType="clickEffect">
                                  <p:stCondLst>
                                    <p:cond delay="0"/>
                                  </p:stCondLst>
                                  <p:childTnLst>
                                    <p:set>
                                      <p:cBhvr>
                                        <p:cTn id="226" dur="1" fill="hold">
                                          <p:stCondLst>
                                            <p:cond delay="0"/>
                                          </p:stCondLst>
                                        </p:cTn>
                                        <p:tgtEl>
                                          <p:spTgt spid="47"/>
                                        </p:tgtEl>
                                        <p:attrNameLst>
                                          <p:attrName>style.visibility</p:attrName>
                                        </p:attrNameLst>
                                      </p:cBhvr>
                                      <p:to>
                                        <p:strVal val="visible"/>
                                      </p:to>
                                    </p:set>
                                    <p:animEffect transition="in" filter="fade">
                                      <p:cBhvr>
                                        <p:cTn id="227" dur="500"/>
                                        <p:tgtEl>
                                          <p:spTgt spid="4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53"/>
                                        </p:tgtEl>
                                        <p:attrNameLst>
                                          <p:attrName>style.visibility</p:attrName>
                                        </p:attrNameLst>
                                      </p:cBhvr>
                                      <p:to>
                                        <p:strVal val="visible"/>
                                      </p:to>
                                    </p:set>
                                    <p:animEffect transition="in" filter="fade">
                                      <p:cBhvr>
                                        <p:cTn id="232" dur="500"/>
                                        <p:tgtEl>
                                          <p:spTgt spid="53"/>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50"/>
                                        </p:tgtEl>
                                        <p:attrNameLst>
                                          <p:attrName>style.visibility</p:attrName>
                                        </p:attrNameLst>
                                      </p:cBhvr>
                                      <p:to>
                                        <p:strVal val="visible"/>
                                      </p:to>
                                    </p:set>
                                    <p:animEffect transition="in" filter="fade">
                                      <p:cBhvr>
                                        <p:cTn id="237" dur="500"/>
                                        <p:tgtEl>
                                          <p:spTgt spid="50"/>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nodeType="clickEffect">
                                  <p:stCondLst>
                                    <p:cond delay="0"/>
                                  </p:stCondLst>
                                  <p:childTnLst>
                                    <p:set>
                                      <p:cBhvr>
                                        <p:cTn id="241" dur="1" fill="hold">
                                          <p:stCondLst>
                                            <p:cond delay="0"/>
                                          </p:stCondLst>
                                        </p:cTn>
                                        <p:tgtEl>
                                          <p:spTgt spid="49"/>
                                        </p:tgtEl>
                                        <p:attrNameLst>
                                          <p:attrName>style.visibility</p:attrName>
                                        </p:attrNameLst>
                                      </p:cBhvr>
                                      <p:to>
                                        <p:strVal val="visible"/>
                                      </p:to>
                                    </p:set>
                                    <p:animEffect transition="in" filter="fade">
                                      <p:cBhvr>
                                        <p:cTn id="2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4" grpId="0"/>
      <p:bldP spid="15" grpId="0"/>
      <p:bldP spid="16" grpId="0"/>
      <p:bldP spid="17" grpId="0"/>
      <p:bldP spid="19" grpId="0"/>
      <p:bldP spid="21" grpId="0"/>
      <p:bldP spid="22" grpId="0"/>
      <p:bldP spid="23" grpId="0"/>
      <p:bldP spid="24" grpId="0"/>
      <p:bldP spid="26" grpId="0"/>
      <p:bldP spid="28" grpId="0"/>
      <p:bldP spid="30" grpId="0"/>
      <p:bldP spid="32" grpId="0"/>
      <p:bldP spid="34" grpId="0"/>
      <p:bldP spid="35" grpId="0"/>
      <p:bldP spid="36" grpId="0"/>
      <p:bldP spid="37" grpId="0"/>
      <p:bldP spid="38" grpId="0"/>
      <p:bldP spid="40" grpId="0"/>
      <p:bldP spid="42" grpId="0"/>
      <p:bldP spid="44" grpId="0"/>
      <p:bldP spid="46" grpId="0"/>
      <p:bldP spid="48" grpId="0"/>
      <p:bldP spid="50" grpId="0"/>
      <p:bldP spid="51" grpId="0"/>
      <p:bldP spid="52" grpId="0"/>
      <p:bldP spid="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Week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2 Slides 8; 9</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31751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087842"/>
            <a:ext cx="12087270" cy="1754326"/>
          </a:xfrm>
          <a:prstGeom prst="rect">
            <a:avLst/>
          </a:prstGeom>
          <a:noFill/>
        </p:spPr>
        <p:txBody>
          <a:bodyPr wrap="square" rtlCol="0">
            <a:spAutoFit/>
          </a:bodyPr>
          <a:lstStyle/>
          <a:p>
            <a:pPr lvl="0">
              <a:lnSpc>
                <a:spcPct val="150000"/>
              </a:lnSpc>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Wolfgang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bisschen</a:t>
            </a:r>
            <a:r>
              <a:rPr kumimoji="0" lang="en-US"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Angst. </a:t>
            </a:r>
            <a:r>
              <a:rPr lang="en-US" sz="24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Es </a:t>
            </a:r>
            <a:r>
              <a:rPr lang="en-US" sz="24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wird</a:t>
            </a:r>
            <a:r>
              <a:rPr lang="en-US" sz="24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spät</a:t>
            </a:r>
            <a:r>
              <a:rPr lang="en-US" sz="24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und </a:t>
            </a:r>
            <a:r>
              <a:rPr lang="en-US" sz="24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er</a:t>
            </a:r>
            <a:r>
              <a:rPr lang="en-US" sz="24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hat </a:t>
            </a:r>
            <a:r>
              <a:rPr kumimoji="0" lang="en-US"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heute</a:t>
            </a:r>
            <a:r>
              <a:rPr kumimoji="0" lang="en-US"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Nachmittag</a:t>
            </a:r>
            <a:r>
              <a:rPr kumimoji="0" lang="en-US"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ein</a:t>
            </a:r>
            <a:r>
              <a:rPr kumimoji="0" lang="en-US"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Date!</a:t>
            </a:r>
            <a:r>
              <a:rPr lang="en-US" sz="24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sieht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Oma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Wohnzimmer</a:t>
            </a:r>
            <a:r>
              <a:rPr lang="en-US" sz="2400" noProof="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Sie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surft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Internet. Sie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fragt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chemeClr val="accent5">
                    <a:lumMod val="50000"/>
                  </a:schemeClr>
                </a:solidFill>
              </a:rPr>
              <a:t>„</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Wolfgang! Wie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findest</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du die …</a:t>
            </a:r>
            <a:r>
              <a:rPr lang="en-GB" sz="2000" dirty="0">
                <a:solidFill>
                  <a:schemeClr val="accent5">
                    <a:lumMod val="50000"/>
                  </a:schemeClr>
                </a:solidFill>
              </a:rPr>
              <a:t>“</a:t>
            </a: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C66696B3-182B-42A5-9098-8BA22030DED2}"/>
              </a:ext>
            </a:extLst>
          </p:cNvPr>
          <p:cNvPicPr>
            <a:picLocks noChangeAspect="1"/>
          </p:cNvPicPr>
          <p:nvPr/>
        </p:nvPicPr>
        <p:blipFill>
          <a:blip r:embed="rId4"/>
          <a:stretch>
            <a:fillRect/>
          </a:stretch>
        </p:blipFill>
        <p:spPr>
          <a:xfrm>
            <a:off x="10191823" y="2587566"/>
            <a:ext cx="1700139" cy="2027877"/>
          </a:xfrm>
          <a:prstGeom prst="rect">
            <a:avLst/>
          </a:prstGeom>
        </p:spPr>
      </p:pic>
      <p:pic>
        <p:nvPicPr>
          <p:cNvPr id="1026" name="Picture 2" descr="Tablet, Device, Technology, Computer, Internet, Mobile">
            <a:extLst>
              <a:ext uri="{FF2B5EF4-FFF2-40B4-BE49-F238E27FC236}">
                <a16:creationId xmlns:a16="http://schemas.microsoft.com/office/drawing/2014/main" id="{E9B4961E-6125-4503-8760-84E4C31FDE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6879" y="2355280"/>
            <a:ext cx="2906864" cy="31332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ablet, Device, Technology, Computer, Internet, Mobile">
            <a:extLst>
              <a:ext uri="{FF2B5EF4-FFF2-40B4-BE49-F238E27FC236}">
                <a16:creationId xmlns:a16="http://schemas.microsoft.com/office/drawing/2014/main" id="{31A55793-4D62-42C6-9CCA-F4D9DAD954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1627" y="2355280"/>
            <a:ext cx="2906864" cy="31332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040AE38-9216-45F4-91C1-A1F3FB1FC550}"/>
              </a:ext>
            </a:extLst>
          </p:cNvPr>
          <p:cNvPicPr>
            <a:picLocks noChangeAspect="1"/>
          </p:cNvPicPr>
          <p:nvPr/>
        </p:nvPicPr>
        <p:blipFill>
          <a:blip r:embed="rId6"/>
          <a:stretch>
            <a:fillRect/>
          </a:stretch>
        </p:blipFill>
        <p:spPr>
          <a:xfrm>
            <a:off x="7314893" y="2688911"/>
            <a:ext cx="1480332" cy="2234521"/>
          </a:xfrm>
          <a:prstGeom prst="rect">
            <a:avLst/>
          </a:prstGeom>
        </p:spPr>
      </p:pic>
      <p:pic>
        <p:nvPicPr>
          <p:cNvPr id="1030" name="Picture 6" descr="World Landmarks Clip Art">
            <a:extLst>
              <a:ext uri="{FF2B5EF4-FFF2-40B4-BE49-F238E27FC236}">
                <a16:creationId xmlns:a16="http://schemas.microsoft.com/office/drawing/2014/main" id="{767E5DE5-D072-4D0C-99E1-00DAD8C473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3465" y="2803969"/>
            <a:ext cx="1642448" cy="200440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55B4415-6148-4CA0-9135-488A1386E59B}"/>
              </a:ext>
            </a:extLst>
          </p:cNvPr>
          <p:cNvSpPr txBox="1"/>
          <p:nvPr/>
        </p:nvSpPr>
        <p:spPr>
          <a:xfrm>
            <a:off x="4346921" y="5571598"/>
            <a:ext cx="1652554" cy="584775"/>
          </a:xfrm>
          <a:prstGeom prst="rect">
            <a:avLst/>
          </a:prstGeom>
          <a:noFill/>
        </p:spPr>
        <p:txBody>
          <a:bodyPr wrap="square" rtlCol="0">
            <a:spAutoFit/>
          </a:bodyPr>
          <a:lstStyle/>
          <a:p>
            <a:r>
              <a:rPr lang="en-GB" sz="3200" dirty="0">
                <a:solidFill>
                  <a:schemeClr val="accent1">
                    <a:lumMod val="50000"/>
                  </a:schemeClr>
                </a:solidFill>
              </a:rPr>
              <a:t>a) T</a:t>
            </a:r>
            <a:r>
              <a:rPr lang="en-GB" sz="3200" b="1" dirty="0">
                <a:solidFill>
                  <a:schemeClr val="accent1">
                    <a:lumMod val="50000"/>
                  </a:schemeClr>
                </a:solidFill>
              </a:rPr>
              <a:t>ou</a:t>
            </a:r>
            <a:r>
              <a:rPr lang="en-GB" sz="3200" dirty="0">
                <a:solidFill>
                  <a:schemeClr val="accent1">
                    <a:lumMod val="50000"/>
                  </a:schemeClr>
                </a:solidFill>
              </a:rPr>
              <a:t>r</a:t>
            </a:r>
          </a:p>
        </p:txBody>
      </p:sp>
      <p:sp>
        <p:nvSpPr>
          <p:cNvPr id="32" name="TextBox 31">
            <a:extLst>
              <a:ext uri="{FF2B5EF4-FFF2-40B4-BE49-F238E27FC236}">
                <a16:creationId xmlns:a16="http://schemas.microsoft.com/office/drawing/2014/main" id="{C9DC71C5-1329-44E9-B73F-5AB5C3F7C9CC}"/>
              </a:ext>
            </a:extLst>
          </p:cNvPr>
          <p:cNvSpPr txBox="1"/>
          <p:nvPr/>
        </p:nvSpPr>
        <p:spPr>
          <a:xfrm>
            <a:off x="7290872" y="5571598"/>
            <a:ext cx="1652554" cy="584775"/>
          </a:xfrm>
          <a:prstGeom prst="rect">
            <a:avLst/>
          </a:prstGeom>
          <a:noFill/>
        </p:spPr>
        <p:txBody>
          <a:bodyPr wrap="square" rtlCol="0">
            <a:spAutoFit/>
          </a:bodyPr>
          <a:lstStyle/>
          <a:p>
            <a:r>
              <a:rPr lang="en-GB" sz="3200" dirty="0">
                <a:solidFill>
                  <a:schemeClr val="accent1">
                    <a:lumMod val="50000"/>
                  </a:schemeClr>
                </a:solidFill>
              </a:rPr>
              <a:t>b) </a:t>
            </a:r>
            <a:r>
              <a:rPr lang="en-GB" sz="3200" dirty="0" err="1">
                <a:solidFill>
                  <a:schemeClr val="accent1">
                    <a:lumMod val="50000"/>
                  </a:schemeClr>
                </a:solidFill>
              </a:rPr>
              <a:t>T</a:t>
            </a:r>
            <a:r>
              <a:rPr lang="en-GB" sz="3200" b="1" dirty="0" err="1">
                <a:solidFill>
                  <a:schemeClr val="accent1">
                    <a:lumMod val="50000"/>
                  </a:schemeClr>
                </a:solidFill>
              </a:rPr>
              <a:t>ü</a:t>
            </a:r>
            <a:r>
              <a:rPr lang="en-GB" sz="3200" dirty="0" err="1">
                <a:solidFill>
                  <a:schemeClr val="accent1">
                    <a:lumMod val="50000"/>
                  </a:schemeClr>
                </a:solidFill>
              </a:rPr>
              <a:t>r</a:t>
            </a:r>
            <a:endParaRPr lang="en-GB" sz="3200" dirty="0">
              <a:solidFill>
                <a:schemeClr val="accent1">
                  <a:lumMod val="50000"/>
                </a:schemeClr>
              </a:solidFill>
            </a:endParaRPr>
          </a:p>
        </p:txBody>
      </p:sp>
      <p:sp>
        <p:nvSpPr>
          <p:cNvPr id="33" name="Oval 32">
            <a:extLst>
              <a:ext uri="{FF2B5EF4-FFF2-40B4-BE49-F238E27FC236}">
                <a16:creationId xmlns:a16="http://schemas.microsoft.com/office/drawing/2014/main" id="{C4130F35-9D2C-4F2C-BE32-FC045AE339D9}"/>
              </a:ext>
            </a:extLst>
          </p:cNvPr>
          <p:cNvSpPr/>
          <p:nvPr/>
        </p:nvSpPr>
        <p:spPr>
          <a:xfrm>
            <a:off x="7148103" y="5540159"/>
            <a:ext cx="1786261"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Custom 16">
            <a:hlinkClick r:id="" action="ppaction://noaction" highlightClick="1">
              <a:snd r:embed="rId8" name="Tur.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8"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58345" y="2870216"/>
            <a:ext cx="1826160" cy="3148075"/>
          </a:xfrm>
          <a:prstGeom prst="rect">
            <a:avLst/>
          </a:prstGeom>
        </p:spPr>
      </p:pic>
    </p:spTree>
    <p:extLst>
      <p:ext uri="{BB962C8B-B14F-4D97-AF65-F5344CB8AC3E}">
        <p14:creationId xmlns:p14="http://schemas.microsoft.com/office/powerpoint/2010/main" val="85170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T1.2 Week 5 Slides 3-8; 34-35</a:t>
            </a: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79369"/>
            <a:ext cx="11885212" cy="1200329"/>
          </a:xfrm>
          <a:prstGeom prst="rect">
            <a:avLst/>
          </a:prstGeom>
          <a:noFill/>
        </p:spPr>
        <p:txBody>
          <a:bodyPr wrap="square" rtlCol="0">
            <a:spAutoFit/>
          </a:bodyPr>
          <a:lstStyle/>
          <a:p>
            <a:pPr lvl="0">
              <a:lnSpc>
                <a:spcPct val="150000"/>
              </a:lnSpc>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Heidi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geht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ganz</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relaxt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in den Park. Wolfgang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kommt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in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zehn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Minuten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p>
          <a:p>
            <a:pPr lvl="0">
              <a:lnSpc>
                <a:spcPct val="150000"/>
              </a:lnSpc>
              <a:defRPr/>
            </a:pP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Sie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bleibt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ein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Moment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stehen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und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sieht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einen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eine</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p>
        </p:txBody>
      </p:sp>
      <p:sp>
        <p:nvSpPr>
          <p:cNvPr id="17" name="TextBox 16">
            <a:extLst>
              <a:ext uri="{FF2B5EF4-FFF2-40B4-BE49-F238E27FC236}">
                <a16:creationId xmlns:a16="http://schemas.microsoft.com/office/drawing/2014/main" id="{24DE4C35-3379-4897-A7DD-1CDA83543417}"/>
              </a:ext>
            </a:extLst>
          </p:cNvPr>
          <p:cNvSpPr txBox="1"/>
          <p:nvPr/>
        </p:nvSpPr>
        <p:spPr>
          <a:xfrm>
            <a:off x="4242439" y="5386244"/>
            <a:ext cx="2445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 B</a:t>
            </a:r>
            <a:r>
              <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rg</a:t>
            </a:r>
          </a:p>
        </p:txBody>
      </p:sp>
      <p:sp>
        <p:nvSpPr>
          <p:cNvPr id="41" name="TextBox 40">
            <a:extLst>
              <a:ext uri="{FF2B5EF4-FFF2-40B4-BE49-F238E27FC236}">
                <a16:creationId xmlns:a16="http://schemas.microsoft.com/office/drawing/2014/main" id="{D31685EC-B4CB-489D-AF60-0A64F70AF7B5}"/>
              </a:ext>
            </a:extLst>
          </p:cNvPr>
          <p:cNvSpPr txBox="1"/>
          <p:nvPr/>
        </p:nvSpPr>
        <p:spPr>
          <a:xfrm>
            <a:off x="7717816" y="5386244"/>
            <a:ext cx="23543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 </a:t>
            </a:r>
            <a:r>
              <a:rPr kumimoji="0" lang="en-GB" sz="32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a:t>
            </a:r>
            <a:r>
              <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u</a:t>
            </a:r>
            <a:r>
              <a:rPr kumimoji="0" lang="en-GB" sz="32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rg</a:t>
            </a:r>
          </a:p>
        </p:txBody>
      </p:sp>
      <p:sp>
        <p:nvSpPr>
          <p:cNvPr id="43" name="Oval 42">
            <a:extLst>
              <a:ext uri="{FF2B5EF4-FFF2-40B4-BE49-F238E27FC236}">
                <a16:creationId xmlns:a16="http://schemas.microsoft.com/office/drawing/2014/main" id="{EF9001DA-9CAF-4C2E-BF6A-4351305817C8}"/>
              </a:ext>
            </a:extLst>
          </p:cNvPr>
          <p:cNvSpPr/>
          <p:nvPr/>
        </p:nvSpPr>
        <p:spPr>
          <a:xfrm>
            <a:off x="7474794" y="5289213"/>
            <a:ext cx="2214302"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146" name="Picture 2" descr="Mountain, Nature, Sky, Landscape">
            <a:extLst>
              <a:ext uri="{FF2B5EF4-FFF2-40B4-BE49-F238E27FC236}">
                <a16:creationId xmlns:a16="http://schemas.microsoft.com/office/drawing/2014/main" id="{0F72BC39-D0F7-4881-8B78-15AA89B0EB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4484" y="2614232"/>
            <a:ext cx="3016343" cy="23948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5B3FE22-FA04-437C-A273-480C00BA27E2}"/>
              </a:ext>
            </a:extLst>
          </p:cNvPr>
          <p:cNvPicPr>
            <a:picLocks noChangeAspect="1"/>
          </p:cNvPicPr>
          <p:nvPr/>
        </p:nvPicPr>
        <p:blipFill>
          <a:blip r:embed="rId5"/>
          <a:stretch>
            <a:fillRect/>
          </a:stretch>
        </p:blipFill>
        <p:spPr>
          <a:xfrm>
            <a:off x="7616178" y="2750149"/>
            <a:ext cx="1931534" cy="2258913"/>
          </a:xfrm>
          <a:prstGeom prst="rect">
            <a:avLst/>
          </a:prstGeom>
        </p:spPr>
      </p:pic>
      <p:cxnSp>
        <p:nvCxnSpPr>
          <p:cNvPr id="7" name="Straight Connector 6">
            <a:extLst>
              <a:ext uri="{FF2B5EF4-FFF2-40B4-BE49-F238E27FC236}">
                <a16:creationId xmlns:a16="http://schemas.microsoft.com/office/drawing/2014/main" id="{45C044C5-8AB6-4BEC-9DE6-BAEFAD937573}"/>
              </a:ext>
            </a:extLst>
          </p:cNvPr>
          <p:cNvCxnSpPr>
            <a:cxnSpLocks/>
          </p:cNvCxnSpPr>
          <p:nvPr/>
        </p:nvCxnSpPr>
        <p:spPr>
          <a:xfrm>
            <a:off x="6047600" y="2109386"/>
            <a:ext cx="828000" cy="3193"/>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5A56663-C8EB-484A-B405-3220B2B815F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73541" y="2641000"/>
            <a:ext cx="1829363" cy="3356787"/>
          </a:xfrm>
          <a:prstGeom prst="rect">
            <a:avLst/>
          </a:prstGeom>
        </p:spPr>
      </p:pic>
      <p:sp>
        <p:nvSpPr>
          <p:cNvPr id="18" name="Action Button: Custom 16">
            <a:hlinkClick r:id="" action="ppaction://noaction" highlightClick="1">
              <a:snd r:embed="rId7" name="Burg.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6</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5632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a:t>
            </a:r>
            <a:r>
              <a:rPr lang="en-US" sz="5400" dirty="0">
                <a:solidFill>
                  <a:srgbClr val="4472C4">
                    <a:lumMod val="50000"/>
                  </a:srgbClr>
                </a:solidFill>
                <a:latin typeface="Century Gothic" panose="020F0302020204030204"/>
              </a:rPr>
              <a:t>3</a:t>
            </a: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Slides 9-11</a:t>
            </a:r>
          </a:p>
        </p:txBody>
      </p:sp>
    </p:spTree>
    <p:extLst>
      <p:ext uri="{BB962C8B-B14F-4D97-AF65-F5344CB8AC3E}">
        <p14:creationId xmlns:p14="http://schemas.microsoft.com/office/powerpoint/2010/main" val="3878432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118800" y="36000"/>
            <a:ext cx="10515600" cy="1325563"/>
          </a:xfrm>
        </p:spPr>
        <p:txBody>
          <a:bodyPr/>
          <a:lstStyle/>
          <a:p>
            <a:r>
              <a:rPr lang="en-GB" b="1" dirty="0">
                <a:solidFill>
                  <a:schemeClr val="bg1"/>
                </a:solidFill>
              </a:rPr>
              <a:t>U </a:t>
            </a:r>
            <a:r>
              <a:rPr lang="en-GB" b="1" dirty="0" err="1">
                <a:solidFill>
                  <a:schemeClr val="bg1"/>
                </a:solidFill>
              </a:rPr>
              <a:t>oder</a:t>
            </a:r>
            <a:r>
              <a:rPr lang="en-GB" b="1" dirty="0">
                <a:solidFill>
                  <a:schemeClr val="bg1"/>
                </a:solidFill>
              </a:rPr>
              <a:t> Ü?</a:t>
            </a:r>
          </a:p>
        </p:txBody>
      </p:sp>
      <p:sp>
        <p:nvSpPr>
          <p:cNvPr id="5" name="Rectangle 4"/>
          <p:cNvSpPr/>
          <p:nvPr/>
        </p:nvSpPr>
        <p:spPr>
          <a:xfrm>
            <a:off x="371281" y="1565445"/>
            <a:ext cx="2255746"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f</a:t>
            </a:r>
            <a:r>
              <a:rPr lang="en-GB" sz="5400" dirty="0" err="1">
                <a:solidFill>
                  <a:srgbClr val="DAA520"/>
                </a:solidFill>
                <a:latin typeface="Century Gothic" panose="020B0502020202020204" pitchFamily="34" charset="0"/>
              </a:rPr>
              <a:t>ü</a:t>
            </a:r>
            <a:r>
              <a:rPr lang="en-GB" sz="5400" dirty="0" err="1">
                <a:solidFill>
                  <a:schemeClr val="accent1">
                    <a:lumMod val="50000"/>
                  </a:schemeClr>
                </a:solidFill>
                <a:latin typeface="Century Gothic" panose="020B0502020202020204" pitchFamily="34" charset="0"/>
              </a:rPr>
              <a:t>hlen</a:t>
            </a:r>
            <a:endParaRPr lang="en-GB" sz="5400" dirty="0">
              <a:solidFill>
                <a:schemeClr val="accent1">
                  <a:lumMod val="50000"/>
                </a:schemeClr>
              </a:solidFill>
              <a:latin typeface="Century Gothic" panose="020B0502020202020204" pitchFamily="34" charset="0"/>
            </a:endParaRPr>
          </a:p>
        </p:txBody>
      </p:sp>
      <p:sp>
        <p:nvSpPr>
          <p:cNvPr id="6" name="Rectangle 5"/>
          <p:cNvSpPr/>
          <p:nvPr/>
        </p:nvSpPr>
        <p:spPr>
          <a:xfrm>
            <a:off x="6121513" y="4194004"/>
            <a:ext cx="3345562" cy="923330"/>
          </a:xfrm>
          <a:prstGeom prst="rect">
            <a:avLst/>
          </a:prstGeom>
        </p:spPr>
        <p:txBody>
          <a:bodyPr wrap="square">
            <a:spAutoFit/>
          </a:bodyPr>
          <a:lstStyle/>
          <a:p>
            <a:pPr algn="ctr"/>
            <a:r>
              <a:rPr lang="en-GB" sz="5400" dirty="0" err="1">
                <a:solidFill>
                  <a:srgbClr val="DAA520"/>
                </a:solidFill>
                <a:latin typeface="Century Gothic" panose="020B0502020202020204" pitchFamily="34" charset="0"/>
              </a:rPr>
              <a:t>ü</a:t>
            </a:r>
            <a:r>
              <a:rPr lang="en-GB" sz="5400" dirty="0" err="1">
                <a:solidFill>
                  <a:schemeClr val="accent1">
                    <a:lumMod val="50000"/>
                  </a:schemeClr>
                </a:solidFill>
                <a:latin typeface="Century Gothic" panose="020B0502020202020204" pitchFamily="34" charset="0"/>
              </a:rPr>
              <a:t>ber</a:t>
            </a:r>
            <a:endParaRPr lang="en-GB" sz="5400" dirty="0">
              <a:solidFill>
                <a:schemeClr val="accent1">
                  <a:lumMod val="50000"/>
                </a:schemeClr>
              </a:solidFill>
              <a:latin typeface="Century Gothic" panose="020B0502020202020204" pitchFamily="34" charset="0"/>
            </a:endParaRPr>
          </a:p>
        </p:txBody>
      </p:sp>
      <p:sp>
        <p:nvSpPr>
          <p:cNvPr id="7" name="Rectangle 6"/>
          <p:cNvSpPr/>
          <p:nvPr/>
        </p:nvSpPr>
        <p:spPr>
          <a:xfrm>
            <a:off x="3347253" y="1701161"/>
            <a:ext cx="2392307"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gr</a:t>
            </a:r>
            <a:r>
              <a:rPr lang="en-GB" sz="5400" dirty="0" err="1">
                <a:solidFill>
                  <a:srgbClr val="DAA520"/>
                </a:solidFill>
                <a:latin typeface="Century Gothic" panose="020B0502020202020204" pitchFamily="34" charset="0"/>
              </a:rPr>
              <a:t>ü</a:t>
            </a:r>
            <a:r>
              <a:rPr lang="en-GB" sz="5400" dirty="0" err="1">
                <a:solidFill>
                  <a:schemeClr val="accent1">
                    <a:lumMod val="50000"/>
                  </a:schemeClr>
                </a:solidFill>
                <a:latin typeface="Century Gothic" panose="020B0502020202020204" pitchFamily="34" charset="0"/>
              </a:rPr>
              <a:t>n</a:t>
            </a:r>
            <a:endParaRPr lang="en-GB" sz="5400" i="1" dirty="0">
              <a:solidFill>
                <a:schemeClr val="accent1">
                  <a:lumMod val="50000"/>
                </a:schemeClr>
              </a:solidFill>
              <a:latin typeface="Century Gothic" panose="020B0502020202020204" pitchFamily="34" charset="0"/>
            </a:endParaRPr>
          </a:p>
        </p:txBody>
      </p:sp>
      <p:sp>
        <p:nvSpPr>
          <p:cNvPr id="8" name="Rectangle 7"/>
          <p:cNvSpPr/>
          <p:nvPr/>
        </p:nvSpPr>
        <p:spPr>
          <a:xfrm>
            <a:off x="220701" y="4105539"/>
            <a:ext cx="3616652"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die </a:t>
            </a:r>
            <a:r>
              <a:rPr lang="en-GB" sz="5400" dirty="0" err="1">
                <a:solidFill>
                  <a:schemeClr val="accent1">
                    <a:lumMod val="50000"/>
                  </a:schemeClr>
                </a:solidFill>
                <a:latin typeface="Century Gothic" panose="020B0502020202020204" pitchFamily="34" charset="0"/>
              </a:rPr>
              <a:t>K</a:t>
            </a:r>
            <a:r>
              <a:rPr lang="en-GB" sz="5400" dirty="0" err="1">
                <a:solidFill>
                  <a:srgbClr val="DAA520"/>
                </a:solidFill>
                <a:latin typeface="Century Gothic" panose="020B0502020202020204" pitchFamily="34" charset="0"/>
              </a:rPr>
              <a:t>ü</a:t>
            </a:r>
            <a:r>
              <a:rPr lang="en-GB" sz="5400" dirty="0" err="1">
                <a:solidFill>
                  <a:schemeClr val="accent1">
                    <a:lumMod val="50000"/>
                  </a:schemeClr>
                </a:solidFill>
                <a:latin typeface="Century Gothic" panose="020B0502020202020204" pitchFamily="34" charset="0"/>
              </a:rPr>
              <a:t>che</a:t>
            </a:r>
            <a:endParaRPr lang="en-GB" sz="5400" dirty="0">
              <a:solidFill>
                <a:schemeClr val="accent1">
                  <a:lumMod val="50000"/>
                </a:schemeClr>
              </a:solidFill>
              <a:latin typeface="Century Gothic" panose="020B0502020202020204" pitchFamily="34" charset="0"/>
            </a:endParaRPr>
          </a:p>
        </p:txBody>
      </p:sp>
      <p:sp>
        <p:nvSpPr>
          <p:cNvPr id="9" name="Rectangle 8"/>
          <p:cNvSpPr/>
          <p:nvPr/>
        </p:nvSpPr>
        <p:spPr>
          <a:xfrm>
            <a:off x="4476024" y="4369717"/>
            <a:ext cx="1454245"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fr</a:t>
            </a:r>
            <a:r>
              <a:rPr lang="en-GB" sz="5400" dirty="0" err="1">
                <a:solidFill>
                  <a:srgbClr val="DAA520"/>
                </a:solidFill>
                <a:latin typeface="Century Gothic" panose="020B0502020202020204" pitchFamily="34" charset="0"/>
              </a:rPr>
              <a:t>ü</a:t>
            </a:r>
            <a:r>
              <a:rPr lang="en-GB" sz="5400" dirty="0" err="1">
                <a:solidFill>
                  <a:schemeClr val="accent1">
                    <a:lumMod val="50000"/>
                  </a:schemeClr>
                </a:solidFill>
                <a:latin typeface="Century Gothic" panose="020B0502020202020204" pitchFamily="34" charset="0"/>
              </a:rPr>
              <a:t>h</a:t>
            </a:r>
            <a:endParaRPr lang="en-GB" sz="5400" dirty="0">
              <a:solidFill>
                <a:schemeClr val="accent1">
                  <a:lumMod val="50000"/>
                </a:schemeClr>
              </a:solidFill>
              <a:latin typeface="Century Gothic" panose="020B0502020202020204" pitchFamily="34" charset="0"/>
            </a:endParaRPr>
          </a:p>
        </p:txBody>
      </p:sp>
      <p:sp>
        <p:nvSpPr>
          <p:cNvPr id="20" name="Rectangle 19"/>
          <p:cNvSpPr/>
          <p:nvPr/>
        </p:nvSpPr>
        <p:spPr>
          <a:xfrm>
            <a:off x="265994" y="2804401"/>
            <a:ext cx="3616652"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g</a:t>
            </a:r>
            <a:r>
              <a:rPr lang="en-GB" sz="5400" dirty="0">
                <a:solidFill>
                  <a:srgbClr val="DAA520"/>
                </a:solidFill>
                <a:latin typeface="Century Gothic" panose="020B0502020202020204" pitchFamily="34" charset="0"/>
              </a:rPr>
              <a:t>u</a:t>
            </a:r>
            <a:r>
              <a:rPr lang="en-GB" sz="5400" dirty="0">
                <a:solidFill>
                  <a:schemeClr val="accent1">
                    <a:lumMod val="50000"/>
                  </a:schemeClr>
                </a:solidFill>
                <a:latin typeface="Century Gothic" panose="020B0502020202020204" pitchFamily="34" charset="0"/>
              </a:rPr>
              <a:t>t</a:t>
            </a:r>
          </a:p>
        </p:txBody>
      </p:sp>
      <p:sp>
        <p:nvSpPr>
          <p:cNvPr id="21" name="Rectangle 20"/>
          <p:cNvSpPr/>
          <p:nvPr/>
        </p:nvSpPr>
        <p:spPr>
          <a:xfrm>
            <a:off x="4543407" y="2854468"/>
            <a:ext cx="4315435"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die </a:t>
            </a:r>
            <a:r>
              <a:rPr lang="en-GB" sz="5400" dirty="0" err="1">
                <a:solidFill>
                  <a:schemeClr val="accent1">
                    <a:lumMod val="50000"/>
                  </a:schemeClr>
                </a:solidFill>
                <a:latin typeface="Century Gothic" panose="020B0502020202020204" pitchFamily="34" charset="0"/>
              </a:rPr>
              <a:t>N</a:t>
            </a:r>
            <a:r>
              <a:rPr lang="en-GB" sz="5400" dirty="0" err="1">
                <a:solidFill>
                  <a:srgbClr val="DAA520"/>
                </a:solidFill>
                <a:latin typeface="Century Gothic" panose="020B0502020202020204" pitchFamily="34" charset="0"/>
              </a:rPr>
              <a:t>u</a:t>
            </a:r>
            <a:r>
              <a:rPr lang="en-GB" sz="5400" dirty="0" err="1">
                <a:solidFill>
                  <a:schemeClr val="accent1">
                    <a:lumMod val="50000"/>
                  </a:schemeClr>
                </a:solidFill>
                <a:latin typeface="Century Gothic" panose="020B0502020202020204" pitchFamily="34" charset="0"/>
              </a:rPr>
              <a:t>mmer</a:t>
            </a:r>
            <a:endParaRPr lang="en-GB" sz="5400" dirty="0">
              <a:solidFill>
                <a:schemeClr val="accent1">
                  <a:lumMod val="50000"/>
                </a:schemeClr>
              </a:solidFill>
              <a:latin typeface="Century Gothic" panose="020B0502020202020204" pitchFamily="34" charset="0"/>
            </a:endParaRPr>
          </a:p>
        </p:txBody>
      </p:sp>
      <p:sp>
        <p:nvSpPr>
          <p:cNvPr id="22" name="Rectangle 21"/>
          <p:cNvSpPr/>
          <p:nvPr/>
        </p:nvSpPr>
        <p:spPr>
          <a:xfrm>
            <a:off x="776950" y="5308301"/>
            <a:ext cx="3616652"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der Z</a:t>
            </a:r>
            <a:r>
              <a:rPr lang="en-GB" sz="5400" dirty="0">
                <a:solidFill>
                  <a:srgbClr val="DAA520"/>
                </a:solidFill>
                <a:latin typeface="Century Gothic" panose="020B0502020202020204" pitchFamily="34" charset="0"/>
              </a:rPr>
              <a:t>u</a:t>
            </a:r>
            <a:r>
              <a:rPr lang="en-GB" sz="5400" dirty="0">
                <a:solidFill>
                  <a:schemeClr val="accent1">
                    <a:lumMod val="50000"/>
                  </a:schemeClr>
                </a:solidFill>
                <a:latin typeface="Century Gothic" panose="020B0502020202020204" pitchFamily="34" charset="0"/>
              </a:rPr>
              <a:t>g</a:t>
            </a:r>
          </a:p>
        </p:txBody>
      </p:sp>
      <p:sp>
        <p:nvSpPr>
          <p:cNvPr id="23" name="Rectangle 22"/>
          <p:cNvSpPr/>
          <p:nvPr/>
        </p:nvSpPr>
        <p:spPr>
          <a:xfrm>
            <a:off x="5173904" y="5468759"/>
            <a:ext cx="4315435"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die </a:t>
            </a:r>
            <a:r>
              <a:rPr lang="en-GB" sz="5400" dirty="0" err="1">
                <a:solidFill>
                  <a:schemeClr val="accent1">
                    <a:lumMod val="50000"/>
                  </a:schemeClr>
                </a:solidFill>
                <a:latin typeface="Century Gothic" panose="020B0502020202020204" pitchFamily="34" charset="0"/>
              </a:rPr>
              <a:t>K</a:t>
            </a:r>
            <a:r>
              <a:rPr lang="en-GB" sz="5400" dirty="0" err="1">
                <a:solidFill>
                  <a:srgbClr val="DAA520"/>
                </a:solidFill>
                <a:latin typeface="Century Gothic" panose="020B0502020202020204" pitchFamily="34" charset="0"/>
              </a:rPr>
              <a:t>u</a:t>
            </a:r>
            <a:r>
              <a:rPr lang="en-GB" sz="5400" dirty="0" err="1">
                <a:solidFill>
                  <a:schemeClr val="accent1">
                    <a:lumMod val="50000"/>
                  </a:schemeClr>
                </a:solidFill>
                <a:latin typeface="Century Gothic" panose="020B0502020202020204" pitchFamily="34" charset="0"/>
              </a:rPr>
              <a:t>nst</a:t>
            </a:r>
            <a:endParaRPr lang="en-GB" sz="5400" dirty="0">
              <a:solidFill>
                <a:schemeClr val="accent1">
                  <a:lumMod val="50000"/>
                </a:schemeClr>
              </a:solidFill>
              <a:latin typeface="Century Gothic" panose="020B0502020202020204" pitchFamily="34" charset="0"/>
            </a:endParaRPr>
          </a:p>
        </p:txBody>
      </p:sp>
      <p:sp>
        <p:nvSpPr>
          <p:cNvPr id="24" name="Rectangle 23"/>
          <p:cNvSpPr/>
          <p:nvPr/>
        </p:nvSpPr>
        <p:spPr>
          <a:xfrm>
            <a:off x="5900760" y="1205856"/>
            <a:ext cx="3616652"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das </a:t>
            </a:r>
            <a:r>
              <a:rPr lang="en-GB" sz="5400" dirty="0" err="1">
                <a:solidFill>
                  <a:schemeClr val="accent1">
                    <a:lumMod val="50000"/>
                  </a:schemeClr>
                </a:solidFill>
                <a:latin typeface="Century Gothic" panose="020B0502020202020204" pitchFamily="34" charset="0"/>
              </a:rPr>
              <a:t>B</a:t>
            </a:r>
            <a:r>
              <a:rPr lang="en-GB" sz="5400" dirty="0" err="1">
                <a:solidFill>
                  <a:srgbClr val="DAA520"/>
                </a:solidFill>
                <a:latin typeface="Century Gothic" panose="020B0502020202020204" pitchFamily="34" charset="0"/>
              </a:rPr>
              <a:t>u</a:t>
            </a:r>
            <a:r>
              <a:rPr lang="en-GB" sz="5400" dirty="0" err="1">
                <a:solidFill>
                  <a:schemeClr val="accent1">
                    <a:lumMod val="50000"/>
                  </a:schemeClr>
                </a:solidFill>
                <a:latin typeface="Century Gothic" panose="020B0502020202020204" pitchFamily="34" charset="0"/>
              </a:rPr>
              <a:t>ch</a:t>
            </a:r>
            <a:endParaRPr lang="en-GB" sz="5400" dirty="0">
              <a:solidFill>
                <a:schemeClr val="accent1">
                  <a:lumMod val="50000"/>
                </a:schemeClr>
              </a:solidFill>
              <a:latin typeface="Century Gothic" panose="020B0502020202020204" pitchFamily="34" charset="0"/>
            </a:endParaRPr>
          </a:p>
        </p:txBody>
      </p:sp>
      <p:sp>
        <p:nvSpPr>
          <p:cNvPr id="27" name="Rectangle 26"/>
          <p:cNvSpPr/>
          <p:nvPr/>
        </p:nvSpPr>
        <p:spPr>
          <a:xfrm>
            <a:off x="10792073" y="1312991"/>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8"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29"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30"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31"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32" name="Rectangle 31"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34" name="Rectangle 33"/>
          <p:cNvSpPr/>
          <p:nvPr/>
        </p:nvSpPr>
        <p:spPr>
          <a:xfrm>
            <a:off x="9982147" y="549388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p:cNvCxnSpPr/>
          <p:nvPr/>
        </p:nvCxnSpPr>
        <p:spPr>
          <a:xfrm>
            <a:off x="10103675" y="5489143"/>
            <a:ext cx="5256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10813222" y="133721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41"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630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29"/>
                                        </p:tgtEl>
                                      </p:cBhvr>
                                    </p:animEffect>
                                    <p:set>
                                      <p:cBhvr>
                                        <p:cTn id="7" dur="1" fill="hold">
                                          <p:stCondLst>
                                            <p:cond delay="58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9764830B-CD5C-204D-A795-95E5F96EB48C}"/>
              </a:ext>
            </a:extLst>
          </p:cNvPr>
          <p:cNvSpPr>
            <a:spLocks noGrp="1"/>
          </p:cNvSpPr>
          <p:nvPr>
            <p:ph type="title"/>
          </p:nvPr>
        </p:nvSpPr>
        <p:spPr>
          <a:xfrm>
            <a:off x="118800" y="36000"/>
            <a:ext cx="10515600" cy="1325563"/>
          </a:xfrm>
        </p:spPr>
        <p:txBody>
          <a:bodyPr/>
          <a:lstStyle/>
          <a:p>
            <a:r>
              <a:rPr lang="en-US" b="1" dirty="0">
                <a:solidFill>
                  <a:schemeClr val="bg1"/>
                </a:solidFill>
              </a:rPr>
              <a:t>U </a:t>
            </a:r>
            <a:r>
              <a:rPr lang="en-US" b="1" dirty="0" err="1">
                <a:solidFill>
                  <a:schemeClr val="bg1"/>
                </a:solidFill>
              </a:rPr>
              <a:t>oder</a:t>
            </a:r>
            <a:r>
              <a:rPr lang="en-US" b="1" dirty="0">
                <a:solidFill>
                  <a:schemeClr val="bg1"/>
                </a:solidFill>
              </a:rPr>
              <a:t> </a:t>
            </a:r>
            <a:r>
              <a:rPr lang="en-US" b="1" dirty="0" err="1">
                <a:solidFill>
                  <a:schemeClr val="bg1"/>
                </a:solidFill>
              </a:rPr>
              <a:t>Ü</a:t>
            </a:r>
            <a:r>
              <a:rPr lang="en-US" b="1" dirty="0">
                <a:solidFill>
                  <a:schemeClr val="bg1"/>
                </a:solidFill>
              </a:rPr>
              <a:t>?</a:t>
            </a:r>
          </a:p>
        </p:txBody>
      </p:sp>
      <p:graphicFrame>
        <p:nvGraphicFramePr>
          <p:cNvPr id="4" name="Content Placeholder 3">
            <a:extLst>
              <a:ext uri="{FF2B5EF4-FFF2-40B4-BE49-F238E27FC236}">
                <a16:creationId xmlns:a16="http://schemas.microsoft.com/office/drawing/2014/main" id="{16086862-CECF-7748-A204-AB3BB415ECEA}"/>
              </a:ext>
            </a:extLst>
          </p:cNvPr>
          <p:cNvGraphicFramePr>
            <a:graphicFrameLocks noGrp="1"/>
          </p:cNvGraphicFramePr>
          <p:nvPr>
            <p:ph idx="1"/>
          </p:nvPr>
        </p:nvGraphicFramePr>
        <p:xfrm>
          <a:off x="1162998" y="1858656"/>
          <a:ext cx="6550152" cy="4245990"/>
        </p:xfrm>
        <a:graphic>
          <a:graphicData uri="http://schemas.openxmlformats.org/drawingml/2006/table">
            <a:tbl>
              <a:tblPr firstRow="1" bandRow="1">
                <a:tableStyleId>{5940675A-B579-460E-94D1-54222C63F5DA}</a:tableStyleId>
              </a:tblPr>
              <a:tblGrid>
                <a:gridCol w="810700">
                  <a:extLst>
                    <a:ext uri="{9D8B030D-6E8A-4147-A177-3AD203B41FA5}">
                      <a16:colId xmlns:a16="http://schemas.microsoft.com/office/drawing/2014/main" val="3950126640"/>
                    </a:ext>
                  </a:extLst>
                </a:gridCol>
                <a:gridCol w="2685356">
                  <a:extLst>
                    <a:ext uri="{9D8B030D-6E8A-4147-A177-3AD203B41FA5}">
                      <a16:colId xmlns:a16="http://schemas.microsoft.com/office/drawing/2014/main" val="3344912302"/>
                    </a:ext>
                  </a:extLst>
                </a:gridCol>
                <a:gridCol w="3054096">
                  <a:extLst>
                    <a:ext uri="{9D8B030D-6E8A-4147-A177-3AD203B41FA5}">
                      <a16:colId xmlns:a16="http://schemas.microsoft.com/office/drawing/2014/main" val="1205356158"/>
                    </a:ext>
                  </a:extLst>
                </a:gridCol>
              </a:tblGrid>
              <a:tr h="606570">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r>
                        <a:rPr lang="en-US" sz="2800" b="1" dirty="0">
                          <a:solidFill>
                            <a:schemeClr val="accent1">
                              <a:lumMod val="50000"/>
                            </a:schemeClr>
                          </a:solidFill>
                          <a:latin typeface="Century Gothic" panose="020B0502020202020204" pitchFamily="34" charset="0"/>
                        </a:rPr>
                        <a:t>U</a:t>
                      </a:r>
                    </a:p>
                  </a:txBody>
                  <a:tcPr/>
                </a:tc>
                <a:tc>
                  <a:txBody>
                    <a:bodyPr/>
                    <a:lstStyle/>
                    <a:p>
                      <a:pPr algn="ctr"/>
                      <a:r>
                        <a:rPr lang="en-US" sz="2800" b="1" dirty="0" err="1">
                          <a:solidFill>
                            <a:schemeClr val="accent1">
                              <a:lumMod val="50000"/>
                            </a:schemeClr>
                          </a:solidFill>
                          <a:latin typeface="Century Gothic" panose="020B0502020202020204" pitchFamily="34" charset="0"/>
                        </a:rPr>
                        <a:t>Ü</a:t>
                      </a:r>
                      <a:endParaRPr lang="en-US" sz="28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715129028"/>
                  </a:ext>
                </a:extLst>
              </a:tr>
              <a:tr h="606570">
                <a:tc>
                  <a:txBody>
                    <a:bodyPr/>
                    <a:lstStyle/>
                    <a:p>
                      <a:pPr algn="ctr"/>
                      <a:r>
                        <a:rPr lang="en-US" sz="2800" dirty="0">
                          <a:solidFill>
                            <a:srgbClr val="1F4E79"/>
                          </a:solidFill>
                          <a:latin typeface="Century Gothic" panose="020B0502020202020204" pitchFamily="34" charset="0"/>
                        </a:rPr>
                        <a:t>1</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205066383"/>
                  </a:ext>
                </a:extLst>
              </a:tr>
              <a:tr h="606570">
                <a:tc>
                  <a:txBody>
                    <a:bodyPr/>
                    <a:lstStyle/>
                    <a:p>
                      <a:pPr algn="ctr"/>
                      <a:r>
                        <a:rPr lang="en-US" sz="2800" dirty="0">
                          <a:solidFill>
                            <a:srgbClr val="1F4E79"/>
                          </a:solidFill>
                          <a:latin typeface="Century Gothic" panose="020B0502020202020204" pitchFamily="34" charset="0"/>
                        </a:rPr>
                        <a:t>2</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053432651"/>
                  </a:ext>
                </a:extLst>
              </a:tr>
              <a:tr h="606570">
                <a:tc>
                  <a:txBody>
                    <a:bodyPr/>
                    <a:lstStyle/>
                    <a:p>
                      <a:pPr algn="ctr"/>
                      <a:r>
                        <a:rPr lang="en-US" sz="2800" dirty="0">
                          <a:solidFill>
                            <a:srgbClr val="1F4E79"/>
                          </a:solidFill>
                          <a:latin typeface="Century Gothic" panose="020B0502020202020204" pitchFamily="34" charset="0"/>
                        </a:rPr>
                        <a:t>3</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91358385"/>
                  </a:ext>
                </a:extLst>
              </a:tr>
              <a:tr h="606570">
                <a:tc>
                  <a:txBody>
                    <a:bodyPr/>
                    <a:lstStyle/>
                    <a:p>
                      <a:pPr algn="ctr"/>
                      <a:r>
                        <a:rPr lang="en-US" sz="2800" dirty="0">
                          <a:solidFill>
                            <a:srgbClr val="1F4E79"/>
                          </a:solidFill>
                          <a:latin typeface="Century Gothic" panose="020B0502020202020204" pitchFamily="34" charset="0"/>
                        </a:rPr>
                        <a:t>4</a:t>
                      </a:r>
                    </a:p>
                  </a:txBody>
                  <a:tcPr/>
                </a:tc>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2284724033"/>
                  </a:ext>
                </a:extLst>
              </a:tr>
              <a:tr h="606570">
                <a:tc>
                  <a:txBody>
                    <a:bodyPr/>
                    <a:lstStyle/>
                    <a:p>
                      <a:pPr algn="ctr"/>
                      <a:r>
                        <a:rPr lang="en-US" sz="2800" dirty="0">
                          <a:solidFill>
                            <a:srgbClr val="1F4E79"/>
                          </a:solidFill>
                          <a:latin typeface="Century Gothic" panose="020B0502020202020204" pitchFamily="34" charset="0"/>
                        </a:rPr>
                        <a:t>5</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228795362"/>
                  </a:ext>
                </a:extLst>
              </a:tr>
              <a:tr h="606570">
                <a:tc>
                  <a:txBody>
                    <a:bodyPr/>
                    <a:lstStyle/>
                    <a:p>
                      <a:pPr algn="ctr"/>
                      <a:r>
                        <a:rPr lang="en-US" sz="2800" dirty="0">
                          <a:solidFill>
                            <a:srgbClr val="1F4E79"/>
                          </a:solidFill>
                          <a:latin typeface="Century Gothic" panose="020B0502020202020204" pitchFamily="34" charset="0"/>
                        </a:rPr>
                        <a:t>6</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dirty="0">
                        <a:solidFill>
                          <a:srgbClr val="1F4E79"/>
                        </a:solidFill>
                        <a:latin typeface="Century Gothic" panose="020B0502020202020204" pitchFamily="34" charset="0"/>
                      </a:endParaRPr>
                    </a:p>
                  </a:txBody>
                  <a:tcPr/>
                </a:tc>
                <a:extLst>
                  <a:ext uri="{0D108BD9-81ED-4DB2-BD59-A6C34878D82A}">
                    <a16:rowId xmlns:a16="http://schemas.microsoft.com/office/drawing/2014/main" val="1194421421"/>
                  </a:ext>
                </a:extLst>
              </a:tr>
            </a:tbl>
          </a:graphicData>
        </a:graphic>
      </p:graphicFrame>
      <p:pic>
        <p:nvPicPr>
          <p:cNvPr id="5" name="Picture 4">
            <a:extLst>
              <a:ext uri="{FF2B5EF4-FFF2-40B4-BE49-F238E27FC236}">
                <a16:creationId xmlns:a16="http://schemas.microsoft.com/office/drawing/2014/main" id="{EB5B1F15-79EB-C541-B3E9-BE2744BD4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2486418"/>
            <a:ext cx="493476" cy="514037"/>
          </a:xfrm>
          <a:prstGeom prst="rect">
            <a:avLst/>
          </a:prstGeom>
        </p:spPr>
      </p:pic>
      <p:pic>
        <p:nvPicPr>
          <p:cNvPr id="6" name="Picture 5">
            <a:extLst>
              <a:ext uri="{FF2B5EF4-FFF2-40B4-BE49-F238E27FC236}">
                <a16:creationId xmlns:a16="http://schemas.microsoft.com/office/drawing/2014/main" id="{940C4798-AAC8-0849-8D38-DC78E6C63C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3106541"/>
            <a:ext cx="493476" cy="514037"/>
          </a:xfrm>
          <a:prstGeom prst="rect">
            <a:avLst/>
          </a:prstGeom>
        </p:spPr>
      </p:pic>
      <p:pic>
        <p:nvPicPr>
          <p:cNvPr id="7" name="Picture 6">
            <a:extLst>
              <a:ext uri="{FF2B5EF4-FFF2-40B4-BE49-F238E27FC236}">
                <a16:creationId xmlns:a16="http://schemas.microsoft.com/office/drawing/2014/main" id="{537D209A-4C59-F34E-BCF7-09A08B231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3734940"/>
            <a:ext cx="493476" cy="514037"/>
          </a:xfrm>
          <a:prstGeom prst="rect">
            <a:avLst/>
          </a:prstGeom>
        </p:spPr>
      </p:pic>
      <p:pic>
        <p:nvPicPr>
          <p:cNvPr id="8" name="Picture 7">
            <a:extLst>
              <a:ext uri="{FF2B5EF4-FFF2-40B4-BE49-F238E27FC236}">
                <a16:creationId xmlns:a16="http://schemas.microsoft.com/office/drawing/2014/main" id="{F93AA097-1A96-634E-A074-0C36BA1F8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4323160"/>
            <a:ext cx="493476" cy="514037"/>
          </a:xfrm>
          <a:prstGeom prst="rect">
            <a:avLst/>
          </a:prstGeom>
        </p:spPr>
      </p:pic>
      <p:pic>
        <p:nvPicPr>
          <p:cNvPr id="9" name="Picture 8">
            <a:extLst>
              <a:ext uri="{FF2B5EF4-FFF2-40B4-BE49-F238E27FC236}">
                <a16:creationId xmlns:a16="http://schemas.microsoft.com/office/drawing/2014/main" id="{7EDB6123-E054-6347-86DB-BE7BEC56BA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4943854"/>
            <a:ext cx="493476" cy="514037"/>
          </a:xfrm>
          <a:prstGeom prst="rect">
            <a:avLst/>
          </a:prstGeom>
        </p:spPr>
      </p:pic>
      <p:pic>
        <p:nvPicPr>
          <p:cNvPr id="10" name="Picture 9">
            <a:extLst>
              <a:ext uri="{FF2B5EF4-FFF2-40B4-BE49-F238E27FC236}">
                <a16:creationId xmlns:a16="http://schemas.microsoft.com/office/drawing/2014/main" id="{5E5D8AE3-5650-0240-B3A9-ECCF6E2DC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5553427"/>
            <a:ext cx="493476" cy="514037"/>
          </a:xfrm>
          <a:prstGeom prst="rect">
            <a:avLst/>
          </a:prstGeom>
        </p:spPr>
      </p:pic>
      <p:pic>
        <p:nvPicPr>
          <p:cNvPr id="11" name="Picture 10">
            <a:extLst>
              <a:ext uri="{FF2B5EF4-FFF2-40B4-BE49-F238E27FC236}">
                <a16:creationId xmlns:a16="http://schemas.microsoft.com/office/drawing/2014/main" id="{890E52A7-80B7-204A-876B-FA2260AE3DC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42832" y="534515"/>
            <a:ext cx="2086170" cy="2154550"/>
          </a:xfrm>
          <a:prstGeom prst="rect">
            <a:avLst/>
          </a:prstGeom>
        </p:spPr>
      </p:pic>
      <p:sp>
        <p:nvSpPr>
          <p:cNvPr id="18" name="Action Button: Custom 17">
            <a:hlinkClick r:id="" action="ppaction://noaction" highlightClick="1">
              <a:snd r:embed="rId6" name="10.1.wav"/>
            </a:hlinkClick>
            <a:extLst>
              <a:ext uri="{FF2B5EF4-FFF2-40B4-BE49-F238E27FC236}">
                <a16:creationId xmlns:a16="http://schemas.microsoft.com/office/drawing/2014/main" id="{F07E3867-F7FA-2C4A-BC70-84310E19BCAB}"/>
              </a:ext>
            </a:extLst>
          </p:cNvPr>
          <p:cNvSpPr/>
          <p:nvPr/>
        </p:nvSpPr>
        <p:spPr>
          <a:xfrm>
            <a:off x="1355895" y="2530622"/>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19" name="Action Button: Custom 18">
            <a:hlinkClick r:id="" action="ppaction://noaction" highlightClick="1">
              <a:snd r:embed="rId7" name="10.2.wav"/>
            </a:hlinkClick>
            <a:extLst>
              <a:ext uri="{FF2B5EF4-FFF2-40B4-BE49-F238E27FC236}">
                <a16:creationId xmlns:a16="http://schemas.microsoft.com/office/drawing/2014/main" id="{C3E5AF3D-3994-4C43-8588-9E9CCEE761C0}"/>
              </a:ext>
            </a:extLst>
          </p:cNvPr>
          <p:cNvSpPr/>
          <p:nvPr/>
        </p:nvSpPr>
        <p:spPr>
          <a:xfrm>
            <a:off x="1355894" y="3137097"/>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20" name="Action Button: Custom 19">
            <a:hlinkClick r:id="" action="ppaction://noaction" highlightClick="1">
              <a:snd r:embed="rId8" name="10.3.wav"/>
            </a:hlinkClick>
            <a:extLst>
              <a:ext uri="{FF2B5EF4-FFF2-40B4-BE49-F238E27FC236}">
                <a16:creationId xmlns:a16="http://schemas.microsoft.com/office/drawing/2014/main" id="{5FCCF282-087E-564A-BD93-369FFAFE68A5}"/>
              </a:ext>
            </a:extLst>
          </p:cNvPr>
          <p:cNvSpPr/>
          <p:nvPr/>
        </p:nvSpPr>
        <p:spPr>
          <a:xfrm>
            <a:off x="1351442" y="3745403"/>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21" name="Action Button: Custom 20">
            <a:hlinkClick r:id="" action="ppaction://noaction" highlightClick="1">
              <a:snd r:embed="rId9" name="10.4.wav"/>
            </a:hlinkClick>
            <a:extLst>
              <a:ext uri="{FF2B5EF4-FFF2-40B4-BE49-F238E27FC236}">
                <a16:creationId xmlns:a16="http://schemas.microsoft.com/office/drawing/2014/main" id="{8A35A801-A8D6-7D41-AD2C-8867498F7C77}"/>
              </a:ext>
            </a:extLst>
          </p:cNvPr>
          <p:cNvSpPr/>
          <p:nvPr/>
        </p:nvSpPr>
        <p:spPr>
          <a:xfrm>
            <a:off x="1351441" y="4351862"/>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22" name="Action Button: Custom 21">
            <a:hlinkClick r:id="" action="ppaction://noaction" highlightClick="1">
              <a:snd r:embed="rId10" name="10.5.wav"/>
            </a:hlinkClick>
            <a:extLst>
              <a:ext uri="{FF2B5EF4-FFF2-40B4-BE49-F238E27FC236}">
                <a16:creationId xmlns:a16="http://schemas.microsoft.com/office/drawing/2014/main" id="{F59E8C6F-052D-3443-8EAA-F491A2406530}"/>
              </a:ext>
            </a:extLst>
          </p:cNvPr>
          <p:cNvSpPr/>
          <p:nvPr/>
        </p:nvSpPr>
        <p:spPr>
          <a:xfrm>
            <a:off x="1351441" y="4955597"/>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23" name="Action Button: Custom 22">
            <a:hlinkClick r:id="" action="ppaction://noaction" highlightClick="1">
              <a:snd r:embed="rId11" name="10.6.wav"/>
            </a:hlinkClick>
            <a:extLst>
              <a:ext uri="{FF2B5EF4-FFF2-40B4-BE49-F238E27FC236}">
                <a16:creationId xmlns:a16="http://schemas.microsoft.com/office/drawing/2014/main" id="{CEBFFF0E-EDCC-6C44-BF79-EBA3FC3667CD}"/>
              </a:ext>
            </a:extLst>
          </p:cNvPr>
          <p:cNvSpPr/>
          <p:nvPr/>
        </p:nvSpPr>
        <p:spPr>
          <a:xfrm>
            <a:off x="1355896" y="5562828"/>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27"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97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9764830B-CD5C-204D-A795-95E5F96EB48C}"/>
              </a:ext>
            </a:extLst>
          </p:cNvPr>
          <p:cNvSpPr>
            <a:spLocks noGrp="1"/>
          </p:cNvSpPr>
          <p:nvPr>
            <p:ph type="title"/>
          </p:nvPr>
        </p:nvSpPr>
        <p:spPr>
          <a:xfrm>
            <a:off x="118800" y="36000"/>
            <a:ext cx="10515600" cy="1325563"/>
          </a:xfrm>
        </p:spPr>
        <p:txBody>
          <a:bodyPr/>
          <a:lstStyle/>
          <a:p>
            <a:r>
              <a:rPr lang="en-US" b="1" dirty="0">
                <a:solidFill>
                  <a:schemeClr val="bg1"/>
                </a:solidFill>
              </a:rPr>
              <a:t>U </a:t>
            </a:r>
            <a:r>
              <a:rPr lang="en-US" b="1" dirty="0" err="1">
                <a:solidFill>
                  <a:schemeClr val="bg1"/>
                </a:solidFill>
              </a:rPr>
              <a:t>oder</a:t>
            </a:r>
            <a:r>
              <a:rPr lang="en-US" b="1" dirty="0">
                <a:solidFill>
                  <a:schemeClr val="bg1"/>
                </a:solidFill>
              </a:rPr>
              <a:t> Ü? [2]</a:t>
            </a:r>
          </a:p>
        </p:txBody>
      </p:sp>
      <p:graphicFrame>
        <p:nvGraphicFramePr>
          <p:cNvPr id="4" name="Content Placeholder 3">
            <a:extLst>
              <a:ext uri="{FF2B5EF4-FFF2-40B4-BE49-F238E27FC236}">
                <a16:creationId xmlns:a16="http://schemas.microsoft.com/office/drawing/2014/main" id="{16086862-CECF-7748-A204-AB3BB415ECEA}"/>
              </a:ext>
            </a:extLst>
          </p:cNvPr>
          <p:cNvGraphicFramePr>
            <a:graphicFrameLocks noGrp="1"/>
          </p:cNvGraphicFramePr>
          <p:nvPr>
            <p:ph idx="1"/>
          </p:nvPr>
        </p:nvGraphicFramePr>
        <p:xfrm>
          <a:off x="1162998" y="1858656"/>
          <a:ext cx="6550152" cy="4245990"/>
        </p:xfrm>
        <a:graphic>
          <a:graphicData uri="http://schemas.openxmlformats.org/drawingml/2006/table">
            <a:tbl>
              <a:tblPr firstRow="1" bandRow="1">
                <a:tableStyleId>{5940675A-B579-460E-94D1-54222C63F5DA}</a:tableStyleId>
              </a:tblPr>
              <a:tblGrid>
                <a:gridCol w="810700">
                  <a:extLst>
                    <a:ext uri="{9D8B030D-6E8A-4147-A177-3AD203B41FA5}">
                      <a16:colId xmlns:a16="http://schemas.microsoft.com/office/drawing/2014/main" val="3950126640"/>
                    </a:ext>
                  </a:extLst>
                </a:gridCol>
                <a:gridCol w="2685356">
                  <a:extLst>
                    <a:ext uri="{9D8B030D-6E8A-4147-A177-3AD203B41FA5}">
                      <a16:colId xmlns:a16="http://schemas.microsoft.com/office/drawing/2014/main" val="3344912302"/>
                    </a:ext>
                  </a:extLst>
                </a:gridCol>
                <a:gridCol w="3054096">
                  <a:extLst>
                    <a:ext uri="{9D8B030D-6E8A-4147-A177-3AD203B41FA5}">
                      <a16:colId xmlns:a16="http://schemas.microsoft.com/office/drawing/2014/main" val="1205356158"/>
                    </a:ext>
                  </a:extLst>
                </a:gridCol>
              </a:tblGrid>
              <a:tr h="606570">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r>
                        <a:rPr lang="en-US" sz="2800" b="1" dirty="0">
                          <a:solidFill>
                            <a:schemeClr val="accent1">
                              <a:lumMod val="50000"/>
                            </a:schemeClr>
                          </a:solidFill>
                          <a:latin typeface="Century Gothic" panose="020B0502020202020204" pitchFamily="34" charset="0"/>
                        </a:rPr>
                        <a:t>U</a:t>
                      </a:r>
                    </a:p>
                  </a:txBody>
                  <a:tcPr/>
                </a:tc>
                <a:tc>
                  <a:txBody>
                    <a:bodyPr/>
                    <a:lstStyle/>
                    <a:p>
                      <a:pPr algn="ctr"/>
                      <a:r>
                        <a:rPr lang="en-US" sz="2800" b="1" dirty="0" err="1">
                          <a:solidFill>
                            <a:schemeClr val="accent1">
                              <a:lumMod val="50000"/>
                            </a:schemeClr>
                          </a:solidFill>
                          <a:latin typeface="Century Gothic" panose="020B0502020202020204" pitchFamily="34" charset="0"/>
                        </a:rPr>
                        <a:t>Ü</a:t>
                      </a:r>
                      <a:endParaRPr lang="en-US" sz="28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715129028"/>
                  </a:ext>
                </a:extLst>
              </a:tr>
              <a:tr h="606570">
                <a:tc>
                  <a:txBody>
                    <a:bodyPr/>
                    <a:lstStyle/>
                    <a:p>
                      <a:pPr algn="ctr"/>
                      <a:r>
                        <a:rPr lang="en-US" sz="2800" dirty="0">
                          <a:solidFill>
                            <a:srgbClr val="1F4E79"/>
                          </a:solidFill>
                          <a:latin typeface="Century Gothic" panose="020B0502020202020204" pitchFamily="34" charset="0"/>
                        </a:rPr>
                        <a:t>1</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205066383"/>
                  </a:ext>
                </a:extLst>
              </a:tr>
              <a:tr h="606570">
                <a:tc>
                  <a:txBody>
                    <a:bodyPr/>
                    <a:lstStyle/>
                    <a:p>
                      <a:pPr algn="ctr"/>
                      <a:r>
                        <a:rPr lang="en-US" sz="2800" dirty="0">
                          <a:solidFill>
                            <a:srgbClr val="1F4E79"/>
                          </a:solidFill>
                          <a:latin typeface="Century Gothic" panose="020B0502020202020204" pitchFamily="34" charset="0"/>
                        </a:rPr>
                        <a:t>2</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053432651"/>
                  </a:ext>
                </a:extLst>
              </a:tr>
              <a:tr h="606570">
                <a:tc>
                  <a:txBody>
                    <a:bodyPr/>
                    <a:lstStyle/>
                    <a:p>
                      <a:pPr algn="ctr"/>
                      <a:r>
                        <a:rPr lang="en-US" sz="2800" dirty="0">
                          <a:solidFill>
                            <a:srgbClr val="1F4E79"/>
                          </a:solidFill>
                          <a:latin typeface="Century Gothic" panose="020B0502020202020204" pitchFamily="34" charset="0"/>
                        </a:rPr>
                        <a:t>3</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91358385"/>
                  </a:ext>
                </a:extLst>
              </a:tr>
              <a:tr h="606570">
                <a:tc>
                  <a:txBody>
                    <a:bodyPr/>
                    <a:lstStyle/>
                    <a:p>
                      <a:pPr algn="ctr"/>
                      <a:r>
                        <a:rPr lang="en-US" sz="2800" dirty="0">
                          <a:solidFill>
                            <a:srgbClr val="1F4E79"/>
                          </a:solidFill>
                          <a:latin typeface="Century Gothic" panose="020B0502020202020204" pitchFamily="34" charset="0"/>
                        </a:rPr>
                        <a:t>4</a:t>
                      </a:r>
                    </a:p>
                  </a:txBody>
                  <a:tcPr/>
                </a:tc>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2284724033"/>
                  </a:ext>
                </a:extLst>
              </a:tr>
              <a:tr h="606570">
                <a:tc>
                  <a:txBody>
                    <a:bodyPr/>
                    <a:lstStyle/>
                    <a:p>
                      <a:pPr algn="ctr"/>
                      <a:r>
                        <a:rPr lang="en-US" sz="2800" dirty="0">
                          <a:solidFill>
                            <a:srgbClr val="1F4E79"/>
                          </a:solidFill>
                          <a:latin typeface="Century Gothic" panose="020B0502020202020204" pitchFamily="34" charset="0"/>
                        </a:rPr>
                        <a:t>5</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228795362"/>
                  </a:ext>
                </a:extLst>
              </a:tr>
              <a:tr h="606570">
                <a:tc>
                  <a:txBody>
                    <a:bodyPr/>
                    <a:lstStyle/>
                    <a:p>
                      <a:pPr algn="ctr"/>
                      <a:r>
                        <a:rPr lang="en-US" sz="2800" dirty="0">
                          <a:solidFill>
                            <a:srgbClr val="1F4E79"/>
                          </a:solidFill>
                          <a:latin typeface="Century Gothic" panose="020B0502020202020204" pitchFamily="34" charset="0"/>
                        </a:rPr>
                        <a:t>6</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dirty="0">
                        <a:solidFill>
                          <a:srgbClr val="1F4E79"/>
                        </a:solidFill>
                        <a:latin typeface="Century Gothic" panose="020B0502020202020204" pitchFamily="34" charset="0"/>
                      </a:endParaRPr>
                    </a:p>
                  </a:txBody>
                  <a:tcPr/>
                </a:tc>
                <a:extLst>
                  <a:ext uri="{0D108BD9-81ED-4DB2-BD59-A6C34878D82A}">
                    <a16:rowId xmlns:a16="http://schemas.microsoft.com/office/drawing/2014/main" val="1194421421"/>
                  </a:ext>
                </a:extLst>
              </a:tr>
            </a:tbl>
          </a:graphicData>
        </a:graphic>
      </p:graphicFrame>
      <p:pic>
        <p:nvPicPr>
          <p:cNvPr id="5" name="Picture 4">
            <a:extLst>
              <a:ext uri="{FF2B5EF4-FFF2-40B4-BE49-F238E27FC236}">
                <a16:creationId xmlns:a16="http://schemas.microsoft.com/office/drawing/2014/main" id="{EB5B1F15-79EB-C541-B3E9-BE2744BD4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2474388"/>
            <a:ext cx="493476" cy="514037"/>
          </a:xfrm>
          <a:prstGeom prst="rect">
            <a:avLst/>
          </a:prstGeom>
        </p:spPr>
      </p:pic>
      <p:pic>
        <p:nvPicPr>
          <p:cNvPr id="6" name="Picture 5">
            <a:extLst>
              <a:ext uri="{FF2B5EF4-FFF2-40B4-BE49-F238E27FC236}">
                <a16:creationId xmlns:a16="http://schemas.microsoft.com/office/drawing/2014/main" id="{940C4798-AAC8-0849-8D38-DC78E6C63C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3132150"/>
            <a:ext cx="493476" cy="514037"/>
          </a:xfrm>
          <a:prstGeom prst="rect">
            <a:avLst/>
          </a:prstGeom>
        </p:spPr>
      </p:pic>
      <p:pic>
        <p:nvPicPr>
          <p:cNvPr id="7" name="Picture 6">
            <a:extLst>
              <a:ext uri="{FF2B5EF4-FFF2-40B4-BE49-F238E27FC236}">
                <a16:creationId xmlns:a16="http://schemas.microsoft.com/office/drawing/2014/main" id="{537D209A-4C59-F34E-BCF7-09A08B231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3748588"/>
            <a:ext cx="493476" cy="514037"/>
          </a:xfrm>
          <a:prstGeom prst="rect">
            <a:avLst/>
          </a:prstGeom>
        </p:spPr>
      </p:pic>
      <p:pic>
        <p:nvPicPr>
          <p:cNvPr id="8" name="Picture 7">
            <a:extLst>
              <a:ext uri="{FF2B5EF4-FFF2-40B4-BE49-F238E27FC236}">
                <a16:creationId xmlns:a16="http://schemas.microsoft.com/office/drawing/2014/main" id="{F93AA097-1A96-634E-A074-0C36BA1F8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4282216"/>
            <a:ext cx="493476" cy="514037"/>
          </a:xfrm>
          <a:prstGeom prst="rect">
            <a:avLst/>
          </a:prstGeom>
        </p:spPr>
      </p:pic>
      <p:pic>
        <p:nvPicPr>
          <p:cNvPr id="9" name="Picture 8">
            <a:extLst>
              <a:ext uri="{FF2B5EF4-FFF2-40B4-BE49-F238E27FC236}">
                <a16:creationId xmlns:a16="http://schemas.microsoft.com/office/drawing/2014/main" id="{7EDB6123-E054-6347-86DB-BE7BEC56BA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4943854"/>
            <a:ext cx="493476" cy="514037"/>
          </a:xfrm>
          <a:prstGeom prst="rect">
            <a:avLst/>
          </a:prstGeom>
        </p:spPr>
      </p:pic>
      <p:pic>
        <p:nvPicPr>
          <p:cNvPr id="10" name="Picture 9">
            <a:extLst>
              <a:ext uri="{FF2B5EF4-FFF2-40B4-BE49-F238E27FC236}">
                <a16:creationId xmlns:a16="http://schemas.microsoft.com/office/drawing/2014/main" id="{5E5D8AE3-5650-0240-B3A9-ECCF6E2DC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5534686"/>
            <a:ext cx="493476" cy="514037"/>
          </a:xfrm>
          <a:prstGeom prst="rect">
            <a:avLst/>
          </a:prstGeom>
        </p:spPr>
      </p:pic>
      <p:pic>
        <p:nvPicPr>
          <p:cNvPr id="11" name="Picture 10">
            <a:extLst>
              <a:ext uri="{FF2B5EF4-FFF2-40B4-BE49-F238E27FC236}">
                <a16:creationId xmlns:a16="http://schemas.microsoft.com/office/drawing/2014/main" id="{890E52A7-80B7-204A-876B-FA2260AE3DC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42832" y="534515"/>
            <a:ext cx="2086170" cy="2154550"/>
          </a:xfrm>
          <a:prstGeom prst="rect">
            <a:avLst/>
          </a:prstGeom>
        </p:spPr>
      </p:pic>
      <p:sp>
        <p:nvSpPr>
          <p:cNvPr id="18" name="Action Button: Custom 17">
            <a:hlinkClick r:id="" action="ppaction://noaction" highlightClick="1">
              <a:snd r:embed="rId6" name="11.1.wav"/>
            </a:hlinkClick>
            <a:extLst>
              <a:ext uri="{FF2B5EF4-FFF2-40B4-BE49-F238E27FC236}">
                <a16:creationId xmlns:a16="http://schemas.microsoft.com/office/drawing/2014/main" id="{F07E3867-F7FA-2C4A-BC70-84310E19BCAB}"/>
              </a:ext>
            </a:extLst>
          </p:cNvPr>
          <p:cNvSpPr/>
          <p:nvPr/>
        </p:nvSpPr>
        <p:spPr>
          <a:xfrm>
            <a:off x="1355894" y="2517135"/>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Century Gothic" panose="020B0502020202020204" pitchFamily="34" charset="0"/>
              </a:rPr>
              <a:t>7</a:t>
            </a:r>
            <a:endParaRPr lang="en-GB" sz="2400" b="1" dirty="0">
              <a:latin typeface="Century Gothic" panose="020B0502020202020204" pitchFamily="34" charset="0"/>
            </a:endParaRPr>
          </a:p>
        </p:txBody>
      </p:sp>
      <p:sp>
        <p:nvSpPr>
          <p:cNvPr id="19" name="Action Button: Custom 18">
            <a:hlinkClick r:id="" action="ppaction://noaction" highlightClick="1">
              <a:snd r:embed="rId7" name="11.2.wav"/>
            </a:hlinkClick>
            <a:extLst>
              <a:ext uri="{FF2B5EF4-FFF2-40B4-BE49-F238E27FC236}">
                <a16:creationId xmlns:a16="http://schemas.microsoft.com/office/drawing/2014/main" id="{C3E5AF3D-3994-4C43-8588-9E9CCEE761C0}"/>
              </a:ext>
            </a:extLst>
          </p:cNvPr>
          <p:cNvSpPr/>
          <p:nvPr/>
        </p:nvSpPr>
        <p:spPr>
          <a:xfrm>
            <a:off x="1355894" y="3137097"/>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8</a:t>
            </a:r>
          </a:p>
        </p:txBody>
      </p:sp>
      <p:sp>
        <p:nvSpPr>
          <p:cNvPr id="20" name="Action Button: Custom 19">
            <a:hlinkClick r:id="" action="ppaction://noaction" highlightClick="1">
              <a:snd r:embed="rId8" name="11.3.wav"/>
            </a:hlinkClick>
            <a:extLst>
              <a:ext uri="{FF2B5EF4-FFF2-40B4-BE49-F238E27FC236}">
                <a16:creationId xmlns:a16="http://schemas.microsoft.com/office/drawing/2014/main" id="{5FCCF282-087E-564A-BD93-369FFAFE68A5}"/>
              </a:ext>
            </a:extLst>
          </p:cNvPr>
          <p:cNvSpPr/>
          <p:nvPr/>
        </p:nvSpPr>
        <p:spPr>
          <a:xfrm>
            <a:off x="1351442" y="3742580"/>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9</a:t>
            </a:r>
          </a:p>
        </p:txBody>
      </p:sp>
      <p:sp>
        <p:nvSpPr>
          <p:cNvPr id="21" name="Action Button: Custom 20">
            <a:hlinkClick r:id="" action="ppaction://noaction" highlightClick="1">
              <a:snd r:embed="rId9" name="11.4.wav"/>
            </a:hlinkClick>
            <a:extLst>
              <a:ext uri="{FF2B5EF4-FFF2-40B4-BE49-F238E27FC236}">
                <a16:creationId xmlns:a16="http://schemas.microsoft.com/office/drawing/2014/main" id="{8A35A801-A8D6-7D41-AD2C-8867498F7C77}"/>
              </a:ext>
            </a:extLst>
          </p:cNvPr>
          <p:cNvSpPr/>
          <p:nvPr/>
        </p:nvSpPr>
        <p:spPr>
          <a:xfrm>
            <a:off x="1351441" y="4318130"/>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latin typeface="Century Gothic" panose="020B0502020202020204" pitchFamily="34" charset="0"/>
              </a:rPr>
              <a:t>10</a:t>
            </a:r>
            <a:endParaRPr lang="en-GB" b="1" dirty="0">
              <a:latin typeface="Century Gothic" panose="020B0502020202020204" pitchFamily="34" charset="0"/>
            </a:endParaRPr>
          </a:p>
        </p:txBody>
      </p:sp>
      <p:sp>
        <p:nvSpPr>
          <p:cNvPr id="22" name="Action Button: Custom 21">
            <a:hlinkClick r:id="" action="ppaction://noaction" highlightClick="1">
              <a:snd r:embed="rId10" name="11.5.wav"/>
            </a:hlinkClick>
            <a:extLst>
              <a:ext uri="{FF2B5EF4-FFF2-40B4-BE49-F238E27FC236}">
                <a16:creationId xmlns:a16="http://schemas.microsoft.com/office/drawing/2014/main" id="{F59E8C6F-052D-3443-8EAA-F491A2406530}"/>
              </a:ext>
            </a:extLst>
          </p:cNvPr>
          <p:cNvSpPr/>
          <p:nvPr/>
        </p:nvSpPr>
        <p:spPr>
          <a:xfrm>
            <a:off x="1355894" y="4943697"/>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latin typeface="Century Gothic" panose="020B0502020202020204" pitchFamily="34" charset="0"/>
              </a:rPr>
              <a:t>11</a:t>
            </a:r>
            <a:endParaRPr lang="en-GB" b="1" dirty="0">
              <a:latin typeface="Century Gothic" panose="020B0502020202020204" pitchFamily="34" charset="0"/>
            </a:endParaRPr>
          </a:p>
        </p:txBody>
      </p:sp>
      <p:sp>
        <p:nvSpPr>
          <p:cNvPr id="23" name="Action Button: Custom 22">
            <a:hlinkClick r:id="" action="ppaction://noaction" highlightClick="1">
              <a:snd r:embed="rId11" name="11.6.wav"/>
            </a:hlinkClick>
            <a:extLst>
              <a:ext uri="{FF2B5EF4-FFF2-40B4-BE49-F238E27FC236}">
                <a16:creationId xmlns:a16="http://schemas.microsoft.com/office/drawing/2014/main" id="{CEBFFF0E-EDCC-6C44-BF79-EBA3FC3667CD}"/>
              </a:ext>
            </a:extLst>
          </p:cNvPr>
          <p:cNvSpPr/>
          <p:nvPr/>
        </p:nvSpPr>
        <p:spPr>
          <a:xfrm>
            <a:off x="1351441" y="5550974"/>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latin typeface="Century Gothic" panose="020B0502020202020204" pitchFamily="34" charset="0"/>
              </a:rPr>
              <a:t>12</a:t>
            </a:r>
            <a:endParaRPr lang="en-GB" b="1" dirty="0">
              <a:latin typeface="Century Gothic" panose="020B0502020202020204" pitchFamily="34" charset="0"/>
            </a:endParaRPr>
          </a:p>
        </p:txBody>
      </p:sp>
      <p:sp>
        <p:nvSpPr>
          <p:cNvPr id="27"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25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4472C4">
                    <a:lumMod val="50000"/>
                  </a:srgbClr>
                </a:solidFill>
                <a:latin typeface="Century Gothic" panose="020F0302020204030204"/>
              </a:rPr>
              <a:t>Y8 T1.1 Week 3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Slides 2-3; 24</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2114858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86300"/>
            <a:ext cx="2767263" cy="726386"/>
          </a:xfrm>
          <a:prstGeom prst="rect">
            <a:avLst/>
          </a:prstGeom>
        </p:spPr>
      </p:pic>
      <p:sp>
        <p:nvSpPr>
          <p:cNvPr id="4" name="Title 3"/>
          <p:cNvSpPr>
            <a:spLocks noGrp="1"/>
          </p:cNvSpPr>
          <p:nvPr>
            <p:ph type="title"/>
          </p:nvPr>
        </p:nvSpPr>
        <p:spPr>
          <a:xfrm>
            <a:off x="39379" y="144770"/>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ounded Rectangle 3">
            <a:hlinkClick r:id="" action="ppaction://noaction">
              <a:snd r:embed="rId4" name="du new.wav"/>
            </a:hlinkClick>
            <a:extLst>
              <a:ext uri="{FF2B5EF4-FFF2-40B4-BE49-F238E27FC236}">
                <a16:creationId xmlns:a16="http://schemas.microsoft.com/office/drawing/2014/main" id="{E71C1DA7-1170-4A8A-B777-320F5CBA0E6A}"/>
              </a:ext>
            </a:extLst>
          </p:cNvPr>
          <p:cNvSpPr/>
          <p:nvPr/>
        </p:nvSpPr>
        <p:spPr>
          <a:xfrm>
            <a:off x="2548757" y="1497144"/>
            <a:ext cx="3154418" cy="209880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u</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26C4964B-AD0B-42F2-B251-6763F1EA6136}"/>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66317" y="1488706"/>
            <a:ext cx="1932040" cy="1326336"/>
          </a:xfrm>
          <a:prstGeom prst="rect">
            <a:avLst/>
          </a:prstGeom>
        </p:spPr>
      </p:pic>
      <p:sp>
        <p:nvSpPr>
          <p:cNvPr id="10" name="Rounded Rectangle 3">
            <a:hlinkClick r:id="" action="ppaction://noaction">
              <a:snd r:embed="rId6" name="Punkt new.wav"/>
            </a:hlinkClick>
            <a:extLst>
              <a:ext uri="{FF2B5EF4-FFF2-40B4-BE49-F238E27FC236}">
                <a16:creationId xmlns:a16="http://schemas.microsoft.com/office/drawing/2014/main" id="{28131194-B683-4789-8993-CC9B8CA36C00}"/>
              </a:ext>
            </a:extLst>
          </p:cNvPr>
          <p:cNvSpPr/>
          <p:nvPr/>
        </p:nvSpPr>
        <p:spPr>
          <a:xfrm>
            <a:off x="6545753" y="1543484"/>
            <a:ext cx="3310023" cy="204551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nkt</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3BD95579-4629-4FA0-BBC7-9349FDF585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03780" y="1926107"/>
            <a:ext cx="393967" cy="395293"/>
          </a:xfrm>
          <a:prstGeom prst="rect">
            <a:avLst/>
          </a:prstGeom>
        </p:spPr>
      </p:pic>
      <p:sp>
        <p:nvSpPr>
          <p:cNvPr id="9" name="Title 19">
            <a:extLst>
              <a:ext uri="{FF2B5EF4-FFF2-40B4-BE49-F238E27FC236}">
                <a16:creationId xmlns:a16="http://schemas.microsoft.com/office/drawing/2014/main" id="{C608DF55-1BD6-4E0A-BD74-ACE2FAA8A9CD}"/>
              </a:ext>
            </a:extLst>
          </p:cNvPr>
          <p:cNvSpPr txBox="1">
            <a:spLocks/>
          </p:cNvSpPr>
          <p:nvPr/>
        </p:nvSpPr>
        <p:spPr>
          <a:xfrm>
            <a:off x="4990361" y="858594"/>
            <a:ext cx="2452961" cy="1424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rgbClr val="002060"/>
                </a:solidFill>
                <a:cs typeface="Calibri" panose="020F0502020204030204" pitchFamily="34" charset="0"/>
              </a:rPr>
              <a:t>u</a:t>
            </a:r>
            <a:endParaRPr lang="en-US" sz="8800" dirty="0"/>
          </a:p>
        </p:txBody>
      </p:sp>
      <p:sp>
        <p:nvSpPr>
          <p:cNvPr id="6" name="Title 19">
            <a:extLst>
              <a:ext uri="{FF2B5EF4-FFF2-40B4-BE49-F238E27FC236}">
                <a16:creationId xmlns:a16="http://schemas.microsoft.com/office/drawing/2014/main" id="{4FDE3EC2-49E8-41D4-81B3-DE0D6ED5195D}"/>
              </a:ext>
            </a:extLst>
          </p:cNvPr>
          <p:cNvSpPr txBox="1">
            <a:spLocks/>
          </p:cNvSpPr>
          <p:nvPr/>
        </p:nvSpPr>
        <p:spPr>
          <a:xfrm>
            <a:off x="1129034" y="894759"/>
            <a:ext cx="2097505" cy="13812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rgbClr val="002060"/>
                </a:solidFill>
                <a:cs typeface="Calibri" panose="020F0502020204030204" pitchFamily="34" charset="0"/>
              </a:rPr>
              <a:t>u</a:t>
            </a:r>
            <a:endParaRPr lang="en-US" sz="8800" dirty="0"/>
          </a:p>
        </p:txBody>
      </p:sp>
      <p:sp>
        <p:nvSpPr>
          <p:cNvPr id="15" name="Rounded Rectangle 3">
            <a:hlinkClick r:id="" action="ppaction://noaction">
              <a:snd r:embed="rId8" name="Tu%CC%88r new.wav"/>
            </a:hlinkClick>
            <a:extLst>
              <a:ext uri="{FF2B5EF4-FFF2-40B4-BE49-F238E27FC236}">
                <a16:creationId xmlns:a16="http://schemas.microsoft.com/office/drawing/2014/main" id="{F9DA0A98-AAF2-4C70-901A-9983340A564D}"/>
              </a:ext>
            </a:extLst>
          </p:cNvPr>
          <p:cNvSpPr/>
          <p:nvPr/>
        </p:nvSpPr>
        <p:spPr>
          <a:xfrm>
            <a:off x="2548756" y="4091621"/>
            <a:ext cx="3154417" cy="21683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ü</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10EE3BDB-C59D-4245-B369-A318CA6890E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49135" y="4316466"/>
            <a:ext cx="500796" cy="815866"/>
          </a:xfrm>
          <a:prstGeom prst="rect">
            <a:avLst/>
          </a:prstGeom>
        </p:spPr>
      </p:pic>
      <p:sp>
        <p:nvSpPr>
          <p:cNvPr id="14" name="Title 16">
            <a:extLst>
              <a:ext uri="{FF2B5EF4-FFF2-40B4-BE49-F238E27FC236}">
                <a16:creationId xmlns:a16="http://schemas.microsoft.com/office/drawing/2014/main" id="{02B71BA7-26AB-4555-AD43-136797D09F39}"/>
              </a:ext>
            </a:extLst>
          </p:cNvPr>
          <p:cNvSpPr txBox="1">
            <a:spLocks/>
          </p:cNvSpPr>
          <p:nvPr/>
        </p:nvSpPr>
        <p:spPr>
          <a:xfrm>
            <a:off x="330391" y="3529286"/>
            <a:ext cx="3694790" cy="15467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rgbClr val="002060"/>
                </a:solidFill>
              </a:rPr>
              <a:t>ü</a:t>
            </a:r>
            <a:endParaRPr lang="en-US" sz="8800" dirty="0"/>
          </a:p>
        </p:txBody>
      </p:sp>
      <p:sp>
        <p:nvSpPr>
          <p:cNvPr id="17" name="Rounded Rectangle 3">
            <a:hlinkClick r:id="" action="ppaction://noaction">
              <a:snd r:embed="rId10" name="fu%CC%88nf new.wav"/>
            </a:hlinkClick>
            <a:extLst>
              <a:ext uri="{FF2B5EF4-FFF2-40B4-BE49-F238E27FC236}">
                <a16:creationId xmlns:a16="http://schemas.microsoft.com/office/drawing/2014/main" id="{5A3DF5D6-C404-4FCC-8AFA-2F0CEEA5943F}"/>
              </a:ext>
            </a:extLst>
          </p:cNvPr>
          <p:cNvSpPr/>
          <p:nvPr/>
        </p:nvSpPr>
        <p:spPr>
          <a:xfrm>
            <a:off x="6618899" y="4049966"/>
            <a:ext cx="3236877" cy="216473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ü</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nf</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 name="Picture 17">
            <a:extLst>
              <a:ext uri="{FF2B5EF4-FFF2-40B4-BE49-F238E27FC236}">
                <a16:creationId xmlns:a16="http://schemas.microsoft.com/office/drawing/2014/main" id="{14781778-27FC-45C6-99D7-5BF494D05693}"/>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1581" y="4087554"/>
            <a:ext cx="1038507" cy="1239451"/>
          </a:xfrm>
          <a:prstGeom prst="rect">
            <a:avLst/>
          </a:prstGeom>
        </p:spPr>
      </p:pic>
      <p:sp>
        <p:nvSpPr>
          <p:cNvPr id="19" name="Title 13">
            <a:extLst>
              <a:ext uri="{FF2B5EF4-FFF2-40B4-BE49-F238E27FC236}">
                <a16:creationId xmlns:a16="http://schemas.microsoft.com/office/drawing/2014/main" id="{688B8F0D-4727-41CB-B4C3-4805D0270F9E}"/>
              </a:ext>
            </a:extLst>
          </p:cNvPr>
          <p:cNvSpPr txBox="1">
            <a:spLocks/>
          </p:cNvSpPr>
          <p:nvPr/>
        </p:nvSpPr>
        <p:spPr>
          <a:xfrm>
            <a:off x="5602378" y="3659997"/>
            <a:ext cx="1228925" cy="13129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rgbClr val="002060"/>
                </a:solidFill>
              </a:rPr>
              <a:t>ü</a:t>
            </a:r>
            <a:endParaRPr lang="en-US" sz="8800" dirty="0"/>
          </a:p>
        </p:txBody>
      </p:sp>
    </p:spTree>
    <p:extLst>
      <p:ext uri="{BB962C8B-B14F-4D97-AF65-F5344CB8AC3E}">
        <p14:creationId xmlns:p14="http://schemas.microsoft.com/office/powerpoint/2010/main" val="307875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u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du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u shor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Punkt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subTnLst>
                                    <p:audio>
                                      <p:cMediaNode>
                                        <p:cTn display="0" masterRel="sameClick">
                                          <p:stCondLst>
                                            <p:cond evt="begin" delay="0">
                                              <p:tn val="26"/>
                                            </p:cond>
                                          </p:stCondLst>
                                          <p:endCondLst>
                                            <p:cond evt="onStopAudio" delay="0">
                                              <p:tgtEl>
                                                <p:sldTgt/>
                                              </p:tgtEl>
                                            </p:cond>
                                          </p:endCondLst>
                                        </p:cTn>
                                        <p:tgtEl>
                                          <p:sndTgt r:embed="rId6" name="Punkt new.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subTnLst>
                                    <p:audio>
                                      <p:cMediaNode>
                                        <p:cTn display="0" masterRel="sameClick">
                                          <p:stCondLst>
                                            <p:cond evt="begin" delay="0">
                                              <p:tn val="31"/>
                                            </p:cond>
                                          </p:stCondLst>
                                          <p:endCondLst>
                                            <p:cond evt="onStopAudio" delay="0">
                                              <p:tgtEl>
                                                <p:sldTgt/>
                                              </p:tgtEl>
                                            </p:cond>
                                          </p:endCondLst>
                                        </p:cTn>
                                        <p:tgtEl>
                                          <p:sndTgt r:embed="rId7" name="u%CC%88 long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7" name="u%CC%88 long new.wav"/>
                                        </p:tgtEl>
                                      </p:cMediaNode>
                                    </p:audio>
                                  </p:sub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8" name="Tu%CC%88r new.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subTnLst>
                                    <p:audio>
                                      <p:cMediaNode>
                                        <p:cTn display="0" masterRel="sameClick">
                                          <p:stCondLst>
                                            <p:cond evt="begin" delay="0">
                                              <p:tn val="44"/>
                                            </p:cond>
                                          </p:stCondLst>
                                          <p:endCondLst>
                                            <p:cond evt="onStopAudio" delay="0">
                                              <p:tgtEl>
                                                <p:sldTgt/>
                                              </p:tgtEl>
                                            </p:cond>
                                          </p:endCondLst>
                                        </p:cTn>
                                        <p:tgtEl>
                                          <p:sndTgt r:embed="rId9" name="u%CC%88 short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10" name="fu%CC%88nf new.wav"/>
                                        </p:tgtEl>
                                      </p:cMediaNode>
                                    </p:audio>
                                  </p:sub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10" name="fu%CC%88n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9" grpId="0"/>
      <p:bldP spid="6" grpId="0"/>
      <p:bldP spid="15" grpId="0" animBg="1"/>
      <p:bldP spid="14" grpId="0"/>
      <p:bldP spid="17"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86300"/>
            <a:ext cx="2692352" cy="726386"/>
          </a:xfrm>
          <a:prstGeom prst="rect">
            <a:avLst/>
          </a:prstGeom>
        </p:spPr>
      </p:pic>
      <p:sp>
        <p:nvSpPr>
          <p:cNvPr id="4" name="Title 3"/>
          <p:cNvSpPr>
            <a:spLocks noGrp="1"/>
          </p:cNvSpPr>
          <p:nvPr>
            <p:ph type="title"/>
          </p:nvPr>
        </p:nvSpPr>
        <p:spPr>
          <a:xfrm>
            <a:off x="39379" y="144770"/>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nvGraphicFramePr>
        <p:xfrm>
          <a:off x="2032000" y="1002342"/>
          <a:ext cx="8128000" cy="5175808"/>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1832827868"/>
                    </a:ext>
                  </a:extLst>
                </a:gridCol>
                <a:gridCol w="4064000">
                  <a:extLst>
                    <a:ext uri="{9D8B030D-6E8A-4147-A177-3AD203B41FA5}">
                      <a16:colId xmlns:a16="http://schemas.microsoft.com/office/drawing/2014/main" val="3403369834"/>
                    </a:ext>
                  </a:extLst>
                </a:gridCol>
              </a:tblGrid>
              <a:tr h="2587904">
                <a:tc>
                  <a:txBody>
                    <a:bodyPr/>
                    <a:lstStyle/>
                    <a:p>
                      <a:endParaRPr lang="en-GB"/>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r h="2587904">
                <a:tc>
                  <a:txBody>
                    <a:bodyPr/>
                    <a:lstStyle/>
                    <a:p>
                      <a:endParaRPr lang="en-GB"/>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2032000" y="1038437"/>
            <a:ext cx="1183337" cy="523220"/>
          </a:xfrm>
          <a:prstGeom prst="rect">
            <a:avLst/>
          </a:prstGeom>
        </p:spPr>
        <p:txBody>
          <a:bodyPr wrap="none">
            <a:spAutoFit/>
          </a:bodyPr>
          <a:lstStyle/>
          <a:p>
            <a:r>
              <a:rPr lang="en-GB" sz="2800" b="1" dirty="0">
                <a:solidFill>
                  <a:srgbClr val="002060"/>
                </a:solidFill>
              </a:rPr>
              <a:t>[u] du</a:t>
            </a:r>
            <a:endParaRPr lang="en-GB" sz="2800" dirty="0">
              <a:solidFill>
                <a:srgbClr val="002060"/>
              </a:solidFill>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6096000" y="1078370"/>
            <a:ext cx="1677062" cy="523220"/>
          </a:xfrm>
          <a:prstGeom prst="rect">
            <a:avLst/>
          </a:prstGeom>
        </p:spPr>
        <p:txBody>
          <a:bodyPr wrap="none">
            <a:spAutoFit/>
          </a:bodyPr>
          <a:lstStyle/>
          <a:p>
            <a:r>
              <a:rPr lang="en-GB" sz="2800" b="1" dirty="0">
                <a:solidFill>
                  <a:srgbClr val="002060"/>
                </a:solidFill>
              </a:rPr>
              <a:t>[u] </a:t>
            </a:r>
            <a:r>
              <a:rPr lang="en-GB" sz="2800" b="1" dirty="0" err="1">
                <a:solidFill>
                  <a:srgbClr val="002060"/>
                </a:solidFill>
              </a:rPr>
              <a:t>Punkt</a:t>
            </a:r>
            <a:endParaRPr lang="en-GB" sz="2800" dirty="0">
              <a:solidFill>
                <a:srgbClr val="002060"/>
              </a:solidFill>
            </a:endParaRPr>
          </a:p>
        </p:txBody>
      </p:sp>
      <p:sp>
        <p:nvSpPr>
          <p:cNvPr id="21" name="Rectangle 20">
            <a:extLst>
              <a:ext uri="{FF2B5EF4-FFF2-40B4-BE49-F238E27FC236}">
                <a16:creationId xmlns:a16="http://schemas.microsoft.com/office/drawing/2014/main" id="{249A0116-79A3-43B4-9DA3-B66F97BAD6B6}"/>
              </a:ext>
            </a:extLst>
          </p:cNvPr>
          <p:cNvSpPr/>
          <p:nvPr/>
        </p:nvSpPr>
        <p:spPr>
          <a:xfrm>
            <a:off x="2023113" y="3608293"/>
            <a:ext cx="1212191" cy="523220"/>
          </a:xfrm>
          <a:prstGeom prst="rect">
            <a:avLst/>
          </a:prstGeom>
        </p:spPr>
        <p:txBody>
          <a:bodyPr wrap="none">
            <a:spAutoFit/>
          </a:bodyPr>
          <a:lstStyle/>
          <a:p>
            <a:r>
              <a:rPr lang="en-GB" sz="2800" b="1" dirty="0">
                <a:solidFill>
                  <a:srgbClr val="002060"/>
                </a:solidFill>
              </a:rPr>
              <a:t>[ü] </a:t>
            </a:r>
            <a:r>
              <a:rPr lang="en-GB" sz="2800" b="1" dirty="0" err="1">
                <a:solidFill>
                  <a:srgbClr val="002060"/>
                </a:solidFill>
              </a:rPr>
              <a:t>Tür</a:t>
            </a:r>
            <a:endParaRPr lang="en-GB" sz="2800" dirty="0">
              <a:solidFill>
                <a:srgbClr val="002060"/>
              </a:solidFill>
            </a:endParaRPr>
          </a:p>
        </p:txBody>
      </p:sp>
      <p:sp>
        <p:nvSpPr>
          <p:cNvPr id="22" name="Rectangle 21">
            <a:extLst>
              <a:ext uri="{FF2B5EF4-FFF2-40B4-BE49-F238E27FC236}">
                <a16:creationId xmlns:a16="http://schemas.microsoft.com/office/drawing/2014/main" id="{CA559D75-0419-4505-B9FA-C736D149ADA9}"/>
              </a:ext>
            </a:extLst>
          </p:cNvPr>
          <p:cNvSpPr/>
          <p:nvPr/>
        </p:nvSpPr>
        <p:spPr>
          <a:xfrm>
            <a:off x="6091556" y="3628260"/>
            <a:ext cx="1362874" cy="523220"/>
          </a:xfrm>
          <a:prstGeom prst="rect">
            <a:avLst/>
          </a:prstGeom>
        </p:spPr>
        <p:txBody>
          <a:bodyPr wrap="none">
            <a:spAutoFit/>
          </a:bodyPr>
          <a:lstStyle/>
          <a:p>
            <a:r>
              <a:rPr lang="en-GB" sz="2800" b="1" dirty="0">
                <a:solidFill>
                  <a:srgbClr val="002060"/>
                </a:solidFill>
              </a:rPr>
              <a:t>[ü] </a:t>
            </a:r>
            <a:r>
              <a:rPr lang="en-GB" sz="2800" b="1" dirty="0" err="1">
                <a:solidFill>
                  <a:srgbClr val="002060"/>
                </a:solidFill>
              </a:rPr>
              <a:t>fünf</a:t>
            </a:r>
            <a:endParaRPr lang="en-GB" sz="2800" dirty="0">
              <a:solidFill>
                <a:srgbClr val="002060"/>
              </a:solidFill>
            </a:endParaRPr>
          </a:p>
        </p:txBody>
      </p:sp>
      <p:sp>
        <p:nvSpPr>
          <p:cNvPr id="23" name="Rectangle 22">
            <a:extLst>
              <a:ext uri="{FF2B5EF4-FFF2-40B4-BE49-F238E27FC236}">
                <a16:creationId xmlns:a16="http://schemas.microsoft.com/office/drawing/2014/main" id="{853ED70C-69DB-4FCB-92D9-BD4016D45DB7}"/>
              </a:ext>
            </a:extLst>
          </p:cNvPr>
          <p:cNvSpPr/>
          <p:nvPr/>
        </p:nvSpPr>
        <p:spPr>
          <a:xfrm>
            <a:off x="6934531" y="1561657"/>
            <a:ext cx="213391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Action Button: Custom 16">
            <a:hlinkClick r:id="" action="ppaction://noaction" highlightClick="1">
              <a:snd r:embed="rId3" name="unten new.wav"/>
            </a:hlinkClick>
            <a:extLst>
              <a:ext uri="{FF2B5EF4-FFF2-40B4-BE49-F238E27FC236}">
                <a16:creationId xmlns:a16="http://schemas.microsoft.com/office/drawing/2014/main" id="{FBB603C4-A86F-404C-9EBE-67CBB87DDA84}"/>
              </a:ext>
            </a:extLst>
          </p:cNvPr>
          <p:cNvSpPr/>
          <p:nvPr/>
        </p:nvSpPr>
        <p:spPr>
          <a:xfrm>
            <a:off x="478795" y="12754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5" name="Action Button: Custom 16">
            <a:hlinkClick r:id="" action="ppaction://noaction" highlightClick="1">
              <a:snd r:embed="rId4" name="u%CC%88ber new.wav"/>
            </a:hlinkClick>
            <a:extLst>
              <a:ext uri="{FF2B5EF4-FFF2-40B4-BE49-F238E27FC236}">
                <a16:creationId xmlns:a16="http://schemas.microsoft.com/office/drawing/2014/main" id="{6C29F3FE-007F-4ABC-B896-1B0B0A1ED44F}"/>
              </a:ext>
            </a:extLst>
          </p:cNvPr>
          <p:cNvSpPr/>
          <p:nvPr/>
        </p:nvSpPr>
        <p:spPr>
          <a:xfrm>
            <a:off x="490032" y="185015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Action Button: Custom 16">
            <a:hlinkClick r:id="" action="ppaction://noaction" highlightClick="1">
              <a:snd r:embed="rId5" name="Ku%CC%88che new.wav"/>
            </a:hlinkClick>
            <a:extLst>
              <a:ext uri="{FF2B5EF4-FFF2-40B4-BE49-F238E27FC236}">
                <a16:creationId xmlns:a16="http://schemas.microsoft.com/office/drawing/2014/main" id="{3D68FC86-45F7-4C62-A6A1-74BCFC65BD1C}"/>
              </a:ext>
            </a:extLst>
          </p:cNvPr>
          <p:cNvSpPr/>
          <p:nvPr/>
        </p:nvSpPr>
        <p:spPr>
          <a:xfrm>
            <a:off x="476717" y="25299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7" name="Action Button: Custom 16">
            <a:hlinkClick r:id="" action="ppaction://noaction" highlightClick="1">
              <a:snd r:embed="rId6" name="absolut new.wav"/>
            </a:hlinkClick>
            <a:extLst>
              <a:ext uri="{FF2B5EF4-FFF2-40B4-BE49-F238E27FC236}">
                <a16:creationId xmlns:a16="http://schemas.microsoft.com/office/drawing/2014/main" id="{364065EE-2660-4B7E-887C-BF035273BC6B}"/>
              </a:ext>
            </a:extLst>
          </p:cNvPr>
          <p:cNvSpPr/>
          <p:nvPr/>
        </p:nvSpPr>
        <p:spPr>
          <a:xfrm>
            <a:off x="478795" y="31726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8" name="Action Button: Custom 16">
            <a:hlinkClick r:id="" action="ppaction://noaction" highlightClick="1">
              <a:snd r:embed="rId7" name="nutzen new.wav"/>
            </a:hlinkClick>
            <a:extLst>
              <a:ext uri="{FF2B5EF4-FFF2-40B4-BE49-F238E27FC236}">
                <a16:creationId xmlns:a16="http://schemas.microsoft.com/office/drawing/2014/main" id="{4F2D923A-D00D-43AB-8D0A-5FA515315A04}"/>
              </a:ext>
            </a:extLst>
          </p:cNvPr>
          <p:cNvSpPr/>
          <p:nvPr/>
        </p:nvSpPr>
        <p:spPr>
          <a:xfrm>
            <a:off x="478795" y="385766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9" name="Action Button: Custom 16">
            <a:hlinkClick r:id="" action="ppaction://noaction" highlightClick="1">
              <a:snd r:embed="rId8" name="Glu%CC%88ck new.wav"/>
            </a:hlinkClick>
            <a:extLst>
              <a:ext uri="{FF2B5EF4-FFF2-40B4-BE49-F238E27FC236}">
                <a16:creationId xmlns:a16="http://schemas.microsoft.com/office/drawing/2014/main" id="{E3DC90E8-3B25-4660-B145-E74F31A390AE}"/>
              </a:ext>
            </a:extLst>
          </p:cNvPr>
          <p:cNvSpPr/>
          <p:nvPr/>
        </p:nvSpPr>
        <p:spPr>
          <a:xfrm>
            <a:off x="483160" y="44523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0" name="Action Button: Custom 16">
            <a:hlinkClick r:id="" action="ppaction://noaction" highlightClick="1">
              <a:snd r:embed="rId9" name="Ru%CC%88cken new.wav"/>
            </a:hlinkClick>
            <a:extLst>
              <a:ext uri="{FF2B5EF4-FFF2-40B4-BE49-F238E27FC236}">
                <a16:creationId xmlns:a16="http://schemas.microsoft.com/office/drawing/2014/main" id="{3A78382B-5BC4-46D8-B887-9306B378F228}"/>
              </a:ext>
            </a:extLst>
          </p:cNvPr>
          <p:cNvSpPr/>
          <p:nvPr/>
        </p:nvSpPr>
        <p:spPr>
          <a:xfrm>
            <a:off x="465969" y="508492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0" name="tun new.wav"/>
            </a:hlinkClick>
            <a:extLst>
              <a:ext uri="{FF2B5EF4-FFF2-40B4-BE49-F238E27FC236}">
                <a16:creationId xmlns:a16="http://schemas.microsoft.com/office/drawing/2014/main" id="{FBED0D3B-BBC0-4742-B1C4-E21BCEE80D4E}"/>
              </a:ext>
            </a:extLst>
          </p:cNvPr>
          <p:cNvSpPr/>
          <p:nvPr/>
        </p:nvSpPr>
        <p:spPr>
          <a:xfrm>
            <a:off x="478795" y="572106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2" name="Rectangle 31">
            <a:extLst>
              <a:ext uri="{FF2B5EF4-FFF2-40B4-BE49-F238E27FC236}">
                <a16:creationId xmlns:a16="http://schemas.microsoft.com/office/drawing/2014/main" id="{71FFA193-79E2-424B-B782-EFCBD223DE8E}"/>
              </a:ext>
            </a:extLst>
          </p:cNvPr>
          <p:cNvSpPr/>
          <p:nvPr/>
        </p:nvSpPr>
        <p:spPr>
          <a:xfrm>
            <a:off x="2388997" y="4024225"/>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ü</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Rectangle 32">
            <a:extLst>
              <a:ext uri="{FF2B5EF4-FFF2-40B4-BE49-F238E27FC236}">
                <a16:creationId xmlns:a16="http://schemas.microsoft.com/office/drawing/2014/main" id="{9F9E42B3-6677-4B9A-A6DB-8D057B813164}"/>
              </a:ext>
            </a:extLst>
          </p:cNvPr>
          <p:cNvSpPr/>
          <p:nvPr/>
        </p:nvSpPr>
        <p:spPr>
          <a:xfrm>
            <a:off x="2133137" y="4821261"/>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ü</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Rectangle 33">
            <a:extLst>
              <a:ext uri="{FF2B5EF4-FFF2-40B4-BE49-F238E27FC236}">
                <a16:creationId xmlns:a16="http://schemas.microsoft.com/office/drawing/2014/main" id="{A757282E-44F9-439E-A6F3-A28B693F4E52}"/>
              </a:ext>
            </a:extLst>
          </p:cNvPr>
          <p:cNvSpPr/>
          <p:nvPr/>
        </p:nvSpPr>
        <p:spPr>
          <a:xfrm>
            <a:off x="2692352" y="1597752"/>
            <a:ext cx="26468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absol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4812B4AA-AF35-49CE-B44B-BC1FCBB60EAF}"/>
              </a:ext>
            </a:extLst>
          </p:cNvPr>
          <p:cNvSpPr/>
          <p:nvPr/>
        </p:nvSpPr>
        <p:spPr>
          <a:xfrm>
            <a:off x="6558626" y="2377699"/>
            <a:ext cx="242887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35">
            <a:extLst>
              <a:ext uri="{FF2B5EF4-FFF2-40B4-BE49-F238E27FC236}">
                <a16:creationId xmlns:a16="http://schemas.microsoft.com/office/drawing/2014/main" id="{BA1EA4E6-FE69-4F6D-AB1B-E60A58CE3E7A}"/>
              </a:ext>
            </a:extLst>
          </p:cNvPr>
          <p:cNvSpPr/>
          <p:nvPr/>
        </p:nvSpPr>
        <p:spPr>
          <a:xfrm>
            <a:off x="6110443" y="407713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ü</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ck</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36">
            <a:extLst>
              <a:ext uri="{FF2B5EF4-FFF2-40B4-BE49-F238E27FC236}">
                <a16:creationId xmlns:a16="http://schemas.microsoft.com/office/drawing/2014/main" id="{4BE9F099-B5DC-44E6-B6E4-E827AB47F6D8}"/>
              </a:ext>
            </a:extLst>
          </p:cNvPr>
          <p:cNvSpPr/>
          <p:nvPr/>
        </p:nvSpPr>
        <p:spPr>
          <a:xfrm>
            <a:off x="6772993" y="4797734"/>
            <a:ext cx="269336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ü</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cken</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38" name="Rectangle 37">
            <a:extLst>
              <a:ext uri="{FF2B5EF4-FFF2-40B4-BE49-F238E27FC236}">
                <a16:creationId xmlns:a16="http://schemas.microsoft.com/office/drawing/2014/main" id="{D195189F-A167-4523-A0C1-4C3E3BE84D6D}"/>
              </a:ext>
            </a:extLst>
          </p:cNvPr>
          <p:cNvSpPr/>
          <p:nvPr/>
        </p:nvSpPr>
        <p:spPr>
          <a:xfrm>
            <a:off x="3476419" y="2343322"/>
            <a:ext cx="126188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43143EE7-7394-4811-A7E2-E4B0CDFEE2D8}"/>
              </a:ext>
            </a:extLst>
          </p:cNvPr>
          <p:cNvSpPr txBox="1"/>
          <p:nvPr/>
        </p:nvSpPr>
        <p:spPr>
          <a:xfrm>
            <a:off x="2692352" y="293583"/>
            <a:ext cx="6132744" cy="461665"/>
          </a:xfrm>
          <a:prstGeom prst="rect">
            <a:avLst/>
          </a:prstGeom>
          <a:noFill/>
        </p:spPr>
        <p:txBody>
          <a:bodyPr wrap="square" rtlCol="0">
            <a:spAutoFit/>
          </a:bodyPr>
          <a:lstStyle/>
          <a:p>
            <a:pPr algn="l"/>
            <a:r>
              <a:rPr lang="en-GB" sz="2400" dirty="0" err="1">
                <a:solidFill>
                  <a:schemeClr val="accent5">
                    <a:lumMod val="50000"/>
                  </a:schemeClr>
                </a:solidFill>
              </a:rPr>
              <a:t>Hör</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Schreib</a:t>
            </a:r>
            <a:r>
              <a:rPr lang="en-GB" sz="2400" dirty="0">
                <a:solidFill>
                  <a:schemeClr val="accent5">
                    <a:lumMod val="50000"/>
                  </a:schemeClr>
                </a:solidFill>
              </a:rPr>
              <a:t> das Wort.  </a:t>
            </a:r>
          </a:p>
        </p:txBody>
      </p:sp>
    </p:spTree>
    <p:extLst>
      <p:ext uri="{BB962C8B-B14F-4D97-AF65-F5344CB8AC3E}">
        <p14:creationId xmlns:p14="http://schemas.microsoft.com/office/powerpoint/2010/main" val="250835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unten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4" name="u%CC%88be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subTnLst>
                                    <p:audio>
                                      <p:cMediaNode>
                                        <p:cTn display="0" masterRel="sameClick">
                                          <p:stCondLst>
                                            <p:cond evt="begin" delay="0">
                                              <p:tn val="15"/>
                                            </p:cond>
                                          </p:stCondLst>
                                          <p:endCondLst>
                                            <p:cond evt="onStopAudio" delay="0">
                                              <p:tgtEl>
                                                <p:sldTgt/>
                                              </p:tgtEl>
                                            </p:cond>
                                          </p:endCondLst>
                                        </p:cTn>
                                        <p:tgtEl>
                                          <p:sndTgt r:embed="rId5" name="Ku%CC%88che new.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subTnLst>
                                    <p:audio>
                                      <p:cMediaNode>
                                        <p:cTn display="0" masterRel="sameClick">
                                          <p:stCondLst>
                                            <p:cond evt="begin" delay="0">
                                              <p:tn val="20"/>
                                            </p:cond>
                                          </p:stCondLst>
                                          <p:endCondLst>
                                            <p:cond evt="onStopAudio" delay="0">
                                              <p:tgtEl>
                                                <p:sldTgt/>
                                              </p:tgtEl>
                                            </p:cond>
                                          </p:endCondLst>
                                        </p:cTn>
                                        <p:tgtEl>
                                          <p:sndTgt r:embed="rId6" name="absolut new.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subTnLst>
                                    <p:audio>
                                      <p:cMediaNode>
                                        <p:cTn display="0" masterRel="sameClick">
                                          <p:stCondLst>
                                            <p:cond evt="begin" delay="0">
                                              <p:tn val="25"/>
                                            </p:cond>
                                          </p:stCondLst>
                                          <p:endCondLst>
                                            <p:cond evt="onStopAudio" delay="0">
                                              <p:tgtEl>
                                                <p:sldTgt/>
                                              </p:tgtEl>
                                            </p:cond>
                                          </p:endCondLst>
                                        </p:cTn>
                                        <p:tgtEl>
                                          <p:sndTgt r:embed="rId7" name="nutzen new.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subTnLst>
                                    <p:audio>
                                      <p:cMediaNode>
                                        <p:cTn display="0" masterRel="sameClick">
                                          <p:stCondLst>
                                            <p:cond evt="begin" delay="0">
                                              <p:tn val="30"/>
                                            </p:cond>
                                          </p:stCondLst>
                                          <p:endCondLst>
                                            <p:cond evt="onStopAudio" delay="0">
                                              <p:tgtEl>
                                                <p:sldTgt/>
                                              </p:tgtEl>
                                            </p:cond>
                                          </p:endCondLst>
                                        </p:cTn>
                                        <p:tgtEl>
                                          <p:sndTgt r:embed="rId8" name="Glu%CC%88ck new.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9" name="Ru%CC%88cken new.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subTnLst>
                                    <p:audio>
                                      <p:cMediaNode>
                                        <p:cTn display="0" masterRel="sameClick">
                                          <p:stCondLst>
                                            <p:cond evt="begin" delay="0">
                                              <p:tn val="40"/>
                                            </p:cond>
                                          </p:stCondLst>
                                          <p:endCondLst>
                                            <p:cond evt="onStopAudio" delay="0">
                                              <p:tgtEl>
                                                <p:sldTgt/>
                                              </p:tgtEl>
                                            </p:cond>
                                          </p:endCondLst>
                                        </p:cTn>
                                        <p:tgtEl>
                                          <p:sndTgt r:embed="rId10" name="tu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2" grpId="0"/>
      <p:bldP spid="33" grpId="0"/>
      <p:bldP spid="34" grpId="0"/>
      <p:bldP spid="35" grpId="0"/>
      <p:bldP spid="36" grpId="0"/>
      <p:bldP spid="37" grpId="0"/>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869712" cy="707849"/>
          </a:xfrm>
        </p:spPr>
        <p:txBody>
          <a:bodyPr>
            <a:normAutofit/>
          </a:bodyPr>
          <a:lstStyle/>
          <a:p>
            <a:r>
              <a:rPr lang="en-GB" sz="3600" b="1" dirty="0">
                <a:solidFill>
                  <a:schemeClr val="bg1"/>
                </a:solidFill>
              </a:rPr>
              <a:t>[u] </a:t>
            </a:r>
            <a:r>
              <a:rPr lang="en-GB" sz="3600" b="1" dirty="0" err="1">
                <a:solidFill>
                  <a:schemeClr val="bg1"/>
                </a:solidFill>
              </a:rPr>
              <a:t>oder</a:t>
            </a:r>
            <a:r>
              <a:rPr lang="en-GB" sz="3600" b="1" dirty="0">
                <a:solidFill>
                  <a:schemeClr val="bg1"/>
                </a:solidFill>
              </a:rPr>
              <a:t> [ü] </a:t>
            </a:r>
            <a:r>
              <a:rPr lang="en-GB" sz="3600" b="1" dirty="0" err="1">
                <a:solidFill>
                  <a:schemeClr val="bg1"/>
                </a:solidFill>
              </a:rPr>
              <a:t>im</a:t>
            </a:r>
            <a:r>
              <a:rPr lang="en-GB" sz="3600" b="1" dirty="0">
                <a:solidFill>
                  <a:schemeClr val="bg1"/>
                </a:solidFill>
              </a:rPr>
              <a:t> Plural?</a:t>
            </a:r>
          </a:p>
        </p:txBody>
      </p:sp>
      <p:sp>
        <p:nvSpPr>
          <p:cNvPr id="2" name="TextBox 1">
            <a:extLst>
              <a:ext uri="{FF2B5EF4-FFF2-40B4-BE49-F238E27FC236}">
                <a16:creationId xmlns:a16="http://schemas.microsoft.com/office/drawing/2014/main" id="{E050899D-8A70-334E-8FB4-7B4C2291EFCB}"/>
              </a:ext>
            </a:extLst>
          </p:cNvPr>
          <p:cNvSpPr txBox="1"/>
          <p:nvPr/>
        </p:nvSpPr>
        <p:spPr>
          <a:xfrm>
            <a:off x="234673" y="1818469"/>
            <a:ext cx="4815892" cy="4154984"/>
          </a:xfrm>
          <a:prstGeom prst="rect">
            <a:avLst/>
          </a:prstGeom>
          <a:noFill/>
        </p:spPr>
        <p:txBody>
          <a:bodyPr wrap="square" rtlCol="0">
            <a:spAutoFit/>
          </a:bodyPr>
          <a:lstStyle/>
          <a:p>
            <a:pPr lvl="0"/>
            <a:r>
              <a:rPr lang="en-US" sz="2200" dirty="0">
                <a:solidFill>
                  <a:srgbClr val="4472C4">
                    <a:lumMod val="50000"/>
                  </a:srgbClr>
                </a:solidFill>
                <a:latin typeface="Century Gothic" panose="020F0302020204030204"/>
              </a:rPr>
              <a:t>As you know, </a:t>
            </a:r>
            <a:r>
              <a:rPr lang="en-US" sz="2200" i="1" dirty="0">
                <a:solidFill>
                  <a:srgbClr val="4472C4">
                    <a:lumMod val="50000"/>
                  </a:srgbClr>
                </a:solidFill>
                <a:latin typeface="Century Gothic" panose="020F0302020204030204"/>
              </a:rPr>
              <a:t>Mutter </a:t>
            </a:r>
            <a:r>
              <a:rPr lang="en-US" sz="2200" dirty="0">
                <a:solidFill>
                  <a:srgbClr val="4472C4">
                    <a:lumMod val="50000"/>
                  </a:srgbClr>
                </a:solidFill>
                <a:latin typeface="Century Gothic" panose="020F0302020204030204"/>
              </a:rPr>
              <a:t>and </a:t>
            </a:r>
            <a:r>
              <a:rPr lang="en-US" sz="2200" i="1" dirty="0" err="1">
                <a:solidFill>
                  <a:srgbClr val="4472C4">
                    <a:lumMod val="50000"/>
                  </a:srgbClr>
                </a:solidFill>
                <a:latin typeface="Century Gothic" panose="020F0302020204030204"/>
              </a:rPr>
              <a:t>Bruder</a:t>
            </a:r>
            <a:r>
              <a:rPr lang="en-US" sz="2200" i="1" dirty="0">
                <a:solidFill>
                  <a:srgbClr val="4472C4">
                    <a:lumMod val="50000"/>
                  </a:srgbClr>
                </a:solidFill>
                <a:latin typeface="Century Gothic" panose="020F0302020204030204"/>
              </a:rPr>
              <a:t> </a:t>
            </a:r>
            <a:r>
              <a:rPr lang="en-US" sz="2200" dirty="0">
                <a:solidFill>
                  <a:srgbClr val="4472C4">
                    <a:lumMod val="50000"/>
                  </a:srgbClr>
                </a:solidFill>
                <a:latin typeface="Century Gothic" panose="020F0302020204030204"/>
              </a:rPr>
              <a:t>add an </a:t>
            </a:r>
            <a:r>
              <a:rPr lang="en-US" sz="2200" b="1" dirty="0">
                <a:solidFill>
                  <a:srgbClr val="4472C4">
                    <a:lumMod val="50000"/>
                  </a:srgbClr>
                </a:solidFill>
                <a:latin typeface="Century Gothic" panose="020F0302020204030204"/>
              </a:rPr>
              <a:t>umlaut</a:t>
            </a:r>
            <a:r>
              <a:rPr lang="en-US" sz="2200" dirty="0">
                <a:solidFill>
                  <a:srgbClr val="4472C4">
                    <a:lumMod val="50000"/>
                  </a:srgbClr>
                </a:solidFill>
                <a:latin typeface="Century Gothic" panose="020F0302020204030204"/>
              </a:rPr>
              <a:t> </a:t>
            </a:r>
            <a:r>
              <a:rPr lang="en-US" sz="2200" dirty="0">
                <a:solidFill>
                  <a:srgbClr val="4472C4">
                    <a:lumMod val="50000"/>
                  </a:srgbClr>
                </a:solidFill>
              </a:rPr>
              <a:t>in the </a:t>
            </a:r>
            <a:r>
              <a:rPr lang="en-US" sz="2200" b="1" dirty="0">
                <a:solidFill>
                  <a:srgbClr val="4472C4">
                    <a:lumMod val="50000"/>
                  </a:srgbClr>
                </a:solidFill>
              </a:rPr>
              <a:t>plural</a:t>
            </a:r>
            <a:r>
              <a:rPr lang="en-US" sz="2200" dirty="0">
                <a:solidFill>
                  <a:srgbClr val="4472C4">
                    <a:lumMod val="50000"/>
                  </a:srgbClr>
                </a:solidFill>
              </a:rPr>
              <a:t> form:</a:t>
            </a:r>
          </a:p>
          <a:p>
            <a:pPr lvl="0"/>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lgn="ctr"/>
            <a:r>
              <a:rPr lang="en-US" sz="2200" i="1" dirty="0" err="1">
                <a:solidFill>
                  <a:srgbClr val="4472C4">
                    <a:lumMod val="50000"/>
                  </a:srgbClr>
                </a:solidFill>
                <a:latin typeface="Century Gothic" panose="020F0302020204030204"/>
              </a:rPr>
              <a:t>eine</a:t>
            </a:r>
            <a:r>
              <a:rPr lang="en-US" sz="2200" i="1" dirty="0">
                <a:solidFill>
                  <a:srgbClr val="4472C4">
                    <a:lumMod val="50000"/>
                  </a:srgbClr>
                </a:solidFill>
                <a:latin typeface="Century Gothic" panose="020F0302020204030204"/>
              </a:rPr>
              <a:t> M</a:t>
            </a:r>
            <a:r>
              <a:rPr lang="en-US" sz="2200" b="1" i="1" dirty="0">
                <a:solidFill>
                  <a:srgbClr val="4472C4">
                    <a:lumMod val="50000"/>
                  </a:srgbClr>
                </a:solidFill>
                <a:latin typeface="Century Gothic" panose="020F0302020204030204"/>
              </a:rPr>
              <a:t>u</a:t>
            </a:r>
            <a:r>
              <a:rPr lang="en-US" sz="2200" i="1" dirty="0">
                <a:solidFill>
                  <a:srgbClr val="4472C4">
                    <a:lumMod val="50000"/>
                  </a:srgbClr>
                </a:solidFill>
                <a:latin typeface="Century Gothic" panose="020F0302020204030204"/>
              </a:rPr>
              <a:t>tter, </a:t>
            </a:r>
            <a:r>
              <a:rPr lang="en-US" sz="2200" i="1" dirty="0" err="1">
                <a:solidFill>
                  <a:srgbClr val="4472C4">
                    <a:lumMod val="50000"/>
                  </a:srgbClr>
                </a:solidFill>
                <a:latin typeface="Century Gothic" panose="020F0302020204030204"/>
              </a:rPr>
              <a:t>zwei</a:t>
            </a:r>
            <a:r>
              <a:rPr lang="en-US" sz="2200" i="1" dirty="0">
                <a:solidFill>
                  <a:srgbClr val="4472C4">
                    <a:lumMod val="50000"/>
                  </a:srgbClr>
                </a:solidFill>
              </a:rPr>
              <a:t> </a:t>
            </a:r>
            <a:r>
              <a:rPr lang="en-US" sz="2200" i="1" dirty="0" err="1">
                <a:solidFill>
                  <a:srgbClr val="4472C4">
                    <a:lumMod val="50000"/>
                  </a:srgbClr>
                </a:solidFill>
              </a:rPr>
              <a:t>M</a:t>
            </a:r>
            <a:r>
              <a:rPr lang="en-US" sz="2200" b="1" i="1" dirty="0" err="1">
                <a:solidFill>
                  <a:srgbClr val="4472C4">
                    <a:lumMod val="50000"/>
                  </a:srgbClr>
                </a:solidFill>
              </a:rPr>
              <a:t>ü</a:t>
            </a:r>
            <a:r>
              <a:rPr lang="en-US" sz="2200" i="1" dirty="0" err="1">
                <a:solidFill>
                  <a:srgbClr val="4472C4">
                    <a:lumMod val="50000"/>
                  </a:srgbClr>
                </a:solidFill>
              </a:rPr>
              <a:t>tter</a:t>
            </a:r>
            <a:endParaRPr lang="en-US" sz="2200" i="1" dirty="0">
              <a:solidFill>
                <a:srgbClr val="4472C4">
                  <a:lumMod val="50000"/>
                </a:srgbClr>
              </a:solidFill>
            </a:endParaRPr>
          </a:p>
          <a:p>
            <a:pPr lvl="0" algn="ctr"/>
            <a:r>
              <a:rPr kumimoji="0" lang="en-US"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a:t>
            </a:r>
            <a:r>
              <a:rPr kumimoji="0" lang="en-US"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a:t>
            </a:r>
            <a:r>
              <a:rPr kumimoji="0" lang="en-US" sz="22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der</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Br</a:t>
            </a:r>
            <a:r>
              <a:rPr lang="en-US" sz="2200" b="1" i="1" dirty="0" err="1">
                <a:solidFill>
                  <a:srgbClr val="4472C4">
                    <a:lumMod val="50000"/>
                  </a:srgbClr>
                </a:solidFill>
              </a:rPr>
              <a:t>ü</a:t>
            </a:r>
            <a:r>
              <a:rPr lang="en-US" sz="2200" i="1" dirty="0" err="1">
                <a:solidFill>
                  <a:srgbClr val="4472C4">
                    <a:lumMod val="50000"/>
                  </a:srgbClr>
                </a:solidFill>
              </a:rPr>
              <a:t>der</a:t>
            </a:r>
            <a:endParaRPr lang="en-US" sz="2200" i="1" dirty="0">
              <a:solidFill>
                <a:srgbClr val="4472C4">
                  <a:lumMod val="50000"/>
                </a:srgbClr>
              </a:solidFill>
            </a:endParaRPr>
          </a:p>
          <a:p>
            <a:pPr lvl="0"/>
            <a:endParaRPr lang="en-US" sz="2200" i="1" dirty="0">
              <a:solidFill>
                <a:srgbClr val="4472C4">
                  <a:lumMod val="50000"/>
                </a:srgbClr>
              </a:solidFill>
            </a:endParaRPr>
          </a:p>
          <a:p>
            <a:pPr lvl="0"/>
            <a:r>
              <a:rPr lang="en-US" sz="2200" dirty="0">
                <a:solidFill>
                  <a:srgbClr val="4472C4">
                    <a:lumMod val="50000"/>
                  </a:srgbClr>
                </a:solidFill>
              </a:rPr>
              <a:t>Some nouns with [u] add umlaut + e in plural. Others add only +e. Some don’t change at all.</a:t>
            </a:r>
          </a:p>
          <a:p>
            <a:pPr lvl="0"/>
            <a:endParaRPr lang="en-US" sz="2200" dirty="0">
              <a:solidFill>
                <a:srgbClr val="4472C4">
                  <a:lumMod val="50000"/>
                </a:srgbClr>
              </a:solidFill>
            </a:endParaRPr>
          </a:p>
          <a:p>
            <a:pPr lvl="0"/>
            <a:r>
              <a:rPr lang="en-US" sz="2200" dirty="0">
                <a:solidFill>
                  <a:srgbClr val="4472C4">
                    <a:lumMod val="50000"/>
                  </a:srgbClr>
                </a:solidFill>
              </a:rPr>
              <a:t>Listen and decide whether the </a:t>
            </a:r>
            <a:r>
              <a:rPr lang="en-US" sz="2200" b="1" dirty="0">
                <a:solidFill>
                  <a:srgbClr val="4472C4">
                    <a:lumMod val="50000"/>
                  </a:srgbClr>
                </a:solidFill>
              </a:rPr>
              <a:t>vowel</a:t>
            </a:r>
            <a:r>
              <a:rPr lang="en-US" sz="2200" dirty="0">
                <a:solidFill>
                  <a:srgbClr val="4472C4">
                    <a:lumMod val="50000"/>
                  </a:srgbClr>
                </a:solidFill>
              </a:rPr>
              <a:t> changes in plural.</a:t>
            </a:r>
            <a:endPar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le 11">
            <a:extLst>
              <a:ext uri="{FF2B5EF4-FFF2-40B4-BE49-F238E27FC236}">
                <a16:creationId xmlns:a16="http://schemas.microsoft.com/office/drawing/2014/main" id="{47B016D8-CFB5-4D64-A0B8-6E3626A8D745}"/>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2" name="Table 6">
            <a:extLst>
              <a:ext uri="{FF2B5EF4-FFF2-40B4-BE49-F238E27FC236}">
                <a16:creationId xmlns:a16="http://schemas.microsoft.com/office/drawing/2014/main" id="{52E08107-3980-4FDB-9700-9316313EC39C}"/>
              </a:ext>
            </a:extLst>
          </p:cNvPr>
          <p:cNvGraphicFramePr>
            <a:graphicFrameLocks noGrp="1"/>
          </p:cNvGraphicFramePr>
          <p:nvPr/>
        </p:nvGraphicFramePr>
        <p:xfrm>
          <a:off x="5367087" y="1163991"/>
          <a:ext cx="6590240" cy="5067279"/>
        </p:xfrm>
        <a:graphic>
          <a:graphicData uri="http://schemas.openxmlformats.org/drawingml/2006/table">
            <a:tbl>
              <a:tblPr firstRow="1" bandRow="1">
                <a:tableStyleId>{00A15C55-8517-42AA-B614-E9B94910E393}</a:tableStyleId>
              </a:tblPr>
              <a:tblGrid>
                <a:gridCol w="790645">
                  <a:extLst>
                    <a:ext uri="{9D8B030D-6E8A-4147-A177-3AD203B41FA5}">
                      <a16:colId xmlns:a16="http://schemas.microsoft.com/office/drawing/2014/main" val="2607353726"/>
                    </a:ext>
                  </a:extLst>
                </a:gridCol>
                <a:gridCol w="2222053">
                  <a:extLst>
                    <a:ext uri="{9D8B030D-6E8A-4147-A177-3AD203B41FA5}">
                      <a16:colId xmlns:a16="http://schemas.microsoft.com/office/drawing/2014/main" val="1600817978"/>
                    </a:ext>
                  </a:extLst>
                </a:gridCol>
                <a:gridCol w="1788771">
                  <a:extLst>
                    <a:ext uri="{9D8B030D-6E8A-4147-A177-3AD203B41FA5}">
                      <a16:colId xmlns:a16="http://schemas.microsoft.com/office/drawing/2014/main" val="4128092149"/>
                    </a:ext>
                  </a:extLst>
                </a:gridCol>
                <a:gridCol w="1788771">
                  <a:extLst>
                    <a:ext uri="{9D8B030D-6E8A-4147-A177-3AD203B41FA5}">
                      <a16:colId xmlns:a16="http://schemas.microsoft.com/office/drawing/2014/main" val="2609792770"/>
                    </a:ext>
                  </a:extLst>
                </a:gridCol>
              </a:tblGrid>
              <a:tr h="563031">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same</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different</a:t>
                      </a:r>
                      <a:endParaRPr lang="en-GB" sz="2000" b="0" dirty="0"/>
                    </a:p>
                  </a:txBody>
                  <a:tcPr/>
                </a:tc>
                <a:extLst>
                  <a:ext uri="{0D108BD9-81ED-4DB2-BD59-A6C34878D82A}">
                    <a16:rowId xmlns:a16="http://schemas.microsoft.com/office/drawing/2014/main" val="1153431983"/>
                  </a:ext>
                </a:extLst>
              </a:tr>
              <a:tr h="56303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6303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56303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56303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6303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563031">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563031">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56303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33" name="Action Button: Custom 16">
            <a:hlinkClick r:id="" action="ppaction://noaction" highlightClick="1">
              <a:snd r:embed="rId4" name="1.wav"/>
            </a:hlinkClick>
            <a:extLst>
              <a:ext uri="{FF2B5EF4-FFF2-40B4-BE49-F238E27FC236}">
                <a16:creationId xmlns:a16="http://schemas.microsoft.com/office/drawing/2014/main" id="{1C333AD8-D20B-44BA-9436-14C58D49D8D5}"/>
              </a:ext>
            </a:extLst>
          </p:cNvPr>
          <p:cNvSpPr/>
          <p:nvPr/>
        </p:nvSpPr>
        <p:spPr>
          <a:xfrm>
            <a:off x="5553373" y="18184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35" name="Picture 34" descr="green checkmark">
            <a:extLst>
              <a:ext uri="{FF2B5EF4-FFF2-40B4-BE49-F238E27FC236}">
                <a16:creationId xmlns:a16="http://schemas.microsoft.com/office/drawing/2014/main" id="{A8AF033C-04C1-4C1E-9940-F640AE8359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2400" y="1850291"/>
            <a:ext cx="282522" cy="294294"/>
          </a:xfrm>
          <a:prstGeom prst="rect">
            <a:avLst/>
          </a:prstGeom>
        </p:spPr>
      </p:pic>
      <p:sp>
        <p:nvSpPr>
          <p:cNvPr id="36" name="Action Button: Custom 16">
            <a:hlinkClick r:id="" action="ppaction://noaction" highlightClick="1">
              <a:snd r:embed="rId6" name="2.wav"/>
            </a:hlinkClick>
            <a:extLst>
              <a:ext uri="{FF2B5EF4-FFF2-40B4-BE49-F238E27FC236}">
                <a16:creationId xmlns:a16="http://schemas.microsoft.com/office/drawing/2014/main" id="{BAB0B8FA-ED8A-4E5D-AAFB-32C152759FB8}"/>
              </a:ext>
            </a:extLst>
          </p:cNvPr>
          <p:cNvSpPr/>
          <p:nvPr/>
        </p:nvSpPr>
        <p:spPr>
          <a:xfrm>
            <a:off x="5555451" y="234493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8" name="Picture 37" descr="green checkmark">
            <a:extLst>
              <a:ext uri="{FF2B5EF4-FFF2-40B4-BE49-F238E27FC236}">
                <a16:creationId xmlns:a16="http://schemas.microsoft.com/office/drawing/2014/main" id="{456C517E-F9D9-4C29-BDEC-23DAC51A46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1462" y="2418590"/>
            <a:ext cx="282522" cy="294294"/>
          </a:xfrm>
          <a:prstGeom prst="rect">
            <a:avLst/>
          </a:prstGeom>
        </p:spPr>
      </p:pic>
      <p:sp>
        <p:nvSpPr>
          <p:cNvPr id="39" name="Action Button: Custom 16">
            <a:hlinkClick r:id="" action="ppaction://noaction" highlightClick="1">
              <a:snd r:embed="rId7" name="3.wav"/>
            </a:hlinkClick>
            <a:extLst>
              <a:ext uri="{FF2B5EF4-FFF2-40B4-BE49-F238E27FC236}">
                <a16:creationId xmlns:a16="http://schemas.microsoft.com/office/drawing/2014/main" id="{D5ED89AC-70C1-4717-B1BC-FFD1AFA08930}"/>
              </a:ext>
            </a:extLst>
          </p:cNvPr>
          <p:cNvSpPr/>
          <p:nvPr/>
        </p:nvSpPr>
        <p:spPr>
          <a:xfrm>
            <a:off x="5553373" y="290946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41" name="Picture 40" descr="green checkmark">
            <a:extLst>
              <a:ext uri="{FF2B5EF4-FFF2-40B4-BE49-F238E27FC236}">
                <a16:creationId xmlns:a16="http://schemas.microsoft.com/office/drawing/2014/main" id="{30383403-FCAF-4459-A5AB-F52194786F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1462" y="2988113"/>
            <a:ext cx="282522" cy="294294"/>
          </a:xfrm>
          <a:prstGeom prst="rect">
            <a:avLst/>
          </a:prstGeom>
        </p:spPr>
      </p:pic>
      <p:sp>
        <p:nvSpPr>
          <p:cNvPr id="42" name="Action Button: Custom 16">
            <a:hlinkClick r:id="" action="ppaction://noaction" highlightClick="1">
              <a:snd r:embed="rId8" name="4.wav"/>
            </a:hlinkClick>
            <a:extLst>
              <a:ext uri="{FF2B5EF4-FFF2-40B4-BE49-F238E27FC236}">
                <a16:creationId xmlns:a16="http://schemas.microsoft.com/office/drawing/2014/main" id="{CD0CD87F-D6A0-4668-A008-508E6F0359E6}"/>
              </a:ext>
            </a:extLst>
          </p:cNvPr>
          <p:cNvSpPr/>
          <p:nvPr/>
        </p:nvSpPr>
        <p:spPr>
          <a:xfrm>
            <a:off x="5553373" y="347398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44" name="Picture 43" descr="green checkmark">
            <a:extLst>
              <a:ext uri="{FF2B5EF4-FFF2-40B4-BE49-F238E27FC236}">
                <a16:creationId xmlns:a16="http://schemas.microsoft.com/office/drawing/2014/main" id="{5749A336-2E15-4F03-8FC7-1A325F7914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2400" y="3524839"/>
            <a:ext cx="282522" cy="294294"/>
          </a:xfrm>
          <a:prstGeom prst="rect">
            <a:avLst/>
          </a:prstGeom>
        </p:spPr>
      </p:pic>
      <p:sp>
        <p:nvSpPr>
          <p:cNvPr id="45" name="Action Button: Custom 16">
            <a:hlinkClick r:id="" action="ppaction://noaction" highlightClick="1">
              <a:snd r:embed="rId9" name="5.wav"/>
            </a:hlinkClick>
            <a:extLst>
              <a:ext uri="{FF2B5EF4-FFF2-40B4-BE49-F238E27FC236}">
                <a16:creationId xmlns:a16="http://schemas.microsoft.com/office/drawing/2014/main" id="{881C84AB-BE8C-4BE9-A6C3-2953F44279A4}"/>
              </a:ext>
            </a:extLst>
          </p:cNvPr>
          <p:cNvSpPr/>
          <p:nvPr/>
        </p:nvSpPr>
        <p:spPr>
          <a:xfrm>
            <a:off x="5553373" y="403851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47" name="Picture 46" descr="green checkmark">
            <a:extLst>
              <a:ext uri="{FF2B5EF4-FFF2-40B4-BE49-F238E27FC236}">
                <a16:creationId xmlns:a16="http://schemas.microsoft.com/office/drawing/2014/main" id="{0466086D-4CB7-42D5-8DDD-EFB70AE7CD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1462" y="4106795"/>
            <a:ext cx="282522" cy="294294"/>
          </a:xfrm>
          <a:prstGeom prst="rect">
            <a:avLst/>
          </a:prstGeom>
        </p:spPr>
      </p:pic>
      <p:sp>
        <p:nvSpPr>
          <p:cNvPr id="48" name="Action Button: Custom 16">
            <a:hlinkClick r:id="" action="ppaction://noaction" highlightClick="1">
              <a:snd r:embed="rId10" name="6.wav"/>
            </a:hlinkClick>
            <a:extLst>
              <a:ext uri="{FF2B5EF4-FFF2-40B4-BE49-F238E27FC236}">
                <a16:creationId xmlns:a16="http://schemas.microsoft.com/office/drawing/2014/main" id="{BCB1D848-89CE-46A3-AD76-9760F30C1307}"/>
              </a:ext>
            </a:extLst>
          </p:cNvPr>
          <p:cNvSpPr/>
          <p:nvPr/>
        </p:nvSpPr>
        <p:spPr>
          <a:xfrm>
            <a:off x="5558167" y="46030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50" name="Picture 49" descr="green checkmark">
            <a:extLst>
              <a:ext uri="{FF2B5EF4-FFF2-40B4-BE49-F238E27FC236}">
                <a16:creationId xmlns:a16="http://schemas.microsoft.com/office/drawing/2014/main" id="{567D53D3-38C5-426C-83BA-84C3064616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2400" y="4641456"/>
            <a:ext cx="282522" cy="324664"/>
          </a:xfrm>
          <a:prstGeom prst="rect">
            <a:avLst/>
          </a:prstGeom>
        </p:spPr>
      </p:pic>
      <p:sp>
        <p:nvSpPr>
          <p:cNvPr id="51" name="Action Button: Custom 16">
            <a:hlinkClick r:id="" action="ppaction://noaction" highlightClick="1">
              <a:snd r:embed="rId11" name="7.wav"/>
            </a:hlinkClick>
            <a:extLst>
              <a:ext uri="{FF2B5EF4-FFF2-40B4-BE49-F238E27FC236}">
                <a16:creationId xmlns:a16="http://schemas.microsoft.com/office/drawing/2014/main" id="{29734DD9-09AF-4C54-A459-72D4A6E65A70}"/>
              </a:ext>
            </a:extLst>
          </p:cNvPr>
          <p:cNvSpPr/>
          <p:nvPr/>
        </p:nvSpPr>
        <p:spPr>
          <a:xfrm>
            <a:off x="5563567" y="516756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53" name="Picture 52" descr="green checkmark">
            <a:extLst>
              <a:ext uri="{FF2B5EF4-FFF2-40B4-BE49-F238E27FC236}">
                <a16:creationId xmlns:a16="http://schemas.microsoft.com/office/drawing/2014/main" id="{38CF1874-99E0-465A-B17F-EB80315C34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2400" y="5231396"/>
            <a:ext cx="282522" cy="294294"/>
          </a:xfrm>
          <a:prstGeom prst="rect">
            <a:avLst/>
          </a:prstGeom>
        </p:spPr>
      </p:pic>
      <p:sp>
        <p:nvSpPr>
          <p:cNvPr id="54" name="Action Button: Custom 16">
            <a:hlinkClick r:id="" action="ppaction://noaction" highlightClick="1">
              <a:snd r:embed="rId12" name="8.wav"/>
            </a:hlinkClick>
            <a:extLst>
              <a:ext uri="{FF2B5EF4-FFF2-40B4-BE49-F238E27FC236}">
                <a16:creationId xmlns:a16="http://schemas.microsoft.com/office/drawing/2014/main" id="{82DD4803-A94D-459F-A281-5F99D556BAC8}"/>
              </a:ext>
            </a:extLst>
          </p:cNvPr>
          <p:cNvSpPr/>
          <p:nvPr/>
        </p:nvSpPr>
        <p:spPr>
          <a:xfrm>
            <a:off x="5586945" y="573209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56" name="Picture 55" descr="green checkmark">
            <a:extLst>
              <a:ext uri="{FF2B5EF4-FFF2-40B4-BE49-F238E27FC236}">
                <a16:creationId xmlns:a16="http://schemas.microsoft.com/office/drawing/2014/main" id="{8EAE0FE7-CCFF-4ECE-A3E4-9F2C16F475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1462" y="5775946"/>
            <a:ext cx="282522" cy="324664"/>
          </a:xfrm>
          <a:prstGeom prst="rect">
            <a:avLst/>
          </a:prstGeom>
        </p:spPr>
      </p:pic>
      <p:pic>
        <p:nvPicPr>
          <p:cNvPr id="7170" name="Picture 2" descr="Movie Genre Musical Clip Art">
            <a:extLst>
              <a:ext uri="{FF2B5EF4-FFF2-40B4-BE49-F238E27FC236}">
                <a16:creationId xmlns:a16="http://schemas.microsoft.com/office/drawing/2014/main" id="{BF7A3C69-0B5C-4F19-A49D-A3EBC5C2F64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52894" y="1818469"/>
            <a:ext cx="530358" cy="3960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frigerator, Kitchen, Stove, Stink, Cupboards, Cooking">
            <a:extLst>
              <a:ext uri="{FF2B5EF4-FFF2-40B4-BE49-F238E27FC236}">
                <a16:creationId xmlns:a16="http://schemas.microsoft.com/office/drawing/2014/main" id="{C89AA239-4215-4959-A812-8F39B5BF39B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35222" y="2284441"/>
            <a:ext cx="1036131" cy="51698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d Travel Bus Clip Art">
            <a:extLst>
              <a:ext uri="{FF2B5EF4-FFF2-40B4-BE49-F238E27FC236}">
                <a16:creationId xmlns:a16="http://schemas.microsoft.com/office/drawing/2014/main" id="{B9BDD067-C170-4265-9C7A-B2F3442B43F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67572" y="2946372"/>
            <a:ext cx="771429" cy="396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Water, Stream, River, Creek, Flow, Wet, Blue">
            <a:extLst>
              <a:ext uri="{FF2B5EF4-FFF2-40B4-BE49-F238E27FC236}">
                <a16:creationId xmlns:a16="http://schemas.microsoft.com/office/drawing/2014/main" id="{AEAB62A1-3D70-4F41-9FB9-0B212C589C5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80047" y="3499816"/>
            <a:ext cx="676052" cy="429575"/>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FA9511AD-6B73-4B65-B456-DD9BD4705F53}"/>
              </a:ext>
            </a:extLst>
          </p:cNvPr>
          <p:cNvGrpSpPr/>
          <p:nvPr/>
        </p:nvGrpSpPr>
        <p:grpSpPr>
          <a:xfrm>
            <a:off x="7070804" y="3999080"/>
            <a:ext cx="396001" cy="509725"/>
            <a:chOff x="3307940" y="2737408"/>
            <a:chExt cx="1578796" cy="1973495"/>
          </a:xfrm>
        </p:grpSpPr>
        <p:pic>
          <p:nvPicPr>
            <p:cNvPr id="37" name="Picture 36" descr="Travel, Destination, Landscape, Nature, Vacation, Beach">
              <a:extLst>
                <a:ext uri="{FF2B5EF4-FFF2-40B4-BE49-F238E27FC236}">
                  <a16:creationId xmlns:a16="http://schemas.microsoft.com/office/drawing/2014/main" id="{4D867541-67B9-4128-B941-860378581B8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07940" y="2737408"/>
              <a:ext cx="1578796" cy="197349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Lighthouse Clip Art">
              <a:extLst>
                <a:ext uri="{FF2B5EF4-FFF2-40B4-BE49-F238E27FC236}">
                  <a16:creationId xmlns:a16="http://schemas.microsoft.com/office/drawing/2014/main" id="{709D77FD-E3A2-4609-A526-70DA025AD65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444927" y="2885456"/>
              <a:ext cx="403693" cy="1620374"/>
            </a:xfrm>
            <a:prstGeom prst="rect">
              <a:avLst/>
            </a:prstGeom>
            <a:noFill/>
            <a:extLst>
              <a:ext uri="{909E8E84-426E-40DD-AFC4-6F175D3DCCD1}">
                <a14:hiddenFill xmlns:a14="http://schemas.microsoft.com/office/drawing/2010/main">
                  <a:solidFill>
                    <a:srgbClr val="FFFFFF"/>
                  </a:solidFill>
                </a14:hiddenFill>
              </a:ext>
            </a:extLst>
          </p:spPr>
        </p:pic>
      </p:grpSp>
      <p:pic>
        <p:nvPicPr>
          <p:cNvPr id="7178" name="Picture 10" descr="Emoji, Kiss, Icon, Emoticon, Kissing, Expression">
            <a:extLst>
              <a:ext uri="{FF2B5EF4-FFF2-40B4-BE49-F238E27FC236}">
                <a16:creationId xmlns:a16="http://schemas.microsoft.com/office/drawing/2014/main" id="{BD02E9DD-64CD-4600-B5E2-A2A314DAE3F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69183" y="4473107"/>
            <a:ext cx="968206" cy="72514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artoon Nut Clip Art">
            <a:extLst>
              <a:ext uri="{FF2B5EF4-FFF2-40B4-BE49-F238E27FC236}">
                <a16:creationId xmlns:a16="http://schemas.microsoft.com/office/drawing/2014/main" id="{5E959CA1-B63B-4E54-8AFF-FE3091DBC0C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85129" y="5163124"/>
            <a:ext cx="536313" cy="430838"/>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Crawfish 5 Clip Art">
            <a:extLst>
              <a:ext uri="{FF2B5EF4-FFF2-40B4-BE49-F238E27FC236}">
                <a16:creationId xmlns:a16="http://schemas.microsoft.com/office/drawing/2014/main" id="{E37E3704-78A8-4811-A1DD-231AFC252C7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952894" y="5649817"/>
            <a:ext cx="551755" cy="576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T2.1 Week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 Slide 2</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71188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14056"/>
            <a:ext cx="10515600" cy="1325563"/>
          </a:xfrm>
        </p:spPr>
        <p:txBody>
          <a:bodyPr>
            <a:normAutofit fontScale="90000"/>
          </a:bodyPr>
          <a:lstStyle/>
          <a:p>
            <a:r>
              <a:rPr lang="en-GB" sz="26700" b="1" dirty="0">
                <a:solidFill>
                  <a:srgbClr val="FFCC00"/>
                </a:solidFill>
              </a:rPr>
              <a:t>u</a:t>
            </a:r>
            <a:br>
              <a:rPr lang="en-GB" sz="9600" b="1" dirty="0"/>
            </a:br>
            <a:endParaRPr lang="en-GB" dirty="0"/>
          </a:p>
        </p:txBody>
      </p:sp>
      <p:pic>
        <p:nvPicPr>
          <p:cNvPr id="4" name="Picture 3" descr="boy in a group pointing out at 'you'"/>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2216" y="721664"/>
            <a:ext cx="5687568" cy="3904488"/>
          </a:xfrm>
          <a:prstGeom prst="rect">
            <a:avLst/>
          </a:prstGeom>
        </p:spPr>
      </p:pic>
      <p:sp>
        <p:nvSpPr>
          <p:cNvPr id="2" name="Rectangle 1"/>
          <p:cNvSpPr/>
          <p:nvPr/>
        </p:nvSpPr>
        <p:spPr>
          <a:xfrm>
            <a:off x="5015558" y="4326872"/>
            <a:ext cx="217559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106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u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du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du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4643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Zungenbrecher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Rectangle: Rounded Corners 1">
            <a:hlinkClick r:id="" action="ppaction://noaction">
              <a:snd r:embed="rId5" name="3. fünf.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Five good pupils must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art in the kitchen.</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[ü]</a:t>
            </a:r>
          </a:p>
        </p:txBody>
      </p:sp>
      <p:sp>
        <p:nvSpPr>
          <p:cNvPr id="16" name="Rectangle 15">
            <a:extLst>
              <a:ext uri="{FF2B5EF4-FFF2-40B4-BE49-F238E27FC236}">
                <a16:creationId xmlns:a16="http://schemas.microsoft.com/office/drawing/2014/main" id="{CCA44839-B9EF-492D-851A-4BDFFC25FEFF}"/>
              </a:ext>
            </a:extLst>
          </p:cNvPr>
          <p:cNvSpPr/>
          <p:nvPr/>
        </p:nvSpPr>
        <p:spPr>
          <a:xfrm rot="21090162">
            <a:off x="725616" y="3939971"/>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Kunst</a:t>
            </a:r>
          </a:p>
        </p:txBody>
      </p:sp>
      <p:sp>
        <p:nvSpPr>
          <p:cNvPr id="28" name="Rectangle 27">
            <a:extLst>
              <a:ext uri="{FF2B5EF4-FFF2-40B4-BE49-F238E27FC236}">
                <a16:creationId xmlns:a16="http://schemas.microsoft.com/office/drawing/2014/main" id="{64547657-FF21-480A-B8ED-0C0B713401A0}"/>
              </a:ext>
            </a:extLst>
          </p:cNvPr>
          <p:cNvSpPr/>
          <p:nvPr/>
        </p:nvSpPr>
        <p:spPr>
          <a:xfrm rot="459876">
            <a:off x="8031123" y="2948118"/>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üben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735133" y="4917362"/>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gute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3502871" y="3525536"/>
            <a:ext cx="2120811"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in der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Küche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müssen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7335298" y="515903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Schüler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935696" y="405569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fünf</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3" y="1834562"/>
            <a:ext cx="77471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Fünf</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gute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Schüler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müssen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Kunst in der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Küche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üben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36" name="Picture 35" descr="Icon&#10;&#10;Description automatically generated">
            <a:extLst>
              <a:ext uri="{FF2B5EF4-FFF2-40B4-BE49-F238E27FC236}">
                <a16:creationId xmlns:a16="http://schemas.microsoft.com/office/drawing/2014/main" id="{7CC62444-9947-4489-9985-DD8B65BE33C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910046" y="116602"/>
            <a:ext cx="1211717" cy="1132853"/>
          </a:xfrm>
          <a:prstGeom prst="rect">
            <a:avLst/>
          </a:prstGeom>
        </p:spPr>
      </p:pic>
      <p:sp>
        <p:nvSpPr>
          <p:cNvPr id="35" name="Action Button: Custom 16">
            <a:hlinkClick r:id="" action="ppaction://noaction" highlightClick="1">
              <a:snd r:embed="rId7" name="3. fünf.slow.wav"/>
            </a:hlinkClick>
            <a:extLst>
              <a:ext uri="{FF2B5EF4-FFF2-40B4-BE49-F238E27FC236}">
                <a16:creationId xmlns:a16="http://schemas.microsoft.com/office/drawing/2014/main" id="{23D61421-1F5E-41F3-B6E8-71463BE7F8C7}"/>
              </a:ext>
            </a:extLst>
          </p:cNvPr>
          <p:cNvSpPr/>
          <p:nvPr/>
        </p:nvSpPr>
        <p:spPr>
          <a:xfrm>
            <a:off x="339214" y="5691939"/>
            <a:ext cx="1456478" cy="37247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086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T3.2 Week 1 Slides 24</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25; 27</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44482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394575" cy="869950"/>
          </a:xfrm>
          <a:prstGeom prst="rect">
            <a:avLst/>
          </a:prstGeom>
        </p:spPr>
      </p:pic>
      <p:sp>
        <p:nvSpPr>
          <p:cNvPr id="4" name="Title 3"/>
          <p:cNvSpPr>
            <a:spLocks noGrp="1"/>
          </p:cNvSpPr>
          <p:nvPr>
            <p:ph type="title"/>
          </p:nvPr>
        </p:nvSpPr>
        <p:spPr>
          <a:xfrm>
            <a:off x="0" y="294041"/>
            <a:ext cx="4906851" cy="707849"/>
          </a:xfrm>
        </p:spPr>
        <p:txBody>
          <a:bodyPr>
            <a:normAutofit/>
          </a:bodyPr>
          <a:lstStyle/>
          <a:p>
            <a:r>
              <a:rPr lang="en-GB" sz="3600" b="1" dirty="0" err="1">
                <a:solidFill>
                  <a:schemeClr val="bg1"/>
                </a:solidFill>
              </a:rPr>
              <a:t>Phonetik</a:t>
            </a:r>
            <a:r>
              <a:rPr lang="en-GB" sz="3600" b="1" dirty="0">
                <a:solidFill>
                  <a:schemeClr val="bg1"/>
                </a:solidFill>
              </a:rPr>
              <a:t> [u], [ü], [y]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5394575" y="315166"/>
            <a:ext cx="55638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das?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Rounded Rectangle 3">
            <a:hlinkClick r:id="" action="ppaction://noaction">
              <a:snd r:embed="rId5" name="typisch.wav"/>
            </a:hlinkClick>
            <a:extLst>
              <a:ext uri="{FF2B5EF4-FFF2-40B4-BE49-F238E27FC236}">
                <a16:creationId xmlns:a16="http://schemas.microsoft.com/office/drawing/2014/main" id="{33119DD1-4AFA-475E-9FDB-B43F7EF8DA2D}"/>
              </a:ext>
            </a:extLst>
          </p:cNvPr>
          <p:cNvSpPr/>
          <p:nvPr/>
        </p:nvSpPr>
        <p:spPr>
          <a:xfrm>
            <a:off x="4906851" y="2491405"/>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44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y</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pisch</a:t>
            </a:r>
            <a:endPar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5" name="Picture 44" descr="Logo, company name&#10;&#10;Description automatically generated">
            <a:hlinkClick r:id="" action="ppaction://noaction">
              <a:snd r:embed="rId5" name="typisch.wav"/>
            </a:hlinkClick>
            <a:extLst>
              <a:ext uri="{FF2B5EF4-FFF2-40B4-BE49-F238E27FC236}">
                <a16:creationId xmlns:a16="http://schemas.microsoft.com/office/drawing/2014/main" id="{9AB3ED7B-809E-4F51-BD40-2F848880AB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4575" y="2992371"/>
            <a:ext cx="1589289" cy="794645"/>
          </a:xfrm>
          <a:prstGeom prst="rect">
            <a:avLst/>
          </a:prstGeom>
        </p:spPr>
      </p:pic>
      <p:pic>
        <p:nvPicPr>
          <p:cNvPr id="46" name="Picture 45" descr="Logo, company name&#10;&#10;Description automatically generated">
            <a:hlinkClick r:id="" action="ppaction://noaction">
              <a:snd r:embed="rId5" name="typisch.wav"/>
            </a:hlinkClick>
            <a:extLst>
              <a:ext uri="{FF2B5EF4-FFF2-40B4-BE49-F238E27FC236}">
                <a16:creationId xmlns:a16="http://schemas.microsoft.com/office/drawing/2014/main" id="{D0CEF3A9-3E1B-4F3B-8F83-E150349B54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354425" y="3177414"/>
            <a:ext cx="1056989" cy="854715"/>
          </a:xfrm>
          <a:prstGeom prst="rect">
            <a:avLst/>
          </a:prstGeom>
        </p:spPr>
      </p:pic>
      <p:sp>
        <p:nvSpPr>
          <p:cNvPr id="47" name="Rounded Rectangle 3">
            <a:extLst>
              <a:ext uri="{FF2B5EF4-FFF2-40B4-BE49-F238E27FC236}">
                <a16:creationId xmlns:a16="http://schemas.microsoft.com/office/drawing/2014/main" id="{5F1AF896-092E-45CE-8278-2F8A1AFED0BE}"/>
              </a:ext>
            </a:extLst>
          </p:cNvPr>
          <p:cNvSpPr/>
          <p:nvPr/>
        </p:nvSpPr>
        <p:spPr>
          <a:xfrm>
            <a:off x="8845107" y="3807296"/>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44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ü</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nf</a:t>
            </a:r>
            <a:endPar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ounded Rectangle 3">
            <a:extLst>
              <a:ext uri="{FF2B5EF4-FFF2-40B4-BE49-F238E27FC236}">
                <a16:creationId xmlns:a16="http://schemas.microsoft.com/office/drawing/2014/main" id="{EDD05A0C-DEAE-4EFE-A0E1-7B6C03190192}"/>
              </a:ext>
            </a:extLst>
          </p:cNvPr>
          <p:cNvSpPr/>
          <p:nvPr/>
        </p:nvSpPr>
        <p:spPr>
          <a:xfrm>
            <a:off x="8879939" y="1203315"/>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44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ü</a:t>
            </a: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49" name="Rounded Rectangle 3">
            <a:extLst>
              <a:ext uri="{FF2B5EF4-FFF2-40B4-BE49-F238E27FC236}">
                <a16:creationId xmlns:a16="http://schemas.microsoft.com/office/drawing/2014/main" id="{2E83996E-FFE0-409B-B588-E5B23DA28424}"/>
              </a:ext>
            </a:extLst>
          </p:cNvPr>
          <p:cNvSpPr/>
          <p:nvPr/>
        </p:nvSpPr>
        <p:spPr>
          <a:xfrm>
            <a:off x="633433" y="3845354"/>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t>
            </a:r>
            <a:r>
              <a:rPr kumimoji="0" lang="en-GB" sz="44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nkt</a:t>
            </a:r>
            <a:endPar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Rounded Rectangle 3">
            <a:extLst>
              <a:ext uri="{FF2B5EF4-FFF2-40B4-BE49-F238E27FC236}">
                <a16:creationId xmlns:a16="http://schemas.microsoft.com/office/drawing/2014/main" id="{3A929B56-DE7F-4532-A2FB-C49D851BA326}"/>
              </a:ext>
            </a:extLst>
          </p:cNvPr>
          <p:cNvSpPr/>
          <p:nvPr/>
        </p:nvSpPr>
        <p:spPr>
          <a:xfrm>
            <a:off x="681468" y="1284112"/>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44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endPar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Picture 36">
            <a:hlinkClick r:id="" action="ppaction://noaction">
              <a:snd r:embed="rId8" name="12. du.wav"/>
            </a:hlinkClick>
            <a:extLst>
              <a:ext uri="{FF2B5EF4-FFF2-40B4-BE49-F238E27FC236}">
                <a16:creationId xmlns:a16="http://schemas.microsoft.com/office/drawing/2014/main" id="{9CCE84DB-4FAC-4D8B-95CC-5655BBF8CD79}"/>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790" y="1847858"/>
            <a:ext cx="1906072" cy="1287094"/>
          </a:xfrm>
          <a:prstGeom prst="rect">
            <a:avLst/>
          </a:prstGeom>
        </p:spPr>
      </p:pic>
      <p:sp>
        <p:nvSpPr>
          <p:cNvPr id="36" name="TextBox 35">
            <a:hlinkClick r:id="" action="ppaction://noaction">
              <a:snd r:embed="rId10" name="12. u like du.wav"/>
            </a:hlinkClick>
            <a:extLst>
              <a:ext uri="{FF2B5EF4-FFF2-40B4-BE49-F238E27FC236}">
                <a16:creationId xmlns:a16="http://schemas.microsoft.com/office/drawing/2014/main" id="{82BCF397-7FE3-4D75-B70D-484B64CE72ED}"/>
              </a:ext>
            </a:extLst>
          </p:cNvPr>
          <p:cNvSpPr txBox="1"/>
          <p:nvPr/>
        </p:nvSpPr>
        <p:spPr>
          <a:xfrm>
            <a:off x="811311" y="1326709"/>
            <a:ext cx="526957"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a:t>
            </a:r>
          </a:p>
        </p:txBody>
      </p:sp>
      <p:pic>
        <p:nvPicPr>
          <p:cNvPr id="39" name="Picture 38">
            <a:hlinkClick r:id="" action="ppaction://noaction">
              <a:snd r:embed="rId11" name="34. punkt.wav"/>
            </a:hlinkClick>
            <a:extLst>
              <a:ext uri="{FF2B5EF4-FFF2-40B4-BE49-F238E27FC236}">
                <a16:creationId xmlns:a16="http://schemas.microsoft.com/office/drawing/2014/main" id="{E236D06B-B69C-47A6-834F-DF4909688FE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37321" y="4756312"/>
            <a:ext cx="381009" cy="388814"/>
          </a:xfrm>
          <a:prstGeom prst="rect">
            <a:avLst/>
          </a:prstGeom>
        </p:spPr>
      </p:pic>
      <p:sp>
        <p:nvSpPr>
          <p:cNvPr id="41" name="TextBox 40">
            <a:hlinkClick r:id="" action="ppaction://noaction">
              <a:snd r:embed="rId13" name="34. u like punkt.wav"/>
            </a:hlinkClick>
            <a:extLst>
              <a:ext uri="{FF2B5EF4-FFF2-40B4-BE49-F238E27FC236}">
                <a16:creationId xmlns:a16="http://schemas.microsoft.com/office/drawing/2014/main" id="{5F1C2709-87AD-4CC7-96D2-D4FB24B01175}"/>
              </a:ext>
            </a:extLst>
          </p:cNvPr>
          <p:cNvSpPr txBox="1"/>
          <p:nvPr/>
        </p:nvSpPr>
        <p:spPr>
          <a:xfrm>
            <a:off x="766487" y="3871541"/>
            <a:ext cx="545656"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a:t>
            </a:r>
          </a:p>
        </p:txBody>
      </p:sp>
      <p:pic>
        <p:nvPicPr>
          <p:cNvPr id="29" name="Picture 28">
            <a:hlinkClick r:id="" action="ppaction://noaction">
              <a:snd r:embed="rId14" name="18. Tür.wav"/>
            </a:hlinkClick>
            <a:extLst>
              <a:ext uri="{FF2B5EF4-FFF2-40B4-BE49-F238E27FC236}">
                <a16:creationId xmlns:a16="http://schemas.microsoft.com/office/drawing/2014/main" id="{191912D3-74C3-4A75-94F3-69D3FE0A451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37025" y="1402805"/>
            <a:ext cx="847041" cy="1357366"/>
          </a:xfrm>
          <a:prstGeom prst="rect">
            <a:avLst/>
          </a:prstGeom>
        </p:spPr>
      </p:pic>
      <p:sp>
        <p:nvSpPr>
          <p:cNvPr id="26" name="TextBox 25">
            <a:hlinkClick r:id="" action="ppaction://noaction">
              <a:snd r:embed="rId16" name="18. ü like Tür.wav"/>
            </a:hlinkClick>
            <a:extLst>
              <a:ext uri="{FF2B5EF4-FFF2-40B4-BE49-F238E27FC236}">
                <a16:creationId xmlns:a16="http://schemas.microsoft.com/office/drawing/2014/main" id="{3081ADDD-228C-4C5E-B711-8FBD0FFB6B89}"/>
              </a:ext>
            </a:extLst>
          </p:cNvPr>
          <p:cNvSpPr txBox="1"/>
          <p:nvPr/>
        </p:nvSpPr>
        <p:spPr>
          <a:xfrm>
            <a:off x="9089608" y="1203315"/>
            <a:ext cx="5269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ü</a:t>
            </a:r>
          </a:p>
        </p:txBody>
      </p:sp>
      <p:pic>
        <p:nvPicPr>
          <p:cNvPr id="34" name="Picture 33">
            <a:hlinkClick r:id="" action="ppaction://noaction">
              <a:snd r:embed="rId17" name="37. fünf.wav"/>
            </a:hlinkClick>
            <a:extLst>
              <a:ext uri="{FF2B5EF4-FFF2-40B4-BE49-F238E27FC236}">
                <a16:creationId xmlns:a16="http://schemas.microsoft.com/office/drawing/2014/main" id="{D936393B-9247-4686-8407-5488FC7C03FC}"/>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32411" y="4032129"/>
            <a:ext cx="1195690" cy="1451396"/>
          </a:xfrm>
          <a:prstGeom prst="rect">
            <a:avLst/>
          </a:prstGeom>
        </p:spPr>
      </p:pic>
      <p:sp>
        <p:nvSpPr>
          <p:cNvPr id="35" name="TextBox 34">
            <a:hlinkClick r:id="" action="ppaction://noaction">
              <a:snd r:embed="rId19" name="37. ü like fünf.wav"/>
            </a:hlinkClick>
            <a:extLst>
              <a:ext uri="{FF2B5EF4-FFF2-40B4-BE49-F238E27FC236}">
                <a16:creationId xmlns:a16="http://schemas.microsoft.com/office/drawing/2014/main" id="{EA22EFC6-1E65-4BF8-B336-5FC0CE1CFA14}"/>
              </a:ext>
            </a:extLst>
          </p:cNvPr>
          <p:cNvSpPr txBox="1"/>
          <p:nvPr/>
        </p:nvSpPr>
        <p:spPr>
          <a:xfrm>
            <a:off x="8986755" y="3847913"/>
            <a:ext cx="5456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ü</a:t>
            </a:r>
          </a:p>
        </p:txBody>
      </p:sp>
      <p:sp>
        <p:nvSpPr>
          <p:cNvPr id="51" name="TextBox 50">
            <a:hlinkClick r:id="" action="ppaction://noaction">
              <a:snd r:embed="rId20" name="Y_final.wav"/>
            </a:hlinkClick>
            <a:extLst>
              <a:ext uri="{FF2B5EF4-FFF2-40B4-BE49-F238E27FC236}">
                <a16:creationId xmlns:a16="http://schemas.microsoft.com/office/drawing/2014/main" id="{1D01BA31-DA4E-44F2-B518-4EFBD1C299EA}"/>
              </a:ext>
            </a:extLst>
          </p:cNvPr>
          <p:cNvSpPr txBox="1"/>
          <p:nvPr/>
        </p:nvSpPr>
        <p:spPr>
          <a:xfrm>
            <a:off x="5020867" y="2437005"/>
            <a:ext cx="526957"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a:t>
            </a:r>
          </a:p>
        </p:txBody>
      </p:sp>
    </p:spTree>
    <p:extLst>
      <p:ext uri="{BB962C8B-B14F-4D97-AF65-F5344CB8AC3E}">
        <p14:creationId xmlns:p14="http://schemas.microsoft.com/office/powerpoint/2010/main" val="357311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7" grpId="0" animBg="1"/>
      <p:bldP spid="48" grpId="0" animBg="1"/>
      <p:bldP spid="49" grpId="0" animBg="1"/>
      <p:bldP spid="50" grpId="0" animBg="1"/>
      <p:bldP spid="36" grpId="0"/>
      <p:bldP spid="41" grpId="0"/>
      <p:bldP spid="26" grpId="0"/>
      <p:bldP spid="35" grpId="0"/>
      <p:bldP spid="5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745089" y="338784"/>
            <a:ext cx="55638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das?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51F4F626-9D26-4CD2-9416-BB9894618E77}"/>
              </a:ext>
            </a:extLst>
          </p:cNvPr>
          <p:cNvSpPr txBox="1"/>
          <p:nvPr/>
        </p:nvSpPr>
        <p:spPr>
          <a:xfrm>
            <a:off x="1872544" y="2876367"/>
            <a:ext cx="72856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Ulm und um Ulm und um Ulm herum.</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Action Button: Custom 16">
            <a:hlinkClick r:id="" action="ppaction://noaction" highlightClick="1">
              <a:snd r:embed="rId5" name="8.3.2.1 Slide 24 normal.wav"/>
            </a:hlinkClick>
            <a:extLst>
              <a:ext uri="{FF2B5EF4-FFF2-40B4-BE49-F238E27FC236}">
                <a16:creationId xmlns:a16="http://schemas.microsoft.com/office/drawing/2014/main" id="{5BD1950A-D27C-423E-B956-26AFA48A980B}"/>
              </a:ext>
            </a:extLst>
          </p:cNvPr>
          <p:cNvSpPr/>
          <p:nvPr/>
        </p:nvSpPr>
        <p:spPr>
          <a:xfrm>
            <a:off x="169155" y="23514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6" name="8.3.2.1 Slide 24 fast.wav"/>
            </a:hlinkClick>
            <a:extLst>
              <a:ext uri="{FF2B5EF4-FFF2-40B4-BE49-F238E27FC236}">
                <a16:creationId xmlns:a16="http://schemas.microsoft.com/office/drawing/2014/main" id="{3EF12861-18A3-4C71-92AF-1BCA519D3E75}"/>
              </a:ext>
            </a:extLst>
          </p:cNvPr>
          <p:cNvSpPr/>
          <p:nvPr/>
        </p:nvSpPr>
        <p:spPr>
          <a:xfrm>
            <a:off x="169155" y="28240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7" name="8.3.2.1 Slide 24 very fast.wav"/>
            </a:hlinkClick>
            <a:extLst>
              <a:ext uri="{FF2B5EF4-FFF2-40B4-BE49-F238E27FC236}">
                <a16:creationId xmlns:a16="http://schemas.microsoft.com/office/drawing/2014/main" id="{0F18F83A-8930-4D51-BB25-7A6E179985DF}"/>
              </a:ext>
            </a:extLst>
          </p:cNvPr>
          <p:cNvSpPr/>
          <p:nvPr/>
        </p:nvSpPr>
        <p:spPr>
          <a:xfrm>
            <a:off x="167077" y="33347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23" name="Picture 22">
            <a:extLst>
              <a:ext uri="{FF2B5EF4-FFF2-40B4-BE49-F238E27FC236}">
                <a16:creationId xmlns:a16="http://schemas.microsoft.com/office/drawing/2014/main" id="{2BDF4962-A788-401F-9F3D-20902E33D7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394" y="4880117"/>
            <a:ext cx="1009992" cy="1111599"/>
          </a:xfrm>
          <a:prstGeom prst="rect">
            <a:avLst/>
          </a:prstGeom>
        </p:spPr>
      </p:pic>
      <p:pic>
        <p:nvPicPr>
          <p:cNvPr id="30" name="Picture 29" descr="Logo&#10;&#10;Description automatically generated">
            <a:extLst>
              <a:ext uri="{FF2B5EF4-FFF2-40B4-BE49-F238E27FC236}">
                <a16:creationId xmlns:a16="http://schemas.microsoft.com/office/drawing/2014/main" id="{8F4120C4-9D6D-4A48-B6D9-36B82CDA1A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5656" y="4024977"/>
            <a:ext cx="1829757" cy="914879"/>
          </a:xfrm>
          <a:prstGeom prst="rect">
            <a:avLst/>
          </a:prstGeom>
        </p:spPr>
      </p:pic>
      <p:sp>
        <p:nvSpPr>
          <p:cNvPr id="31" name="TextBox 30">
            <a:extLst>
              <a:ext uri="{FF2B5EF4-FFF2-40B4-BE49-F238E27FC236}">
                <a16:creationId xmlns:a16="http://schemas.microsoft.com/office/drawing/2014/main" id="{CA7C35AB-96FB-4280-8ED3-A88280488C76}"/>
              </a:ext>
            </a:extLst>
          </p:cNvPr>
          <p:cNvSpPr txBox="1"/>
          <p:nvPr/>
        </p:nvSpPr>
        <p:spPr>
          <a:xfrm>
            <a:off x="1363450" y="5079011"/>
            <a:ext cx="63000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Ulm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Stadt 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Süddeutschland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Geburtsstadt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von Albert Einstein.</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2" name="Picture 31" descr="Icon&#10;&#10;Description automatically generated">
            <a:extLst>
              <a:ext uri="{FF2B5EF4-FFF2-40B4-BE49-F238E27FC236}">
                <a16:creationId xmlns:a16="http://schemas.microsoft.com/office/drawing/2014/main" id="{F2CBC5BB-B0F3-4D60-B932-D70BA6C593B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446913" y="202017"/>
            <a:ext cx="1064187" cy="994926"/>
          </a:xfrm>
          <a:prstGeom prst="rect">
            <a:avLst/>
          </a:prstGeom>
        </p:spPr>
      </p:pic>
      <p:sp>
        <p:nvSpPr>
          <p:cNvPr id="24" name="TextBox 23">
            <a:extLst>
              <a:ext uri="{FF2B5EF4-FFF2-40B4-BE49-F238E27FC236}">
                <a16:creationId xmlns:a16="http://schemas.microsoft.com/office/drawing/2014/main" id="{13184F50-C78A-4657-90A4-6864BEBA63DB}"/>
              </a:ext>
            </a:extLst>
          </p:cNvPr>
          <p:cNvSpPr txBox="1"/>
          <p:nvPr/>
        </p:nvSpPr>
        <p:spPr>
          <a:xfrm>
            <a:off x="1847857" y="3334749"/>
            <a:ext cx="69953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Ulm and round Ulm and around Ulm.</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9874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10000"/>
                                        <p:tgtEl>
                                          <p:spTgt spid="7"/>
                                        </p:tgtEl>
                                      </p:cBhvr>
                                    </p:animEffect>
                                    <p:set>
                                      <p:cBhvr>
                                        <p:cTn id="16" dur="1" fill="hold">
                                          <p:stCondLst>
                                            <p:cond delay="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0F3F2-C759-4635-82B2-7CD1FD99DE26}"/>
              </a:ext>
            </a:extLst>
          </p:cNvPr>
          <p:cNvSpPr txBox="1"/>
          <p:nvPr/>
        </p:nvSpPr>
        <p:spPr>
          <a:xfrm>
            <a:off x="1272636" y="1403418"/>
            <a:ext cx="5365163" cy="5287345"/>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Fuß zwei Füße</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Gruß zwei Grüße</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Fluss zwei Flüsse</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Schluss.</a:t>
            </a:r>
          </a:p>
          <a:p>
            <a:pPr marL="0" marR="0" lvl="0" indent="0" algn="l" defTabSz="914400" rtl="0" eaLnBrk="1" fontAlgn="auto" latinLnBrk="0" hangingPunct="1">
              <a:lnSpc>
                <a:spcPct val="25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[3/3]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745089" y="338784"/>
            <a:ext cx="55638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das?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5" name="Action Button: Custom 16">
            <a:hlinkClick r:id="" action="ppaction://noaction" highlightClick="1">
              <a:snd r:embed="rId5" name="8.3.2.1 Slide 26 normal.wav"/>
            </a:hlinkClick>
            <a:extLst>
              <a:ext uri="{FF2B5EF4-FFF2-40B4-BE49-F238E27FC236}">
                <a16:creationId xmlns:a16="http://schemas.microsoft.com/office/drawing/2014/main" id="{5BD1950A-D27C-423E-B956-26AFA48A980B}"/>
              </a:ext>
            </a:extLst>
          </p:cNvPr>
          <p:cNvSpPr/>
          <p:nvPr/>
        </p:nvSpPr>
        <p:spPr>
          <a:xfrm>
            <a:off x="169155" y="23514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6" name="8.3.2.1 Slide 26 fast.wav"/>
            </a:hlinkClick>
            <a:extLst>
              <a:ext uri="{FF2B5EF4-FFF2-40B4-BE49-F238E27FC236}">
                <a16:creationId xmlns:a16="http://schemas.microsoft.com/office/drawing/2014/main" id="{3EF12861-18A3-4C71-92AF-1BCA519D3E75}"/>
              </a:ext>
            </a:extLst>
          </p:cNvPr>
          <p:cNvSpPr/>
          <p:nvPr/>
        </p:nvSpPr>
        <p:spPr>
          <a:xfrm>
            <a:off x="169155" y="28240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7" name="8.3.2.1 Slide 26 very fast.wav"/>
            </a:hlinkClick>
            <a:extLst>
              <a:ext uri="{FF2B5EF4-FFF2-40B4-BE49-F238E27FC236}">
                <a16:creationId xmlns:a16="http://schemas.microsoft.com/office/drawing/2014/main" id="{0F18F83A-8930-4D51-BB25-7A6E179985DF}"/>
              </a:ext>
            </a:extLst>
          </p:cNvPr>
          <p:cNvSpPr/>
          <p:nvPr/>
        </p:nvSpPr>
        <p:spPr>
          <a:xfrm>
            <a:off x="167077" y="33347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21" name="Picture 20" descr="Icon&#10;&#10;Description automatically generated">
            <a:extLst>
              <a:ext uri="{FF2B5EF4-FFF2-40B4-BE49-F238E27FC236}">
                <a16:creationId xmlns:a16="http://schemas.microsoft.com/office/drawing/2014/main" id="{795E2543-E424-4429-8227-D05BB1EEC7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44793" y="231553"/>
            <a:ext cx="1064187" cy="994926"/>
          </a:xfrm>
          <a:prstGeom prst="rect">
            <a:avLst/>
          </a:prstGeom>
        </p:spPr>
      </p:pic>
      <p:pic>
        <p:nvPicPr>
          <p:cNvPr id="16" name="Picture 15" descr="Logo&#10;&#10;Description automatically generated">
            <a:extLst>
              <a:ext uri="{FF2B5EF4-FFF2-40B4-BE49-F238E27FC236}">
                <a16:creationId xmlns:a16="http://schemas.microsoft.com/office/drawing/2014/main" id="{37890B03-D9E3-43C6-ACFC-2C886EE02A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56769" y="5200432"/>
            <a:ext cx="1266948" cy="639413"/>
          </a:xfrm>
          <a:prstGeom prst="rect">
            <a:avLst/>
          </a:prstGeom>
        </p:spPr>
      </p:pic>
      <p:pic>
        <p:nvPicPr>
          <p:cNvPr id="19" name="Picture 18" descr="Icon&#10;&#10;Description automatically generated">
            <a:extLst>
              <a:ext uri="{FF2B5EF4-FFF2-40B4-BE49-F238E27FC236}">
                <a16:creationId xmlns:a16="http://schemas.microsoft.com/office/drawing/2014/main" id="{5EC8FE7E-7705-4D59-8DCF-54DC9E9B21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49607" y="1615553"/>
            <a:ext cx="652111" cy="828900"/>
          </a:xfrm>
          <a:prstGeom prst="rect">
            <a:avLst/>
          </a:prstGeom>
        </p:spPr>
      </p:pic>
      <p:pic>
        <p:nvPicPr>
          <p:cNvPr id="23" name="Picture 22" descr="Icon&#10;&#10;Description automatically generated">
            <a:extLst>
              <a:ext uri="{FF2B5EF4-FFF2-40B4-BE49-F238E27FC236}">
                <a16:creationId xmlns:a16="http://schemas.microsoft.com/office/drawing/2014/main" id="{83C237B4-FB9E-4FD3-BB5B-8A49804724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46980" y="3027250"/>
            <a:ext cx="664969" cy="744673"/>
          </a:xfrm>
          <a:prstGeom prst="rect">
            <a:avLst/>
          </a:prstGeom>
        </p:spPr>
      </p:pic>
      <p:pic>
        <p:nvPicPr>
          <p:cNvPr id="26" name="Picture 25">
            <a:extLst>
              <a:ext uri="{FF2B5EF4-FFF2-40B4-BE49-F238E27FC236}">
                <a16:creationId xmlns:a16="http://schemas.microsoft.com/office/drawing/2014/main" id="{C55B262C-A831-4311-89CD-EE5C919D2330}"/>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282931" y="1642282"/>
            <a:ext cx="679226" cy="805755"/>
          </a:xfrm>
          <a:prstGeom prst="rect">
            <a:avLst/>
          </a:prstGeom>
        </p:spPr>
      </p:pic>
      <p:pic>
        <p:nvPicPr>
          <p:cNvPr id="29" name="Picture 28" descr="Shape, arrow&#10;&#10;Description automatically generated">
            <a:extLst>
              <a:ext uri="{FF2B5EF4-FFF2-40B4-BE49-F238E27FC236}">
                <a16:creationId xmlns:a16="http://schemas.microsoft.com/office/drawing/2014/main" id="{48FFBF4E-C8F8-4908-B1AE-4884CDAE32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51829" y="4047091"/>
            <a:ext cx="1428813" cy="908636"/>
          </a:xfrm>
          <a:prstGeom prst="rect">
            <a:avLst/>
          </a:prstGeom>
        </p:spPr>
      </p:pic>
      <p:pic>
        <p:nvPicPr>
          <p:cNvPr id="32" name="Picture 31" descr="Shape, arrow&#10;&#10;Description automatically generated">
            <a:extLst>
              <a:ext uri="{FF2B5EF4-FFF2-40B4-BE49-F238E27FC236}">
                <a16:creationId xmlns:a16="http://schemas.microsoft.com/office/drawing/2014/main" id="{37D38409-E4D0-470A-82EF-C7146D60734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08965" y="4047091"/>
            <a:ext cx="1428813" cy="908636"/>
          </a:xfrm>
          <a:prstGeom prst="rect">
            <a:avLst/>
          </a:prstGeom>
        </p:spPr>
      </p:pic>
      <p:pic>
        <p:nvPicPr>
          <p:cNvPr id="33" name="Picture 32" descr="Shape, arrow&#10;&#10;Description automatically generated">
            <a:extLst>
              <a:ext uri="{FF2B5EF4-FFF2-40B4-BE49-F238E27FC236}">
                <a16:creationId xmlns:a16="http://schemas.microsoft.com/office/drawing/2014/main" id="{1E9CC609-7A01-4116-B049-B20CA704C75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80948" y="4047091"/>
            <a:ext cx="1428813" cy="908636"/>
          </a:xfrm>
          <a:prstGeom prst="rect">
            <a:avLst/>
          </a:prstGeom>
        </p:spPr>
      </p:pic>
      <p:pic>
        <p:nvPicPr>
          <p:cNvPr id="34" name="Picture 33" descr="Icon&#10;&#10;Description automatically generated">
            <a:extLst>
              <a:ext uri="{FF2B5EF4-FFF2-40B4-BE49-F238E27FC236}">
                <a16:creationId xmlns:a16="http://schemas.microsoft.com/office/drawing/2014/main" id="{D9B282B0-EF3E-465C-876C-4C4DF878F7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39894" y="3094772"/>
            <a:ext cx="664969" cy="744673"/>
          </a:xfrm>
          <a:prstGeom prst="rect">
            <a:avLst/>
          </a:prstGeom>
        </p:spPr>
      </p:pic>
      <p:pic>
        <p:nvPicPr>
          <p:cNvPr id="35" name="Picture 34" descr="Icon&#10;&#10;Description automatically generated">
            <a:extLst>
              <a:ext uri="{FF2B5EF4-FFF2-40B4-BE49-F238E27FC236}">
                <a16:creationId xmlns:a16="http://schemas.microsoft.com/office/drawing/2014/main" id="{6F1DF67A-4A5A-4E7A-9118-AB3F450E9E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94594" y="3094957"/>
            <a:ext cx="664969" cy="744673"/>
          </a:xfrm>
          <a:prstGeom prst="rect">
            <a:avLst/>
          </a:prstGeom>
        </p:spPr>
      </p:pic>
      <p:sp>
        <p:nvSpPr>
          <p:cNvPr id="36" name="Speech Bubble: Rectangle with Corners Rounded 35">
            <a:extLst>
              <a:ext uri="{FF2B5EF4-FFF2-40B4-BE49-F238E27FC236}">
                <a16:creationId xmlns:a16="http://schemas.microsoft.com/office/drawing/2014/main" id="{64538175-662D-4AA7-933B-7FAAB887385A}"/>
              </a:ext>
            </a:extLst>
          </p:cNvPr>
          <p:cNvSpPr/>
          <p:nvPr/>
        </p:nvSpPr>
        <p:spPr>
          <a:xfrm>
            <a:off x="5628773" y="2733240"/>
            <a:ext cx="1019189" cy="424355"/>
          </a:xfrm>
          <a:prstGeom prst="wedgeRoundRectCallout">
            <a:avLst>
              <a:gd name="adj1" fmla="val -75944"/>
              <a:gd name="adj2" fmla="val -279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Hallo!</a:t>
            </a:r>
          </a:p>
        </p:txBody>
      </p:sp>
      <p:sp>
        <p:nvSpPr>
          <p:cNvPr id="37" name="Speech Bubble: Rectangle with Corners Rounded 36">
            <a:extLst>
              <a:ext uri="{FF2B5EF4-FFF2-40B4-BE49-F238E27FC236}">
                <a16:creationId xmlns:a16="http://schemas.microsoft.com/office/drawing/2014/main" id="{25549E95-8F18-4F61-A85B-99DBCC8D9766}"/>
              </a:ext>
            </a:extLst>
          </p:cNvPr>
          <p:cNvSpPr/>
          <p:nvPr/>
        </p:nvSpPr>
        <p:spPr>
          <a:xfrm>
            <a:off x="8483114" y="2602895"/>
            <a:ext cx="1019189" cy="424355"/>
          </a:xfrm>
          <a:prstGeom prst="wedgeRoundRectCallout">
            <a:avLst>
              <a:gd name="adj1" fmla="val -74715"/>
              <a:gd name="adj2" fmla="val 7395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Hallo!</a:t>
            </a:r>
          </a:p>
        </p:txBody>
      </p:sp>
      <p:sp>
        <p:nvSpPr>
          <p:cNvPr id="38" name="Speech Bubble: Rectangle with Corners Rounded 37">
            <a:extLst>
              <a:ext uri="{FF2B5EF4-FFF2-40B4-BE49-F238E27FC236}">
                <a16:creationId xmlns:a16="http://schemas.microsoft.com/office/drawing/2014/main" id="{A3FA083F-7B8D-44D1-A3DF-D9AEA7A3FAC7}"/>
              </a:ext>
            </a:extLst>
          </p:cNvPr>
          <p:cNvSpPr/>
          <p:nvPr/>
        </p:nvSpPr>
        <p:spPr>
          <a:xfrm>
            <a:off x="7382477" y="2602896"/>
            <a:ext cx="1019189" cy="424355"/>
          </a:xfrm>
          <a:prstGeom prst="wedgeRoundRectCallout">
            <a:avLst>
              <a:gd name="adj1" fmla="val -67341"/>
              <a:gd name="adj2" fmla="val 5624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Hallo!</a:t>
            </a:r>
          </a:p>
        </p:txBody>
      </p:sp>
    </p:spTree>
    <p:extLst>
      <p:ext uri="{BB962C8B-B14F-4D97-AF65-F5344CB8AC3E}">
        <p14:creationId xmlns:p14="http://schemas.microsoft.com/office/powerpoint/2010/main" val="82954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2" presetClass="exit" presetSubtype="4" fill="hold" nodeType="afterEffect">
                                  <p:stCondLst>
                                    <p:cond delay="0"/>
                                  </p:stCondLst>
                                  <p:childTnLst>
                                    <p:animEffect transition="out" filter="slide(fromBottom)">
                                      <p:cBhvr>
                                        <p:cTn id="35" dur="10000"/>
                                        <p:tgtEl>
                                          <p:spTgt spid="7"/>
                                        </p:tgtEl>
                                      </p:cBhvr>
                                    </p:animEffect>
                                    <p:set>
                                      <p:cBhvr>
                                        <p:cTn id="36" dur="1" fill="hold">
                                          <p:stCondLst>
                                            <p:cond delay="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0" grpId="0"/>
      <p:bldP spid="36" grpId="0" animBg="1"/>
      <p:bldP spid="37" grpId="0" animBg="1"/>
      <p:bldP spid="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T3.1 Week 3 Slides 2; 21-22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18241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384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484452" y="190468"/>
            <a:ext cx="2528513" cy="36087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hören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sprechen</a:t>
            </a:r>
            <a:endParaRPr lang="en-GB" sz="2000"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3453537" y="295841"/>
            <a:ext cx="5563891" cy="461665"/>
          </a:xfrm>
          <a:prstGeom prst="rect">
            <a:avLst/>
          </a:prstGeom>
          <a:noFill/>
        </p:spPr>
        <p:txBody>
          <a:bodyPr wrap="square" rtlCol="0">
            <a:spAutoFit/>
          </a:bodyPr>
          <a:lstStyle/>
          <a:p>
            <a:r>
              <a:rPr lang="en-US" sz="2400" dirty="0" err="1">
                <a:solidFill>
                  <a:schemeClr val="accent5">
                    <a:lumMod val="50000"/>
                  </a:schemeClr>
                </a:solidFill>
              </a:rPr>
              <a:t>Zungenbrecher</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a:t>
            </a:r>
            <a:r>
              <a:rPr lang="en-US" sz="2400" b="1" dirty="0">
                <a:solidFill>
                  <a:schemeClr val="accent5">
                    <a:lumMod val="50000"/>
                  </a:schemeClr>
                </a:solidFill>
              </a:rPr>
              <a:t>u</a:t>
            </a:r>
            <a:r>
              <a:rPr lang="en-US" sz="2400" dirty="0">
                <a:solidFill>
                  <a:schemeClr val="accent5">
                    <a:lumMod val="50000"/>
                  </a:schemeClr>
                </a:solidFill>
              </a:rPr>
              <a:t>] und [</a:t>
            </a:r>
            <a:r>
              <a:rPr lang="en-US" sz="2400" b="1" dirty="0">
                <a:solidFill>
                  <a:schemeClr val="accent5">
                    <a:lumMod val="50000"/>
                  </a:schemeClr>
                </a:solidFill>
              </a:rPr>
              <a:t>ü</a:t>
            </a:r>
            <a:r>
              <a:rPr lang="en-US" sz="2400" dirty="0">
                <a:solidFill>
                  <a:schemeClr val="accent5">
                    <a:lumMod val="50000"/>
                  </a:schemeClr>
                </a:solidFill>
              </a:rPr>
              <a:t>] </a:t>
            </a:r>
          </a:p>
        </p:txBody>
      </p:sp>
      <p:sp>
        <p:nvSpPr>
          <p:cNvPr id="13" name="TextBox 12">
            <a:extLst>
              <a:ext uri="{FF2B5EF4-FFF2-40B4-BE49-F238E27FC236}">
                <a16:creationId xmlns:a16="http://schemas.microsoft.com/office/drawing/2014/main" id="{26935139-8352-4BBB-8F09-99EA64641ADE}"/>
              </a:ext>
            </a:extLst>
          </p:cNvPr>
          <p:cNvSpPr txBox="1"/>
          <p:nvPr/>
        </p:nvSpPr>
        <p:spPr>
          <a:xfrm>
            <a:off x="1198875" y="4511143"/>
            <a:ext cx="7818553" cy="852221"/>
          </a:xfrm>
          <a:prstGeom prst="rect">
            <a:avLst/>
          </a:prstGeom>
          <a:noFill/>
        </p:spPr>
        <p:txBody>
          <a:bodyPr wrap="square">
            <a:spAutoFit/>
          </a:bodyPr>
          <a:lstStyle/>
          <a:p>
            <a:pPr>
              <a:lnSpc>
                <a:spcPct val="107000"/>
              </a:lnSpc>
              <a:spcAft>
                <a:spcPts val="800"/>
              </a:spcAft>
            </a:pPr>
            <a:r>
              <a:rPr lang="de-DE" sz="2400" dirty="0">
                <a:solidFill>
                  <a:srgbClr val="002060"/>
                </a:solidFill>
                <a:latin typeface="+mj-lt"/>
                <a:cs typeface="Times New Roman" panose="02020603050405020304" pitchFamily="18" charset="0"/>
              </a:rPr>
              <a:t>Süßer Zucker, kühle Butter, bunte Kuchen </a:t>
            </a:r>
            <a:br>
              <a:rPr lang="de-DE" sz="2400" dirty="0">
                <a:solidFill>
                  <a:srgbClr val="002060"/>
                </a:solidFill>
                <a:latin typeface="+mj-lt"/>
                <a:cs typeface="Times New Roman" panose="02020603050405020304" pitchFamily="18" charset="0"/>
              </a:rPr>
            </a:br>
            <a:r>
              <a:rPr lang="de-DE" sz="2400" dirty="0">
                <a:solidFill>
                  <a:srgbClr val="002060"/>
                </a:solidFill>
                <a:latin typeface="+mj-lt"/>
                <a:cs typeface="Times New Roman" panose="02020603050405020304" pitchFamily="18" charset="0"/>
              </a:rPr>
              <a:t>wirst du suchen. </a:t>
            </a:r>
            <a:endParaRPr lang="en-GB" sz="2400" dirty="0">
              <a:solidFill>
                <a:srgbClr val="002060"/>
              </a:solidFill>
              <a:latin typeface="+mj-lt"/>
              <a:cs typeface="Times New Roman" panose="02020603050405020304" pitchFamily="18" charset="0"/>
            </a:endParaRPr>
          </a:p>
        </p:txBody>
      </p:sp>
      <p:pic>
        <p:nvPicPr>
          <p:cNvPr id="1036" name="Picture 12" descr="Pie, Colored, Art, Dessert, Sweet, A Cake, Excellent">
            <a:extLst>
              <a:ext uri="{FF2B5EF4-FFF2-40B4-BE49-F238E27FC236}">
                <a16:creationId xmlns:a16="http://schemas.microsoft.com/office/drawing/2014/main" id="{3FDE09E8-C549-4D7C-9198-D8457BB07D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2566" y="3601901"/>
            <a:ext cx="2798302" cy="2596362"/>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Rectangle with Corners Rounded 14">
            <a:extLst>
              <a:ext uri="{FF2B5EF4-FFF2-40B4-BE49-F238E27FC236}">
                <a16:creationId xmlns:a16="http://schemas.microsoft.com/office/drawing/2014/main" id="{D89E4733-E310-4F98-907C-9796992CE58F}"/>
              </a:ext>
            </a:extLst>
          </p:cNvPr>
          <p:cNvSpPr/>
          <p:nvPr/>
        </p:nvSpPr>
        <p:spPr>
          <a:xfrm>
            <a:off x="8725876" y="810066"/>
            <a:ext cx="3231450" cy="1309442"/>
          </a:xfrm>
          <a:prstGeom prst="wedgeRoundRectCallout">
            <a:avLst>
              <a:gd name="adj1" fmla="val -72617"/>
              <a:gd name="adj2" fmla="val -5308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 To say [ü] shape your mouth to say long ‘</a:t>
            </a:r>
            <a:r>
              <a:rPr lang="en-GB" sz="2000" dirty="0" err="1"/>
              <a:t>ee</a:t>
            </a:r>
            <a:r>
              <a:rPr lang="en-GB" sz="2000" dirty="0"/>
              <a:t>’ but round your lips to say ‘</a:t>
            </a:r>
            <a:r>
              <a:rPr lang="en-GB" sz="2000" dirty="0" err="1"/>
              <a:t>oo</a:t>
            </a:r>
            <a:r>
              <a:rPr lang="en-GB" sz="2000" dirty="0"/>
              <a:t>’.</a:t>
            </a:r>
          </a:p>
        </p:txBody>
      </p:sp>
      <p:pic>
        <p:nvPicPr>
          <p:cNvPr id="10" name="Picture 9" descr="Icon&#10;&#10;Description automatically generated">
            <a:extLst>
              <a:ext uri="{FF2B5EF4-FFF2-40B4-BE49-F238E27FC236}">
                <a16:creationId xmlns:a16="http://schemas.microsoft.com/office/drawing/2014/main" id="{C2DD9096-D910-42C8-B07F-228015FA8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2030" y="65672"/>
            <a:ext cx="1400598" cy="1309442"/>
          </a:xfrm>
          <a:prstGeom prst="rect">
            <a:avLst/>
          </a:prstGeom>
        </p:spPr>
      </p:pic>
      <p:sp>
        <p:nvSpPr>
          <p:cNvPr id="20" name="TextBox 19">
            <a:extLst>
              <a:ext uri="{FF2B5EF4-FFF2-40B4-BE49-F238E27FC236}">
                <a16:creationId xmlns:a16="http://schemas.microsoft.com/office/drawing/2014/main" id="{92FC294B-A4D5-4EAF-8A9D-FBDB4AF6C7A8}"/>
              </a:ext>
            </a:extLst>
          </p:cNvPr>
          <p:cNvSpPr txBox="1"/>
          <p:nvPr/>
        </p:nvSpPr>
        <p:spPr>
          <a:xfrm>
            <a:off x="1219200" y="2558669"/>
            <a:ext cx="9794249" cy="852221"/>
          </a:xfrm>
          <a:prstGeom prst="rect">
            <a:avLst/>
          </a:prstGeom>
          <a:noFill/>
        </p:spPr>
        <p:txBody>
          <a:bodyPr wrap="square">
            <a:spAutoFit/>
          </a:bodyPr>
          <a:lstStyle/>
          <a:p>
            <a:pPr>
              <a:lnSpc>
                <a:spcPct val="107000"/>
              </a:lnSpc>
              <a:spcAft>
                <a:spcPts val="800"/>
              </a:spcAft>
            </a:pPr>
            <a:r>
              <a:rPr lang="en-GB" sz="2400" dirty="0">
                <a:solidFill>
                  <a:srgbClr val="002060"/>
                </a:solidFill>
              </a:rPr>
              <a:t>*</a:t>
            </a:r>
            <a:r>
              <a:rPr lang="en-GB" sz="2400" dirty="0" err="1">
                <a:solidFill>
                  <a:srgbClr val="002060"/>
                </a:solidFill>
              </a:rPr>
              <a:t>Mücken</a:t>
            </a:r>
            <a:r>
              <a:rPr lang="en-GB" sz="2400" dirty="0">
                <a:solidFill>
                  <a:srgbClr val="002060"/>
                </a:solidFill>
              </a:rPr>
              <a:t> </a:t>
            </a:r>
            <a:r>
              <a:rPr lang="en-GB" sz="2400" dirty="0" err="1">
                <a:solidFill>
                  <a:srgbClr val="002060"/>
                </a:solidFill>
              </a:rPr>
              <a:t>mögen</a:t>
            </a:r>
            <a:r>
              <a:rPr lang="en-GB" sz="2400" dirty="0">
                <a:solidFill>
                  <a:srgbClr val="002060"/>
                </a:solidFill>
              </a:rPr>
              <a:t> </a:t>
            </a:r>
            <a:r>
              <a:rPr lang="en-GB" sz="2400" dirty="0" err="1">
                <a:solidFill>
                  <a:srgbClr val="002060"/>
                </a:solidFill>
              </a:rPr>
              <a:t>müde</a:t>
            </a:r>
            <a:r>
              <a:rPr lang="en-GB" sz="2400" dirty="0">
                <a:solidFill>
                  <a:srgbClr val="002060"/>
                </a:solidFill>
              </a:rPr>
              <a:t> Menschen, </a:t>
            </a:r>
            <a:br>
              <a:rPr lang="en-GB" sz="2400" dirty="0">
                <a:solidFill>
                  <a:srgbClr val="002060"/>
                </a:solidFill>
              </a:rPr>
            </a:br>
            <a:r>
              <a:rPr lang="en-GB" sz="2400" dirty="0" err="1">
                <a:solidFill>
                  <a:srgbClr val="002060"/>
                </a:solidFill>
              </a:rPr>
              <a:t>müde</a:t>
            </a:r>
            <a:r>
              <a:rPr lang="en-GB" sz="2400" dirty="0">
                <a:solidFill>
                  <a:srgbClr val="002060"/>
                </a:solidFill>
              </a:rPr>
              <a:t> Menschen </a:t>
            </a:r>
            <a:r>
              <a:rPr lang="en-GB" sz="2400" dirty="0" err="1">
                <a:solidFill>
                  <a:srgbClr val="002060"/>
                </a:solidFill>
              </a:rPr>
              <a:t>mögen</a:t>
            </a:r>
            <a:r>
              <a:rPr lang="en-GB" sz="2400" dirty="0">
                <a:solidFill>
                  <a:srgbClr val="002060"/>
                </a:solidFill>
              </a:rPr>
              <a:t> </a:t>
            </a:r>
            <a:r>
              <a:rPr lang="en-GB" sz="2400" dirty="0" err="1">
                <a:solidFill>
                  <a:srgbClr val="002060"/>
                </a:solidFill>
              </a:rPr>
              <a:t>Mücken</a:t>
            </a:r>
            <a:r>
              <a:rPr lang="en-GB" sz="2400" dirty="0">
                <a:solidFill>
                  <a:srgbClr val="002060"/>
                </a:solidFill>
              </a:rPr>
              <a:t> </a:t>
            </a:r>
            <a:r>
              <a:rPr lang="en-GB" sz="2400" dirty="0" err="1">
                <a:solidFill>
                  <a:srgbClr val="002060"/>
                </a:solidFill>
              </a:rPr>
              <a:t>meistens</a:t>
            </a:r>
            <a:r>
              <a:rPr lang="en-GB" sz="2400" dirty="0">
                <a:solidFill>
                  <a:srgbClr val="002060"/>
                </a:solidFill>
              </a:rPr>
              <a:t> </a:t>
            </a:r>
            <a:r>
              <a:rPr lang="en-GB" sz="2400" dirty="0" err="1">
                <a:solidFill>
                  <a:srgbClr val="002060"/>
                </a:solidFill>
              </a:rPr>
              <a:t>nicht</a:t>
            </a:r>
            <a:r>
              <a:rPr lang="en-GB" sz="2400" dirty="0">
                <a:solidFill>
                  <a:srgbClr val="002060"/>
                </a:solidFill>
              </a:rPr>
              <a:t>.</a:t>
            </a:r>
            <a:endParaRPr lang="en-GB" sz="3200" dirty="0">
              <a:solidFill>
                <a:srgbClr val="002060"/>
              </a:solidFill>
              <a:latin typeface="+mj-lt"/>
              <a:cs typeface="Times New Roman" panose="02020603050405020304" pitchFamily="18" charset="0"/>
            </a:endParaRPr>
          </a:p>
        </p:txBody>
      </p:sp>
      <p:sp>
        <p:nvSpPr>
          <p:cNvPr id="21" name="Google Shape;187;p4">
            <a:hlinkClick r:id="" action="ppaction://noaction">
              <a:snd r:embed="rId6" name="9.3.1.3 slide 2 1.wav"/>
            </a:hlinkClick>
            <a:extLst>
              <a:ext uri="{FF2B5EF4-FFF2-40B4-BE49-F238E27FC236}">
                <a16:creationId xmlns:a16="http://schemas.microsoft.com/office/drawing/2014/main" id="{6FE78414-3D8B-4DD4-8EC8-4C554FE215B6}"/>
              </a:ext>
            </a:extLst>
          </p:cNvPr>
          <p:cNvSpPr/>
          <p:nvPr/>
        </p:nvSpPr>
        <p:spPr>
          <a:xfrm>
            <a:off x="568957" y="2723073"/>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0" cap="none" spc="0" normalizeH="0" baseline="0" noProof="0">
                <a:ln>
                  <a:noFill/>
                </a:ln>
                <a:solidFill>
                  <a:srgbClr val="FFFFFF"/>
                </a:solidFill>
                <a:effectLst/>
                <a:uLnTx/>
                <a:uFillTx/>
                <a:latin typeface="Arial"/>
                <a:ea typeface="Arial"/>
                <a:cs typeface="Arial"/>
                <a:sym typeface="Arial"/>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88;p4">
            <a:hlinkClick r:id="" action="ppaction://noaction">
              <a:snd r:embed="rId7" name="9.3.1.3 slide 2 2.wav"/>
            </a:hlinkClick>
            <a:extLst>
              <a:ext uri="{FF2B5EF4-FFF2-40B4-BE49-F238E27FC236}">
                <a16:creationId xmlns:a16="http://schemas.microsoft.com/office/drawing/2014/main" id="{E9E443BC-B149-42A3-A989-31BAA48BF1FB}"/>
              </a:ext>
            </a:extLst>
          </p:cNvPr>
          <p:cNvSpPr/>
          <p:nvPr/>
        </p:nvSpPr>
        <p:spPr>
          <a:xfrm>
            <a:off x="545423" y="4613378"/>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0" cap="none" spc="0" normalizeH="0" baseline="0" noProof="0">
                <a:ln>
                  <a:noFill/>
                </a:ln>
                <a:solidFill>
                  <a:srgbClr val="FFFFFF"/>
                </a:solidFill>
                <a:effectLst/>
                <a:uLnTx/>
                <a:uFillTx/>
                <a:latin typeface="Arial"/>
                <a:ea typeface="Arial"/>
                <a:cs typeface="Arial"/>
                <a:sym typeface="Arial"/>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TextBox 22">
            <a:extLst>
              <a:ext uri="{FF2B5EF4-FFF2-40B4-BE49-F238E27FC236}">
                <a16:creationId xmlns:a16="http://schemas.microsoft.com/office/drawing/2014/main" id="{32257A71-3F1E-4E4F-B390-F7858B3A1B6C}"/>
              </a:ext>
            </a:extLst>
          </p:cNvPr>
          <p:cNvSpPr txBox="1"/>
          <p:nvPr/>
        </p:nvSpPr>
        <p:spPr>
          <a:xfrm>
            <a:off x="222950" y="1527315"/>
            <a:ext cx="7571221" cy="461665"/>
          </a:xfrm>
          <a:prstGeom prst="rect">
            <a:avLst/>
          </a:prstGeom>
          <a:noFill/>
        </p:spPr>
        <p:txBody>
          <a:bodyPr wrap="square" rtlCol="0">
            <a:spAutoFit/>
          </a:bodyPr>
          <a:lstStyle/>
          <a:p>
            <a:r>
              <a:rPr lang="en-US" sz="2400" dirty="0">
                <a:solidFill>
                  <a:schemeClr val="accent5">
                    <a:lumMod val="50000"/>
                  </a:schemeClr>
                </a:solidFill>
              </a:rPr>
              <a:t>Sag </a:t>
            </a:r>
            <a:r>
              <a:rPr lang="en-US" sz="2400" dirty="0" err="1">
                <a:solidFill>
                  <a:schemeClr val="accent5">
                    <a:lumMod val="50000"/>
                  </a:schemeClr>
                </a:solidFill>
              </a:rPr>
              <a:t>diese</a:t>
            </a:r>
            <a:r>
              <a:rPr lang="en-US" sz="2400" dirty="0">
                <a:solidFill>
                  <a:schemeClr val="accent5">
                    <a:lumMod val="50000"/>
                  </a:schemeClr>
                </a:solidFill>
              </a:rPr>
              <a:t> </a:t>
            </a:r>
            <a:r>
              <a:rPr lang="en-US" sz="2400" dirty="0" err="1">
                <a:solidFill>
                  <a:schemeClr val="accent5">
                    <a:lumMod val="50000"/>
                  </a:schemeClr>
                </a:solidFill>
              </a:rPr>
              <a:t>Sätze</a:t>
            </a:r>
            <a:r>
              <a:rPr lang="en-US" sz="2400" dirty="0">
                <a:solidFill>
                  <a:schemeClr val="accent5">
                    <a:lumMod val="50000"/>
                  </a:schemeClr>
                </a:solidFill>
              </a:rPr>
              <a:t> so schnell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möglich</a:t>
            </a:r>
            <a:r>
              <a:rPr lang="en-US" sz="2400" dirty="0">
                <a:solidFill>
                  <a:schemeClr val="accent5">
                    <a:lumMod val="50000"/>
                  </a:schemeClr>
                </a:solidFill>
              </a:rPr>
              <a:t>.</a:t>
            </a:r>
          </a:p>
        </p:txBody>
      </p:sp>
      <p:sp>
        <p:nvSpPr>
          <p:cNvPr id="16" name="TextBox 15">
            <a:extLst>
              <a:ext uri="{FF2B5EF4-FFF2-40B4-BE49-F238E27FC236}">
                <a16:creationId xmlns:a16="http://schemas.microsoft.com/office/drawing/2014/main" id="{2EEB56E4-DE40-4E33-B8FD-CF5FAD1421DD}"/>
              </a:ext>
            </a:extLst>
          </p:cNvPr>
          <p:cNvSpPr txBox="1"/>
          <p:nvPr/>
        </p:nvSpPr>
        <p:spPr>
          <a:xfrm>
            <a:off x="8612221" y="3003448"/>
            <a:ext cx="2657549" cy="369332"/>
          </a:xfrm>
          <a:prstGeom prst="rect">
            <a:avLst/>
          </a:prstGeom>
          <a:noFill/>
        </p:spPr>
        <p:txBody>
          <a:bodyPr wrap="square" rtlCol="0">
            <a:spAutoFit/>
          </a:bodyPr>
          <a:lstStyle/>
          <a:p>
            <a:pPr algn="l"/>
            <a:r>
              <a:rPr lang="en-GB" i="1" dirty="0">
                <a:solidFill>
                  <a:schemeClr val="accent5">
                    <a:lumMod val="50000"/>
                  </a:schemeClr>
                </a:solidFill>
              </a:rPr>
              <a:t>(</a:t>
            </a:r>
            <a:r>
              <a:rPr lang="en-GB" i="1" dirty="0" err="1">
                <a:solidFill>
                  <a:schemeClr val="accent5">
                    <a:lumMod val="50000"/>
                  </a:schemeClr>
                </a:solidFill>
              </a:rPr>
              <a:t>Edeltraud</a:t>
            </a:r>
            <a:r>
              <a:rPr lang="en-GB" i="1" dirty="0">
                <a:solidFill>
                  <a:schemeClr val="accent5">
                    <a:lumMod val="50000"/>
                  </a:schemeClr>
                </a:solidFill>
              </a:rPr>
              <a:t> </a:t>
            </a:r>
            <a:r>
              <a:rPr lang="en-GB" i="1" dirty="0" err="1">
                <a:solidFill>
                  <a:schemeClr val="accent5">
                    <a:lumMod val="50000"/>
                  </a:schemeClr>
                </a:solidFill>
              </a:rPr>
              <a:t>Rudatzki</a:t>
            </a:r>
            <a:r>
              <a:rPr lang="en-GB" i="1" dirty="0">
                <a:solidFill>
                  <a:schemeClr val="accent5">
                    <a:lumMod val="50000"/>
                  </a:schemeClr>
                </a:solidFill>
              </a:rPr>
              <a:t>)</a:t>
            </a:r>
          </a:p>
        </p:txBody>
      </p:sp>
      <p:sp>
        <p:nvSpPr>
          <p:cNvPr id="17" name="Rectangle: Rounded Corners 16">
            <a:extLst>
              <a:ext uri="{FF2B5EF4-FFF2-40B4-BE49-F238E27FC236}">
                <a16:creationId xmlns:a16="http://schemas.microsoft.com/office/drawing/2014/main" id="{3340EF7E-05D5-4B5A-B4B4-CED29B687B25}"/>
              </a:ext>
            </a:extLst>
          </p:cNvPr>
          <p:cNvSpPr/>
          <p:nvPr/>
        </p:nvSpPr>
        <p:spPr>
          <a:xfrm>
            <a:off x="798087" y="5572008"/>
            <a:ext cx="4832694" cy="608530"/>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*die </a:t>
            </a:r>
            <a:r>
              <a:rPr lang="en-US" sz="2000" dirty="0" err="1">
                <a:solidFill>
                  <a:schemeClr val="bg1"/>
                </a:solidFill>
              </a:rPr>
              <a:t>Mücke</a:t>
            </a:r>
            <a:r>
              <a:rPr lang="en-US" sz="2000" dirty="0">
                <a:solidFill>
                  <a:schemeClr val="bg1"/>
                </a:solidFill>
              </a:rPr>
              <a:t> – mosquito, midge</a:t>
            </a:r>
          </a:p>
          <a:p>
            <a:pPr algn="ctr"/>
            <a:r>
              <a:rPr lang="en-US" sz="2000" dirty="0" err="1">
                <a:solidFill>
                  <a:schemeClr val="bg1"/>
                </a:solidFill>
              </a:rPr>
              <a:t>süß</a:t>
            </a:r>
            <a:r>
              <a:rPr lang="en-US" sz="2000" dirty="0">
                <a:solidFill>
                  <a:schemeClr val="bg1"/>
                </a:solidFill>
              </a:rPr>
              <a:t> – sweet</a:t>
            </a:r>
          </a:p>
        </p:txBody>
      </p:sp>
      <p:pic>
        <p:nvPicPr>
          <p:cNvPr id="1026" name="Picture 2" descr="Mosquito, Sting, Dragonfly, Wing, Fly, Syringe">
            <a:extLst>
              <a:ext uri="{FF2B5EF4-FFF2-40B4-BE49-F238E27FC236}">
                <a16:creationId xmlns:a16="http://schemas.microsoft.com/office/drawing/2014/main" id="{7E0511C8-6351-4347-913A-36572F48F6D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757" y="1732547"/>
            <a:ext cx="1400505" cy="1063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gar Cubes, Spoon, Sweet, Sugar">
            <a:extLst>
              <a:ext uri="{FF2B5EF4-FFF2-40B4-BE49-F238E27FC236}">
                <a16:creationId xmlns:a16="http://schemas.microsoft.com/office/drawing/2014/main" id="{DC72A9CE-50A6-41D7-B45C-4430606D5AD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60447" y="3810003"/>
            <a:ext cx="1076586" cy="10765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tter, Magerine, Knife, Pound, Spread, Fat">
            <a:extLst>
              <a:ext uri="{FF2B5EF4-FFF2-40B4-BE49-F238E27FC236}">
                <a16:creationId xmlns:a16="http://schemas.microsoft.com/office/drawing/2014/main" id="{4CAD31E9-A81C-4212-B124-359A07FD0D1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35416" y="4971317"/>
            <a:ext cx="1363054" cy="116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9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int, Tube, Art, Color, Colorful, Oil, Craft, Mix">
            <a:extLst>
              <a:ext uri="{FF2B5EF4-FFF2-40B4-BE49-F238E27FC236}">
                <a16:creationId xmlns:a16="http://schemas.microsoft.com/office/drawing/2014/main" id="{EA44F66D-E543-4548-9E85-3F9C265563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1964" y="1198803"/>
            <a:ext cx="3199136" cy="21560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537204" y="147613"/>
            <a:ext cx="6813549" cy="1200329"/>
          </a:xfrm>
          <a:prstGeom prst="rect">
            <a:avLst/>
          </a:prstGeom>
          <a:noFill/>
        </p:spPr>
        <p:txBody>
          <a:bodyPr wrap="square" rtlCol="0">
            <a:spAutoFit/>
          </a:bodyPr>
          <a:lstStyle/>
          <a:p>
            <a:r>
              <a:rPr lang="en-US" sz="2400" dirty="0">
                <a:solidFill>
                  <a:schemeClr val="accent5">
                    <a:lumMod val="50000"/>
                  </a:schemeClr>
                </a:solidFill>
              </a:rPr>
              <a:t>Heidi </a:t>
            </a:r>
            <a:r>
              <a:rPr lang="en-US" sz="2400" dirty="0" err="1">
                <a:solidFill>
                  <a:schemeClr val="accent5">
                    <a:lumMod val="50000"/>
                  </a:schemeClr>
                </a:solidFill>
              </a:rPr>
              <a:t>bemalt</a:t>
            </a:r>
            <a:r>
              <a:rPr lang="en-US" sz="2400" dirty="0">
                <a:solidFill>
                  <a:schemeClr val="accent5">
                    <a:lumMod val="50000"/>
                  </a:schemeClr>
                </a:solidFill>
              </a:rPr>
              <a:t> die </a:t>
            </a:r>
            <a:r>
              <a:rPr lang="en-US" sz="2400" dirty="0" err="1">
                <a:solidFill>
                  <a:schemeClr val="accent5">
                    <a:lumMod val="50000"/>
                  </a:schemeClr>
                </a:solidFill>
              </a:rPr>
              <a:t>Wände</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Zimmer von </a:t>
            </a:r>
            <a:r>
              <a:rPr lang="en-US" sz="2400" dirty="0" err="1">
                <a:solidFill>
                  <a:schemeClr val="accent5">
                    <a:lumMod val="50000"/>
                  </a:schemeClr>
                </a:solidFill>
              </a:rPr>
              <a:t>ihrem</a:t>
            </a:r>
            <a:r>
              <a:rPr lang="en-US" sz="2400" dirty="0">
                <a:solidFill>
                  <a:schemeClr val="accent5">
                    <a:lumMod val="50000"/>
                  </a:schemeClr>
                </a:solidFill>
              </a:rPr>
              <a:t> </a:t>
            </a:r>
            <a:r>
              <a:rPr lang="en-US" sz="2400" dirty="0" err="1">
                <a:solidFill>
                  <a:schemeClr val="accent5">
                    <a:lumMod val="50000"/>
                  </a:schemeClr>
                </a:solidFill>
              </a:rPr>
              <a:t>kleinen</a:t>
            </a:r>
            <a:r>
              <a:rPr lang="en-US" sz="2400" dirty="0">
                <a:solidFill>
                  <a:schemeClr val="accent5">
                    <a:lumMod val="50000"/>
                  </a:schemeClr>
                </a:solidFill>
              </a:rPr>
              <a:t> </a:t>
            </a:r>
            <a:r>
              <a:rPr lang="en-US" sz="2400" dirty="0" err="1">
                <a:solidFill>
                  <a:schemeClr val="accent5">
                    <a:lumMod val="50000"/>
                  </a:schemeClr>
                </a:solidFill>
              </a:rPr>
              <a:t>Bruder</a:t>
            </a:r>
            <a:r>
              <a:rPr lang="en-US" sz="2400" dirty="0">
                <a:solidFill>
                  <a:schemeClr val="accent5">
                    <a:lumMod val="50000"/>
                  </a:schemeClr>
                </a:solidFill>
              </a:rPr>
              <a:t>. Er will </a:t>
            </a:r>
            <a:r>
              <a:rPr lang="en-US" sz="2400" dirty="0" err="1">
                <a:solidFill>
                  <a:schemeClr val="accent5">
                    <a:lumMod val="50000"/>
                  </a:schemeClr>
                </a:solidFill>
              </a:rPr>
              <a:t>immer</a:t>
            </a:r>
            <a:r>
              <a:rPr lang="en-US" sz="2400" dirty="0">
                <a:solidFill>
                  <a:schemeClr val="accent5">
                    <a:lumMod val="50000"/>
                  </a:schemeClr>
                </a:solidFill>
              </a:rPr>
              <a:t> </a:t>
            </a:r>
            <a:r>
              <a:rPr lang="en-US" sz="2400" dirty="0" err="1">
                <a:solidFill>
                  <a:schemeClr val="accent5">
                    <a:lumMod val="50000"/>
                  </a:schemeClr>
                </a:solidFill>
              </a:rPr>
              <a:t>eins</a:t>
            </a:r>
            <a:r>
              <a:rPr lang="en-US" sz="2400" dirty="0">
                <a:solidFill>
                  <a:schemeClr val="accent5">
                    <a:lumMod val="50000"/>
                  </a:schemeClr>
                </a:solidFill>
              </a:rPr>
              <a:t> </a:t>
            </a:r>
            <a:r>
              <a:rPr lang="en-US" sz="2400" dirty="0" err="1">
                <a:solidFill>
                  <a:schemeClr val="accent5">
                    <a:lumMod val="50000"/>
                  </a:schemeClr>
                </a:solidFill>
              </a:rPr>
              <a:t>mehr</a:t>
            </a:r>
            <a:r>
              <a:rPr lang="en-US" sz="2400" dirty="0">
                <a:solidFill>
                  <a:schemeClr val="accent5">
                    <a:lumMod val="50000"/>
                  </a:schemeClr>
                </a:solidFill>
              </a:rPr>
              <a:t> </a:t>
            </a:r>
            <a:r>
              <a:rPr lang="en-US" sz="2400" dirty="0" err="1">
                <a:solidFill>
                  <a:schemeClr val="accent5">
                    <a:lumMod val="50000"/>
                  </a:schemeClr>
                </a:solidFill>
              </a:rPr>
              <a:t>als</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Person A </a:t>
            </a:r>
            <a:r>
              <a:rPr lang="en-US" sz="2400" dirty="0" err="1">
                <a:solidFill>
                  <a:schemeClr val="accent5">
                    <a:lumMod val="50000"/>
                  </a:schemeClr>
                </a:solidFill>
              </a:rPr>
              <a:t>ist</a:t>
            </a:r>
            <a:r>
              <a:rPr lang="en-US" sz="2400" dirty="0">
                <a:solidFill>
                  <a:schemeClr val="accent5">
                    <a:lumMod val="50000"/>
                  </a:schemeClr>
                </a:solidFill>
              </a:rPr>
              <a:t> Heidi, Person B der </a:t>
            </a:r>
            <a:r>
              <a:rPr lang="en-US" sz="2400" dirty="0" err="1">
                <a:solidFill>
                  <a:schemeClr val="accent5">
                    <a:lumMod val="50000"/>
                  </a:schemeClr>
                </a:solidFill>
              </a:rPr>
              <a:t>Bruder</a:t>
            </a:r>
            <a:r>
              <a:rPr lang="en-US" sz="2400" dirty="0">
                <a:solidFill>
                  <a:schemeClr val="accent5">
                    <a:lumMod val="50000"/>
                  </a:schemeClr>
                </a:solidFill>
              </a:rPr>
              <a:t>.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6" name="Picture 15" descr="A picture containing text&#10;&#10;Description automatically generated">
            <a:extLst>
              <a:ext uri="{FF2B5EF4-FFF2-40B4-BE49-F238E27FC236}">
                <a16:creationId xmlns:a16="http://schemas.microsoft.com/office/drawing/2014/main" id="{D829EDCC-E11C-4C03-BD75-D4CC60B819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41478" y="960758"/>
            <a:ext cx="2243388" cy="2425148"/>
          </a:xfrm>
          <a:prstGeom prst="rect">
            <a:avLst/>
          </a:prstGeom>
        </p:spPr>
      </p:pic>
      <p:sp>
        <p:nvSpPr>
          <p:cNvPr id="18" name="Speech Bubble: Rectangle with Corners Rounded 17">
            <a:hlinkClick r:id="" action="ppaction://noaction">
              <a:snd r:embed="rId6" name="9.3.1.3 slide 21 1a.wav"/>
            </a:hlinkClick>
            <a:extLst>
              <a:ext uri="{FF2B5EF4-FFF2-40B4-BE49-F238E27FC236}">
                <a16:creationId xmlns:a16="http://schemas.microsoft.com/office/drawing/2014/main" id="{7ECBEC53-1F11-403B-A594-76DA92ACF980}"/>
              </a:ext>
            </a:extLst>
          </p:cNvPr>
          <p:cNvSpPr/>
          <p:nvPr/>
        </p:nvSpPr>
        <p:spPr>
          <a:xfrm>
            <a:off x="2117476" y="1560387"/>
            <a:ext cx="1744997" cy="636503"/>
          </a:xfrm>
          <a:prstGeom prst="wedgeRoundRectCallout">
            <a:avLst>
              <a:gd name="adj1" fmla="val -71710"/>
              <a:gd name="adj2" fmla="val -2902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1</a:t>
            </a:r>
            <a:r>
              <a:rPr lang="en-US" sz="2000" dirty="0">
                <a:solidFill>
                  <a:srgbClr val="115076"/>
                </a:solidFill>
              </a:rPr>
              <a:t>. Ein Zug?</a:t>
            </a:r>
            <a:endParaRPr lang="en-GB" sz="2000" dirty="0">
              <a:solidFill>
                <a:srgbClr val="115076"/>
              </a:solidFill>
            </a:endParaRPr>
          </a:p>
        </p:txBody>
      </p:sp>
      <p:sp>
        <p:nvSpPr>
          <p:cNvPr id="19" name="Speech Bubble: Rectangle with Corners Rounded 18">
            <a:hlinkClick r:id="" action="ppaction://noaction">
              <a:snd r:embed="rId7" name="9.3.1.3 slide 21 1b.wav"/>
            </a:hlinkClick>
            <a:extLst>
              <a:ext uri="{FF2B5EF4-FFF2-40B4-BE49-F238E27FC236}">
                <a16:creationId xmlns:a16="http://schemas.microsoft.com/office/drawing/2014/main" id="{5DB4BFD9-807E-45FC-A8D4-3B69FEAA9F99}"/>
              </a:ext>
            </a:extLst>
          </p:cNvPr>
          <p:cNvSpPr/>
          <p:nvPr/>
        </p:nvSpPr>
        <p:spPr>
          <a:xfrm>
            <a:off x="4007701" y="1560973"/>
            <a:ext cx="2243386" cy="635917"/>
          </a:xfrm>
          <a:prstGeom prst="wedgeRoundRectCallout">
            <a:avLst>
              <a:gd name="adj1" fmla="val 67734"/>
              <a:gd name="adj2" fmla="val -27919"/>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1</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Züge</a:t>
            </a:r>
            <a:r>
              <a:rPr lang="en-US" sz="2000" dirty="0">
                <a:solidFill>
                  <a:srgbClr val="115076"/>
                </a:solidFill>
              </a:rPr>
              <a:t>!</a:t>
            </a:r>
            <a:endParaRPr lang="en-GB" sz="2000" dirty="0">
              <a:solidFill>
                <a:srgbClr val="115076"/>
              </a:solidFill>
            </a:endParaRPr>
          </a:p>
        </p:txBody>
      </p:sp>
      <p:sp>
        <p:nvSpPr>
          <p:cNvPr id="21" name="Speech Bubble: Rectangle with Corners Rounded 20">
            <a:hlinkClick r:id="" action="ppaction://noaction">
              <a:snd r:embed="rId8" name="9.3.1.3 slide 21 2a.wav"/>
            </a:hlinkClick>
            <a:extLst>
              <a:ext uri="{FF2B5EF4-FFF2-40B4-BE49-F238E27FC236}">
                <a16:creationId xmlns:a16="http://schemas.microsoft.com/office/drawing/2014/main" id="{EB4D217A-0813-405D-9B59-203D40092328}"/>
              </a:ext>
            </a:extLst>
          </p:cNvPr>
          <p:cNvSpPr/>
          <p:nvPr/>
        </p:nvSpPr>
        <p:spPr>
          <a:xfrm>
            <a:off x="2091171" y="2433781"/>
            <a:ext cx="1744997" cy="663193"/>
          </a:xfrm>
          <a:prstGeom prst="wedgeRoundRectCallout">
            <a:avLst>
              <a:gd name="adj1" fmla="val -71710"/>
              <a:gd name="adj2" fmla="val -2902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2</a:t>
            </a:r>
            <a:r>
              <a:rPr lang="en-US" sz="2000" dirty="0">
                <a:solidFill>
                  <a:srgbClr val="115076"/>
                </a:solidFill>
              </a:rPr>
              <a:t>. Ein Stuhl?</a:t>
            </a:r>
            <a:endParaRPr lang="en-GB" sz="2000" dirty="0">
              <a:solidFill>
                <a:srgbClr val="115076"/>
              </a:solidFill>
            </a:endParaRPr>
          </a:p>
        </p:txBody>
      </p:sp>
      <p:sp>
        <p:nvSpPr>
          <p:cNvPr id="22" name="Speech Bubble: Rectangle with Corners Rounded 21">
            <a:hlinkClick r:id="" action="ppaction://noaction">
              <a:snd r:embed="rId9" name="9.3.1.3 slide 21 2b.wav"/>
            </a:hlinkClick>
            <a:extLst>
              <a:ext uri="{FF2B5EF4-FFF2-40B4-BE49-F238E27FC236}">
                <a16:creationId xmlns:a16="http://schemas.microsoft.com/office/drawing/2014/main" id="{F980487D-CDDF-43E6-8EB6-EA3C66069741}"/>
              </a:ext>
            </a:extLst>
          </p:cNvPr>
          <p:cNvSpPr/>
          <p:nvPr/>
        </p:nvSpPr>
        <p:spPr>
          <a:xfrm>
            <a:off x="3975236" y="2433781"/>
            <a:ext cx="2243387" cy="663193"/>
          </a:xfrm>
          <a:prstGeom prst="wedgeRoundRectCallout">
            <a:avLst>
              <a:gd name="adj1" fmla="val 68895"/>
              <a:gd name="adj2" fmla="val -2824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2</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Stühle</a:t>
            </a:r>
            <a:r>
              <a:rPr lang="en-US" sz="2000" dirty="0">
                <a:solidFill>
                  <a:srgbClr val="115076"/>
                </a:solidFill>
              </a:rPr>
              <a:t>!</a:t>
            </a:r>
            <a:endParaRPr lang="en-GB" sz="2000" dirty="0">
              <a:solidFill>
                <a:srgbClr val="115076"/>
              </a:solidFill>
            </a:endParaRPr>
          </a:p>
        </p:txBody>
      </p:sp>
      <p:sp>
        <p:nvSpPr>
          <p:cNvPr id="23" name="Speech Bubble: Rectangle with Corners Rounded 22">
            <a:hlinkClick r:id="" action="ppaction://noaction">
              <a:snd r:embed="rId10" name="9.3.1.3 slide 21 3a.wav"/>
            </a:hlinkClick>
            <a:extLst>
              <a:ext uri="{FF2B5EF4-FFF2-40B4-BE49-F238E27FC236}">
                <a16:creationId xmlns:a16="http://schemas.microsoft.com/office/drawing/2014/main" id="{61555A72-B2FE-4689-8E07-24CAF86A399D}"/>
              </a:ext>
            </a:extLst>
          </p:cNvPr>
          <p:cNvSpPr/>
          <p:nvPr/>
        </p:nvSpPr>
        <p:spPr>
          <a:xfrm>
            <a:off x="410571" y="3671396"/>
            <a:ext cx="1946628" cy="704945"/>
          </a:xfrm>
          <a:prstGeom prst="wedgeRoundRectCallout">
            <a:avLst>
              <a:gd name="adj1" fmla="val -64407"/>
              <a:gd name="adj2" fmla="val -3897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3</a:t>
            </a:r>
            <a:r>
              <a:rPr lang="en-US" sz="2000" dirty="0">
                <a:solidFill>
                  <a:srgbClr val="115076"/>
                </a:solidFill>
              </a:rPr>
              <a:t>. Ein Buch?</a:t>
            </a:r>
            <a:endParaRPr lang="en-GB" sz="2000" dirty="0">
              <a:solidFill>
                <a:srgbClr val="115076"/>
              </a:solidFill>
            </a:endParaRPr>
          </a:p>
        </p:txBody>
      </p:sp>
      <p:sp>
        <p:nvSpPr>
          <p:cNvPr id="24" name="Speech Bubble: Rectangle with Corners Rounded 23">
            <a:hlinkClick r:id="" action="ppaction://noaction">
              <a:snd r:embed="rId11" name="9.3.1.3 slide 21 4a.wav"/>
            </a:hlinkClick>
            <a:extLst>
              <a:ext uri="{FF2B5EF4-FFF2-40B4-BE49-F238E27FC236}">
                <a16:creationId xmlns:a16="http://schemas.microsoft.com/office/drawing/2014/main" id="{6298BB39-4267-46D7-B8EE-4DDE4ED230E3}"/>
              </a:ext>
            </a:extLst>
          </p:cNvPr>
          <p:cNvSpPr/>
          <p:nvPr/>
        </p:nvSpPr>
        <p:spPr>
          <a:xfrm>
            <a:off x="423353" y="4520345"/>
            <a:ext cx="1946628" cy="642288"/>
          </a:xfrm>
          <a:prstGeom prst="wedgeRoundRectCallout">
            <a:avLst>
              <a:gd name="adj1" fmla="val -65153"/>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4</a:t>
            </a:r>
            <a:r>
              <a:rPr lang="en-US" sz="2000" dirty="0">
                <a:solidFill>
                  <a:srgbClr val="115076"/>
                </a:solidFill>
              </a:rPr>
              <a:t>. Ein </a:t>
            </a:r>
            <a:r>
              <a:rPr lang="en-US" sz="2000" dirty="0" err="1">
                <a:solidFill>
                  <a:srgbClr val="115076"/>
                </a:solidFill>
              </a:rPr>
              <a:t>Fluss</a:t>
            </a:r>
            <a:r>
              <a:rPr lang="en-US" sz="2000" dirty="0">
                <a:solidFill>
                  <a:srgbClr val="115076"/>
                </a:solidFill>
              </a:rPr>
              <a:t>?</a:t>
            </a:r>
            <a:endParaRPr lang="en-GB" sz="2000" dirty="0">
              <a:solidFill>
                <a:srgbClr val="115076"/>
              </a:solidFill>
            </a:endParaRPr>
          </a:p>
        </p:txBody>
      </p:sp>
      <p:sp>
        <p:nvSpPr>
          <p:cNvPr id="25" name="Speech Bubble: Rectangle with Corners Rounded 24">
            <a:hlinkClick r:id="" action="ppaction://noaction">
              <a:snd r:embed="rId12" name="9.3.1.3 slide 21 5a.wav"/>
            </a:hlinkClick>
            <a:extLst>
              <a:ext uri="{FF2B5EF4-FFF2-40B4-BE49-F238E27FC236}">
                <a16:creationId xmlns:a16="http://schemas.microsoft.com/office/drawing/2014/main" id="{57457399-C42C-4BAA-BEE3-F413B222764E}"/>
              </a:ext>
            </a:extLst>
          </p:cNvPr>
          <p:cNvSpPr/>
          <p:nvPr/>
        </p:nvSpPr>
        <p:spPr>
          <a:xfrm>
            <a:off x="405316" y="5311518"/>
            <a:ext cx="1946628" cy="642288"/>
          </a:xfrm>
          <a:prstGeom prst="wedgeRoundRectCallout">
            <a:avLst>
              <a:gd name="adj1" fmla="val -66644"/>
              <a:gd name="adj2" fmla="val -3917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5</a:t>
            </a:r>
            <a:r>
              <a:rPr lang="en-US" sz="2000" dirty="0">
                <a:solidFill>
                  <a:srgbClr val="115076"/>
                </a:solidFill>
              </a:rPr>
              <a:t>. Ein Sturm?</a:t>
            </a:r>
            <a:endParaRPr lang="en-GB" sz="2000" dirty="0">
              <a:solidFill>
                <a:srgbClr val="115076"/>
              </a:solidFill>
            </a:endParaRPr>
          </a:p>
        </p:txBody>
      </p:sp>
      <p:sp>
        <p:nvSpPr>
          <p:cNvPr id="26" name="Speech Bubble: Rectangle with Corners Rounded 25">
            <a:hlinkClick r:id="" action="ppaction://noaction">
              <a:snd r:embed="rId13" name="9.3.1.3 slide 21 6a.wav"/>
            </a:hlinkClick>
            <a:extLst>
              <a:ext uri="{FF2B5EF4-FFF2-40B4-BE49-F238E27FC236}">
                <a16:creationId xmlns:a16="http://schemas.microsoft.com/office/drawing/2014/main" id="{A674B428-50B4-4747-AB77-197E43D659BE}"/>
              </a:ext>
            </a:extLst>
          </p:cNvPr>
          <p:cNvSpPr/>
          <p:nvPr/>
        </p:nvSpPr>
        <p:spPr>
          <a:xfrm>
            <a:off x="5652040" y="3671396"/>
            <a:ext cx="1946628"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6</a:t>
            </a:r>
            <a:r>
              <a:rPr lang="en-US" sz="2000" dirty="0">
                <a:solidFill>
                  <a:srgbClr val="115076"/>
                </a:solidFill>
              </a:rPr>
              <a:t>. Eine </a:t>
            </a:r>
            <a:r>
              <a:rPr lang="en-US" sz="2000" dirty="0" err="1">
                <a:solidFill>
                  <a:srgbClr val="115076"/>
                </a:solidFill>
              </a:rPr>
              <a:t>Nuss</a:t>
            </a:r>
            <a:r>
              <a:rPr lang="en-US" sz="2000" dirty="0">
                <a:solidFill>
                  <a:srgbClr val="115076"/>
                </a:solidFill>
              </a:rPr>
              <a:t>?</a:t>
            </a:r>
            <a:endParaRPr lang="en-GB" sz="2000" dirty="0">
              <a:solidFill>
                <a:srgbClr val="115076"/>
              </a:solidFill>
            </a:endParaRPr>
          </a:p>
        </p:txBody>
      </p:sp>
      <p:sp>
        <p:nvSpPr>
          <p:cNvPr id="28" name="Speech Bubble: Rectangle with Corners Rounded 27">
            <a:hlinkClick r:id="" action="ppaction://noaction">
              <a:snd r:embed="rId14" name="9.3.1.3 slide 21 7a.wav"/>
            </a:hlinkClick>
            <a:extLst>
              <a:ext uri="{FF2B5EF4-FFF2-40B4-BE49-F238E27FC236}">
                <a16:creationId xmlns:a16="http://schemas.microsoft.com/office/drawing/2014/main" id="{7FB32F94-30BB-4AD9-B042-0E80229B1A39}"/>
              </a:ext>
            </a:extLst>
          </p:cNvPr>
          <p:cNvSpPr/>
          <p:nvPr/>
        </p:nvSpPr>
        <p:spPr>
          <a:xfrm>
            <a:off x="5652040" y="4441796"/>
            <a:ext cx="1946628"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7</a:t>
            </a:r>
            <a:r>
              <a:rPr lang="en-US" sz="2000" dirty="0">
                <a:solidFill>
                  <a:srgbClr val="115076"/>
                </a:solidFill>
              </a:rPr>
              <a:t>. Ein </a:t>
            </a:r>
            <a:r>
              <a:rPr lang="en-US" sz="2000" dirty="0" err="1">
                <a:solidFill>
                  <a:srgbClr val="115076"/>
                </a:solidFill>
              </a:rPr>
              <a:t>Kuss</a:t>
            </a:r>
            <a:r>
              <a:rPr lang="en-US" sz="2000" dirty="0">
                <a:solidFill>
                  <a:srgbClr val="115076"/>
                </a:solidFill>
              </a:rPr>
              <a:t>?</a:t>
            </a:r>
            <a:endParaRPr lang="en-GB" sz="2000" dirty="0">
              <a:solidFill>
                <a:srgbClr val="115076"/>
              </a:solidFill>
            </a:endParaRPr>
          </a:p>
        </p:txBody>
      </p:sp>
      <p:sp>
        <p:nvSpPr>
          <p:cNvPr id="29" name="Speech Bubble: Rectangle with Corners Rounded 28">
            <a:hlinkClick r:id="" action="ppaction://noaction">
              <a:snd r:embed="rId15" name="9.3.1.3 slide 21 8a.wav"/>
            </a:hlinkClick>
            <a:extLst>
              <a:ext uri="{FF2B5EF4-FFF2-40B4-BE49-F238E27FC236}">
                <a16:creationId xmlns:a16="http://schemas.microsoft.com/office/drawing/2014/main" id="{2E0973E1-76D2-474A-BC9B-FD8A49BE8BD7}"/>
              </a:ext>
            </a:extLst>
          </p:cNvPr>
          <p:cNvSpPr/>
          <p:nvPr/>
        </p:nvSpPr>
        <p:spPr>
          <a:xfrm>
            <a:off x="5641217" y="5206459"/>
            <a:ext cx="1946628"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8</a:t>
            </a:r>
            <a:r>
              <a:rPr lang="en-US" sz="2000" dirty="0">
                <a:solidFill>
                  <a:srgbClr val="115076"/>
                </a:solidFill>
              </a:rPr>
              <a:t>. Ein </a:t>
            </a:r>
            <a:r>
              <a:rPr lang="en-US" sz="2000" dirty="0" err="1">
                <a:solidFill>
                  <a:srgbClr val="115076"/>
                </a:solidFill>
              </a:rPr>
              <a:t>Turm</a:t>
            </a:r>
            <a:r>
              <a:rPr lang="en-US" sz="2000" dirty="0">
                <a:solidFill>
                  <a:srgbClr val="115076"/>
                </a:solidFill>
              </a:rPr>
              <a:t>?</a:t>
            </a:r>
            <a:endParaRPr lang="en-GB" sz="2000" dirty="0">
              <a:solidFill>
                <a:srgbClr val="115076"/>
              </a:solidFill>
            </a:endParaRPr>
          </a:p>
        </p:txBody>
      </p:sp>
      <p:sp>
        <p:nvSpPr>
          <p:cNvPr id="30" name="Speech Bubble: Rectangle with Corners Rounded 29">
            <a:hlinkClick r:id="" action="ppaction://noaction">
              <a:snd r:embed="rId16" name="9.3.1.3 slide 21 3b.wav"/>
            </a:hlinkClick>
            <a:extLst>
              <a:ext uri="{FF2B5EF4-FFF2-40B4-BE49-F238E27FC236}">
                <a16:creationId xmlns:a16="http://schemas.microsoft.com/office/drawing/2014/main" id="{D595709D-88F9-4C8C-A82E-504F47698CB5}"/>
              </a:ext>
            </a:extLst>
          </p:cNvPr>
          <p:cNvSpPr/>
          <p:nvPr/>
        </p:nvSpPr>
        <p:spPr>
          <a:xfrm>
            <a:off x="2486292" y="3671396"/>
            <a:ext cx="2243386" cy="704945"/>
          </a:xfrm>
          <a:prstGeom prst="wedgeRoundRectCallout">
            <a:avLst>
              <a:gd name="adj1" fmla="val 67087"/>
              <a:gd name="adj2" fmla="val -4416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3</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Bücher</a:t>
            </a:r>
            <a:r>
              <a:rPr lang="en-US" sz="2000" dirty="0">
                <a:solidFill>
                  <a:srgbClr val="115076"/>
                </a:solidFill>
              </a:rPr>
              <a:t>!</a:t>
            </a:r>
            <a:endParaRPr lang="en-GB" sz="2000" dirty="0">
              <a:solidFill>
                <a:srgbClr val="115076"/>
              </a:solidFill>
            </a:endParaRPr>
          </a:p>
        </p:txBody>
      </p:sp>
      <p:sp>
        <p:nvSpPr>
          <p:cNvPr id="31" name="Speech Bubble: Rectangle with Corners Rounded 30">
            <a:hlinkClick r:id="" action="ppaction://noaction">
              <a:snd r:embed="rId17" name="9.3.1.3 slide 21 4b.wav"/>
            </a:hlinkClick>
            <a:extLst>
              <a:ext uri="{FF2B5EF4-FFF2-40B4-BE49-F238E27FC236}">
                <a16:creationId xmlns:a16="http://schemas.microsoft.com/office/drawing/2014/main" id="{2BC8F19B-884F-4E34-BD9B-91FE7243BA91}"/>
              </a:ext>
            </a:extLst>
          </p:cNvPr>
          <p:cNvSpPr/>
          <p:nvPr/>
        </p:nvSpPr>
        <p:spPr>
          <a:xfrm>
            <a:off x="2506222" y="4520345"/>
            <a:ext cx="2243386" cy="642288"/>
          </a:xfrm>
          <a:prstGeom prst="wedgeRoundRectCallout">
            <a:avLst>
              <a:gd name="adj1" fmla="val 64499"/>
              <a:gd name="adj2" fmla="val -4597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4</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Flüsse</a:t>
            </a:r>
            <a:r>
              <a:rPr lang="en-US" sz="2000" dirty="0">
                <a:solidFill>
                  <a:srgbClr val="115076"/>
                </a:solidFill>
              </a:rPr>
              <a:t>!</a:t>
            </a:r>
            <a:endParaRPr lang="en-GB" sz="2000" dirty="0">
              <a:solidFill>
                <a:srgbClr val="115076"/>
              </a:solidFill>
            </a:endParaRPr>
          </a:p>
        </p:txBody>
      </p:sp>
      <p:sp>
        <p:nvSpPr>
          <p:cNvPr id="32" name="Speech Bubble: Rectangle with Corners Rounded 31">
            <a:hlinkClick r:id="" action="ppaction://noaction">
              <a:snd r:embed="rId18" name="9.3.1.3 slide 21 5b.wav"/>
            </a:hlinkClick>
            <a:extLst>
              <a:ext uri="{FF2B5EF4-FFF2-40B4-BE49-F238E27FC236}">
                <a16:creationId xmlns:a16="http://schemas.microsoft.com/office/drawing/2014/main" id="{3AB56344-1438-43FF-8A03-9028990C3008}"/>
              </a:ext>
            </a:extLst>
          </p:cNvPr>
          <p:cNvSpPr/>
          <p:nvPr/>
        </p:nvSpPr>
        <p:spPr>
          <a:xfrm>
            <a:off x="2486292" y="5311518"/>
            <a:ext cx="2243386" cy="642288"/>
          </a:xfrm>
          <a:prstGeom prst="wedgeRoundRectCallout">
            <a:avLst>
              <a:gd name="adj1" fmla="val 65793"/>
              <a:gd name="adj2" fmla="val -4371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5</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Stürme</a:t>
            </a:r>
            <a:r>
              <a:rPr lang="en-US" sz="2000" dirty="0">
                <a:solidFill>
                  <a:srgbClr val="115076"/>
                </a:solidFill>
              </a:rPr>
              <a:t>!</a:t>
            </a:r>
            <a:endParaRPr lang="en-GB" sz="2000" dirty="0">
              <a:solidFill>
                <a:srgbClr val="115076"/>
              </a:solidFill>
            </a:endParaRPr>
          </a:p>
        </p:txBody>
      </p:sp>
      <p:sp>
        <p:nvSpPr>
          <p:cNvPr id="34" name="Speech Bubble: Rectangle with Corners Rounded 33">
            <a:hlinkClick r:id="" action="ppaction://noaction">
              <a:snd r:embed="rId19" name="9.3.1.3 slide 21 6b.wav"/>
            </a:hlinkClick>
            <a:extLst>
              <a:ext uri="{FF2B5EF4-FFF2-40B4-BE49-F238E27FC236}">
                <a16:creationId xmlns:a16="http://schemas.microsoft.com/office/drawing/2014/main" id="{0B806AA1-3ADB-4783-A3CA-9A3982BDD6FE}"/>
              </a:ext>
            </a:extLst>
          </p:cNvPr>
          <p:cNvSpPr/>
          <p:nvPr/>
        </p:nvSpPr>
        <p:spPr>
          <a:xfrm>
            <a:off x="7706625" y="3678126"/>
            <a:ext cx="1946628" cy="704945"/>
          </a:xfrm>
          <a:prstGeom prst="wedgeRoundRectCallout">
            <a:avLst>
              <a:gd name="adj1" fmla="val 58652"/>
              <a:gd name="adj2" fmla="val -5101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6</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Nüsse</a:t>
            </a:r>
            <a:r>
              <a:rPr lang="en-US" sz="2000" dirty="0">
                <a:solidFill>
                  <a:srgbClr val="115076"/>
                </a:solidFill>
              </a:rPr>
              <a:t>!</a:t>
            </a:r>
            <a:endParaRPr lang="en-GB" sz="2000" dirty="0">
              <a:solidFill>
                <a:srgbClr val="115076"/>
              </a:solidFill>
            </a:endParaRPr>
          </a:p>
        </p:txBody>
      </p:sp>
      <p:sp>
        <p:nvSpPr>
          <p:cNvPr id="35" name="Speech Bubble: Rectangle with Corners Rounded 34">
            <a:hlinkClick r:id="" action="ppaction://noaction">
              <a:snd r:embed="rId20" name="9.3.1.3 slide 21 7b.wav"/>
            </a:hlinkClick>
            <a:extLst>
              <a:ext uri="{FF2B5EF4-FFF2-40B4-BE49-F238E27FC236}">
                <a16:creationId xmlns:a16="http://schemas.microsoft.com/office/drawing/2014/main" id="{84FF7F16-028D-4703-B175-53D5CD2A5C0E}"/>
              </a:ext>
            </a:extLst>
          </p:cNvPr>
          <p:cNvSpPr/>
          <p:nvPr/>
        </p:nvSpPr>
        <p:spPr>
          <a:xfrm>
            <a:off x="7703324" y="4441796"/>
            <a:ext cx="1946628" cy="704945"/>
          </a:xfrm>
          <a:prstGeom prst="wedgeRoundRectCallout">
            <a:avLst>
              <a:gd name="adj1" fmla="val 60694"/>
              <a:gd name="adj2" fmla="val -5383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7</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Küsse</a:t>
            </a:r>
            <a:r>
              <a:rPr lang="en-US" sz="2000" dirty="0">
                <a:solidFill>
                  <a:srgbClr val="115076"/>
                </a:solidFill>
              </a:rPr>
              <a:t>!</a:t>
            </a:r>
            <a:endParaRPr lang="en-GB" sz="2000" dirty="0">
              <a:solidFill>
                <a:srgbClr val="115076"/>
              </a:solidFill>
            </a:endParaRPr>
          </a:p>
        </p:txBody>
      </p:sp>
      <p:sp>
        <p:nvSpPr>
          <p:cNvPr id="36" name="Speech Bubble: Rectangle with Corners Rounded 35">
            <a:hlinkClick r:id="" action="ppaction://noaction">
              <a:snd r:embed="rId21" name="9.3.1.3 slide 21 8b.wav"/>
            </a:hlinkClick>
            <a:extLst>
              <a:ext uri="{FF2B5EF4-FFF2-40B4-BE49-F238E27FC236}">
                <a16:creationId xmlns:a16="http://schemas.microsoft.com/office/drawing/2014/main" id="{33EB2022-3947-48B1-9A09-A99327EEF082}"/>
              </a:ext>
            </a:extLst>
          </p:cNvPr>
          <p:cNvSpPr/>
          <p:nvPr/>
        </p:nvSpPr>
        <p:spPr>
          <a:xfrm>
            <a:off x="7696524" y="5234706"/>
            <a:ext cx="2072371" cy="704945"/>
          </a:xfrm>
          <a:prstGeom prst="wedgeRoundRectCallout">
            <a:avLst>
              <a:gd name="adj1" fmla="val 60694"/>
              <a:gd name="adj2" fmla="val -5101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8</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Türme</a:t>
            </a:r>
            <a:r>
              <a:rPr lang="en-US" sz="2000" dirty="0">
                <a:solidFill>
                  <a:srgbClr val="115076"/>
                </a:solidFill>
              </a:rPr>
              <a:t>!</a:t>
            </a:r>
            <a:endParaRPr lang="en-GB" sz="2000" dirty="0">
              <a:solidFill>
                <a:srgbClr val="115076"/>
              </a:solidFill>
            </a:endParaRPr>
          </a:p>
        </p:txBody>
      </p:sp>
      <p:pic>
        <p:nvPicPr>
          <p:cNvPr id="2052" name="Picture 4" descr="Murals, Children, Drawing, Paint, Artist, Heart, Love">
            <a:extLst>
              <a:ext uri="{FF2B5EF4-FFF2-40B4-BE49-F238E27FC236}">
                <a16:creationId xmlns:a16="http://schemas.microsoft.com/office/drawing/2014/main" id="{9466A6E6-1C45-479F-BA79-5ABD0C210EC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915097" y="3722631"/>
            <a:ext cx="1163009" cy="159195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torm, Stormy, Tornado, Weather, Weather Forecast">
            <a:extLst>
              <a:ext uri="{FF2B5EF4-FFF2-40B4-BE49-F238E27FC236}">
                <a16:creationId xmlns:a16="http://schemas.microsoft.com/office/drawing/2014/main" id="{C134CD7E-35B4-4631-8134-D8A4E40FFC4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540559" y="5587178"/>
            <a:ext cx="1061900" cy="9916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icon&#10;&#10;Description automatically generated">
            <a:extLst>
              <a:ext uri="{FF2B5EF4-FFF2-40B4-BE49-F238E27FC236}">
                <a16:creationId xmlns:a16="http://schemas.microsoft.com/office/drawing/2014/main" id="{E170CCE1-982A-4C93-BDC3-8BA4FFAB764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614285" y="1461857"/>
            <a:ext cx="1255322" cy="1652076"/>
          </a:xfrm>
          <a:prstGeom prst="rect">
            <a:avLst/>
          </a:prstGeom>
        </p:spPr>
      </p:pic>
      <p:pic>
        <p:nvPicPr>
          <p:cNvPr id="2" name="Picture 2" descr="Acorn, Nut, Seed, Seed Pod">
            <a:extLst>
              <a:ext uri="{FF2B5EF4-FFF2-40B4-BE49-F238E27FC236}">
                <a16:creationId xmlns:a16="http://schemas.microsoft.com/office/drawing/2014/main" id="{5CCBF04A-F31D-4660-A940-4A1CD5985AB9}"/>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337947" y="3338551"/>
            <a:ext cx="651882" cy="5238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Lips, Mouth, Kiss, Lipstick, Colorful, Rainbow, Vector">
            <a:extLst>
              <a:ext uri="{FF2B5EF4-FFF2-40B4-BE49-F238E27FC236}">
                <a16:creationId xmlns:a16="http://schemas.microsoft.com/office/drawing/2014/main" id="{9C1C9B58-506D-4D63-8462-ACF899374FF1}"/>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rot="20712160">
            <a:off x="7171685" y="4253935"/>
            <a:ext cx="853966" cy="6040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wer, Castle, Medieval, Door, Tile, Wood, Stone Tower">
            <a:extLst>
              <a:ext uri="{FF2B5EF4-FFF2-40B4-BE49-F238E27FC236}">
                <a16:creationId xmlns:a16="http://schemas.microsoft.com/office/drawing/2014/main" id="{3EBD5A19-661D-4465-B6EC-D8A83E3859C8}"/>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232736" y="5500641"/>
            <a:ext cx="526975" cy="105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aint, Tube, Art, Color, Colorful, Oil, Craft, Mix">
            <a:extLst>
              <a:ext uri="{FF2B5EF4-FFF2-40B4-BE49-F238E27FC236}">
                <a16:creationId xmlns:a16="http://schemas.microsoft.com/office/drawing/2014/main" id="{F4C7F676-E2A1-4A14-877A-B4EB43A3C1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3464" y="1487992"/>
            <a:ext cx="2472102" cy="16660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4070994" y="405282"/>
            <a:ext cx="6468619" cy="461665"/>
          </a:xfrm>
          <a:prstGeom prst="rect">
            <a:avLst/>
          </a:prstGeom>
          <a:noFill/>
        </p:spPr>
        <p:txBody>
          <a:bodyPr wrap="square" rtlCol="0">
            <a:spAutoFit/>
          </a:bodyPr>
          <a:lstStyle/>
          <a:p>
            <a:r>
              <a:rPr lang="en-US" sz="2400" dirty="0" err="1">
                <a:solidFill>
                  <a:schemeClr val="accent5">
                    <a:lumMod val="50000"/>
                  </a:schemeClr>
                </a:solidFill>
              </a:rPr>
              <a:t>Tauscht</a:t>
            </a:r>
            <a:r>
              <a:rPr lang="en-US" sz="2400" dirty="0">
                <a:solidFill>
                  <a:schemeClr val="accent5">
                    <a:lumMod val="50000"/>
                  </a:schemeClr>
                </a:solidFill>
              </a:rPr>
              <a:t> die Rollen.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6" name="Picture 15" descr="A picture containing text&#10;&#10;Description automatically generated">
            <a:extLst>
              <a:ext uri="{FF2B5EF4-FFF2-40B4-BE49-F238E27FC236}">
                <a16:creationId xmlns:a16="http://schemas.microsoft.com/office/drawing/2014/main" id="{D829EDCC-E11C-4C03-BD75-D4CC60B819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41478" y="960758"/>
            <a:ext cx="2243388" cy="2425148"/>
          </a:xfrm>
          <a:prstGeom prst="rect">
            <a:avLst/>
          </a:prstGeom>
        </p:spPr>
      </p:pic>
      <p:sp>
        <p:nvSpPr>
          <p:cNvPr id="18" name="Speech Bubble: Rectangle with Corners Rounded 17">
            <a:hlinkClick r:id="" action="ppaction://noaction">
              <a:snd r:embed="rId6" name="9.3.1.3 slide 22 1a.wav"/>
            </a:hlinkClick>
            <a:extLst>
              <a:ext uri="{FF2B5EF4-FFF2-40B4-BE49-F238E27FC236}">
                <a16:creationId xmlns:a16="http://schemas.microsoft.com/office/drawing/2014/main" id="{7ECBEC53-1F11-403B-A594-76DA92ACF980}"/>
              </a:ext>
            </a:extLst>
          </p:cNvPr>
          <p:cNvSpPr/>
          <p:nvPr/>
        </p:nvSpPr>
        <p:spPr>
          <a:xfrm>
            <a:off x="2117476" y="1481666"/>
            <a:ext cx="1946628" cy="704943"/>
          </a:xfrm>
          <a:prstGeom prst="wedgeRoundRectCallout">
            <a:avLst>
              <a:gd name="adj1" fmla="val -71710"/>
              <a:gd name="adj2" fmla="val -2902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1.</a:t>
            </a:r>
            <a:r>
              <a:rPr lang="en-US" sz="2000" dirty="0">
                <a:solidFill>
                  <a:srgbClr val="115076"/>
                </a:solidFill>
              </a:rPr>
              <a:t> Eine Wurst?</a:t>
            </a:r>
            <a:endParaRPr lang="en-GB" sz="2000" dirty="0">
              <a:solidFill>
                <a:srgbClr val="115076"/>
              </a:solidFill>
            </a:endParaRPr>
          </a:p>
        </p:txBody>
      </p:sp>
      <p:sp>
        <p:nvSpPr>
          <p:cNvPr id="19" name="Speech Bubble: Rectangle with Corners Rounded 18">
            <a:hlinkClick r:id="" action="ppaction://noaction">
              <a:snd r:embed="rId7" name="9.3.1.3 slide 22 1b.wav"/>
            </a:hlinkClick>
            <a:extLst>
              <a:ext uri="{FF2B5EF4-FFF2-40B4-BE49-F238E27FC236}">
                <a16:creationId xmlns:a16="http://schemas.microsoft.com/office/drawing/2014/main" id="{5DB4BFD9-807E-45FC-A8D4-3B69FEAA9F99}"/>
              </a:ext>
            </a:extLst>
          </p:cNvPr>
          <p:cNvSpPr/>
          <p:nvPr/>
        </p:nvSpPr>
        <p:spPr>
          <a:xfrm>
            <a:off x="4206965" y="1502161"/>
            <a:ext cx="2067186" cy="704945"/>
          </a:xfrm>
          <a:prstGeom prst="wedgeRoundRectCallout">
            <a:avLst>
              <a:gd name="adj1" fmla="val 85202"/>
              <a:gd name="adj2" fmla="val -2563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1. </a:t>
            </a:r>
            <a:r>
              <a:rPr lang="en-US" sz="2000" dirty="0" err="1">
                <a:solidFill>
                  <a:srgbClr val="115076"/>
                </a:solidFill>
              </a:rPr>
              <a:t>Zwei</a:t>
            </a:r>
            <a:r>
              <a:rPr lang="en-US" sz="2000" dirty="0">
                <a:solidFill>
                  <a:srgbClr val="115076"/>
                </a:solidFill>
              </a:rPr>
              <a:t> </a:t>
            </a:r>
            <a:r>
              <a:rPr lang="en-US" sz="2000" dirty="0" err="1">
                <a:solidFill>
                  <a:srgbClr val="115076"/>
                </a:solidFill>
              </a:rPr>
              <a:t>Würste</a:t>
            </a:r>
            <a:r>
              <a:rPr lang="en-US" sz="2000" dirty="0">
                <a:solidFill>
                  <a:srgbClr val="115076"/>
                </a:solidFill>
              </a:rPr>
              <a:t>!</a:t>
            </a:r>
            <a:endParaRPr lang="en-GB" sz="2000" dirty="0">
              <a:solidFill>
                <a:srgbClr val="115076"/>
              </a:solidFill>
            </a:endParaRPr>
          </a:p>
        </p:txBody>
      </p:sp>
      <p:sp>
        <p:nvSpPr>
          <p:cNvPr id="21" name="Speech Bubble: Rectangle with Corners Rounded 20">
            <a:hlinkClick r:id="" action="ppaction://noaction">
              <a:snd r:embed="rId8" name="9.3.1.3 slide 22 2a.wav"/>
            </a:hlinkClick>
            <a:extLst>
              <a:ext uri="{FF2B5EF4-FFF2-40B4-BE49-F238E27FC236}">
                <a16:creationId xmlns:a16="http://schemas.microsoft.com/office/drawing/2014/main" id="{EB4D217A-0813-405D-9B59-203D40092328}"/>
              </a:ext>
            </a:extLst>
          </p:cNvPr>
          <p:cNvSpPr/>
          <p:nvPr/>
        </p:nvSpPr>
        <p:spPr>
          <a:xfrm>
            <a:off x="2180431" y="2520340"/>
            <a:ext cx="1744997" cy="704944"/>
          </a:xfrm>
          <a:prstGeom prst="wedgeRoundRectCallout">
            <a:avLst>
              <a:gd name="adj1" fmla="val -71710"/>
              <a:gd name="adj2" fmla="val -2902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2. </a:t>
            </a:r>
            <a:r>
              <a:rPr lang="en-US" sz="2000" dirty="0">
                <a:solidFill>
                  <a:srgbClr val="115076"/>
                </a:solidFill>
              </a:rPr>
              <a:t>Ein Hut?</a:t>
            </a:r>
            <a:endParaRPr lang="en-GB" sz="2000" dirty="0">
              <a:solidFill>
                <a:srgbClr val="115076"/>
              </a:solidFill>
            </a:endParaRPr>
          </a:p>
        </p:txBody>
      </p:sp>
      <p:sp>
        <p:nvSpPr>
          <p:cNvPr id="22" name="Speech Bubble: Rectangle with Corners Rounded 21">
            <a:hlinkClick r:id="" action="ppaction://noaction">
              <a:snd r:embed="rId9" name="9.3.1.3 slide 22 2b.wav"/>
            </a:hlinkClick>
            <a:extLst>
              <a:ext uri="{FF2B5EF4-FFF2-40B4-BE49-F238E27FC236}">
                <a16:creationId xmlns:a16="http://schemas.microsoft.com/office/drawing/2014/main" id="{F980487D-CDDF-43E6-8EB6-EA3C66069741}"/>
              </a:ext>
            </a:extLst>
          </p:cNvPr>
          <p:cNvSpPr/>
          <p:nvPr/>
        </p:nvSpPr>
        <p:spPr>
          <a:xfrm>
            <a:off x="4053637" y="2525623"/>
            <a:ext cx="1946628" cy="704945"/>
          </a:xfrm>
          <a:prstGeom prst="wedgeRoundRectCallout">
            <a:avLst>
              <a:gd name="adj1" fmla="val 76012"/>
              <a:gd name="adj2" fmla="val -76393"/>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2. </a:t>
            </a:r>
            <a:r>
              <a:rPr lang="en-US" sz="2000" dirty="0" err="1">
                <a:solidFill>
                  <a:srgbClr val="115076"/>
                </a:solidFill>
              </a:rPr>
              <a:t>Zwei</a:t>
            </a:r>
            <a:r>
              <a:rPr lang="en-US" sz="2000" dirty="0">
                <a:solidFill>
                  <a:srgbClr val="115076"/>
                </a:solidFill>
              </a:rPr>
              <a:t> </a:t>
            </a:r>
            <a:r>
              <a:rPr lang="en-US" sz="2000" dirty="0" err="1">
                <a:solidFill>
                  <a:srgbClr val="115076"/>
                </a:solidFill>
              </a:rPr>
              <a:t>Hüte</a:t>
            </a:r>
            <a:r>
              <a:rPr lang="en-US" sz="2000" dirty="0">
                <a:solidFill>
                  <a:srgbClr val="115076"/>
                </a:solidFill>
              </a:rPr>
              <a:t>!</a:t>
            </a:r>
            <a:endParaRPr lang="en-GB" sz="2000" dirty="0">
              <a:solidFill>
                <a:srgbClr val="115076"/>
              </a:solidFill>
            </a:endParaRPr>
          </a:p>
        </p:txBody>
      </p:sp>
      <p:sp>
        <p:nvSpPr>
          <p:cNvPr id="23" name="Speech Bubble: Rectangle with Corners Rounded 22">
            <a:hlinkClick r:id="" action="ppaction://noaction">
              <a:snd r:embed="rId10" name="9.3.1.3 slide 22 3a.wav"/>
            </a:hlinkClick>
            <a:extLst>
              <a:ext uri="{FF2B5EF4-FFF2-40B4-BE49-F238E27FC236}">
                <a16:creationId xmlns:a16="http://schemas.microsoft.com/office/drawing/2014/main" id="{61555A72-B2FE-4689-8E07-24CAF86A399D}"/>
              </a:ext>
            </a:extLst>
          </p:cNvPr>
          <p:cNvSpPr/>
          <p:nvPr/>
        </p:nvSpPr>
        <p:spPr>
          <a:xfrm>
            <a:off x="423352" y="3655471"/>
            <a:ext cx="2082869"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3. </a:t>
            </a:r>
            <a:r>
              <a:rPr lang="en-US" sz="2000" dirty="0">
                <a:solidFill>
                  <a:srgbClr val="115076"/>
                </a:solidFill>
              </a:rPr>
              <a:t>Eine </a:t>
            </a:r>
            <a:r>
              <a:rPr lang="en-US" sz="2000" dirty="0" err="1">
                <a:solidFill>
                  <a:srgbClr val="115076"/>
                </a:solidFill>
              </a:rPr>
              <a:t>Frucht</a:t>
            </a:r>
            <a:r>
              <a:rPr lang="en-US" sz="2000" dirty="0">
                <a:solidFill>
                  <a:srgbClr val="115076"/>
                </a:solidFill>
              </a:rPr>
              <a:t>?</a:t>
            </a:r>
            <a:endParaRPr lang="en-GB" sz="2000" dirty="0">
              <a:solidFill>
                <a:srgbClr val="115076"/>
              </a:solidFill>
            </a:endParaRPr>
          </a:p>
        </p:txBody>
      </p:sp>
      <p:sp>
        <p:nvSpPr>
          <p:cNvPr id="24" name="Speech Bubble: Rectangle with Corners Rounded 23">
            <a:hlinkClick r:id="" action="ppaction://noaction">
              <a:snd r:embed="rId11" name="9.3.1.3 slide 22 4a.wav"/>
            </a:hlinkClick>
            <a:extLst>
              <a:ext uri="{FF2B5EF4-FFF2-40B4-BE49-F238E27FC236}">
                <a16:creationId xmlns:a16="http://schemas.microsoft.com/office/drawing/2014/main" id="{6298BB39-4267-46D7-B8EE-4DDE4ED230E3}"/>
              </a:ext>
            </a:extLst>
          </p:cNvPr>
          <p:cNvSpPr/>
          <p:nvPr/>
        </p:nvSpPr>
        <p:spPr>
          <a:xfrm>
            <a:off x="502552" y="4475410"/>
            <a:ext cx="1946628"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4. </a:t>
            </a:r>
            <a:r>
              <a:rPr lang="en-US" sz="2000" dirty="0">
                <a:solidFill>
                  <a:srgbClr val="115076"/>
                </a:solidFill>
              </a:rPr>
              <a:t>Ein Fuchs?</a:t>
            </a:r>
            <a:endParaRPr lang="en-GB" sz="2000" dirty="0">
              <a:solidFill>
                <a:srgbClr val="115076"/>
              </a:solidFill>
            </a:endParaRPr>
          </a:p>
        </p:txBody>
      </p:sp>
      <p:sp>
        <p:nvSpPr>
          <p:cNvPr id="25" name="Speech Bubble: Rectangle with Corners Rounded 24">
            <a:hlinkClick r:id="" action="ppaction://noaction">
              <a:snd r:embed="rId12" name="9.3.1.3 slide 22 5a.wav"/>
            </a:hlinkClick>
            <a:extLst>
              <a:ext uri="{FF2B5EF4-FFF2-40B4-BE49-F238E27FC236}">
                <a16:creationId xmlns:a16="http://schemas.microsoft.com/office/drawing/2014/main" id="{57457399-C42C-4BAA-BEE3-F413B222764E}"/>
              </a:ext>
            </a:extLst>
          </p:cNvPr>
          <p:cNvSpPr/>
          <p:nvPr/>
        </p:nvSpPr>
        <p:spPr>
          <a:xfrm>
            <a:off x="414095" y="5318889"/>
            <a:ext cx="2091157"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5. </a:t>
            </a:r>
            <a:r>
              <a:rPr lang="en-US" sz="2000" dirty="0">
                <a:solidFill>
                  <a:srgbClr val="115076"/>
                </a:solidFill>
              </a:rPr>
              <a:t>Ein Wunsch?</a:t>
            </a:r>
            <a:endParaRPr lang="en-GB" sz="2000" dirty="0">
              <a:solidFill>
                <a:srgbClr val="115076"/>
              </a:solidFill>
            </a:endParaRPr>
          </a:p>
        </p:txBody>
      </p:sp>
      <p:sp>
        <p:nvSpPr>
          <p:cNvPr id="26" name="Speech Bubble: Rectangle with Corners Rounded 25">
            <a:hlinkClick r:id="" action="ppaction://noaction">
              <a:snd r:embed="rId13" name="9.3.1.3 slide 22 6a.wav"/>
            </a:hlinkClick>
            <a:extLst>
              <a:ext uri="{FF2B5EF4-FFF2-40B4-BE49-F238E27FC236}">
                <a16:creationId xmlns:a16="http://schemas.microsoft.com/office/drawing/2014/main" id="{A674B428-50B4-4747-AB77-197E43D659BE}"/>
              </a:ext>
            </a:extLst>
          </p:cNvPr>
          <p:cNvSpPr/>
          <p:nvPr/>
        </p:nvSpPr>
        <p:spPr>
          <a:xfrm>
            <a:off x="5751259" y="3395735"/>
            <a:ext cx="1946628"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6. </a:t>
            </a:r>
            <a:r>
              <a:rPr lang="en-US" sz="2000" dirty="0">
                <a:solidFill>
                  <a:srgbClr val="115076"/>
                </a:solidFill>
              </a:rPr>
              <a:t>Eine </a:t>
            </a:r>
            <a:r>
              <a:rPr lang="en-US" sz="2000" dirty="0" err="1">
                <a:solidFill>
                  <a:srgbClr val="115076"/>
                </a:solidFill>
              </a:rPr>
              <a:t>Kuh</a:t>
            </a:r>
            <a:r>
              <a:rPr lang="en-US" sz="2000" dirty="0">
                <a:solidFill>
                  <a:srgbClr val="115076"/>
                </a:solidFill>
              </a:rPr>
              <a:t>?</a:t>
            </a:r>
            <a:endParaRPr lang="en-GB" sz="2000" dirty="0">
              <a:solidFill>
                <a:srgbClr val="115076"/>
              </a:solidFill>
            </a:endParaRPr>
          </a:p>
        </p:txBody>
      </p:sp>
      <p:sp>
        <p:nvSpPr>
          <p:cNvPr id="28" name="Speech Bubble: Rectangle with Corners Rounded 27">
            <a:hlinkClick r:id="" action="ppaction://noaction">
              <a:snd r:embed="rId14" name="9.3.1.3 slide 22 7a.wav"/>
            </a:hlinkClick>
            <a:extLst>
              <a:ext uri="{FF2B5EF4-FFF2-40B4-BE49-F238E27FC236}">
                <a16:creationId xmlns:a16="http://schemas.microsoft.com/office/drawing/2014/main" id="{7FB32F94-30BB-4AD9-B042-0E80229B1A39}"/>
              </a:ext>
            </a:extLst>
          </p:cNvPr>
          <p:cNvSpPr/>
          <p:nvPr/>
        </p:nvSpPr>
        <p:spPr>
          <a:xfrm>
            <a:off x="5751259" y="4166135"/>
            <a:ext cx="1946628"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7. </a:t>
            </a:r>
            <a:r>
              <a:rPr lang="en-US" sz="2000" dirty="0">
                <a:solidFill>
                  <a:srgbClr val="115076"/>
                </a:solidFill>
              </a:rPr>
              <a:t>Ein </a:t>
            </a:r>
            <a:r>
              <a:rPr lang="en-US" sz="2000" dirty="0" err="1">
                <a:solidFill>
                  <a:srgbClr val="115076"/>
                </a:solidFill>
              </a:rPr>
              <a:t>Fuß</a:t>
            </a:r>
            <a:r>
              <a:rPr lang="en-US" sz="2000" dirty="0">
                <a:solidFill>
                  <a:srgbClr val="115076"/>
                </a:solidFill>
              </a:rPr>
              <a:t>?</a:t>
            </a:r>
            <a:endParaRPr lang="en-GB" sz="2000" dirty="0">
              <a:solidFill>
                <a:srgbClr val="115076"/>
              </a:solidFill>
            </a:endParaRPr>
          </a:p>
        </p:txBody>
      </p:sp>
      <p:sp>
        <p:nvSpPr>
          <p:cNvPr id="29" name="Speech Bubble: Rectangle with Corners Rounded 28">
            <a:hlinkClick r:id="" action="ppaction://noaction">
              <a:snd r:embed="rId15" name="9.3.1.3 slide 22 8a.wav"/>
            </a:hlinkClick>
            <a:extLst>
              <a:ext uri="{FF2B5EF4-FFF2-40B4-BE49-F238E27FC236}">
                <a16:creationId xmlns:a16="http://schemas.microsoft.com/office/drawing/2014/main" id="{2E0973E1-76D2-474A-BC9B-FD8A49BE8BD7}"/>
              </a:ext>
            </a:extLst>
          </p:cNvPr>
          <p:cNvSpPr/>
          <p:nvPr/>
        </p:nvSpPr>
        <p:spPr>
          <a:xfrm>
            <a:off x="5560177" y="4930798"/>
            <a:ext cx="2175685"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8. </a:t>
            </a:r>
            <a:r>
              <a:rPr lang="en-US" sz="2000" dirty="0">
                <a:solidFill>
                  <a:srgbClr val="115076"/>
                </a:solidFill>
              </a:rPr>
              <a:t>Eine </a:t>
            </a:r>
            <a:r>
              <a:rPr lang="en-US" sz="2000" dirty="0" err="1">
                <a:solidFill>
                  <a:srgbClr val="115076"/>
                </a:solidFill>
              </a:rPr>
              <a:t>Schnur</a:t>
            </a:r>
            <a:r>
              <a:rPr lang="en-US" sz="2000" dirty="0">
                <a:solidFill>
                  <a:srgbClr val="115076"/>
                </a:solidFill>
              </a:rPr>
              <a:t>?</a:t>
            </a:r>
            <a:endParaRPr lang="en-GB" sz="2000" dirty="0">
              <a:solidFill>
                <a:srgbClr val="115076"/>
              </a:solidFill>
            </a:endParaRPr>
          </a:p>
        </p:txBody>
      </p:sp>
      <p:sp>
        <p:nvSpPr>
          <p:cNvPr id="30" name="Speech Bubble: Rectangle with Corners Rounded 29">
            <a:hlinkClick r:id="" action="ppaction://noaction">
              <a:snd r:embed="rId16" name="9.3.1.3 slide 22 3b.wav"/>
            </a:hlinkClick>
            <a:extLst>
              <a:ext uri="{FF2B5EF4-FFF2-40B4-BE49-F238E27FC236}">
                <a16:creationId xmlns:a16="http://schemas.microsoft.com/office/drawing/2014/main" id="{D595709D-88F9-4C8C-A82E-504F47698CB5}"/>
              </a:ext>
            </a:extLst>
          </p:cNvPr>
          <p:cNvSpPr/>
          <p:nvPr/>
        </p:nvSpPr>
        <p:spPr>
          <a:xfrm>
            <a:off x="2593214" y="3668362"/>
            <a:ext cx="2303749" cy="704945"/>
          </a:xfrm>
          <a:prstGeom prst="wedgeRoundRectCallout">
            <a:avLst>
              <a:gd name="adj1" fmla="val 85202"/>
              <a:gd name="adj2" fmla="val -2563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3. </a:t>
            </a:r>
            <a:r>
              <a:rPr lang="en-US" sz="2000" dirty="0" err="1">
                <a:solidFill>
                  <a:srgbClr val="115076"/>
                </a:solidFill>
              </a:rPr>
              <a:t>Zwei</a:t>
            </a:r>
            <a:r>
              <a:rPr lang="en-US" sz="2000" b="1" dirty="0">
                <a:solidFill>
                  <a:srgbClr val="115076"/>
                </a:solidFill>
              </a:rPr>
              <a:t> </a:t>
            </a:r>
            <a:r>
              <a:rPr lang="en-US" sz="2000" dirty="0" err="1">
                <a:solidFill>
                  <a:srgbClr val="115076"/>
                </a:solidFill>
              </a:rPr>
              <a:t>Früchte</a:t>
            </a:r>
            <a:r>
              <a:rPr lang="en-US" sz="2000" dirty="0">
                <a:solidFill>
                  <a:srgbClr val="115076"/>
                </a:solidFill>
              </a:rPr>
              <a:t>!</a:t>
            </a:r>
            <a:endParaRPr lang="en-GB" sz="2000" dirty="0">
              <a:solidFill>
                <a:srgbClr val="115076"/>
              </a:solidFill>
            </a:endParaRPr>
          </a:p>
        </p:txBody>
      </p:sp>
      <p:sp>
        <p:nvSpPr>
          <p:cNvPr id="31" name="Speech Bubble: Rectangle with Corners Rounded 30">
            <a:hlinkClick r:id="" action="ppaction://noaction">
              <a:snd r:embed="rId17" name="9.3.1.3 slide 22 4b.wav"/>
            </a:hlinkClick>
            <a:extLst>
              <a:ext uri="{FF2B5EF4-FFF2-40B4-BE49-F238E27FC236}">
                <a16:creationId xmlns:a16="http://schemas.microsoft.com/office/drawing/2014/main" id="{2BC8F19B-884F-4E34-BD9B-91FE7243BA91}"/>
              </a:ext>
            </a:extLst>
          </p:cNvPr>
          <p:cNvSpPr/>
          <p:nvPr/>
        </p:nvSpPr>
        <p:spPr>
          <a:xfrm>
            <a:off x="2557860" y="4433786"/>
            <a:ext cx="2082868" cy="704945"/>
          </a:xfrm>
          <a:prstGeom prst="wedgeRoundRectCallout">
            <a:avLst>
              <a:gd name="adj1" fmla="val 85202"/>
              <a:gd name="adj2" fmla="val -2563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4. </a:t>
            </a:r>
            <a:r>
              <a:rPr lang="en-US" sz="2000" dirty="0" err="1">
                <a:solidFill>
                  <a:srgbClr val="115076"/>
                </a:solidFill>
              </a:rPr>
              <a:t>zwei</a:t>
            </a:r>
            <a:r>
              <a:rPr lang="en-US" sz="2000" dirty="0">
                <a:solidFill>
                  <a:srgbClr val="115076"/>
                </a:solidFill>
              </a:rPr>
              <a:t> </a:t>
            </a:r>
            <a:r>
              <a:rPr lang="en-US" sz="2000" dirty="0" err="1">
                <a:solidFill>
                  <a:srgbClr val="115076"/>
                </a:solidFill>
              </a:rPr>
              <a:t>Füchse</a:t>
            </a:r>
            <a:r>
              <a:rPr lang="en-US" sz="2000" dirty="0">
                <a:solidFill>
                  <a:srgbClr val="115076"/>
                </a:solidFill>
              </a:rPr>
              <a:t>!</a:t>
            </a:r>
            <a:endParaRPr lang="en-GB" sz="2000" dirty="0">
              <a:solidFill>
                <a:srgbClr val="115076"/>
              </a:solidFill>
            </a:endParaRPr>
          </a:p>
        </p:txBody>
      </p:sp>
      <p:sp>
        <p:nvSpPr>
          <p:cNvPr id="32" name="Speech Bubble: Rectangle with Corners Rounded 31">
            <a:hlinkClick r:id="" action="ppaction://noaction">
              <a:snd r:embed="rId18" name="9.3.1.3 slide 22 5b.wav"/>
            </a:hlinkClick>
            <a:extLst>
              <a:ext uri="{FF2B5EF4-FFF2-40B4-BE49-F238E27FC236}">
                <a16:creationId xmlns:a16="http://schemas.microsoft.com/office/drawing/2014/main" id="{3AB56344-1438-43FF-8A03-9028990C3008}"/>
              </a:ext>
            </a:extLst>
          </p:cNvPr>
          <p:cNvSpPr/>
          <p:nvPr/>
        </p:nvSpPr>
        <p:spPr>
          <a:xfrm>
            <a:off x="2585988" y="5333222"/>
            <a:ext cx="2414856" cy="704945"/>
          </a:xfrm>
          <a:prstGeom prst="wedgeRoundRectCallout">
            <a:avLst>
              <a:gd name="adj1" fmla="val 55568"/>
              <a:gd name="adj2" fmla="val -79213"/>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5. </a:t>
            </a:r>
            <a:r>
              <a:rPr lang="en-US" sz="2000" dirty="0" err="1">
                <a:solidFill>
                  <a:srgbClr val="115076"/>
                </a:solidFill>
              </a:rPr>
              <a:t>Zwei</a:t>
            </a:r>
            <a:r>
              <a:rPr lang="en-US" sz="2000" dirty="0">
                <a:solidFill>
                  <a:srgbClr val="115076"/>
                </a:solidFill>
              </a:rPr>
              <a:t> </a:t>
            </a:r>
            <a:r>
              <a:rPr lang="en-US" sz="2000" dirty="0" err="1">
                <a:solidFill>
                  <a:srgbClr val="115076"/>
                </a:solidFill>
              </a:rPr>
              <a:t>Wünsche</a:t>
            </a:r>
            <a:r>
              <a:rPr lang="en-US" sz="2000" dirty="0">
                <a:solidFill>
                  <a:srgbClr val="115076"/>
                </a:solidFill>
              </a:rPr>
              <a:t>!</a:t>
            </a:r>
            <a:endParaRPr lang="en-GB" sz="2000" dirty="0">
              <a:solidFill>
                <a:srgbClr val="115076"/>
              </a:solidFill>
            </a:endParaRPr>
          </a:p>
        </p:txBody>
      </p:sp>
      <p:sp>
        <p:nvSpPr>
          <p:cNvPr id="34" name="Speech Bubble: Rectangle with Corners Rounded 33">
            <a:hlinkClick r:id="" action="ppaction://noaction">
              <a:snd r:embed="rId19" name="9.3.1.3 slide 22 6b.wav"/>
            </a:hlinkClick>
            <a:extLst>
              <a:ext uri="{FF2B5EF4-FFF2-40B4-BE49-F238E27FC236}">
                <a16:creationId xmlns:a16="http://schemas.microsoft.com/office/drawing/2014/main" id="{0B806AA1-3ADB-4783-A3CA-9A3982BDD6FE}"/>
              </a:ext>
            </a:extLst>
          </p:cNvPr>
          <p:cNvSpPr/>
          <p:nvPr/>
        </p:nvSpPr>
        <p:spPr>
          <a:xfrm>
            <a:off x="7805844" y="3402465"/>
            <a:ext cx="1946628" cy="704945"/>
          </a:xfrm>
          <a:prstGeom prst="wedgeRoundRectCallout">
            <a:avLst>
              <a:gd name="adj1" fmla="val 58652"/>
              <a:gd name="adj2" fmla="val -5101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6. </a:t>
            </a:r>
            <a:r>
              <a:rPr lang="en-US" sz="2000" dirty="0" err="1">
                <a:solidFill>
                  <a:srgbClr val="115076"/>
                </a:solidFill>
              </a:rPr>
              <a:t>Zwei</a:t>
            </a:r>
            <a:r>
              <a:rPr lang="en-US" sz="2000" dirty="0">
                <a:solidFill>
                  <a:srgbClr val="115076"/>
                </a:solidFill>
              </a:rPr>
              <a:t> </a:t>
            </a:r>
            <a:r>
              <a:rPr lang="en-US" sz="2000" dirty="0" err="1">
                <a:solidFill>
                  <a:srgbClr val="115076"/>
                </a:solidFill>
              </a:rPr>
              <a:t>Kühe</a:t>
            </a:r>
            <a:r>
              <a:rPr lang="en-US" sz="2000" dirty="0">
                <a:solidFill>
                  <a:srgbClr val="115076"/>
                </a:solidFill>
              </a:rPr>
              <a:t>!</a:t>
            </a:r>
            <a:endParaRPr lang="en-GB" sz="2000" dirty="0">
              <a:solidFill>
                <a:srgbClr val="115076"/>
              </a:solidFill>
            </a:endParaRPr>
          </a:p>
        </p:txBody>
      </p:sp>
      <p:sp>
        <p:nvSpPr>
          <p:cNvPr id="35" name="Speech Bubble: Rectangle with Corners Rounded 34">
            <a:hlinkClick r:id="" action="ppaction://noaction">
              <a:snd r:embed="rId20" name="9.3.1.3 slide 22 7b.wav"/>
            </a:hlinkClick>
            <a:extLst>
              <a:ext uri="{FF2B5EF4-FFF2-40B4-BE49-F238E27FC236}">
                <a16:creationId xmlns:a16="http://schemas.microsoft.com/office/drawing/2014/main" id="{84FF7F16-028D-4703-B175-53D5CD2A5C0E}"/>
              </a:ext>
            </a:extLst>
          </p:cNvPr>
          <p:cNvSpPr/>
          <p:nvPr/>
        </p:nvSpPr>
        <p:spPr>
          <a:xfrm>
            <a:off x="7802543" y="4166135"/>
            <a:ext cx="1946628" cy="704945"/>
          </a:xfrm>
          <a:prstGeom prst="wedgeRoundRectCallout">
            <a:avLst>
              <a:gd name="adj1" fmla="val 60694"/>
              <a:gd name="adj2" fmla="val -5383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7. </a:t>
            </a:r>
            <a:r>
              <a:rPr lang="en-US" sz="2000" dirty="0" err="1">
                <a:solidFill>
                  <a:srgbClr val="115076"/>
                </a:solidFill>
              </a:rPr>
              <a:t>Zwei</a:t>
            </a:r>
            <a:r>
              <a:rPr lang="en-US" sz="2000" dirty="0">
                <a:solidFill>
                  <a:srgbClr val="115076"/>
                </a:solidFill>
              </a:rPr>
              <a:t> </a:t>
            </a:r>
            <a:r>
              <a:rPr lang="en-US" sz="2000" dirty="0" err="1">
                <a:solidFill>
                  <a:srgbClr val="115076"/>
                </a:solidFill>
              </a:rPr>
              <a:t>Füße</a:t>
            </a:r>
            <a:r>
              <a:rPr lang="en-US" sz="2000" dirty="0">
                <a:solidFill>
                  <a:srgbClr val="115076"/>
                </a:solidFill>
              </a:rPr>
              <a:t>!</a:t>
            </a:r>
            <a:endParaRPr lang="en-GB" sz="2000" dirty="0">
              <a:solidFill>
                <a:srgbClr val="115076"/>
              </a:solidFill>
            </a:endParaRPr>
          </a:p>
        </p:txBody>
      </p:sp>
      <p:sp>
        <p:nvSpPr>
          <p:cNvPr id="36" name="Speech Bubble: Rectangle with Corners Rounded 35">
            <a:hlinkClick r:id="" action="ppaction://noaction">
              <a:snd r:embed="rId21" name="9.3.1.3 slide 22 8b.wav"/>
            </a:hlinkClick>
            <a:extLst>
              <a:ext uri="{FF2B5EF4-FFF2-40B4-BE49-F238E27FC236}">
                <a16:creationId xmlns:a16="http://schemas.microsoft.com/office/drawing/2014/main" id="{33EB2022-3947-48B1-9A09-A99327EEF082}"/>
              </a:ext>
            </a:extLst>
          </p:cNvPr>
          <p:cNvSpPr/>
          <p:nvPr/>
        </p:nvSpPr>
        <p:spPr>
          <a:xfrm>
            <a:off x="7795744" y="4959045"/>
            <a:ext cx="2289162" cy="704945"/>
          </a:xfrm>
          <a:prstGeom prst="wedgeRoundRectCallout">
            <a:avLst>
              <a:gd name="adj1" fmla="val 47669"/>
              <a:gd name="adj2" fmla="val -82032"/>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6. </a:t>
            </a:r>
            <a:r>
              <a:rPr lang="en-US" sz="2000" dirty="0" err="1">
                <a:solidFill>
                  <a:srgbClr val="115076"/>
                </a:solidFill>
              </a:rPr>
              <a:t>Zwei</a:t>
            </a:r>
            <a:r>
              <a:rPr lang="en-US" sz="2000" dirty="0">
                <a:solidFill>
                  <a:srgbClr val="115076"/>
                </a:solidFill>
              </a:rPr>
              <a:t> </a:t>
            </a:r>
            <a:r>
              <a:rPr lang="en-US" sz="2000" dirty="0" err="1">
                <a:solidFill>
                  <a:srgbClr val="115076"/>
                </a:solidFill>
              </a:rPr>
              <a:t>Schnüre</a:t>
            </a:r>
            <a:r>
              <a:rPr lang="en-US" sz="2000" dirty="0">
                <a:solidFill>
                  <a:srgbClr val="115076"/>
                </a:solidFill>
              </a:rPr>
              <a:t>!</a:t>
            </a:r>
            <a:endParaRPr lang="en-GB" sz="2000" dirty="0">
              <a:solidFill>
                <a:srgbClr val="115076"/>
              </a:solidFill>
            </a:endParaRPr>
          </a:p>
        </p:txBody>
      </p:sp>
      <p:pic>
        <p:nvPicPr>
          <p:cNvPr id="1026" name="Picture 2" descr="Aladdin, Arabian, Fairy, Genie, Jinn, Lamp, Magic">
            <a:extLst>
              <a:ext uri="{FF2B5EF4-FFF2-40B4-BE49-F238E27FC236}">
                <a16:creationId xmlns:a16="http://schemas.microsoft.com/office/drawing/2014/main" id="{7250681A-3E28-42A6-B4AD-9DAE66085E36}"/>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01386" y="4989800"/>
            <a:ext cx="1034625" cy="153911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Murals, Children, Drawing, Paint, Artist, Heart, Love">
            <a:extLst>
              <a:ext uri="{FF2B5EF4-FFF2-40B4-BE49-F238E27FC236}">
                <a16:creationId xmlns:a16="http://schemas.microsoft.com/office/drawing/2014/main" id="{C388FFE9-40B0-4DE1-9607-8491495DDF3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915097" y="3722631"/>
            <a:ext cx="1163009" cy="15919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read, Rolls, Needle, Sewing, Craft, Needlework, Hobby">
            <a:extLst>
              <a:ext uri="{FF2B5EF4-FFF2-40B4-BE49-F238E27FC236}">
                <a16:creationId xmlns:a16="http://schemas.microsoft.com/office/drawing/2014/main" id="{7429A55C-63C8-4D49-A652-B7AB04BAA9D6}"/>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228035" y="5448484"/>
            <a:ext cx="1940110" cy="99632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icon&#10;&#10;Description automatically generated">
            <a:extLst>
              <a:ext uri="{FF2B5EF4-FFF2-40B4-BE49-F238E27FC236}">
                <a16:creationId xmlns:a16="http://schemas.microsoft.com/office/drawing/2014/main" id="{6A337DCC-49EA-4D09-B0E2-251BE5B99965}"/>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977635" y="1057366"/>
            <a:ext cx="1621714" cy="2134269"/>
          </a:xfrm>
          <a:prstGeom prst="rect">
            <a:avLst/>
          </a:prstGeom>
        </p:spPr>
      </p:pic>
      <p:pic>
        <p:nvPicPr>
          <p:cNvPr id="3074" name="Picture 2" descr="Bratwurst, Fork, Grilling, Flesh, Yummy, Sausage, Meal">
            <a:extLst>
              <a:ext uri="{FF2B5EF4-FFF2-40B4-BE49-F238E27FC236}">
                <a16:creationId xmlns:a16="http://schemas.microsoft.com/office/drawing/2014/main" id="{518F5C6C-1480-4544-83B4-619C965D8AAE}"/>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686087" y="1021610"/>
            <a:ext cx="935769" cy="13394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erry, Fruit, Food, Red Fruit, Ripe, Fresh, Healthy">
            <a:extLst>
              <a:ext uri="{FF2B5EF4-FFF2-40B4-BE49-F238E27FC236}">
                <a16:creationId xmlns:a16="http://schemas.microsoft.com/office/drawing/2014/main" id="{F1A6E524-B6F4-4AF6-A5EA-CA014AD9829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221795" y="3477573"/>
            <a:ext cx="925973" cy="92597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lphabet Word Images, Cartoon, Dog, Fox, Red Fox">
            <a:extLst>
              <a:ext uri="{FF2B5EF4-FFF2-40B4-BE49-F238E27FC236}">
                <a16:creationId xmlns:a16="http://schemas.microsoft.com/office/drawing/2014/main" id="{346DFD90-549E-4B8C-AC0A-C3ECC0A3D458}"/>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430531" y="4166135"/>
            <a:ext cx="1102275" cy="72107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w, Food, Farm, Animal, Horns, Beef, Milk, Agriculture">
            <a:extLst>
              <a:ext uri="{FF2B5EF4-FFF2-40B4-BE49-F238E27FC236}">
                <a16:creationId xmlns:a16="http://schemas.microsoft.com/office/drawing/2014/main" id="{060AEF28-1B95-494C-A354-A992BA87584E}"/>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547432" y="2797578"/>
            <a:ext cx="1038396" cy="75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201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14056"/>
            <a:ext cx="10515600" cy="1325563"/>
          </a:xfrm>
        </p:spPr>
        <p:txBody>
          <a:bodyPr>
            <a:normAutofit fontScale="90000"/>
          </a:bodyPr>
          <a:lstStyle/>
          <a:p>
            <a:r>
              <a:rPr lang="en-GB" sz="26700" b="1" dirty="0">
                <a:solidFill>
                  <a:srgbClr val="FFCC00"/>
                </a:solidFill>
              </a:rPr>
              <a:t>u</a:t>
            </a:r>
            <a:br>
              <a:rPr lang="en-GB" sz="9600" b="1" dirty="0"/>
            </a:br>
            <a:endParaRPr lang="en-GB" dirty="0"/>
          </a:p>
        </p:txBody>
      </p:sp>
      <p:sp>
        <p:nvSpPr>
          <p:cNvPr id="2" name="Rectangle 1"/>
          <p:cNvSpPr/>
          <p:nvPr/>
        </p:nvSpPr>
        <p:spPr>
          <a:xfrm>
            <a:off x="5015558" y="4326872"/>
            <a:ext cx="217559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9481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u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du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14056"/>
            <a:ext cx="10515600" cy="1325563"/>
          </a:xfrm>
        </p:spPr>
        <p:txBody>
          <a:bodyPr>
            <a:normAutofit fontScale="90000"/>
          </a:bodyPr>
          <a:lstStyle/>
          <a:p>
            <a:r>
              <a:rPr lang="en-GB" sz="26700" b="1" dirty="0">
                <a:solidFill>
                  <a:srgbClr val="FFCC00"/>
                </a:solidFill>
              </a:rPr>
              <a:t>u</a:t>
            </a:r>
            <a:br>
              <a:rPr lang="en-GB" sz="9600" b="1" dirty="0"/>
            </a:br>
            <a:endParaRPr lang="en-GB" dirty="0"/>
          </a:p>
        </p:txBody>
      </p:sp>
      <p:pic>
        <p:nvPicPr>
          <p:cNvPr id="4" name="Picture 3" descr="boy in a group pointing out at 'you'"/>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2216" y="721664"/>
            <a:ext cx="5687568" cy="3904488"/>
          </a:xfrm>
          <a:prstGeom prst="rect">
            <a:avLst/>
          </a:prstGeom>
        </p:spPr>
      </p:pic>
      <p:sp>
        <p:nvSpPr>
          <p:cNvPr id="2" name="Rectangle 1"/>
          <p:cNvSpPr/>
          <p:nvPr/>
        </p:nvSpPr>
        <p:spPr>
          <a:xfrm>
            <a:off x="5015558" y="4326872"/>
            <a:ext cx="217559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427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59E8F05-CDC0-3448-9D73-6323D9373F21}"/>
              </a:ext>
            </a:extLst>
          </p:cNvPr>
          <p:cNvSpPr>
            <a:spLocks noGrp="1"/>
          </p:cNvSpPr>
          <p:nvPr>
            <p:ph type="title"/>
          </p:nvPr>
        </p:nvSpPr>
        <p:spPr>
          <a:xfrm>
            <a:off x="5047245" y="176652"/>
            <a:ext cx="2097505" cy="1381218"/>
          </a:xfrm>
        </p:spPr>
        <p:txBody>
          <a:bodyPr>
            <a:noAutofit/>
          </a:bodyPr>
          <a:lstStyle/>
          <a:p>
            <a:pPr algn="ctr"/>
            <a:r>
              <a:rPr lang="en-GB" sz="12000" b="1" dirty="0">
                <a:solidFill>
                  <a:srgbClr val="002060"/>
                </a:solidFill>
                <a:cs typeface="Calibri" panose="020F0502020204030204" pitchFamily="34" charset="0"/>
              </a:rPr>
              <a:t>u</a:t>
            </a:r>
            <a:endParaRPr lang="en-US" sz="12000" dirty="0"/>
          </a:p>
        </p:txBody>
      </p:sp>
      <p:sp>
        <p:nvSpPr>
          <p:cNvPr id="4" name="Rounded Rectangle 3"/>
          <p:cNvSpPr/>
          <p:nvPr/>
        </p:nvSpPr>
        <p:spPr>
          <a:xfrm>
            <a:off x="4218774" y="1994992"/>
            <a:ext cx="3802879" cy="288499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d</a:t>
            </a:r>
            <a:r>
              <a:rPr lang="en-GB" sz="6600" dirty="0">
                <a:solidFill>
                  <a:srgbClr val="FFCC00"/>
                </a:solidFill>
                <a:latin typeface="Century Gothic" panose="020B0502020202020204" pitchFamily="34" charset="0"/>
              </a:rPr>
              <a:t>u</a:t>
            </a:r>
            <a:endParaRPr lang="en-GB" sz="6600" dirty="0">
              <a:solidFill>
                <a:srgbClr val="002060"/>
              </a:solidFill>
              <a:latin typeface="Century Gothic" panose="020B0502020202020204" pitchFamily="34" charset="0"/>
            </a:endParaRPr>
          </a:p>
        </p:txBody>
      </p:sp>
      <p:sp>
        <p:nvSpPr>
          <p:cNvPr id="5" name="Rectangle 4"/>
          <p:cNvSpPr/>
          <p:nvPr/>
        </p:nvSpPr>
        <p:spPr>
          <a:xfrm>
            <a:off x="868676" y="876305"/>
            <a:ext cx="26468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absol</a:t>
            </a:r>
            <a:r>
              <a:rPr lang="en-GB" sz="5400" dirty="0" err="1">
                <a:solidFill>
                  <a:srgbClr val="FFCC00"/>
                </a:solidFill>
                <a:latin typeface="Century Gothic" panose="020B0502020202020204" pitchFamily="34" charset="0"/>
              </a:rPr>
              <a:t>u</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6" name="Rectangle 5"/>
          <p:cNvSpPr/>
          <p:nvPr/>
        </p:nvSpPr>
        <p:spPr>
          <a:xfrm>
            <a:off x="8914464" y="3472543"/>
            <a:ext cx="240803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Sch</a:t>
            </a:r>
            <a:r>
              <a:rPr lang="en-GB" sz="5400" dirty="0" err="1">
                <a:solidFill>
                  <a:srgbClr val="FFCC00"/>
                </a:solidFill>
                <a:latin typeface="Century Gothic" panose="020B0502020202020204" pitchFamily="34" charset="0"/>
              </a:rPr>
              <a:t>u</a:t>
            </a:r>
            <a:r>
              <a:rPr lang="en-GB" sz="5400" dirty="0" err="1">
                <a:solidFill>
                  <a:srgbClr val="002060"/>
                </a:solidFill>
                <a:latin typeface="Century Gothic" panose="020B0502020202020204" pitchFamily="34" charset="0"/>
              </a:rPr>
              <a:t>le</a:t>
            </a:r>
            <a:endParaRPr lang="en-GB" sz="5400" dirty="0">
              <a:solidFill>
                <a:srgbClr val="002060"/>
              </a:solidFill>
              <a:latin typeface="Century Gothic" panose="020B0502020202020204" pitchFamily="34" charset="0"/>
            </a:endParaRPr>
          </a:p>
        </p:txBody>
      </p:sp>
      <p:sp>
        <p:nvSpPr>
          <p:cNvPr id="7" name="Rectangle 6"/>
          <p:cNvSpPr/>
          <p:nvPr/>
        </p:nvSpPr>
        <p:spPr>
          <a:xfrm>
            <a:off x="5465058" y="5043776"/>
            <a:ext cx="126188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C00"/>
                </a:solidFill>
                <a:latin typeface="Century Gothic" panose="020B0502020202020204" pitchFamily="34" charset="0"/>
              </a:rPr>
              <a:t>u</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948826" y="3364535"/>
            <a:ext cx="2486578"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Min</a:t>
            </a:r>
            <a:r>
              <a:rPr lang="en-GB" sz="5400" dirty="0">
                <a:solidFill>
                  <a:srgbClr val="FFCC00"/>
                </a:solidFill>
                <a:latin typeface="Century Gothic" panose="020B0502020202020204" pitchFamily="34" charset="0"/>
              </a:rPr>
              <a:t>u</a:t>
            </a:r>
            <a:r>
              <a:rPr lang="en-GB" sz="5400" dirty="0">
                <a:solidFill>
                  <a:srgbClr val="002060"/>
                </a:solidFill>
                <a:latin typeface="Century Gothic" panose="020B0502020202020204" pitchFamily="34" charset="0"/>
              </a:rPr>
              <a:t>te</a:t>
            </a:r>
          </a:p>
        </p:txBody>
      </p:sp>
      <p:sp>
        <p:nvSpPr>
          <p:cNvPr id="9" name="Rectangle 8"/>
          <p:cNvSpPr/>
          <p:nvPr/>
        </p:nvSpPr>
        <p:spPr>
          <a:xfrm>
            <a:off x="9465095" y="876305"/>
            <a:ext cx="1306769"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g</a:t>
            </a:r>
            <a:r>
              <a:rPr lang="en-GB" sz="5400" dirty="0">
                <a:solidFill>
                  <a:srgbClr val="FFCC00"/>
                </a:solidFill>
                <a:latin typeface="Century Gothic" panose="020B0502020202020204" pitchFamily="34" charset="0"/>
              </a:rPr>
              <a:t>u</a:t>
            </a:r>
            <a:r>
              <a:rPr lang="en-GB" sz="5400" dirty="0">
                <a:solidFill>
                  <a:srgbClr val="002060"/>
                </a:solidFill>
                <a:latin typeface="Century Gothic" panose="020B0502020202020204" pitchFamily="34" charset="0"/>
              </a:rPr>
              <a:t>t</a:t>
            </a:r>
          </a:p>
        </p:txBody>
      </p:sp>
      <p:pic>
        <p:nvPicPr>
          <p:cNvPr id="10" name="Picture 9" descr="boy in a group pointing out at 'you'"/>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29876" y="2109772"/>
            <a:ext cx="2950557" cy="2025543"/>
          </a:xfrm>
          <a:prstGeom prst="rect">
            <a:avLst/>
          </a:prstGeom>
        </p:spPr>
      </p:pic>
      <p:pic>
        <p:nvPicPr>
          <p:cNvPr id="11" name="Picture 8" descr="school build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91432" y="4438765"/>
            <a:ext cx="2254096" cy="11533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oo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146106" y="1824293"/>
            <a:ext cx="2058052" cy="1094198"/>
          </a:xfrm>
          <a:prstGeom prst="rect">
            <a:avLst/>
          </a:prstGeom>
        </p:spPr>
      </p:pic>
      <p:pic>
        <p:nvPicPr>
          <p:cNvPr id="3" name="Picture 2" descr="time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65872" y="4395873"/>
            <a:ext cx="745964" cy="1239130"/>
          </a:xfrm>
          <a:prstGeom prst="rect">
            <a:avLst/>
          </a:prstGeom>
        </p:spPr>
      </p:pic>
      <p:grpSp>
        <p:nvGrpSpPr>
          <p:cNvPr id="17" name="Group 16" descr="100 percent"/>
          <p:cNvGrpSpPr/>
          <p:nvPr/>
        </p:nvGrpSpPr>
        <p:grpSpPr>
          <a:xfrm>
            <a:off x="1025063" y="1769347"/>
            <a:ext cx="3326278" cy="1107996"/>
            <a:chOff x="1025063" y="1769347"/>
            <a:chExt cx="3326278" cy="1107996"/>
          </a:xfrm>
        </p:grpSpPr>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5063" y="1994992"/>
              <a:ext cx="486704" cy="694788"/>
            </a:xfrm>
            <a:prstGeom prst="rect">
              <a:avLst/>
            </a:prstGeom>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3887" y="1994992"/>
              <a:ext cx="477718" cy="682454"/>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6054" y="1994992"/>
              <a:ext cx="477718" cy="682454"/>
            </a:xfrm>
            <a:prstGeom prst="rect">
              <a:avLst/>
            </a:prstGeom>
          </p:spPr>
        </p:pic>
        <p:sp>
          <p:nvSpPr>
            <p:cNvPr id="15" name="TextBox 14" descr="100 percent"/>
            <p:cNvSpPr txBox="1"/>
            <p:nvPr/>
          </p:nvSpPr>
          <p:spPr>
            <a:xfrm>
              <a:off x="2573772" y="1769347"/>
              <a:ext cx="1777569" cy="1107996"/>
            </a:xfrm>
            <a:prstGeom prst="rect">
              <a:avLst/>
            </a:prstGeom>
            <a:noFill/>
          </p:spPr>
          <p:txBody>
            <a:bodyPr wrap="square" rtlCol="0">
              <a:spAutoFit/>
            </a:bodyPr>
            <a:lstStyle/>
            <a:p>
              <a:r>
                <a:rPr lang="en-GB" sz="6600" b="1" dirty="0">
                  <a:solidFill>
                    <a:srgbClr val="FF0000"/>
                  </a:solidFill>
                  <a:latin typeface="Century Gothic" panose="020B0502020202020204" pitchFamily="34" charset="0"/>
                </a:rPr>
                <a:t>%</a:t>
              </a:r>
            </a:p>
          </p:txBody>
        </p:sp>
      </p:grpSp>
      <p:sp>
        <p:nvSpPr>
          <p:cNvPr id="16" name="TextBox 15"/>
          <p:cNvSpPr txBox="1"/>
          <p:nvPr/>
        </p:nvSpPr>
        <p:spPr>
          <a:xfrm>
            <a:off x="5177457" y="5754231"/>
            <a:ext cx="1837083" cy="365760"/>
          </a:xfrm>
          <a:prstGeom prst="rect">
            <a:avLst/>
          </a:prstGeom>
          <a:noFill/>
        </p:spPr>
        <p:txBody>
          <a:bodyPr wrap="square" rtlCol="0">
            <a:spAutoFit/>
          </a:bodyPr>
          <a:lstStyle/>
          <a:p>
            <a:pPr algn="ctr"/>
            <a:r>
              <a:rPr lang="en-GB" dirty="0">
                <a:latin typeface="Century Gothic" panose="020B0502020202020204" pitchFamily="34" charset="0"/>
              </a:rPr>
              <a:t>[to do]</a:t>
            </a:r>
          </a:p>
        </p:txBody>
      </p:sp>
    </p:spTree>
    <p:extLst>
      <p:ext uri="{BB962C8B-B14F-4D97-AF65-F5344CB8AC3E}">
        <p14:creationId xmlns:p14="http://schemas.microsoft.com/office/powerpoint/2010/main" val="353594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u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du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absolu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subTnLst>
                                    <p:audio>
                                      <p:cMediaNode>
                                        <p:cTn display="0" masterRel="sameClick">
                                          <p:stCondLst>
                                            <p:cond evt="begin" delay="0">
                                              <p:tn val="23"/>
                                            </p:cond>
                                          </p:stCondLst>
                                          <p:endCondLst>
                                            <p:cond evt="onStopAudio" delay="0">
                                              <p:tgtEl>
                                                <p:sldTgt/>
                                              </p:tgtEl>
                                            </p:cond>
                                          </p:endCondLst>
                                        </p:cTn>
                                        <p:tgtEl>
                                          <p:sndTgt r:embed="rId5" name="absolut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gut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6" name="gu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Minut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Minut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8" name="tu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8" name="tu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Schule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subTnLst>
                                    <p:audio>
                                      <p:cMediaNode>
                                        <p:cTn display="0" masterRel="sameClick">
                                          <p:stCondLst>
                                            <p:cond evt="begin" delay="0">
                                              <p:tn val="63"/>
                                            </p:cond>
                                          </p:stCondLst>
                                          <p:endCondLst>
                                            <p:cond evt="onStopAudio" delay="0">
                                              <p:tgtEl>
                                                <p:sldTgt/>
                                              </p:tgtEl>
                                            </p:cond>
                                          </p:endCondLst>
                                        </p:cTn>
                                        <p:tgtEl>
                                          <p:sndTgt r:embed="rId9" name="Schul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4BC95-3E7F-064D-990F-BD232A6C59B9}"/>
              </a:ext>
            </a:extLst>
          </p:cNvPr>
          <p:cNvSpPr>
            <a:spLocks noGrp="1"/>
          </p:cNvSpPr>
          <p:nvPr>
            <p:ph type="title"/>
          </p:nvPr>
        </p:nvSpPr>
        <p:spPr>
          <a:xfrm>
            <a:off x="4797398" y="521073"/>
            <a:ext cx="2597204" cy="1229575"/>
          </a:xfrm>
        </p:spPr>
        <p:txBody>
          <a:bodyPr>
            <a:normAutofit fontScale="90000"/>
          </a:bodyPr>
          <a:lstStyle/>
          <a:p>
            <a:pPr algn="ctr"/>
            <a:r>
              <a:rPr lang="en-GB" sz="13300" b="1" dirty="0">
                <a:solidFill>
                  <a:srgbClr val="002060"/>
                </a:solidFill>
                <a:cs typeface="Calibri" panose="020F0502020204030204" pitchFamily="34" charset="0"/>
              </a:rPr>
              <a:t>u</a:t>
            </a:r>
            <a:br>
              <a:rPr lang="en-GB" sz="9600" b="1" dirty="0">
                <a:solidFill>
                  <a:srgbClr val="002060"/>
                </a:solidFill>
                <a:cs typeface="Calibri" panose="020F0502020204030204" pitchFamily="34" charset="0"/>
              </a:rPr>
            </a:br>
            <a:endParaRPr lang="en-US" dirty="0"/>
          </a:p>
        </p:txBody>
      </p:sp>
      <p:sp>
        <p:nvSpPr>
          <p:cNvPr id="4" name="Rounded Rectangle 3"/>
          <p:cNvSpPr/>
          <p:nvPr/>
        </p:nvSpPr>
        <p:spPr>
          <a:xfrm>
            <a:off x="4218774" y="1994992"/>
            <a:ext cx="3802879" cy="288499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d</a:t>
            </a:r>
            <a:r>
              <a:rPr lang="en-GB" sz="6600" dirty="0">
                <a:solidFill>
                  <a:srgbClr val="FFCC00"/>
                </a:solidFill>
                <a:latin typeface="Century Gothic" panose="020B0502020202020204" pitchFamily="34" charset="0"/>
              </a:rPr>
              <a:t>u</a:t>
            </a:r>
            <a:endParaRPr lang="en-GB" sz="6600" dirty="0">
              <a:solidFill>
                <a:srgbClr val="002060"/>
              </a:solidFill>
              <a:latin typeface="Century Gothic" panose="020B0502020202020204" pitchFamily="34" charset="0"/>
            </a:endParaRPr>
          </a:p>
        </p:txBody>
      </p:sp>
      <p:sp>
        <p:nvSpPr>
          <p:cNvPr id="5" name="Rectangle 4"/>
          <p:cNvSpPr/>
          <p:nvPr/>
        </p:nvSpPr>
        <p:spPr>
          <a:xfrm>
            <a:off x="868676" y="876305"/>
            <a:ext cx="26468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absol</a:t>
            </a:r>
            <a:r>
              <a:rPr lang="en-GB" sz="5400" dirty="0" err="1">
                <a:solidFill>
                  <a:srgbClr val="FFCC00"/>
                </a:solidFill>
                <a:latin typeface="Century Gothic" panose="020B0502020202020204" pitchFamily="34" charset="0"/>
              </a:rPr>
              <a:t>u</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6" name="Rectangle 5"/>
          <p:cNvSpPr/>
          <p:nvPr/>
        </p:nvSpPr>
        <p:spPr>
          <a:xfrm>
            <a:off x="8914464" y="3472543"/>
            <a:ext cx="240803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Sch</a:t>
            </a:r>
            <a:r>
              <a:rPr lang="en-GB" sz="5400" dirty="0" err="1">
                <a:solidFill>
                  <a:srgbClr val="FFCC00"/>
                </a:solidFill>
                <a:latin typeface="Century Gothic" panose="020B0502020202020204" pitchFamily="34" charset="0"/>
              </a:rPr>
              <a:t>u</a:t>
            </a:r>
            <a:r>
              <a:rPr lang="en-GB" sz="5400" dirty="0" err="1">
                <a:solidFill>
                  <a:srgbClr val="002060"/>
                </a:solidFill>
                <a:latin typeface="Century Gothic" panose="020B0502020202020204" pitchFamily="34" charset="0"/>
              </a:rPr>
              <a:t>le</a:t>
            </a:r>
            <a:endParaRPr lang="en-GB" sz="5400" dirty="0">
              <a:solidFill>
                <a:srgbClr val="002060"/>
              </a:solidFill>
              <a:latin typeface="Century Gothic" panose="020B0502020202020204" pitchFamily="34" charset="0"/>
            </a:endParaRPr>
          </a:p>
        </p:txBody>
      </p:sp>
      <p:sp>
        <p:nvSpPr>
          <p:cNvPr id="7" name="Rectangle 6"/>
          <p:cNvSpPr/>
          <p:nvPr/>
        </p:nvSpPr>
        <p:spPr>
          <a:xfrm>
            <a:off x="5465058" y="5043776"/>
            <a:ext cx="126188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C00"/>
                </a:solidFill>
                <a:latin typeface="Century Gothic" panose="020B0502020202020204" pitchFamily="34" charset="0"/>
              </a:rPr>
              <a:t>u</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948826" y="3364535"/>
            <a:ext cx="2486578"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Min</a:t>
            </a:r>
            <a:r>
              <a:rPr lang="en-GB" sz="5400" dirty="0">
                <a:solidFill>
                  <a:srgbClr val="FFCC00"/>
                </a:solidFill>
                <a:latin typeface="Century Gothic" panose="020B0502020202020204" pitchFamily="34" charset="0"/>
              </a:rPr>
              <a:t>u</a:t>
            </a:r>
            <a:r>
              <a:rPr lang="en-GB" sz="5400" dirty="0">
                <a:solidFill>
                  <a:srgbClr val="002060"/>
                </a:solidFill>
                <a:latin typeface="Century Gothic" panose="020B0502020202020204" pitchFamily="34" charset="0"/>
              </a:rPr>
              <a:t>te</a:t>
            </a:r>
          </a:p>
        </p:txBody>
      </p:sp>
      <p:sp>
        <p:nvSpPr>
          <p:cNvPr id="9" name="Rectangle 8"/>
          <p:cNvSpPr/>
          <p:nvPr/>
        </p:nvSpPr>
        <p:spPr>
          <a:xfrm>
            <a:off x="9465095" y="876305"/>
            <a:ext cx="1306769"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g</a:t>
            </a:r>
            <a:r>
              <a:rPr lang="en-GB" sz="5400" dirty="0">
                <a:solidFill>
                  <a:srgbClr val="FFCC00"/>
                </a:solidFill>
                <a:latin typeface="Century Gothic" panose="020B0502020202020204" pitchFamily="34" charset="0"/>
              </a:rPr>
              <a:t>u</a:t>
            </a:r>
            <a:r>
              <a:rPr lang="en-GB" sz="5400" dirty="0">
                <a:solidFill>
                  <a:srgbClr val="002060"/>
                </a:solidFill>
                <a:latin typeface="Century Gothic" panose="020B0502020202020204" pitchFamily="34" charset="0"/>
              </a:rPr>
              <a:t>t</a:t>
            </a:r>
          </a:p>
        </p:txBody>
      </p:sp>
      <p:pic>
        <p:nvPicPr>
          <p:cNvPr id="10" name="Picture 9" descr="boy in a group pointing out at 'you'"/>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29876" y="2109772"/>
            <a:ext cx="2950557" cy="2025543"/>
          </a:xfrm>
          <a:prstGeom prst="rect">
            <a:avLst/>
          </a:prstGeom>
        </p:spPr>
      </p:pic>
    </p:spTree>
    <p:extLst>
      <p:ext uri="{BB962C8B-B14F-4D97-AF65-F5344CB8AC3E}">
        <p14:creationId xmlns:p14="http://schemas.microsoft.com/office/powerpoint/2010/main" val="187489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du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absolu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gut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Minut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tu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Schul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21F7C-4D19-094F-BDC3-58E2C0C8F619}"/>
              </a:ext>
            </a:extLst>
          </p:cNvPr>
          <p:cNvSpPr>
            <a:spLocks noGrp="1"/>
          </p:cNvSpPr>
          <p:nvPr>
            <p:ph type="title"/>
          </p:nvPr>
        </p:nvSpPr>
        <p:spPr>
          <a:xfrm>
            <a:off x="4852116" y="84017"/>
            <a:ext cx="2487763" cy="1551917"/>
          </a:xfrm>
        </p:spPr>
        <p:txBody>
          <a:bodyPr>
            <a:noAutofit/>
          </a:bodyPr>
          <a:lstStyle/>
          <a:p>
            <a:pPr algn="ctr"/>
            <a:r>
              <a:rPr lang="en-GB" sz="12000" b="1" dirty="0">
                <a:solidFill>
                  <a:srgbClr val="002060"/>
                </a:solidFill>
                <a:cs typeface="Calibri" panose="020F0502020204030204" pitchFamily="34" charset="0"/>
              </a:rPr>
              <a:t>u</a:t>
            </a:r>
            <a:endParaRPr lang="en-US" sz="12000" dirty="0"/>
          </a:p>
        </p:txBody>
      </p:sp>
      <p:sp>
        <p:nvSpPr>
          <p:cNvPr id="4" name="Rounded Rectangle 3"/>
          <p:cNvSpPr/>
          <p:nvPr/>
        </p:nvSpPr>
        <p:spPr>
          <a:xfrm>
            <a:off x="4218774" y="1994992"/>
            <a:ext cx="3802879" cy="288499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u</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868676" y="876305"/>
            <a:ext cx="26468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absol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8914464" y="3472543"/>
            <a:ext cx="240803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5465058" y="5043776"/>
            <a:ext cx="126188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948826" y="3364535"/>
            <a:ext cx="248657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Min</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p>
        </p:txBody>
      </p:sp>
      <p:sp>
        <p:nvSpPr>
          <p:cNvPr id="9" name="Rectangle 8"/>
          <p:cNvSpPr/>
          <p:nvPr/>
        </p:nvSpPr>
        <p:spPr>
          <a:xfrm>
            <a:off x="9465095" y="876305"/>
            <a:ext cx="130676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pic>
        <p:nvPicPr>
          <p:cNvPr id="10" name="Picture 9" descr="boy in a group pointing out at 'you'"/>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29876" y="2109772"/>
            <a:ext cx="2950557" cy="2025543"/>
          </a:xfrm>
          <a:prstGeom prst="rect">
            <a:avLst/>
          </a:prstGeom>
        </p:spPr>
      </p:pic>
      <p:sp>
        <p:nvSpPr>
          <p:cNvPr id="16" name="TextBox 15"/>
          <p:cNvSpPr txBox="1"/>
          <p:nvPr/>
        </p:nvSpPr>
        <p:spPr>
          <a:xfrm>
            <a:off x="5177457" y="5754231"/>
            <a:ext cx="1837083" cy="365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to do</a:t>
            </a: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405705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0038" y="1356517"/>
            <a:ext cx="8702211" cy="584775"/>
          </a:xfrm>
          <a:prstGeom prst="rect">
            <a:avLst/>
          </a:prstGeom>
          <a:noFill/>
        </p:spPr>
        <p:txBody>
          <a:bodyPr wrap="square" rtlCol="0">
            <a:spAutoFit/>
          </a:bodyPr>
          <a:lstStyle/>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German vowels can be </a:t>
            </a:r>
            <a:r>
              <a:rPr lang="en-GB" sz="3200" b="1" dirty="0">
                <a:solidFill>
                  <a:srgbClr val="002060"/>
                </a:solidFill>
                <a:latin typeface="Century Gothic" panose="020B0502020202020204" pitchFamily="34" charset="0"/>
              </a:rPr>
              <a:t>short </a:t>
            </a:r>
            <a:r>
              <a:rPr lang="en-GB" sz="3200" dirty="0">
                <a:solidFill>
                  <a:srgbClr val="002060"/>
                </a:solidFill>
                <a:latin typeface="Century Gothic" panose="020B0502020202020204" pitchFamily="34" charset="0"/>
              </a:rPr>
              <a:t>or </a:t>
            </a:r>
            <a:r>
              <a:rPr lang="en-GB" sz="3200" b="1" dirty="0">
                <a:solidFill>
                  <a:srgbClr val="002060"/>
                </a:solidFill>
                <a:latin typeface="Century Gothic" panose="020B0502020202020204" pitchFamily="34" charset="0"/>
              </a:rPr>
              <a:t>long</a:t>
            </a:r>
            <a:r>
              <a:rPr lang="en-GB" sz="3200" dirty="0">
                <a:solidFill>
                  <a:srgbClr val="002060"/>
                </a:solidFill>
                <a:latin typeface="Century Gothic" panose="020B0502020202020204" pitchFamily="34" charset="0"/>
              </a:rPr>
              <a:t>.</a:t>
            </a:r>
          </a:p>
        </p:txBody>
      </p:sp>
      <p:sp>
        <p:nvSpPr>
          <p:cNvPr id="4" name="Rectangle 3"/>
          <p:cNvSpPr/>
          <p:nvPr/>
        </p:nvSpPr>
        <p:spPr>
          <a:xfrm>
            <a:off x="300037" y="1954960"/>
            <a:ext cx="10432130" cy="1077218"/>
          </a:xfrm>
          <a:prstGeom prst="rect">
            <a:avLst/>
          </a:prstGeom>
        </p:spPr>
        <p:txBody>
          <a:bodyPr wrap="square">
            <a:spAutoFit/>
          </a:bodyPr>
          <a:lstStyle/>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Vowels are </a:t>
            </a:r>
            <a:r>
              <a:rPr lang="en-GB" sz="3200" b="1" dirty="0">
                <a:solidFill>
                  <a:srgbClr val="002060"/>
                </a:solidFill>
                <a:latin typeface="Century Gothic" panose="020B0502020202020204" pitchFamily="34" charset="0"/>
              </a:rPr>
              <a:t>short</a:t>
            </a:r>
            <a:r>
              <a:rPr lang="en-GB" sz="3200" dirty="0">
                <a:solidFill>
                  <a:srgbClr val="002060"/>
                </a:solidFill>
                <a:latin typeface="Century Gothic" panose="020B0502020202020204" pitchFamily="34" charset="0"/>
              </a:rPr>
              <a:t> when followed by more than one consonant, e.g., </a:t>
            </a:r>
            <a:r>
              <a:rPr lang="en-GB" sz="3200" dirty="0" err="1">
                <a:solidFill>
                  <a:srgbClr val="002060"/>
                </a:solidFill>
                <a:latin typeface="Century Gothic" panose="020B0502020202020204" pitchFamily="34" charset="0"/>
              </a:rPr>
              <a:t>h</a:t>
            </a:r>
            <a:r>
              <a:rPr lang="en-GB" sz="3200" b="1" u="sng" dirty="0" err="1">
                <a:solidFill>
                  <a:srgbClr val="FFC000"/>
                </a:solidFill>
                <a:latin typeface="Century Gothic" panose="020B0502020202020204" pitchFamily="34" charset="0"/>
              </a:rPr>
              <a:t>u</a:t>
            </a:r>
            <a:r>
              <a:rPr lang="en-GB" sz="3200" dirty="0" err="1">
                <a:solidFill>
                  <a:srgbClr val="002060"/>
                </a:solidFill>
                <a:latin typeface="Century Gothic" panose="020B0502020202020204" pitchFamily="34" charset="0"/>
              </a:rPr>
              <a:t>ndert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n</a:t>
            </a:r>
            <a:r>
              <a:rPr lang="en-GB" sz="3200" b="1" dirty="0" err="1">
                <a:solidFill>
                  <a:srgbClr val="FFC000"/>
                </a:solidFill>
                <a:latin typeface="Century Gothic" panose="020B0502020202020204" pitchFamily="34" charset="0"/>
              </a:rPr>
              <a:t>u</a:t>
            </a:r>
            <a:r>
              <a:rPr lang="en-GB" sz="3200" dirty="0" err="1">
                <a:solidFill>
                  <a:srgbClr val="002060"/>
                </a:solidFill>
                <a:latin typeface="Century Gothic" panose="020B0502020202020204" pitchFamily="34" charset="0"/>
              </a:rPr>
              <a:t>tzen</a:t>
            </a:r>
            <a:r>
              <a:rPr lang="en-GB" sz="3200" dirty="0">
                <a:solidFill>
                  <a:srgbClr val="002060"/>
                </a:solidFill>
                <a:latin typeface="Century Gothic" panose="020B0502020202020204" pitchFamily="34" charset="0"/>
              </a:rPr>
              <a:t>.</a:t>
            </a:r>
            <a:endParaRPr lang="en-GB" sz="3200" dirty="0">
              <a:solidFill>
                <a:prstClr val="black"/>
              </a:solidFill>
              <a:latin typeface="Century Gothic" panose="020B0502020202020204" pitchFamily="34" charset="0"/>
            </a:endParaRPr>
          </a:p>
        </p:txBody>
      </p:sp>
      <p:sp>
        <p:nvSpPr>
          <p:cNvPr id="5" name="Rectangle 4"/>
          <p:cNvSpPr/>
          <p:nvPr/>
        </p:nvSpPr>
        <p:spPr>
          <a:xfrm>
            <a:off x="300038" y="3142415"/>
            <a:ext cx="12724300" cy="2062103"/>
          </a:xfrm>
          <a:prstGeom prst="rect">
            <a:avLst/>
          </a:prstGeom>
        </p:spPr>
        <p:txBody>
          <a:bodyPr wrap="square">
            <a:spAutoFit/>
          </a:bodyPr>
          <a:lstStyle/>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Vowels are </a:t>
            </a:r>
            <a:r>
              <a:rPr lang="en-GB" sz="3200" b="1" dirty="0">
                <a:solidFill>
                  <a:srgbClr val="002060"/>
                </a:solidFill>
                <a:latin typeface="Century Gothic" panose="020B0502020202020204" pitchFamily="34" charset="0"/>
              </a:rPr>
              <a:t>long</a:t>
            </a:r>
            <a:r>
              <a:rPr lang="en-GB" sz="3200" dirty="0">
                <a:solidFill>
                  <a:srgbClr val="002060"/>
                </a:solidFill>
                <a:latin typeface="Century Gothic" panose="020B0502020202020204" pitchFamily="34" charset="0"/>
              </a:rPr>
              <a:t> when:</a:t>
            </a:r>
          </a:p>
          <a:p>
            <a:pPr marL="914400" lvl="1" indent="-457200">
              <a:buFont typeface="Arial" panose="020B0604020202020204" pitchFamily="34" charset="0"/>
              <a:buChar char="•"/>
            </a:pPr>
            <a:r>
              <a:rPr lang="en-GB" sz="3200" dirty="0">
                <a:solidFill>
                  <a:srgbClr val="002060"/>
                </a:solidFill>
                <a:latin typeface="Century Gothic" panose="020B0502020202020204" pitchFamily="34" charset="0"/>
              </a:rPr>
              <a:t>there is a double vowel </a:t>
            </a:r>
            <a:r>
              <a:rPr lang="en-GB" sz="2400" i="1" dirty="0">
                <a:solidFill>
                  <a:srgbClr val="002060"/>
                </a:solidFill>
                <a:latin typeface="Century Gothic" panose="020B0502020202020204" pitchFamily="34" charset="0"/>
              </a:rPr>
              <a:t>(no examples of ‘</a:t>
            </a:r>
            <a:r>
              <a:rPr lang="en-GB" sz="2400" i="1" dirty="0" err="1">
                <a:solidFill>
                  <a:srgbClr val="002060"/>
                </a:solidFill>
                <a:latin typeface="Century Gothic" panose="020B0502020202020204" pitchFamily="34" charset="0"/>
              </a:rPr>
              <a:t>uu</a:t>
            </a:r>
            <a:r>
              <a:rPr lang="en-GB" sz="2400" i="1" dirty="0">
                <a:solidFill>
                  <a:srgbClr val="002060"/>
                </a:solidFill>
                <a:latin typeface="Century Gothic" panose="020B0502020202020204" pitchFamily="34" charset="0"/>
              </a:rPr>
              <a:t>’ in German)</a:t>
            </a:r>
          </a:p>
          <a:p>
            <a:pPr marL="914400" lvl="1" indent="-457200">
              <a:buFont typeface="Arial" panose="020B0604020202020204" pitchFamily="34" charset="0"/>
              <a:buChar char="•"/>
            </a:pPr>
            <a:r>
              <a:rPr lang="en-GB" sz="3200" dirty="0">
                <a:solidFill>
                  <a:srgbClr val="002060"/>
                </a:solidFill>
                <a:latin typeface="Century Gothic" panose="020B0502020202020204" pitchFamily="34" charset="0"/>
              </a:rPr>
              <a:t>or when followed by the letter ‘h’, e.g., </a:t>
            </a:r>
            <a:r>
              <a:rPr lang="en-GB" sz="3200" b="1" u="sng" dirty="0" err="1">
                <a:solidFill>
                  <a:srgbClr val="FFC000"/>
                </a:solidFill>
                <a:latin typeface="Century Gothic" panose="020B0502020202020204" pitchFamily="34" charset="0"/>
              </a:rPr>
              <a:t>U</a:t>
            </a:r>
            <a:r>
              <a:rPr lang="en-GB" sz="3200" dirty="0" err="1">
                <a:solidFill>
                  <a:srgbClr val="002060"/>
                </a:solidFill>
                <a:latin typeface="Century Gothic" panose="020B0502020202020204" pitchFamily="34" charset="0"/>
              </a:rPr>
              <a:t>hr</a:t>
            </a:r>
            <a:r>
              <a:rPr lang="en-GB" sz="3200" dirty="0">
                <a:solidFill>
                  <a:srgbClr val="002060"/>
                </a:solidFill>
                <a:latin typeface="Century Gothic" panose="020B0502020202020204" pitchFamily="34" charset="0"/>
              </a:rPr>
              <a:t>, </a:t>
            </a:r>
          </a:p>
          <a:p>
            <a:pPr marL="914400" lvl="1" indent="-457200">
              <a:buFont typeface="Arial" panose="020B0604020202020204" pitchFamily="34" charset="0"/>
              <a:buChar char="•"/>
            </a:pPr>
            <a:r>
              <a:rPr lang="en-GB" sz="3200" dirty="0">
                <a:solidFill>
                  <a:srgbClr val="002060"/>
                </a:solidFill>
                <a:latin typeface="Century Gothic" panose="020B0502020202020204" pitchFamily="34" charset="0"/>
              </a:rPr>
              <a:t>or by a single consonant, e.g., </a:t>
            </a:r>
            <a:r>
              <a:rPr lang="en-GB" sz="3200" dirty="0" err="1">
                <a:solidFill>
                  <a:srgbClr val="002060"/>
                </a:solidFill>
                <a:latin typeface="Century Gothic" panose="020B0502020202020204" pitchFamily="34" charset="0"/>
              </a:rPr>
              <a:t>absol</a:t>
            </a:r>
            <a:r>
              <a:rPr lang="en-GB" sz="3200" b="1" u="sng" dirty="0" err="1">
                <a:solidFill>
                  <a:srgbClr val="FFC000"/>
                </a:solidFill>
                <a:latin typeface="Century Gothic" panose="020B0502020202020204" pitchFamily="34" charset="0"/>
              </a:rPr>
              <a:t>u</a:t>
            </a:r>
            <a:r>
              <a:rPr lang="en-GB" sz="3200" dirty="0" err="1">
                <a:solidFill>
                  <a:srgbClr val="002060"/>
                </a:solidFill>
                <a:latin typeface="Century Gothic" panose="020B0502020202020204" pitchFamily="34" charset="0"/>
              </a:rPr>
              <a:t>t</a:t>
            </a:r>
            <a:r>
              <a:rPr lang="en-GB" sz="3200" dirty="0">
                <a:solidFill>
                  <a:srgbClr val="002060"/>
                </a:solidFill>
                <a:latin typeface="Century Gothic" panose="020B0502020202020204" pitchFamily="34" charset="0"/>
              </a:rPr>
              <a:t>.</a:t>
            </a:r>
            <a:endParaRPr lang="en-GB" sz="3200" dirty="0">
              <a:solidFill>
                <a:prstClr val="black"/>
              </a:solidFill>
              <a:latin typeface="Century Gothic" panose="020B0502020202020204" pitchFamily="34" charset="0"/>
            </a:endParaRPr>
          </a:p>
        </p:txBody>
      </p:sp>
      <p:pic>
        <p:nvPicPr>
          <p:cNvPr id="6" name="Picture 5">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7" name="Title 3">
            <a:extLst>
              <a:ext uri="{FF2B5EF4-FFF2-40B4-BE49-F238E27FC236}">
                <a16:creationId xmlns:a16="http://schemas.microsoft.com/office/drawing/2014/main" id="{58DDB147-7E23-DC47-A7BB-F7F8CF360935}"/>
              </a:ext>
            </a:extLst>
          </p:cNvPr>
          <p:cNvSpPr txBox="1">
            <a:spLocks/>
          </p:cNvSpPr>
          <p:nvPr/>
        </p:nvSpPr>
        <p:spPr>
          <a:xfrm>
            <a:off x="139617" y="375091"/>
            <a:ext cx="374508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prstClr val="white"/>
              </a:solidFill>
            </a:endParaRPr>
          </a:p>
        </p:txBody>
      </p:sp>
      <p:sp>
        <p:nvSpPr>
          <p:cNvPr id="8" name="Oval 7"/>
          <p:cNvSpPr/>
          <p:nvPr/>
        </p:nvSpPr>
        <p:spPr>
          <a:xfrm>
            <a:off x="5516102" y="2496299"/>
            <a:ext cx="573437" cy="549767"/>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Oval 8"/>
          <p:cNvSpPr/>
          <p:nvPr/>
        </p:nvSpPr>
        <p:spPr>
          <a:xfrm>
            <a:off x="7315670" y="2462956"/>
            <a:ext cx="573437"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Oval 9"/>
          <p:cNvSpPr/>
          <p:nvPr/>
        </p:nvSpPr>
        <p:spPr>
          <a:xfrm>
            <a:off x="9311866" y="4127300"/>
            <a:ext cx="614765"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Oval 10"/>
          <p:cNvSpPr/>
          <p:nvPr/>
        </p:nvSpPr>
        <p:spPr>
          <a:xfrm>
            <a:off x="8563761" y="4665909"/>
            <a:ext cx="614765"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0" y="346221"/>
            <a:ext cx="10515600" cy="1325563"/>
          </a:xfrm>
        </p:spPr>
        <p:txBody>
          <a:bodyPr/>
          <a:lstStyle/>
          <a:p>
            <a:r>
              <a:rPr lang="en-GB" b="1">
                <a:solidFill>
                  <a:prstClr val="white"/>
                </a:solidFill>
              </a:rPr>
              <a:t>Vowels</a:t>
            </a:r>
            <a:br>
              <a:rPr lang="en-GB" b="1">
                <a:solidFill>
                  <a:prstClr val="white"/>
                </a:solidFill>
              </a:rPr>
            </a:br>
            <a:endParaRPr lang="en-GB"/>
          </a:p>
        </p:txBody>
      </p:sp>
    </p:spTree>
    <p:extLst>
      <p:ext uri="{BB962C8B-B14F-4D97-AF65-F5344CB8AC3E}">
        <p14:creationId xmlns:p14="http://schemas.microsoft.com/office/powerpoint/2010/main" val="225131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5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500"/>
                                        <p:tgtEl>
                                          <p:spTgt spid="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fade">
                                      <p:cBhvr>
                                        <p:cTn id="46" dur="500"/>
                                        <p:tgtEl>
                                          <p:spTgt spid="5">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P spid="10" grpId="0" animBg="1"/>
      <p:bldP spid="11"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4503</Words>
  <Application>Microsoft Macintosh PowerPoint</Application>
  <PresentationFormat>Widescreen</PresentationFormat>
  <Paragraphs>689</Paragraphs>
  <Slides>38</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Century Gothic</vt:lpstr>
      <vt:lpstr>1_Office Theme</vt:lpstr>
      <vt:lpstr>German phonics collection</vt:lpstr>
      <vt:lpstr>Long and short [u]</vt:lpstr>
      <vt:lpstr>u </vt:lpstr>
      <vt:lpstr>u </vt:lpstr>
      <vt:lpstr>u </vt:lpstr>
      <vt:lpstr>u</vt:lpstr>
      <vt:lpstr>u </vt:lpstr>
      <vt:lpstr>u</vt:lpstr>
      <vt:lpstr>Vowels </vt:lpstr>
      <vt:lpstr>‘U’: lang oder kurz? </vt:lpstr>
      <vt:lpstr>Long and short [u]</vt:lpstr>
      <vt:lpstr>U oder Ü? </vt:lpstr>
      <vt:lpstr>‘U’ oder ‘Ü’? </vt:lpstr>
      <vt:lpstr>Antworten – u vs ü </vt:lpstr>
      <vt:lpstr>long and short [u]</vt:lpstr>
      <vt:lpstr>Phonetik</vt:lpstr>
      <vt:lpstr>Phonetik</vt:lpstr>
      <vt:lpstr>Long and short [u]</vt:lpstr>
      <vt:lpstr>Samstagnachmittag</vt:lpstr>
      <vt:lpstr>Samstagnachmittag</vt:lpstr>
      <vt:lpstr>Long and short [u]</vt:lpstr>
      <vt:lpstr>U oder Ü?</vt:lpstr>
      <vt:lpstr>U oder Ü?</vt:lpstr>
      <vt:lpstr>U oder Ü? [2]</vt:lpstr>
      <vt:lpstr>Long and short [u]</vt:lpstr>
      <vt:lpstr>Phonetik</vt:lpstr>
      <vt:lpstr>Phonetik</vt:lpstr>
      <vt:lpstr>[u] oder [ü] im Plural?</vt:lpstr>
      <vt:lpstr>Long and short [u]</vt:lpstr>
      <vt:lpstr>Phonetik</vt:lpstr>
      <vt:lpstr>Long and short [u]</vt:lpstr>
      <vt:lpstr>Phonetik [u], [ü], [y]</vt:lpstr>
      <vt:lpstr>Phonetik [1/3]</vt:lpstr>
      <vt:lpstr>Phonetik [3/3]</vt:lpstr>
      <vt:lpstr>Long and short [u]</vt:lpstr>
      <vt:lpstr>Phonetik</vt:lpstr>
      <vt:lpstr>Phonetik 1/2</vt:lpstr>
      <vt:lpstr>Phonetik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cultural collection</dc:title>
  <dc:creator>Rachel Hawkes</dc:creator>
  <cp:lastModifiedBy>Mary Richardson</cp:lastModifiedBy>
  <cp:revision>8</cp:revision>
  <dcterms:created xsi:type="dcterms:W3CDTF">2021-02-09T09:46:37Z</dcterms:created>
  <dcterms:modified xsi:type="dcterms:W3CDTF">2022-07-14T15:11:09Z</dcterms:modified>
</cp:coreProperties>
</file>