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20"/>
  </p:notesMasterIdLst>
  <p:sldIdLst>
    <p:sldId id="259" r:id="rId3"/>
    <p:sldId id="282" r:id="rId4"/>
    <p:sldId id="636" r:id="rId5"/>
    <p:sldId id="637" r:id="rId6"/>
    <p:sldId id="638" r:id="rId7"/>
    <p:sldId id="639" r:id="rId8"/>
    <p:sldId id="640" r:id="rId9"/>
    <p:sldId id="641" r:id="rId10"/>
    <p:sldId id="403" r:id="rId11"/>
    <p:sldId id="527" r:id="rId12"/>
    <p:sldId id="645" r:id="rId13"/>
    <p:sldId id="646" r:id="rId14"/>
    <p:sldId id="647" r:id="rId15"/>
    <p:sldId id="340" r:id="rId16"/>
    <p:sldId id="426" r:id="rId17"/>
    <p:sldId id="635" r:id="rId18"/>
    <p:sldId id="63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71805" autoAdjust="0"/>
  </p:normalViewPr>
  <p:slideViewPr>
    <p:cSldViewPr snapToGrid="0">
      <p:cViewPr varScale="1">
        <p:scale>
          <a:sx n="75" d="100"/>
          <a:sy n="75" d="100"/>
        </p:scale>
        <p:origin x="20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6B930B-0884-4936-BECD-82C33CF2B295}" type="datetimeFigureOut">
              <a:rPr lang="en-GB" smtClean="0"/>
              <a:t>17/11/2022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BE0325-AC74-424E-AB4E-EA6E509992D4}" type="slidenum">
              <a:rPr lang="en-GB" smtClean="0"/>
              <a:t>‹#›</a:t>
            </a:fld>
            <a:endParaRPr lang="en-GB"/>
          </a:p>
        </p:txBody>
      </p:sp>
    </p:spTree>
    <p:extLst>
      <p:ext uri="{BB962C8B-B14F-4D97-AF65-F5344CB8AC3E}">
        <p14:creationId xmlns:p14="http://schemas.microsoft.com/office/powerpoint/2010/main" val="1697701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044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er</a:t>
            </a:r>
            <a:r>
              <a:rPr lang="en-GB" b="1" baseline="0" dirty="0"/>
              <a:t>] </a:t>
            </a:r>
            <a:r>
              <a:rPr lang="en-GB" baseline="0" dirty="0"/>
              <a:t>and then the </a:t>
            </a:r>
            <a:r>
              <a:rPr lang="en-GB" b="1" baseline="0" dirty="0"/>
              <a:t>source</a:t>
            </a:r>
            <a:r>
              <a:rPr lang="en-GB" baseline="0" dirty="0"/>
              <a:t> word again ‘</a:t>
            </a:r>
            <a:r>
              <a:rPr lang="en-GB" b="1" baseline="0" dirty="0" err="1"/>
              <a:t>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er</a:t>
            </a:r>
            <a:r>
              <a:rPr lang="en-GB" b="1" baseline="0" dirty="0"/>
              <a:t> </a:t>
            </a:r>
            <a:r>
              <a:rPr lang="en-GB" baseline="0" dirty="0"/>
              <a:t>[20];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 </a:t>
            </a:r>
            <a:r>
              <a:rPr lang="en-GB" b="1" baseline="0" dirty="0" err="1"/>
              <a:t>Herz</a:t>
            </a:r>
            <a:r>
              <a:rPr lang="en-GB" b="1" baseline="0" dirty="0"/>
              <a:t> </a:t>
            </a:r>
            <a:r>
              <a:rPr lang="en-GB" baseline="0" dirty="0"/>
              <a:t>[699]; </a:t>
            </a:r>
            <a:r>
              <a:rPr lang="en-GB" b="1" baseline="0" dirty="0" err="1"/>
              <a:t>erst</a:t>
            </a:r>
            <a:r>
              <a:rPr lang="en-GB" b="1" baseline="0" dirty="0"/>
              <a:t> </a:t>
            </a:r>
            <a:r>
              <a:rPr lang="en-GB" baseline="0" dirty="0"/>
              <a:t>[126]; </a:t>
            </a:r>
            <a:r>
              <a:rPr lang="en-GB" b="1" baseline="0" dirty="0" err="1"/>
              <a:t>lernen</a:t>
            </a:r>
            <a:r>
              <a:rPr lang="en-GB" b="1" baseline="0" dirty="0"/>
              <a:t> </a:t>
            </a:r>
            <a:r>
              <a:rPr lang="en-GB" baseline="0" dirty="0"/>
              <a:t>[203].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3304319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3131434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783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br>
              <a:rPr lang="en-GB" dirty="0"/>
            </a:br>
            <a:br>
              <a:rPr lang="en-GB" b="1" dirty="0"/>
            </a:br>
            <a:r>
              <a:rPr lang="en-GB" b="1" dirty="0"/>
              <a:t>Aim: </a:t>
            </a:r>
            <a:r>
              <a:rPr lang="en-GB" b="0" dirty="0"/>
              <a:t>Explain and exemplify [-</a:t>
            </a:r>
            <a:r>
              <a:rPr lang="en-GB" b="0" dirty="0" err="1"/>
              <a:t>er</a:t>
            </a:r>
            <a:r>
              <a:rPr lang="en-GB" b="0" dirty="0"/>
              <a:t>] sounds in German</a:t>
            </a:r>
            <a:br>
              <a:rPr lang="en-GB" dirty="0"/>
            </a:br>
            <a:br>
              <a:rPr lang="en-GB" dirty="0"/>
            </a:br>
            <a:r>
              <a:rPr lang="en-GB" b="1" dirty="0"/>
              <a:t>Procedure:</a:t>
            </a:r>
            <a:br>
              <a:rPr lang="en-GB" dirty="0"/>
            </a:br>
            <a:r>
              <a:rPr lang="en-GB" dirty="0"/>
              <a:t>1. Cycle through the explanation and examples using the animated sequence.</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der</a:t>
            </a:r>
            <a:r>
              <a:rPr lang="en-GB" baseline="0" dirty="0"/>
              <a:t> Berg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die </a:t>
            </a:r>
            <a:r>
              <a:rPr lang="en-GB" baseline="0" dirty="0" err="1"/>
              <a:t>Ferien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t>
            </a:r>
            <a:r>
              <a:rPr lang="en-GB" baseline="0" dirty="0" err="1"/>
              <a:t>dieser</a:t>
            </a:r>
            <a:r>
              <a:rPr lang="en-GB" baseline="0" dirty="0"/>
              <a:t> Mann – </a:t>
            </a:r>
            <a:r>
              <a:rPr lang="en-GB" baseline="0" dirty="0" err="1"/>
              <a:t>diese</a:t>
            </a:r>
            <a:r>
              <a:rPr lang="en-GB" baseline="0" dirty="0"/>
              <a:t> Frau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a:t>
            </a:r>
            <a:r>
              <a:rPr lang="en-GB" baseline="0" dirty="0" err="1"/>
              <a:t>ein</a:t>
            </a:r>
            <a:r>
              <a:rPr lang="en-GB" baseline="0" dirty="0"/>
              <a:t> </a:t>
            </a:r>
            <a:r>
              <a:rPr lang="en-GB" baseline="0" dirty="0" err="1"/>
              <a:t>letzter</a:t>
            </a:r>
            <a:r>
              <a:rPr lang="en-GB" baseline="0" dirty="0"/>
              <a:t> </a:t>
            </a:r>
            <a:r>
              <a:rPr lang="en-GB" baseline="0" dirty="0" err="1"/>
              <a:t>Blick</a:t>
            </a:r>
            <a:r>
              <a:rPr lang="en-GB" baseline="0" dirty="0"/>
              <a:t> – </a:t>
            </a:r>
            <a:r>
              <a:rPr lang="en-GB" baseline="0" dirty="0" err="1"/>
              <a:t>eine</a:t>
            </a:r>
            <a:r>
              <a:rPr lang="en-GB" baseline="0" dirty="0"/>
              <a:t> </a:t>
            </a:r>
            <a:r>
              <a:rPr lang="en-GB" baseline="0" dirty="0" err="1"/>
              <a:t>letzte</a:t>
            </a:r>
            <a:r>
              <a:rPr lang="en-GB" baseline="0" dirty="0"/>
              <a:t>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a:t>
            </a:r>
            <a:r>
              <a:rPr lang="en-GB" baseline="0" dirty="0" err="1"/>
              <a:t>bitte</a:t>
            </a:r>
            <a:r>
              <a:rPr lang="en-GB" baseline="0" dirty="0"/>
              <a:t> – bitter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a:t>
            </a:r>
            <a:r>
              <a:rPr lang="en-GB" baseline="0" dirty="0" err="1"/>
              <a:t>Liebe</a:t>
            </a:r>
            <a:r>
              <a:rPr lang="en-GB" baseline="0" dirty="0"/>
              <a:t> - </a:t>
            </a:r>
            <a:r>
              <a:rPr lang="en-GB" baseline="0" dirty="0" err="1"/>
              <a:t>lieber</a:t>
            </a:r>
            <a:br>
              <a:rPr lang="en-GB" dirty="0"/>
            </a:b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1414933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practise reading and saying the target SSC [</a:t>
            </a:r>
            <a:r>
              <a:rPr lang="en-GB" b="0" dirty="0" err="1"/>
              <a:t>er</a:t>
            </a:r>
            <a:r>
              <a:rPr lang="en-GB" b="0" dirty="0"/>
              <a:t>] in a word context.</a:t>
            </a:r>
            <a:br>
              <a:rPr lang="en-GB" dirty="0"/>
            </a:br>
            <a:br>
              <a:rPr lang="en-GB" dirty="0"/>
            </a:br>
            <a:r>
              <a:rPr lang="en-GB" b="1" dirty="0"/>
              <a:t>Procedure:</a:t>
            </a:r>
            <a:br>
              <a:rPr lang="en-GB" dirty="0"/>
            </a:br>
            <a:r>
              <a:rPr lang="en-GB" dirty="0"/>
              <a:t>1. In pairs take turns reading a word from the board. Make sure to say each word only once!</a:t>
            </a:r>
          </a:p>
          <a:p>
            <a:r>
              <a:rPr lang="en-GB" dirty="0"/>
              <a:t>2. When all the words have been done click to start an animated sequence. Words will fade away in 4 seconds. Say the word before it disappears. This is a whole-class activity.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erfahren</a:t>
            </a:r>
            <a:r>
              <a:rPr lang="en-GB" sz="1200" kern="1200" dirty="0">
                <a:solidFill>
                  <a:schemeClr val="tx1"/>
                </a:solidFill>
                <a:effectLst/>
                <a:latin typeface="+mn-lt"/>
                <a:ea typeface="+mn-ea"/>
                <a:cs typeface="+mn-cs"/>
              </a:rPr>
              <a:t> [690] </a:t>
            </a:r>
            <a:r>
              <a:rPr lang="en-GB" sz="1200" kern="1200" dirty="0" err="1">
                <a:solidFill>
                  <a:schemeClr val="tx1"/>
                </a:solidFill>
                <a:effectLst/>
                <a:latin typeface="+mn-lt"/>
                <a:ea typeface="+mn-ea"/>
                <a:cs typeface="+mn-cs"/>
              </a:rPr>
              <a:t>klettern</a:t>
            </a:r>
            <a:r>
              <a:rPr lang="en-GB" sz="1200" kern="1200" dirty="0">
                <a:solidFill>
                  <a:schemeClr val="tx1"/>
                </a:solidFill>
                <a:effectLst/>
                <a:latin typeface="+mn-lt"/>
                <a:ea typeface="+mn-ea"/>
                <a:cs typeface="+mn-cs"/>
              </a:rPr>
              <a:t> [2601] </a:t>
            </a:r>
            <a:r>
              <a:rPr lang="en-GB" sz="1200" kern="1200" dirty="0" err="1">
                <a:solidFill>
                  <a:schemeClr val="tx1"/>
                </a:solidFill>
                <a:effectLst/>
                <a:latin typeface="+mn-lt"/>
                <a:ea typeface="+mn-ea"/>
                <a:cs typeface="+mn-cs"/>
              </a:rPr>
              <a:t>wandern</a:t>
            </a:r>
            <a:r>
              <a:rPr lang="en-GB" sz="1200" kern="1200" dirty="0">
                <a:solidFill>
                  <a:schemeClr val="tx1"/>
                </a:solidFill>
                <a:effectLst/>
                <a:latin typeface="+mn-lt"/>
                <a:ea typeface="+mn-ea"/>
                <a:cs typeface="+mn-cs"/>
              </a:rPr>
              <a:t> [1803] Berg [934] die </a:t>
            </a:r>
            <a:r>
              <a:rPr lang="en-GB" sz="1200" kern="1200" dirty="0" err="1">
                <a:solidFill>
                  <a:schemeClr val="tx1"/>
                </a:solidFill>
                <a:effectLst/>
                <a:latin typeface="+mn-lt"/>
                <a:ea typeface="+mn-ea"/>
                <a:cs typeface="+mn-cs"/>
              </a:rPr>
              <a:t>Erfahrung</a:t>
            </a:r>
            <a:r>
              <a:rPr lang="en-GB" sz="1200" kern="1200" dirty="0">
                <a:solidFill>
                  <a:schemeClr val="tx1"/>
                </a:solidFill>
                <a:effectLst/>
                <a:latin typeface="+mn-lt"/>
                <a:ea typeface="+mn-ea"/>
                <a:cs typeface="+mn-cs"/>
              </a:rPr>
              <a:t> [619] </a:t>
            </a:r>
            <a:r>
              <a:rPr lang="en-GB" sz="1200" kern="1200" dirty="0" err="1">
                <a:solidFill>
                  <a:schemeClr val="tx1"/>
                </a:solidFill>
                <a:effectLst/>
                <a:latin typeface="+mn-lt"/>
                <a:ea typeface="+mn-ea"/>
                <a:cs typeface="+mn-cs"/>
              </a:rPr>
              <a:t>sterben</a:t>
            </a:r>
            <a:r>
              <a:rPr lang="en-GB" sz="1200" kern="1200" dirty="0">
                <a:solidFill>
                  <a:schemeClr val="tx1"/>
                </a:solidFill>
                <a:effectLst/>
                <a:latin typeface="+mn-lt"/>
                <a:ea typeface="+mn-ea"/>
                <a:cs typeface="+mn-cs"/>
              </a:rPr>
              <a:t> [475] </a:t>
            </a:r>
            <a:r>
              <a:rPr lang="en-GB" sz="1200" kern="1200" dirty="0" err="1">
                <a:solidFill>
                  <a:schemeClr val="tx1"/>
                </a:solidFill>
                <a:effectLst/>
                <a:latin typeface="+mn-lt"/>
                <a:ea typeface="+mn-ea"/>
                <a:cs typeface="+mn-cs"/>
              </a:rPr>
              <a:t>Bevölkerung</a:t>
            </a:r>
            <a:r>
              <a:rPr lang="en-GB" sz="1200" kern="1200" dirty="0">
                <a:solidFill>
                  <a:schemeClr val="tx1"/>
                </a:solidFill>
                <a:effectLst/>
                <a:latin typeface="+mn-lt"/>
                <a:ea typeface="+mn-ea"/>
                <a:cs typeface="+mn-cs"/>
              </a:rPr>
              <a:t> [1018] </a:t>
            </a:r>
            <a:r>
              <a:rPr lang="en-GB" sz="1200" kern="1200" dirty="0" err="1">
                <a:solidFill>
                  <a:schemeClr val="tx1"/>
                </a:solidFill>
                <a:effectLst/>
                <a:latin typeface="+mn-lt"/>
                <a:ea typeface="+mn-ea"/>
                <a:cs typeface="+mn-cs"/>
              </a:rPr>
              <a:t>Unterstüzung</a:t>
            </a:r>
            <a:r>
              <a:rPr lang="en-GB" sz="1200" kern="1200" dirty="0">
                <a:solidFill>
                  <a:schemeClr val="tx1"/>
                </a:solidFill>
                <a:effectLst/>
                <a:latin typeface="+mn-lt"/>
                <a:ea typeface="+mn-ea"/>
                <a:cs typeface="+mn-cs"/>
              </a:rPr>
              <a:t> [1141] </a:t>
            </a:r>
            <a:r>
              <a:rPr lang="en-GB" sz="1200" kern="1200" dirty="0" err="1">
                <a:solidFill>
                  <a:schemeClr val="tx1"/>
                </a:solidFill>
                <a:effectLst/>
                <a:latin typeface="+mn-lt"/>
                <a:ea typeface="+mn-ea"/>
                <a:cs typeface="+mn-cs"/>
              </a:rPr>
              <a:t>hundert</a:t>
            </a:r>
            <a:r>
              <a:rPr lang="en-GB" sz="1200" kern="1200" dirty="0">
                <a:solidFill>
                  <a:schemeClr val="tx1"/>
                </a:solidFill>
                <a:effectLst/>
                <a:latin typeface="+mn-lt"/>
                <a:ea typeface="+mn-ea"/>
                <a:cs typeface="+mn-cs"/>
              </a:rPr>
              <a:t> [1107]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erleben</a:t>
            </a:r>
            <a:r>
              <a:rPr lang="en-GB" sz="1200" kern="1200" dirty="0">
                <a:solidFill>
                  <a:schemeClr val="tx1"/>
                </a:solidFill>
                <a:effectLst/>
                <a:latin typeface="+mn-lt"/>
                <a:ea typeface="+mn-ea"/>
                <a:cs typeface="+mn-cs"/>
              </a:rPr>
              <a:t> [570] </a:t>
            </a:r>
            <a:r>
              <a:rPr lang="en-GB" sz="1200" kern="1200" dirty="0" err="1">
                <a:solidFill>
                  <a:schemeClr val="tx1"/>
                </a:solidFill>
                <a:effectLst/>
                <a:latin typeface="+mn-lt"/>
                <a:ea typeface="+mn-ea"/>
                <a:cs typeface="+mn-cs"/>
              </a:rPr>
              <a:t>Ferien</a:t>
            </a:r>
            <a:r>
              <a:rPr lang="en-GB" sz="1200" kern="1200" dirty="0">
                <a:solidFill>
                  <a:schemeClr val="tx1"/>
                </a:solidFill>
                <a:effectLst/>
                <a:latin typeface="+mn-lt"/>
                <a:ea typeface="+mn-ea"/>
                <a:cs typeface="+mn-cs"/>
              </a:rPr>
              <a:t> [3448] </a:t>
            </a:r>
            <a:r>
              <a:rPr lang="en-GB" sz="1200" kern="1200" dirty="0" err="1">
                <a:solidFill>
                  <a:schemeClr val="tx1"/>
                </a:solidFill>
                <a:effectLst/>
                <a:latin typeface="+mn-lt"/>
                <a:ea typeface="+mn-ea"/>
                <a:cs typeface="+mn-cs"/>
              </a:rPr>
              <a:t>dieser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diese</a:t>
            </a:r>
            <a:r>
              <a:rPr lang="en-GB" sz="1200" kern="1200" dirty="0">
                <a:solidFill>
                  <a:schemeClr val="tx1"/>
                </a:solidFill>
                <a:effectLst/>
                <a:latin typeface="+mn-lt"/>
                <a:ea typeface="+mn-ea"/>
                <a:cs typeface="+mn-cs"/>
              </a:rPr>
              <a:t>, dieses [24] </a:t>
            </a:r>
            <a:r>
              <a:rPr lang="en-GB" sz="1200" kern="1200" dirty="0" err="1">
                <a:solidFill>
                  <a:schemeClr val="tx1"/>
                </a:solidFill>
                <a:effectLst/>
                <a:latin typeface="+mn-lt"/>
                <a:ea typeface="+mn-ea"/>
                <a:cs typeface="+mn-cs"/>
              </a:rPr>
              <a:t>letzter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letzte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letztes</a:t>
            </a:r>
            <a:r>
              <a:rPr lang="en-GB" sz="1200" kern="1200" dirty="0">
                <a:solidFill>
                  <a:schemeClr val="tx1"/>
                </a:solidFill>
                <a:effectLst/>
                <a:latin typeface="+mn-lt"/>
                <a:ea typeface="+mn-ea"/>
                <a:cs typeface="+mn-cs"/>
              </a:rPr>
              <a:t>  [152/53] </a:t>
            </a:r>
            <a:r>
              <a:rPr lang="en-GB" sz="1200" kern="1200" dirty="0" err="1">
                <a:solidFill>
                  <a:schemeClr val="tx1"/>
                </a:solidFill>
                <a:effectLst/>
                <a:latin typeface="+mn-lt"/>
                <a:ea typeface="+mn-ea"/>
                <a:cs typeface="+mn-cs"/>
              </a:rPr>
              <a:t>selbst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selber</a:t>
            </a:r>
            <a:r>
              <a:rPr lang="en-GB" sz="1200" kern="1200" dirty="0">
                <a:solidFill>
                  <a:schemeClr val="tx1"/>
                </a:solidFill>
                <a:effectLst/>
                <a:latin typeface="+mn-lt"/>
                <a:ea typeface="+mn-ea"/>
                <a:cs typeface="+mn-cs"/>
              </a:rPr>
              <a:t> [101]</a:t>
            </a:r>
            <a:r>
              <a:rPr lang="en-GB" dirty="0">
                <a:effectLst/>
              </a:rPr>
              <a:t>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3453312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018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Transcription activity to revisit six further SSC, and to practise writing vocabulary from this week’s sets, as well as a few unknown words. As such, this is a hybrid phonics – vocabulary activity.</a:t>
            </a:r>
            <a:br>
              <a:rPr lang="en-GB" dirty="0"/>
            </a:br>
            <a:br>
              <a:rPr lang="en-GB" dirty="0"/>
            </a:br>
            <a:r>
              <a:rPr lang="en-GB" b="1" dirty="0"/>
              <a:t>Procedure:</a:t>
            </a:r>
            <a:br>
              <a:rPr lang="en-GB" dirty="0"/>
            </a:br>
            <a:r>
              <a:rPr lang="en-GB" dirty="0"/>
              <a:t>1. Click on each individual SSC to hear it.</a:t>
            </a:r>
          </a:p>
          <a:p>
            <a:r>
              <a:rPr lang="en-GB" dirty="0"/>
              <a:t>2. Elicit the source word from students, if remembered.  Note that all of these words have also been taught as key vocabulary on the SOW.</a:t>
            </a:r>
          </a:p>
          <a:p>
            <a:r>
              <a:rPr lang="en-GB" dirty="0"/>
              <a:t>3. Bring up the source words to check, and for reference for the read aloud activity.</a:t>
            </a:r>
          </a:p>
          <a:p>
            <a:r>
              <a:rPr lang="en-GB" dirty="0"/>
              <a:t>4. Students listen to the sets of three words and transcribe them.</a:t>
            </a:r>
            <a:br>
              <a:rPr lang="en-GB" dirty="0"/>
            </a:br>
            <a:r>
              <a:rPr lang="en-GB" dirty="0"/>
              <a:t>5. They decide how many words contain the target SSC.</a:t>
            </a:r>
          </a:p>
          <a:p>
            <a:r>
              <a:rPr lang="en-GB" dirty="0"/>
              <a:t>6. Reveal the answers.</a:t>
            </a:r>
            <a:br>
              <a:rPr lang="en-GB" dirty="0"/>
            </a:br>
            <a:r>
              <a:rPr lang="en-GB" dirty="0"/>
              <a:t>7. Optional – elicit the English meanings of the vocabulary.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dirty="0" err="1">
                <a:solidFill>
                  <a:schemeClr val="accent5">
                    <a:lumMod val="50000"/>
                  </a:schemeClr>
                </a:solidFill>
              </a:rPr>
              <a:t>g</a:t>
            </a:r>
            <a:r>
              <a:rPr lang="en-GB" sz="1200" b="1" dirty="0" err="1">
                <a:solidFill>
                  <a:srgbClr val="DAA520"/>
                </a:solidFill>
              </a:rPr>
              <a:t>er</a:t>
            </a:r>
            <a:r>
              <a:rPr lang="en-GB" sz="1200" dirty="0" err="1">
                <a:solidFill>
                  <a:schemeClr val="accent5">
                    <a:lumMod val="50000"/>
                  </a:schemeClr>
                </a:solidFill>
              </a:rPr>
              <a:t>n</a:t>
            </a:r>
            <a:r>
              <a:rPr lang="en-GB" sz="1200" dirty="0">
                <a:solidFill>
                  <a:schemeClr val="accent5">
                    <a:lumMod val="50000"/>
                  </a:schemeClr>
                </a:solidFill>
              </a:rPr>
              <a:t> – </a:t>
            </a:r>
            <a:r>
              <a:rPr lang="en-GB" sz="1200" b="1" dirty="0" err="1">
                <a:solidFill>
                  <a:srgbClr val="DAA520"/>
                </a:solidFill>
              </a:rPr>
              <a:t>er</a:t>
            </a:r>
            <a:r>
              <a:rPr lang="en-GB" sz="1200" dirty="0" err="1">
                <a:solidFill>
                  <a:schemeClr val="accent5">
                    <a:lumMod val="50000"/>
                  </a:schemeClr>
                </a:solidFill>
              </a:rPr>
              <a:t>klären</a:t>
            </a:r>
            <a:r>
              <a:rPr lang="en-GB" sz="1200" dirty="0">
                <a:solidFill>
                  <a:schemeClr val="accent5">
                    <a:lumMod val="50000"/>
                  </a:schemeClr>
                </a:solidFill>
              </a:rPr>
              <a:t> - </a:t>
            </a:r>
            <a:r>
              <a:rPr lang="en-GB" sz="1200" dirty="0" err="1">
                <a:solidFill>
                  <a:schemeClr val="accent5">
                    <a:lumMod val="50000"/>
                  </a:schemeClr>
                </a:solidFill>
              </a:rPr>
              <a:t>unser</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alle</a:t>
            </a:r>
            <a:r>
              <a:rPr lang="en-GB" sz="1200" dirty="0">
                <a:solidFill>
                  <a:schemeClr val="accent5">
                    <a:lumMod val="50000"/>
                  </a:schemeClr>
                </a:solidFill>
              </a:rPr>
              <a:t> – </a:t>
            </a:r>
            <a:r>
              <a:rPr lang="en-GB" sz="1200" dirty="0" err="1">
                <a:solidFill>
                  <a:schemeClr val="accent5">
                    <a:lumMod val="50000"/>
                  </a:schemeClr>
                </a:solidFill>
              </a:rPr>
              <a:t>erzählen</a:t>
            </a:r>
            <a:r>
              <a:rPr lang="en-GB" sz="1200" dirty="0">
                <a:solidFill>
                  <a:schemeClr val="accent5">
                    <a:lumMod val="50000"/>
                  </a:schemeClr>
                </a:solidFill>
              </a:rPr>
              <a:t> - </a:t>
            </a:r>
            <a:r>
              <a:rPr lang="en-GB" sz="1200" dirty="0" err="1">
                <a:solidFill>
                  <a:schemeClr val="accent5">
                    <a:lumMod val="50000"/>
                  </a:schemeClr>
                </a:solidFill>
              </a:rPr>
              <a:t>ander</a:t>
            </a:r>
            <a:r>
              <a:rPr lang="en-GB" sz="1200" b="1" dirty="0" err="1">
                <a:solidFill>
                  <a:srgbClr val="DAA520"/>
                </a:solidFill>
              </a:rPr>
              <a:t>er</a:t>
            </a:r>
            <a:endParaRPr lang="en-GB" sz="1200" b="1" dirty="0">
              <a:solidFill>
                <a:srgbClr val="DAA52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Kl</a:t>
            </a:r>
            <a:r>
              <a:rPr lang="en-GB" sz="1200" b="1" dirty="0" err="1">
                <a:solidFill>
                  <a:srgbClr val="DAA520"/>
                </a:solidFill>
              </a:rPr>
              <a:t>ei</a:t>
            </a:r>
            <a:r>
              <a:rPr lang="en-GB" sz="1200" dirty="0" err="1">
                <a:solidFill>
                  <a:schemeClr val="accent5">
                    <a:lumMod val="50000"/>
                  </a:schemeClr>
                </a:solidFill>
              </a:rPr>
              <a:t>d</a:t>
            </a:r>
            <a:r>
              <a:rPr lang="en-GB" sz="1200" dirty="0">
                <a:solidFill>
                  <a:schemeClr val="accent5">
                    <a:lumMod val="50000"/>
                  </a:schemeClr>
                </a:solidFill>
              </a:rPr>
              <a:t> – </a:t>
            </a:r>
            <a:r>
              <a:rPr lang="en-GB" sz="1200" dirty="0" err="1">
                <a:solidFill>
                  <a:schemeClr val="accent5">
                    <a:lumMod val="50000"/>
                  </a:schemeClr>
                </a:solidFill>
              </a:rPr>
              <a:t>w</a:t>
            </a:r>
            <a:r>
              <a:rPr lang="en-GB" sz="1200" b="1" dirty="0" err="1">
                <a:solidFill>
                  <a:srgbClr val="DAA520"/>
                </a:solidFill>
              </a:rPr>
              <a:t>ei</a:t>
            </a:r>
            <a:r>
              <a:rPr lang="en-GB" sz="1200" dirty="0" err="1">
                <a:solidFill>
                  <a:schemeClr val="accent5">
                    <a:lumMod val="50000"/>
                  </a:schemeClr>
                </a:solidFill>
              </a:rPr>
              <a:t>t</a:t>
            </a:r>
            <a:r>
              <a:rPr lang="en-GB" sz="1200" dirty="0">
                <a:solidFill>
                  <a:schemeClr val="accent5">
                    <a:lumMod val="50000"/>
                  </a:schemeClr>
                </a:solidFill>
              </a:rPr>
              <a:t> – </a:t>
            </a:r>
            <a:r>
              <a:rPr lang="en-GB" sz="1200" dirty="0" err="1">
                <a:solidFill>
                  <a:schemeClr val="accent5">
                    <a:lumMod val="50000"/>
                  </a:schemeClr>
                </a:solidFill>
              </a:rPr>
              <a:t>all</a:t>
            </a:r>
            <a:r>
              <a:rPr lang="en-GB" sz="1200" b="1" dirty="0" err="1">
                <a:solidFill>
                  <a:srgbClr val="DAA520"/>
                </a:solidFill>
              </a:rPr>
              <a:t>ei</a:t>
            </a:r>
            <a:r>
              <a:rPr lang="en-GB" sz="1200" b="0" dirty="0" err="1">
                <a:solidFill>
                  <a:srgbClr val="DAA520"/>
                </a:solidFill>
              </a:rPr>
              <a:t>ne</a:t>
            </a:r>
            <a:endParaRPr lang="en-GB" sz="1200" b="0" dirty="0">
              <a:solidFill>
                <a:srgbClr val="DAA52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rgbClr val="DAA520"/>
                </a:solidFill>
              </a:rPr>
              <a:t>j</a:t>
            </a:r>
            <a:r>
              <a:rPr lang="en-GB" sz="1200" dirty="0" err="1">
                <a:solidFill>
                  <a:schemeClr val="accent5">
                    <a:lumMod val="50000"/>
                  </a:schemeClr>
                </a:solidFill>
              </a:rPr>
              <a:t>ung</a:t>
            </a:r>
            <a:r>
              <a:rPr lang="en-GB" sz="1200" dirty="0">
                <a:solidFill>
                  <a:schemeClr val="accent5">
                    <a:lumMod val="50000"/>
                  </a:schemeClr>
                </a:solidFill>
              </a:rPr>
              <a:t> – </a:t>
            </a:r>
            <a:r>
              <a:rPr lang="en-GB" sz="1200" b="1" dirty="0" err="1">
                <a:solidFill>
                  <a:srgbClr val="DAA520"/>
                </a:solidFill>
              </a:rPr>
              <a:t>j</a:t>
            </a:r>
            <a:r>
              <a:rPr lang="en-GB" sz="1200" dirty="0" err="1">
                <a:solidFill>
                  <a:schemeClr val="accent5">
                    <a:lumMod val="50000"/>
                  </a:schemeClr>
                </a:solidFill>
              </a:rPr>
              <a:t>edoch</a:t>
            </a:r>
            <a:r>
              <a:rPr lang="en-GB" sz="1200" dirty="0">
                <a:solidFill>
                  <a:schemeClr val="accent5">
                    <a:lumMod val="50000"/>
                  </a:schemeClr>
                </a:solidFill>
              </a:rPr>
              <a:t> – </a:t>
            </a:r>
            <a:r>
              <a:rPr lang="en-GB" sz="1200" b="1" dirty="0" err="1">
                <a:solidFill>
                  <a:srgbClr val="DAA520"/>
                </a:solidFill>
              </a:rPr>
              <a:t>J</a:t>
            </a:r>
            <a:r>
              <a:rPr lang="en-GB" sz="1200" dirty="0" err="1">
                <a:solidFill>
                  <a:schemeClr val="accent5">
                    <a:lumMod val="50000"/>
                  </a:schemeClr>
                </a:solidFill>
              </a:rPr>
              <a:t>ugendclub</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kur</a:t>
            </a:r>
            <a:r>
              <a:rPr lang="en-GB" sz="1200" b="1" dirty="0" err="1">
                <a:solidFill>
                  <a:srgbClr val="DAA520"/>
                </a:solidFill>
              </a:rPr>
              <a:t>z</a:t>
            </a:r>
            <a:r>
              <a:rPr lang="en-GB" sz="1200" dirty="0">
                <a:solidFill>
                  <a:schemeClr val="accent5">
                    <a:lumMod val="50000"/>
                  </a:schemeClr>
                </a:solidFill>
              </a:rPr>
              <a:t> – </a:t>
            </a:r>
            <a:r>
              <a:rPr lang="en-GB" sz="1200" dirty="0" err="1">
                <a:solidFill>
                  <a:schemeClr val="accent5">
                    <a:lumMod val="50000"/>
                  </a:schemeClr>
                </a:solidFill>
              </a:rPr>
              <a:t>unser</a:t>
            </a:r>
            <a:r>
              <a:rPr lang="en-GB" sz="1200" dirty="0">
                <a:solidFill>
                  <a:schemeClr val="accent5">
                    <a:lumMod val="50000"/>
                  </a:schemeClr>
                </a:solidFill>
              </a:rPr>
              <a:t> - </a:t>
            </a:r>
            <a:r>
              <a:rPr lang="en-GB" sz="1200" b="1" dirty="0" err="1">
                <a:solidFill>
                  <a:srgbClr val="DAA520"/>
                </a:solidFill>
              </a:rPr>
              <a:t>z</a:t>
            </a:r>
            <a:r>
              <a:rPr lang="en-GB" sz="1200" dirty="0" err="1">
                <a:solidFill>
                  <a:schemeClr val="accent5">
                    <a:lumMod val="50000"/>
                  </a:schemeClr>
                </a:solidFill>
              </a:rPr>
              <a:t>war</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genau</a:t>
            </a:r>
            <a:r>
              <a:rPr lang="en-GB" sz="1200" dirty="0">
                <a:solidFill>
                  <a:schemeClr val="accent5">
                    <a:lumMod val="50000"/>
                  </a:schemeClr>
                </a:solidFill>
              </a:rPr>
              <a:t> – Schl</a:t>
            </a:r>
            <a:r>
              <a:rPr lang="en-GB" sz="1200" b="1" dirty="0">
                <a:solidFill>
                  <a:srgbClr val="DAA520"/>
                </a:solidFill>
              </a:rPr>
              <a:t>o</a:t>
            </a:r>
            <a:r>
              <a:rPr lang="en-GB" sz="1200" dirty="0">
                <a:solidFill>
                  <a:schemeClr val="accent5">
                    <a:lumMod val="50000"/>
                  </a:schemeClr>
                </a:solidFill>
              </a:rPr>
              <a:t>ss - </a:t>
            </a:r>
            <a:r>
              <a:rPr lang="en-GB" sz="1200" dirty="0" err="1">
                <a:solidFill>
                  <a:schemeClr val="accent5">
                    <a:lumMod val="50000"/>
                  </a:schemeClr>
                </a:solidFill>
              </a:rPr>
              <a:t>erlauben</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(1 is the most frequent word in German): </a:t>
            </a:r>
            <a:br>
              <a:rPr lang="en-GB" baseline="0" dirty="0"/>
            </a:br>
            <a:r>
              <a:rPr lang="en-GB" baseline="0" dirty="0" err="1"/>
              <a:t>weit</a:t>
            </a:r>
            <a:r>
              <a:rPr lang="en-GB" baseline="0" dirty="0"/>
              <a:t> [230] </a:t>
            </a:r>
            <a:r>
              <a:rPr lang="en-GB" baseline="0" dirty="0" err="1"/>
              <a:t>zwar</a:t>
            </a:r>
            <a:r>
              <a:rPr lang="en-GB" baseline="0" dirty="0"/>
              <a:t> [227]</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211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er</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er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to an imaginary ‘he’, using your index finger, thumb point upwards (to make the gesture more exaggerated), as per the image.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er</a:t>
            </a:r>
            <a:r>
              <a:rPr lang="en-GB" b="1" dirty="0"/>
              <a:t>] </a:t>
            </a:r>
            <a:r>
              <a:rPr lang="en-GB" baseline="0" dirty="0"/>
              <a:t>sound, pronouncing </a:t>
            </a:r>
            <a:r>
              <a:rPr lang="en-GB" b="0" baseline="0" dirty="0"/>
              <a:t>”</a:t>
            </a:r>
            <a:r>
              <a:rPr lang="en-GB" b="1" baseline="0" dirty="0" err="1"/>
              <a:t>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er</a:t>
            </a:r>
            <a:r>
              <a:rPr lang="en-GB" baseline="0" dirty="0"/>
              <a:t> [20]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109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652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070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er</a:t>
            </a:r>
            <a:r>
              <a:rPr lang="en-GB" b="1" baseline="0" dirty="0"/>
              <a:t>] </a:t>
            </a:r>
            <a:r>
              <a:rPr lang="en-GB" baseline="0" dirty="0"/>
              <a:t>and then the </a:t>
            </a:r>
            <a:r>
              <a:rPr lang="en-GB" b="1" baseline="0" dirty="0"/>
              <a:t>source</a:t>
            </a:r>
            <a:r>
              <a:rPr lang="en-GB" baseline="0" dirty="0"/>
              <a:t> word again ‘</a:t>
            </a:r>
            <a:r>
              <a:rPr lang="en-GB" b="1" baseline="0" dirty="0" err="1"/>
              <a:t>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er</a:t>
            </a:r>
            <a:r>
              <a:rPr lang="en-GB" b="1" baseline="0" dirty="0"/>
              <a:t> </a:t>
            </a:r>
            <a:r>
              <a:rPr lang="en-GB" baseline="0" dirty="0"/>
              <a:t>[20];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 </a:t>
            </a:r>
            <a:r>
              <a:rPr lang="en-GB" b="1" baseline="0" dirty="0" err="1"/>
              <a:t>Herz</a:t>
            </a:r>
            <a:r>
              <a:rPr lang="en-GB" b="1" baseline="0" dirty="0"/>
              <a:t> </a:t>
            </a:r>
            <a:r>
              <a:rPr lang="en-GB" baseline="0" dirty="0"/>
              <a:t>[699]; </a:t>
            </a:r>
            <a:r>
              <a:rPr lang="en-GB" b="1" baseline="0" dirty="0" err="1"/>
              <a:t>erst</a:t>
            </a:r>
            <a:r>
              <a:rPr lang="en-GB" b="1" baseline="0" dirty="0"/>
              <a:t> </a:t>
            </a:r>
            <a:r>
              <a:rPr lang="en-GB" baseline="0" dirty="0"/>
              <a:t>[126]; </a:t>
            </a:r>
            <a:r>
              <a:rPr lang="en-GB" b="1" baseline="0" dirty="0" err="1"/>
              <a:t>lernen</a:t>
            </a:r>
            <a:r>
              <a:rPr lang="en-GB" b="1" baseline="0" dirty="0"/>
              <a:t> </a:t>
            </a:r>
            <a:r>
              <a:rPr lang="en-GB" baseline="0" dirty="0"/>
              <a:t>[203].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387665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4262246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472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Phonics practice - How many stressed and unstressed –er can you hear in the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r>
              <a:rPr lang="en-GB" b="1" baseline="0" dirty="0"/>
              <a:t>Procedure:</a:t>
            </a:r>
            <a:br>
              <a:rPr lang="en-GB" b="0" dirty="0"/>
            </a:br>
            <a:r>
              <a:rPr lang="en-GB" b="0" dirty="0"/>
              <a:t>1. </a:t>
            </a:r>
            <a:r>
              <a:rPr lang="en-GB" dirty="0"/>
              <a:t>Click</a:t>
            </a:r>
            <a:r>
              <a:rPr lang="en-GB" baseline="0" dirty="0"/>
              <a:t> on the numbered buttons to play the audio.</a:t>
            </a:r>
          </a:p>
          <a:p>
            <a:r>
              <a:rPr lang="en-GB" baseline="0" dirty="0"/>
              <a:t>2. Students listen and identify where the two types of –er occur.</a:t>
            </a:r>
            <a:endParaRPr lang="en-GB" dirty="0"/>
          </a:p>
          <a:p>
            <a:r>
              <a:rPr lang="en-GB" dirty="0"/>
              <a:t>3.</a:t>
            </a:r>
            <a:r>
              <a:rPr lang="en-GB" baseline="0" dirty="0"/>
              <a:t> </a:t>
            </a:r>
            <a:r>
              <a:rPr lang="en-GB" dirty="0"/>
              <a:t>Answers appear on successive</a:t>
            </a:r>
            <a:r>
              <a:rPr lang="en-GB" baseline="0" dirty="0"/>
              <a:t> </a:t>
            </a:r>
            <a:r>
              <a:rPr lang="en-GB" dirty="0"/>
              <a:t>mouse</a:t>
            </a:r>
            <a:r>
              <a:rPr lang="en-GB" baseline="0" dirty="0"/>
              <a:t> </a:t>
            </a:r>
            <a:r>
              <a:rPr lang="en-GB" dirty="0"/>
              <a:t>clicks:</a:t>
            </a:r>
            <a:r>
              <a:rPr lang="en-GB" baseline="0" dirty="0"/>
              <a:t> stressed –er are underlined, unstressed –er are </a:t>
            </a:r>
            <a:r>
              <a:rPr lang="en-GB" baseline="0" dirty="0" err="1"/>
              <a:t>hignlighted</a:t>
            </a:r>
            <a:r>
              <a:rPr lang="en-GB" baseline="0" dirty="0"/>
              <a:t> in colour only (no underlining).</a:t>
            </a:r>
            <a:endParaRPr lang="en-GB" dirty="0"/>
          </a:p>
          <a:p>
            <a:endParaRPr lang="en-GB" dirty="0"/>
          </a:p>
          <a:p>
            <a:r>
              <a:rPr lang="en-GB" dirty="0"/>
              <a:t>Note: </a:t>
            </a:r>
          </a:p>
          <a:p>
            <a:r>
              <a:rPr lang="en-GB" dirty="0"/>
              <a:t>Sentences 1 and 2 only contain stressed -er</a:t>
            </a:r>
          </a:p>
          <a:p>
            <a:r>
              <a:rPr lang="en-GB" dirty="0"/>
              <a:t>Sentences 2 and 3 only contain unstressed –er</a:t>
            </a:r>
          </a:p>
          <a:p>
            <a:r>
              <a:rPr lang="en-GB" dirty="0"/>
              <a:t>Sentences 5 and 6  contain both stressed and unstressed –er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sz="1200" b="1" dirty="0"/>
              <a:t>7.2.1.5 (introduce)</a:t>
            </a:r>
            <a:r>
              <a:rPr lang="en-GB" sz="1200" dirty="0"/>
              <a:t> verstehen [222]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dirty="0"/>
          </a:p>
          <a:p>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193730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FE8EA-24EF-40FF-908A-CB5B0A1E94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3934026-20B6-4F56-9989-AE36F7E39B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D0ACAB-37B7-4F98-B81B-73BB6F0D63A0}"/>
              </a:ext>
            </a:extLst>
          </p:cNvPr>
          <p:cNvSpPr>
            <a:spLocks noGrp="1"/>
          </p:cNvSpPr>
          <p:nvPr>
            <p:ph type="dt" sz="half" idx="10"/>
          </p:nvPr>
        </p:nvSpPr>
        <p:spPr/>
        <p:txBody>
          <a:bodyPr/>
          <a:lstStyle/>
          <a:p>
            <a:fld id="{5E0F5CCA-97C9-45D3-BBD8-89BD48C30CD0}" type="datetimeFigureOut">
              <a:rPr lang="en-GB" smtClean="0"/>
              <a:t>17/11/2022</a:t>
            </a:fld>
            <a:endParaRPr lang="en-GB"/>
          </a:p>
        </p:txBody>
      </p:sp>
      <p:sp>
        <p:nvSpPr>
          <p:cNvPr id="5" name="Footer Placeholder 4">
            <a:extLst>
              <a:ext uri="{FF2B5EF4-FFF2-40B4-BE49-F238E27FC236}">
                <a16:creationId xmlns:a16="http://schemas.microsoft.com/office/drawing/2014/main" id="{1315246D-4ED1-4433-B24B-FFCF85B841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45199F-5E25-435A-9892-B3CDE951C647}"/>
              </a:ext>
            </a:extLst>
          </p:cNvPr>
          <p:cNvSpPr>
            <a:spLocks noGrp="1"/>
          </p:cNvSpPr>
          <p:nvPr>
            <p:ph type="sldNum" sz="quarter" idx="12"/>
          </p:nvPr>
        </p:nvSpPr>
        <p:spPr/>
        <p:txBody>
          <a:bodyPr/>
          <a:lstStyle/>
          <a:p>
            <a:fld id="{E163A4EE-96A1-4133-8767-D3FBDE9037F9}" type="slidenum">
              <a:rPr lang="en-GB" smtClean="0"/>
              <a:t>‹#›</a:t>
            </a:fld>
            <a:endParaRPr lang="en-GB"/>
          </a:p>
        </p:txBody>
      </p:sp>
    </p:spTree>
    <p:extLst>
      <p:ext uri="{BB962C8B-B14F-4D97-AF65-F5344CB8AC3E}">
        <p14:creationId xmlns:p14="http://schemas.microsoft.com/office/powerpoint/2010/main" val="9831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D5256-99EE-4447-B16F-777C487E124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444E44-8519-4F0D-9173-030A62E793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553E98-77DA-4A28-B433-CA21E16ADBF4}"/>
              </a:ext>
            </a:extLst>
          </p:cNvPr>
          <p:cNvSpPr>
            <a:spLocks noGrp="1"/>
          </p:cNvSpPr>
          <p:nvPr>
            <p:ph type="dt" sz="half" idx="10"/>
          </p:nvPr>
        </p:nvSpPr>
        <p:spPr/>
        <p:txBody>
          <a:bodyPr/>
          <a:lstStyle/>
          <a:p>
            <a:fld id="{5E0F5CCA-97C9-45D3-BBD8-89BD48C30CD0}" type="datetimeFigureOut">
              <a:rPr lang="en-GB" smtClean="0"/>
              <a:t>17/11/2022</a:t>
            </a:fld>
            <a:endParaRPr lang="en-GB"/>
          </a:p>
        </p:txBody>
      </p:sp>
      <p:sp>
        <p:nvSpPr>
          <p:cNvPr id="5" name="Footer Placeholder 4">
            <a:extLst>
              <a:ext uri="{FF2B5EF4-FFF2-40B4-BE49-F238E27FC236}">
                <a16:creationId xmlns:a16="http://schemas.microsoft.com/office/drawing/2014/main" id="{E575C63C-455A-4C6F-91E0-B48EA6AA41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B4095F-9DFB-411A-9397-CF1965DEA512}"/>
              </a:ext>
            </a:extLst>
          </p:cNvPr>
          <p:cNvSpPr>
            <a:spLocks noGrp="1"/>
          </p:cNvSpPr>
          <p:nvPr>
            <p:ph type="sldNum" sz="quarter" idx="12"/>
          </p:nvPr>
        </p:nvSpPr>
        <p:spPr/>
        <p:txBody>
          <a:bodyPr/>
          <a:lstStyle/>
          <a:p>
            <a:fld id="{E163A4EE-96A1-4133-8767-D3FBDE9037F9}" type="slidenum">
              <a:rPr lang="en-GB" smtClean="0"/>
              <a:t>‹#›</a:t>
            </a:fld>
            <a:endParaRPr lang="en-GB"/>
          </a:p>
        </p:txBody>
      </p:sp>
    </p:spTree>
    <p:extLst>
      <p:ext uri="{BB962C8B-B14F-4D97-AF65-F5344CB8AC3E}">
        <p14:creationId xmlns:p14="http://schemas.microsoft.com/office/powerpoint/2010/main" val="3865122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1F33-DD71-4A49-9774-A8B50615FA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78E7B2A-7B52-49BF-9B83-C1D21351B6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65A39B-82DB-46CF-B8B8-CBBBC3CE2CD7}"/>
              </a:ext>
            </a:extLst>
          </p:cNvPr>
          <p:cNvSpPr>
            <a:spLocks noGrp="1"/>
          </p:cNvSpPr>
          <p:nvPr>
            <p:ph type="dt" sz="half" idx="10"/>
          </p:nvPr>
        </p:nvSpPr>
        <p:spPr/>
        <p:txBody>
          <a:bodyPr/>
          <a:lstStyle/>
          <a:p>
            <a:fld id="{5E0F5CCA-97C9-45D3-BBD8-89BD48C30CD0}" type="datetimeFigureOut">
              <a:rPr lang="en-GB" smtClean="0"/>
              <a:t>17/11/2022</a:t>
            </a:fld>
            <a:endParaRPr lang="en-GB"/>
          </a:p>
        </p:txBody>
      </p:sp>
      <p:sp>
        <p:nvSpPr>
          <p:cNvPr id="5" name="Footer Placeholder 4">
            <a:extLst>
              <a:ext uri="{FF2B5EF4-FFF2-40B4-BE49-F238E27FC236}">
                <a16:creationId xmlns:a16="http://schemas.microsoft.com/office/drawing/2014/main" id="{21D6CA4A-260F-48A2-B420-4B9EF5D206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6B08AD-3932-4BF9-BAEF-E0DB963C04C4}"/>
              </a:ext>
            </a:extLst>
          </p:cNvPr>
          <p:cNvSpPr>
            <a:spLocks noGrp="1"/>
          </p:cNvSpPr>
          <p:nvPr>
            <p:ph type="sldNum" sz="quarter" idx="12"/>
          </p:nvPr>
        </p:nvSpPr>
        <p:spPr/>
        <p:txBody>
          <a:bodyPr/>
          <a:lstStyle/>
          <a:p>
            <a:fld id="{E163A4EE-96A1-4133-8767-D3FBDE9037F9}" type="slidenum">
              <a:rPr lang="en-GB" smtClean="0"/>
              <a:t>‹#›</a:t>
            </a:fld>
            <a:endParaRPr lang="en-GB"/>
          </a:p>
        </p:txBody>
      </p:sp>
    </p:spTree>
    <p:extLst>
      <p:ext uri="{BB962C8B-B14F-4D97-AF65-F5344CB8AC3E}">
        <p14:creationId xmlns:p14="http://schemas.microsoft.com/office/powerpoint/2010/main" val="2958481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532181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2090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86835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6747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6474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0192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94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86826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95BF-FE77-4F6B-A993-AD68FCEBCE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89A9E1-50CA-462F-A5B0-F67212DE4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70A177-BC93-4C76-8323-A32356C0151D}"/>
              </a:ext>
            </a:extLst>
          </p:cNvPr>
          <p:cNvSpPr>
            <a:spLocks noGrp="1"/>
          </p:cNvSpPr>
          <p:nvPr>
            <p:ph type="dt" sz="half" idx="10"/>
          </p:nvPr>
        </p:nvSpPr>
        <p:spPr/>
        <p:txBody>
          <a:bodyPr/>
          <a:lstStyle/>
          <a:p>
            <a:fld id="{5E0F5CCA-97C9-45D3-BBD8-89BD48C30CD0}" type="datetimeFigureOut">
              <a:rPr lang="en-GB" smtClean="0"/>
              <a:t>17/11/2022</a:t>
            </a:fld>
            <a:endParaRPr lang="en-GB"/>
          </a:p>
        </p:txBody>
      </p:sp>
      <p:sp>
        <p:nvSpPr>
          <p:cNvPr id="5" name="Footer Placeholder 4">
            <a:extLst>
              <a:ext uri="{FF2B5EF4-FFF2-40B4-BE49-F238E27FC236}">
                <a16:creationId xmlns:a16="http://schemas.microsoft.com/office/drawing/2014/main" id="{A047FC28-ACC0-4214-8764-3854979E73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6FAB32-3D3E-494C-8E58-8D7159B0C989}"/>
              </a:ext>
            </a:extLst>
          </p:cNvPr>
          <p:cNvSpPr>
            <a:spLocks noGrp="1"/>
          </p:cNvSpPr>
          <p:nvPr>
            <p:ph type="sldNum" sz="quarter" idx="12"/>
          </p:nvPr>
        </p:nvSpPr>
        <p:spPr/>
        <p:txBody>
          <a:bodyPr/>
          <a:lstStyle/>
          <a:p>
            <a:fld id="{E163A4EE-96A1-4133-8767-D3FBDE9037F9}" type="slidenum">
              <a:rPr lang="en-GB" smtClean="0"/>
              <a:t>‹#›</a:t>
            </a:fld>
            <a:endParaRPr lang="en-GB"/>
          </a:p>
        </p:txBody>
      </p:sp>
    </p:spTree>
    <p:extLst>
      <p:ext uri="{BB962C8B-B14F-4D97-AF65-F5344CB8AC3E}">
        <p14:creationId xmlns:p14="http://schemas.microsoft.com/office/powerpoint/2010/main" val="848801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678518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8129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9401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340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C889F-CC38-43FD-A572-1A3EEC77E8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9A9776D-2231-481A-BC43-8A7A5A3B4D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11A0F9-7B59-43C7-B3C1-A107BE04FE0B}"/>
              </a:ext>
            </a:extLst>
          </p:cNvPr>
          <p:cNvSpPr>
            <a:spLocks noGrp="1"/>
          </p:cNvSpPr>
          <p:nvPr>
            <p:ph type="dt" sz="half" idx="10"/>
          </p:nvPr>
        </p:nvSpPr>
        <p:spPr/>
        <p:txBody>
          <a:bodyPr/>
          <a:lstStyle/>
          <a:p>
            <a:fld id="{5E0F5CCA-97C9-45D3-BBD8-89BD48C30CD0}" type="datetimeFigureOut">
              <a:rPr lang="en-GB" smtClean="0"/>
              <a:t>17/11/2022</a:t>
            </a:fld>
            <a:endParaRPr lang="en-GB"/>
          </a:p>
        </p:txBody>
      </p:sp>
      <p:sp>
        <p:nvSpPr>
          <p:cNvPr id="5" name="Footer Placeholder 4">
            <a:extLst>
              <a:ext uri="{FF2B5EF4-FFF2-40B4-BE49-F238E27FC236}">
                <a16:creationId xmlns:a16="http://schemas.microsoft.com/office/drawing/2014/main" id="{B26991CC-6D64-49A7-A55C-7933AA7CF3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4CE5FF-5D5E-4E1E-B157-A032DCF5C2E3}"/>
              </a:ext>
            </a:extLst>
          </p:cNvPr>
          <p:cNvSpPr>
            <a:spLocks noGrp="1"/>
          </p:cNvSpPr>
          <p:nvPr>
            <p:ph type="sldNum" sz="quarter" idx="12"/>
          </p:nvPr>
        </p:nvSpPr>
        <p:spPr/>
        <p:txBody>
          <a:bodyPr/>
          <a:lstStyle/>
          <a:p>
            <a:fld id="{E163A4EE-96A1-4133-8767-D3FBDE9037F9}" type="slidenum">
              <a:rPr lang="en-GB" smtClean="0"/>
              <a:t>‹#›</a:t>
            </a:fld>
            <a:endParaRPr lang="en-GB"/>
          </a:p>
        </p:txBody>
      </p:sp>
    </p:spTree>
    <p:extLst>
      <p:ext uri="{BB962C8B-B14F-4D97-AF65-F5344CB8AC3E}">
        <p14:creationId xmlns:p14="http://schemas.microsoft.com/office/powerpoint/2010/main" val="2462861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56AAE-4E2A-4F6D-AD9B-98FE965F6E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20AC0C-AF8A-4485-8CDD-8E2812F151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9FB3609-BB0E-46C2-84C9-176805323C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DFED4E7-A411-4117-8A9B-FEAF347ECA71}"/>
              </a:ext>
            </a:extLst>
          </p:cNvPr>
          <p:cNvSpPr>
            <a:spLocks noGrp="1"/>
          </p:cNvSpPr>
          <p:nvPr>
            <p:ph type="dt" sz="half" idx="10"/>
          </p:nvPr>
        </p:nvSpPr>
        <p:spPr/>
        <p:txBody>
          <a:bodyPr/>
          <a:lstStyle/>
          <a:p>
            <a:fld id="{5E0F5CCA-97C9-45D3-BBD8-89BD48C30CD0}" type="datetimeFigureOut">
              <a:rPr lang="en-GB" smtClean="0"/>
              <a:t>17/11/2022</a:t>
            </a:fld>
            <a:endParaRPr lang="en-GB"/>
          </a:p>
        </p:txBody>
      </p:sp>
      <p:sp>
        <p:nvSpPr>
          <p:cNvPr id="6" name="Footer Placeholder 5">
            <a:extLst>
              <a:ext uri="{FF2B5EF4-FFF2-40B4-BE49-F238E27FC236}">
                <a16:creationId xmlns:a16="http://schemas.microsoft.com/office/drawing/2014/main" id="{604E9437-8C29-4DEC-B01D-AB526782CC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657AAF-2FA0-4FBB-BB0C-240E8200AFD2}"/>
              </a:ext>
            </a:extLst>
          </p:cNvPr>
          <p:cNvSpPr>
            <a:spLocks noGrp="1"/>
          </p:cNvSpPr>
          <p:nvPr>
            <p:ph type="sldNum" sz="quarter" idx="12"/>
          </p:nvPr>
        </p:nvSpPr>
        <p:spPr/>
        <p:txBody>
          <a:bodyPr/>
          <a:lstStyle/>
          <a:p>
            <a:fld id="{E163A4EE-96A1-4133-8767-D3FBDE9037F9}" type="slidenum">
              <a:rPr lang="en-GB" smtClean="0"/>
              <a:t>‹#›</a:t>
            </a:fld>
            <a:endParaRPr lang="en-GB"/>
          </a:p>
        </p:txBody>
      </p:sp>
    </p:spTree>
    <p:extLst>
      <p:ext uri="{BB962C8B-B14F-4D97-AF65-F5344CB8AC3E}">
        <p14:creationId xmlns:p14="http://schemas.microsoft.com/office/powerpoint/2010/main" val="2494075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E2EEB-3E5D-4C3E-A02B-359489B7738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4F68BDA-48FE-4E9D-B1BF-294A5BA25A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677669-BCEB-4AF7-9695-88103E724E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56382F4-2FB9-4DDF-872B-1E718C6DE2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BD2E29-93FE-47F2-BCE2-FB4B40B3E6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BCFDD10-48EC-471A-B47E-B26B0D70AC12}"/>
              </a:ext>
            </a:extLst>
          </p:cNvPr>
          <p:cNvSpPr>
            <a:spLocks noGrp="1"/>
          </p:cNvSpPr>
          <p:nvPr>
            <p:ph type="dt" sz="half" idx="10"/>
          </p:nvPr>
        </p:nvSpPr>
        <p:spPr/>
        <p:txBody>
          <a:bodyPr/>
          <a:lstStyle/>
          <a:p>
            <a:fld id="{5E0F5CCA-97C9-45D3-BBD8-89BD48C30CD0}" type="datetimeFigureOut">
              <a:rPr lang="en-GB" smtClean="0"/>
              <a:t>17/11/2022</a:t>
            </a:fld>
            <a:endParaRPr lang="en-GB"/>
          </a:p>
        </p:txBody>
      </p:sp>
      <p:sp>
        <p:nvSpPr>
          <p:cNvPr id="8" name="Footer Placeholder 7">
            <a:extLst>
              <a:ext uri="{FF2B5EF4-FFF2-40B4-BE49-F238E27FC236}">
                <a16:creationId xmlns:a16="http://schemas.microsoft.com/office/drawing/2014/main" id="{A9F9D286-6709-4AED-9BF5-0152B62E30A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357FD2-9331-453E-ABB3-CF7930101E3D}"/>
              </a:ext>
            </a:extLst>
          </p:cNvPr>
          <p:cNvSpPr>
            <a:spLocks noGrp="1"/>
          </p:cNvSpPr>
          <p:nvPr>
            <p:ph type="sldNum" sz="quarter" idx="12"/>
          </p:nvPr>
        </p:nvSpPr>
        <p:spPr/>
        <p:txBody>
          <a:bodyPr/>
          <a:lstStyle/>
          <a:p>
            <a:fld id="{E163A4EE-96A1-4133-8767-D3FBDE9037F9}" type="slidenum">
              <a:rPr lang="en-GB" smtClean="0"/>
              <a:t>‹#›</a:t>
            </a:fld>
            <a:endParaRPr lang="en-GB"/>
          </a:p>
        </p:txBody>
      </p:sp>
    </p:spTree>
    <p:extLst>
      <p:ext uri="{BB962C8B-B14F-4D97-AF65-F5344CB8AC3E}">
        <p14:creationId xmlns:p14="http://schemas.microsoft.com/office/powerpoint/2010/main" val="2076355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5162D-FAC7-4744-B8CF-4D6AEBD8B6D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D5FD4B-3C91-44BC-823C-D251A71B59DD}"/>
              </a:ext>
            </a:extLst>
          </p:cNvPr>
          <p:cNvSpPr>
            <a:spLocks noGrp="1"/>
          </p:cNvSpPr>
          <p:nvPr>
            <p:ph type="dt" sz="half" idx="10"/>
          </p:nvPr>
        </p:nvSpPr>
        <p:spPr/>
        <p:txBody>
          <a:bodyPr/>
          <a:lstStyle/>
          <a:p>
            <a:fld id="{5E0F5CCA-97C9-45D3-BBD8-89BD48C30CD0}" type="datetimeFigureOut">
              <a:rPr lang="en-GB" smtClean="0"/>
              <a:t>17/11/2022</a:t>
            </a:fld>
            <a:endParaRPr lang="en-GB"/>
          </a:p>
        </p:txBody>
      </p:sp>
      <p:sp>
        <p:nvSpPr>
          <p:cNvPr id="4" name="Footer Placeholder 3">
            <a:extLst>
              <a:ext uri="{FF2B5EF4-FFF2-40B4-BE49-F238E27FC236}">
                <a16:creationId xmlns:a16="http://schemas.microsoft.com/office/drawing/2014/main" id="{23F78AEE-D53C-411E-94A5-E81CB79A22F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953F93B-9C8E-49E8-9DA0-9CF2B4D0B6AC}"/>
              </a:ext>
            </a:extLst>
          </p:cNvPr>
          <p:cNvSpPr>
            <a:spLocks noGrp="1"/>
          </p:cNvSpPr>
          <p:nvPr>
            <p:ph type="sldNum" sz="quarter" idx="12"/>
          </p:nvPr>
        </p:nvSpPr>
        <p:spPr/>
        <p:txBody>
          <a:bodyPr/>
          <a:lstStyle/>
          <a:p>
            <a:fld id="{E163A4EE-96A1-4133-8767-D3FBDE9037F9}" type="slidenum">
              <a:rPr lang="en-GB" smtClean="0"/>
              <a:t>‹#›</a:t>
            </a:fld>
            <a:endParaRPr lang="en-GB"/>
          </a:p>
        </p:txBody>
      </p:sp>
    </p:spTree>
    <p:extLst>
      <p:ext uri="{BB962C8B-B14F-4D97-AF65-F5344CB8AC3E}">
        <p14:creationId xmlns:p14="http://schemas.microsoft.com/office/powerpoint/2010/main" val="335682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9DFA53-D74F-481D-9291-08B18F781442}"/>
              </a:ext>
            </a:extLst>
          </p:cNvPr>
          <p:cNvSpPr>
            <a:spLocks noGrp="1"/>
          </p:cNvSpPr>
          <p:nvPr>
            <p:ph type="dt" sz="half" idx="10"/>
          </p:nvPr>
        </p:nvSpPr>
        <p:spPr/>
        <p:txBody>
          <a:bodyPr/>
          <a:lstStyle/>
          <a:p>
            <a:fld id="{5E0F5CCA-97C9-45D3-BBD8-89BD48C30CD0}" type="datetimeFigureOut">
              <a:rPr lang="en-GB" smtClean="0"/>
              <a:t>17/11/2022</a:t>
            </a:fld>
            <a:endParaRPr lang="en-GB"/>
          </a:p>
        </p:txBody>
      </p:sp>
      <p:sp>
        <p:nvSpPr>
          <p:cNvPr id="3" name="Footer Placeholder 2">
            <a:extLst>
              <a:ext uri="{FF2B5EF4-FFF2-40B4-BE49-F238E27FC236}">
                <a16:creationId xmlns:a16="http://schemas.microsoft.com/office/drawing/2014/main" id="{FD53989D-A6B8-43FC-B150-6840931C873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A4E9AD6-0AE2-497B-ABEA-D492C9C965F3}"/>
              </a:ext>
            </a:extLst>
          </p:cNvPr>
          <p:cNvSpPr>
            <a:spLocks noGrp="1"/>
          </p:cNvSpPr>
          <p:nvPr>
            <p:ph type="sldNum" sz="quarter" idx="12"/>
          </p:nvPr>
        </p:nvSpPr>
        <p:spPr/>
        <p:txBody>
          <a:bodyPr/>
          <a:lstStyle/>
          <a:p>
            <a:fld id="{E163A4EE-96A1-4133-8767-D3FBDE9037F9}" type="slidenum">
              <a:rPr lang="en-GB" smtClean="0"/>
              <a:t>‹#›</a:t>
            </a:fld>
            <a:endParaRPr lang="en-GB"/>
          </a:p>
        </p:txBody>
      </p:sp>
    </p:spTree>
    <p:extLst>
      <p:ext uri="{BB962C8B-B14F-4D97-AF65-F5344CB8AC3E}">
        <p14:creationId xmlns:p14="http://schemas.microsoft.com/office/powerpoint/2010/main" val="726401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204C9-8497-4312-88EB-99F264A052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5E13AF2-6F3D-4BC9-B7DB-E326D1528E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19E0852-4750-4DEA-B8FF-F27D0EE39F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07EDB-7CE2-4704-8C76-E40AD9696D72}"/>
              </a:ext>
            </a:extLst>
          </p:cNvPr>
          <p:cNvSpPr>
            <a:spLocks noGrp="1"/>
          </p:cNvSpPr>
          <p:nvPr>
            <p:ph type="dt" sz="half" idx="10"/>
          </p:nvPr>
        </p:nvSpPr>
        <p:spPr/>
        <p:txBody>
          <a:bodyPr/>
          <a:lstStyle/>
          <a:p>
            <a:fld id="{5E0F5CCA-97C9-45D3-BBD8-89BD48C30CD0}" type="datetimeFigureOut">
              <a:rPr lang="en-GB" smtClean="0"/>
              <a:t>17/11/2022</a:t>
            </a:fld>
            <a:endParaRPr lang="en-GB"/>
          </a:p>
        </p:txBody>
      </p:sp>
      <p:sp>
        <p:nvSpPr>
          <p:cNvPr id="6" name="Footer Placeholder 5">
            <a:extLst>
              <a:ext uri="{FF2B5EF4-FFF2-40B4-BE49-F238E27FC236}">
                <a16:creationId xmlns:a16="http://schemas.microsoft.com/office/drawing/2014/main" id="{32FC42A4-DE59-4FAB-AB7E-236D736566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FFB702-17A2-4C07-A120-2B3E1566782B}"/>
              </a:ext>
            </a:extLst>
          </p:cNvPr>
          <p:cNvSpPr>
            <a:spLocks noGrp="1"/>
          </p:cNvSpPr>
          <p:nvPr>
            <p:ph type="sldNum" sz="quarter" idx="12"/>
          </p:nvPr>
        </p:nvSpPr>
        <p:spPr/>
        <p:txBody>
          <a:bodyPr/>
          <a:lstStyle/>
          <a:p>
            <a:fld id="{E163A4EE-96A1-4133-8767-D3FBDE9037F9}" type="slidenum">
              <a:rPr lang="en-GB" smtClean="0"/>
              <a:t>‹#›</a:t>
            </a:fld>
            <a:endParaRPr lang="en-GB"/>
          </a:p>
        </p:txBody>
      </p:sp>
    </p:spTree>
    <p:extLst>
      <p:ext uri="{BB962C8B-B14F-4D97-AF65-F5344CB8AC3E}">
        <p14:creationId xmlns:p14="http://schemas.microsoft.com/office/powerpoint/2010/main" val="4195589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C749-1E92-4DAE-832D-9F9DE43F15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93697F2-4ED4-49AE-A65F-24071BADDA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B82EC3D-F886-43C3-B9DD-FF376D11DD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EB78B3-6EF5-47CE-B850-F36D9DD74127}"/>
              </a:ext>
            </a:extLst>
          </p:cNvPr>
          <p:cNvSpPr>
            <a:spLocks noGrp="1"/>
          </p:cNvSpPr>
          <p:nvPr>
            <p:ph type="dt" sz="half" idx="10"/>
          </p:nvPr>
        </p:nvSpPr>
        <p:spPr/>
        <p:txBody>
          <a:bodyPr/>
          <a:lstStyle/>
          <a:p>
            <a:fld id="{5E0F5CCA-97C9-45D3-BBD8-89BD48C30CD0}" type="datetimeFigureOut">
              <a:rPr lang="en-GB" smtClean="0"/>
              <a:t>17/11/2022</a:t>
            </a:fld>
            <a:endParaRPr lang="en-GB"/>
          </a:p>
        </p:txBody>
      </p:sp>
      <p:sp>
        <p:nvSpPr>
          <p:cNvPr id="6" name="Footer Placeholder 5">
            <a:extLst>
              <a:ext uri="{FF2B5EF4-FFF2-40B4-BE49-F238E27FC236}">
                <a16:creationId xmlns:a16="http://schemas.microsoft.com/office/drawing/2014/main" id="{63B54C14-5D1A-4644-8C17-BDAB6E8566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A8AB2E-1D21-4EF1-83EB-DF3669819A58}"/>
              </a:ext>
            </a:extLst>
          </p:cNvPr>
          <p:cNvSpPr>
            <a:spLocks noGrp="1"/>
          </p:cNvSpPr>
          <p:nvPr>
            <p:ph type="sldNum" sz="quarter" idx="12"/>
          </p:nvPr>
        </p:nvSpPr>
        <p:spPr/>
        <p:txBody>
          <a:bodyPr/>
          <a:lstStyle/>
          <a:p>
            <a:fld id="{E163A4EE-96A1-4133-8767-D3FBDE9037F9}" type="slidenum">
              <a:rPr lang="en-GB" smtClean="0"/>
              <a:t>‹#›</a:t>
            </a:fld>
            <a:endParaRPr lang="en-GB"/>
          </a:p>
        </p:txBody>
      </p:sp>
    </p:spTree>
    <p:extLst>
      <p:ext uri="{BB962C8B-B14F-4D97-AF65-F5344CB8AC3E}">
        <p14:creationId xmlns:p14="http://schemas.microsoft.com/office/powerpoint/2010/main" val="2247328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659C51-F4A6-4972-BDBF-0733DB87B9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40712C-76E4-43B6-8735-C7E5332786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2B9BC7-62A8-45B7-84FD-78624EE67A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0F5CCA-97C9-45D3-BBD8-89BD48C30CD0}" type="datetimeFigureOut">
              <a:rPr lang="en-GB" smtClean="0"/>
              <a:t>17/11/2022</a:t>
            </a:fld>
            <a:endParaRPr lang="en-GB"/>
          </a:p>
        </p:txBody>
      </p:sp>
      <p:sp>
        <p:nvSpPr>
          <p:cNvPr id="5" name="Footer Placeholder 4">
            <a:extLst>
              <a:ext uri="{FF2B5EF4-FFF2-40B4-BE49-F238E27FC236}">
                <a16:creationId xmlns:a16="http://schemas.microsoft.com/office/drawing/2014/main" id="{7F2A9BDA-98EA-436F-BD41-F7930630CD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5E0D08C-92B1-4CC0-92EB-A92B501C06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A4EE-96A1-4133-8767-D3FBDE9037F9}" type="slidenum">
              <a:rPr lang="en-GB" smtClean="0"/>
              <a:t>‹#›</a:t>
            </a:fld>
            <a:endParaRPr lang="en-GB"/>
          </a:p>
        </p:txBody>
      </p:sp>
    </p:spTree>
    <p:extLst>
      <p:ext uri="{BB962C8B-B14F-4D97-AF65-F5344CB8AC3E}">
        <p14:creationId xmlns:p14="http://schemas.microsoft.com/office/powerpoint/2010/main" val="156326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35578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jpeg"/><Relationship Id="rId1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audio" Target="../media/audio13.wav"/><Relationship Id="rId12" Type="http://schemas.openxmlformats.org/officeDocument/2006/relationships/audio" Target="../media/audio18.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audio" Target="../media/audio17.wav"/><Relationship Id="rId5" Type="http://schemas.openxmlformats.org/officeDocument/2006/relationships/image" Target="../media/image12.png"/><Relationship Id="rId10" Type="http://schemas.openxmlformats.org/officeDocument/2006/relationships/audio" Target="../media/audio16.wav"/><Relationship Id="rId4" Type="http://schemas.openxmlformats.org/officeDocument/2006/relationships/image" Target="../media/image11.png"/><Relationship Id="rId9" Type="http://schemas.openxmlformats.org/officeDocument/2006/relationships/audio" Target="../media/audio15.wav"/></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3" Type="http://schemas.openxmlformats.org/officeDocument/2006/relationships/audio" Target="../media/audio26.wav"/><Relationship Id="rId18" Type="http://schemas.openxmlformats.org/officeDocument/2006/relationships/audio" Target="../media/audio30.wav"/><Relationship Id="rId26" Type="http://schemas.openxmlformats.org/officeDocument/2006/relationships/audio" Target="../media/audio35.wav"/><Relationship Id="rId3" Type="http://schemas.openxmlformats.org/officeDocument/2006/relationships/image" Target="../media/image1.jpg"/><Relationship Id="rId21" Type="http://schemas.openxmlformats.org/officeDocument/2006/relationships/image" Target="../media/image18.jpeg"/><Relationship Id="rId34" Type="http://schemas.openxmlformats.org/officeDocument/2006/relationships/image" Target="../media/image26.jpeg"/><Relationship Id="rId7" Type="http://schemas.openxmlformats.org/officeDocument/2006/relationships/audio" Target="../media/audio21.wav"/><Relationship Id="rId12" Type="http://schemas.openxmlformats.org/officeDocument/2006/relationships/image" Target="../media/image15.jpeg"/><Relationship Id="rId17" Type="http://schemas.openxmlformats.org/officeDocument/2006/relationships/audio" Target="../media/audio29.wav"/><Relationship Id="rId25" Type="http://schemas.openxmlformats.org/officeDocument/2006/relationships/image" Target="../media/image19.jpeg"/><Relationship Id="rId33" Type="http://schemas.openxmlformats.org/officeDocument/2006/relationships/image" Target="../media/image25.jpeg"/><Relationship Id="rId2" Type="http://schemas.openxmlformats.org/officeDocument/2006/relationships/notesSlide" Target="../notesSlides/notesSlide17.xml"/><Relationship Id="rId16" Type="http://schemas.openxmlformats.org/officeDocument/2006/relationships/audio" Target="../media/audio28.wav"/><Relationship Id="rId20" Type="http://schemas.openxmlformats.org/officeDocument/2006/relationships/audio" Target="../media/audio31.wav"/><Relationship Id="rId29"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audio" Target="../media/audio20.wav"/><Relationship Id="rId11" Type="http://schemas.openxmlformats.org/officeDocument/2006/relationships/audio" Target="../media/audio25.wav"/><Relationship Id="rId24" Type="http://schemas.openxmlformats.org/officeDocument/2006/relationships/audio" Target="../media/audio34.wav"/><Relationship Id="rId32" Type="http://schemas.openxmlformats.org/officeDocument/2006/relationships/image" Target="../media/image24.jpeg"/><Relationship Id="rId5" Type="http://schemas.openxmlformats.org/officeDocument/2006/relationships/audio" Target="../media/audio19.wav"/><Relationship Id="rId15" Type="http://schemas.openxmlformats.org/officeDocument/2006/relationships/image" Target="../media/image16.jpeg"/><Relationship Id="rId23" Type="http://schemas.openxmlformats.org/officeDocument/2006/relationships/audio" Target="../media/audio33.wav"/><Relationship Id="rId28" Type="http://schemas.openxmlformats.org/officeDocument/2006/relationships/audio" Target="../media/audio36.wav"/><Relationship Id="rId10" Type="http://schemas.openxmlformats.org/officeDocument/2006/relationships/audio" Target="../media/audio24.wav"/><Relationship Id="rId19" Type="http://schemas.openxmlformats.org/officeDocument/2006/relationships/image" Target="../media/image17.jpeg"/><Relationship Id="rId31" Type="http://schemas.openxmlformats.org/officeDocument/2006/relationships/image" Target="../media/image23.jpeg"/><Relationship Id="rId4" Type="http://schemas.openxmlformats.org/officeDocument/2006/relationships/image" Target="../media/image3.png"/><Relationship Id="rId9" Type="http://schemas.openxmlformats.org/officeDocument/2006/relationships/audio" Target="../media/audio23.wav"/><Relationship Id="rId14" Type="http://schemas.openxmlformats.org/officeDocument/2006/relationships/audio" Target="../media/audio27.wav"/><Relationship Id="rId22" Type="http://schemas.openxmlformats.org/officeDocument/2006/relationships/audio" Target="../media/audio32.wav"/><Relationship Id="rId27" Type="http://schemas.openxmlformats.org/officeDocument/2006/relationships/image" Target="../media/image20.jpeg"/><Relationship Id="rId30" Type="http://schemas.openxmlformats.org/officeDocument/2006/relationships/image" Target="../media/image22.jpeg"/><Relationship Id="rId8" Type="http://schemas.openxmlformats.org/officeDocument/2006/relationships/audio" Target="../media/audio22.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jpeg"/><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3.png"/><Relationship Id="rId7" Type="http://schemas.openxmlformats.org/officeDocument/2006/relationships/audio" Target="../media/audio10.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 Id="rId9" Type="http://schemas.openxmlformats.org/officeDocument/2006/relationships/audio" Target="../media/audio1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latin typeface="Century Gothic" panose="020B0502020202020204" pitchFamily="34" charset="0"/>
              </a:rPr>
              <a:t>German phonics collection</a:t>
            </a:r>
            <a:endParaRPr lang="en-US" dirty="0">
              <a:latin typeface="Century Gothic" panose="020B0502020202020204" pitchFamily="34" charset="0"/>
            </a:endParaRPr>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latin typeface="Century Gothic" panose="020B0502020202020204" pitchFamily="34" charset="0"/>
              </a:rPr>
              <a:t>stressed [er]</a:t>
            </a:r>
          </a:p>
          <a:p>
            <a:pPr algn="l"/>
            <a:endParaRPr lang="en-US" dirty="0">
              <a:latin typeface="Century Gothic" panose="020B0502020202020204" pitchFamily="34" charset="0"/>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16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lang="en-GB" sz="1400" dirty="0">
                <a:solidFill>
                  <a:prstClr val="white"/>
                </a:solidFill>
                <a:latin typeface="Century Gothic" panose="020B0502020202020204" pitchFamily="34" charset="0"/>
              </a:rPr>
              <a:t>11</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[er]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T1.2 Week 4 Slides 2-4; 8-9</a:t>
            </a:r>
          </a:p>
        </p:txBody>
      </p:sp>
    </p:spTree>
    <p:extLst>
      <p:ext uri="{BB962C8B-B14F-4D97-AF65-F5344CB8AC3E}">
        <p14:creationId xmlns:p14="http://schemas.microsoft.com/office/powerpoint/2010/main" val="845650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BFCD4F8-9A9D-EF4A-BC1A-1C58D48C4E5E}"/>
              </a:ext>
            </a:extLst>
          </p:cNvPr>
          <p:cNvSpPr>
            <a:spLocks noGrp="1"/>
          </p:cNvSpPr>
          <p:nvPr>
            <p:ph type="title"/>
          </p:nvPr>
        </p:nvSpPr>
        <p:spPr>
          <a:xfrm>
            <a:off x="5164775" y="0"/>
            <a:ext cx="1899659" cy="1459096"/>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71110" y="1547822"/>
            <a:ext cx="3802879" cy="293017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881716" y="616835"/>
            <a:ext cx="255711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schw</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sp>
        <p:nvSpPr>
          <p:cNvPr id="6" name="Rectangle 5"/>
          <p:cNvSpPr/>
          <p:nvPr/>
        </p:nvSpPr>
        <p:spPr>
          <a:xfrm>
            <a:off x="8915201" y="3434327"/>
            <a:ext cx="270359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nen</a:t>
            </a:r>
            <a:endParaRPr lang="en-GB" sz="5400" dirty="0">
              <a:solidFill>
                <a:srgbClr val="002060"/>
              </a:solidFill>
              <a:latin typeface="Century Gothic" panose="020B0502020202020204" pitchFamily="34" charset="0"/>
            </a:endParaRPr>
          </a:p>
        </p:txBody>
      </p:sp>
      <p:sp>
        <p:nvSpPr>
          <p:cNvPr id="7" name="Rectangle 6"/>
          <p:cNvSpPr/>
          <p:nvPr/>
        </p:nvSpPr>
        <p:spPr>
          <a:xfrm>
            <a:off x="4918452" y="4526243"/>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st</a:t>
            </a:r>
            <a:endParaRPr lang="en-GB" sz="5400" i="1" dirty="0">
              <a:solidFill>
                <a:srgbClr val="002060"/>
              </a:solidFill>
              <a:latin typeface="Century Gothic" panose="020B0502020202020204" pitchFamily="34" charset="0"/>
            </a:endParaRPr>
          </a:p>
        </p:txBody>
      </p:sp>
      <p:sp>
        <p:nvSpPr>
          <p:cNvPr id="8" name="Rectangle 7"/>
          <p:cNvSpPr/>
          <p:nvPr/>
        </p:nvSpPr>
        <p:spPr>
          <a:xfrm>
            <a:off x="286028" y="3532936"/>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z</a:t>
            </a:r>
            <a:endParaRPr lang="en-GB" sz="5400" dirty="0">
              <a:solidFill>
                <a:srgbClr val="002060"/>
              </a:solidFill>
              <a:latin typeface="Century Gothic" panose="020B0502020202020204" pitchFamily="34" charset="0"/>
            </a:endParaRPr>
          </a:p>
        </p:txBody>
      </p:sp>
      <p:sp>
        <p:nvSpPr>
          <p:cNvPr id="9" name="Rectangle 8"/>
          <p:cNvSpPr/>
          <p:nvPr/>
        </p:nvSpPr>
        <p:spPr>
          <a:xfrm>
            <a:off x="9353126" y="624492"/>
            <a:ext cx="182774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er</a:t>
            </a:r>
            <a:r>
              <a:rPr lang="en-GB" sz="5400" dirty="0">
                <a:solidFill>
                  <a:srgbClr val="002060"/>
                </a:solidFill>
                <a:latin typeface="Century Gothic" panose="020B0502020202020204" pitchFamily="34" charset="0"/>
              </a:rPr>
              <a:t>?</a:t>
            </a:r>
          </a:p>
        </p:txBody>
      </p:sp>
      <p:pic>
        <p:nvPicPr>
          <p:cNvPr id="10" name="Picture 9" descr="boy pointing to another boy"/>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7843" y="1666121"/>
            <a:ext cx="3213526" cy="2206070"/>
          </a:xfrm>
          <a:prstGeom prst="rect">
            <a:avLst/>
          </a:prstGeom>
        </p:spPr>
      </p:pic>
      <p:pic>
        <p:nvPicPr>
          <p:cNvPr id="2" name="Picture 1" descr="hear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89243" y="4621250"/>
            <a:ext cx="1410222" cy="1309156"/>
          </a:xfrm>
          <a:prstGeom prst="rect">
            <a:avLst/>
          </a:prstGeom>
        </p:spPr>
      </p:pic>
      <p:pic>
        <p:nvPicPr>
          <p:cNvPr id="3" name="Picture 2" descr="girl learning"/>
          <p:cNvPicPr>
            <a:picLocks noChangeAspect="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90642" y="4380683"/>
            <a:ext cx="1790289" cy="1790289"/>
          </a:xfrm>
          <a:prstGeom prst="rect">
            <a:avLst/>
          </a:prstGeom>
        </p:spPr>
      </p:pic>
      <p:pic>
        <p:nvPicPr>
          <p:cNvPr id="11" name="Picture 10" descr="man lifting a box"/>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8801" y="1540165"/>
            <a:ext cx="1531106" cy="1531106"/>
          </a:xfrm>
          <a:prstGeom prst="rect">
            <a:avLst/>
          </a:prstGeom>
        </p:spPr>
      </p:pic>
      <p:pic>
        <p:nvPicPr>
          <p:cNvPr id="12" name="Picture 11" descr="number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26671" y="5409411"/>
            <a:ext cx="473318" cy="675679"/>
          </a:xfrm>
          <a:prstGeom prst="rect">
            <a:avLst/>
          </a:prstGeom>
        </p:spPr>
      </p:pic>
      <p:pic>
        <p:nvPicPr>
          <p:cNvPr id="13" name="Picture 12" descr="silhouette with question mark"/>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06734" y="1570848"/>
            <a:ext cx="1320528" cy="1250100"/>
          </a:xfrm>
          <a:prstGeom prst="rect">
            <a:avLst/>
          </a:prstGeom>
        </p:spPr>
      </p:pic>
      <p:sp>
        <p:nvSpPr>
          <p:cNvPr id="14" name="TextBox 13"/>
          <p:cNvSpPr txBox="1"/>
          <p:nvPr/>
        </p:nvSpPr>
        <p:spPr>
          <a:xfrm>
            <a:off x="6114606" y="5337625"/>
            <a:ext cx="841409" cy="400110"/>
          </a:xfrm>
          <a:prstGeom prst="rect">
            <a:avLst/>
          </a:prstGeom>
          <a:noFill/>
        </p:spPr>
        <p:txBody>
          <a:bodyPr wrap="square" rtlCol="0">
            <a:spAutoFit/>
          </a:bodyPr>
          <a:lstStyle/>
          <a:p>
            <a:r>
              <a:rPr lang="en-GB" sz="2000" b="1" dirty="0" err="1">
                <a:solidFill>
                  <a:srgbClr val="FF0000"/>
                </a:solidFill>
                <a:latin typeface="Century Gothic" panose="020B0502020202020204" pitchFamily="34" charset="0"/>
              </a:rPr>
              <a:t>st</a:t>
            </a:r>
            <a:endParaRPr lang="en-GB" sz="2000"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189337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er sourc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er source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4" name="schw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schw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5" name="wer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5" name="wer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6" name="Herz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subTnLst>
                                    <p:audio>
                                      <p:cMediaNode>
                                        <p:cTn display="0" masterRel="sameClick">
                                          <p:stCondLst>
                                            <p:cond evt="begin" delay="0">
                                              <p:tn val="43"/>
                                            </p:cond>
                                          </p:stCondLst>
                                          <p:endCondLst>
                                            <p:cond evt="onStopAudio" delay="0">
                                              <p:tgtEl>
                                                <p:sldTgt/>
                                              </p:tgtEl>
                                            </p:cond>
                                          </p:endCondLst>
                                        </p:cTn>
                                        <p:tgtEl>
                                          <p:sndTgt r:embed="rId6" name="Herz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subTnLst>
                                    <p:audio>
                                      <p:cMediaNode>
                                        <p:cTn display="0" masterRel="sameClick">
                                          <p:stCondLst>
                                            <p:cond evt="begin" delay="0">
                                              <p:tn val="48"/>
                                            </p:cond>
                                          </p:stCondLst>
                                          <p:endCondLst>
                                            <p:cond evt="onStopAudio" delay="0">
                                              <p:tgtEl>
                                                <p:sldTgt/>
                                              </p:tgtEl>
                                            </p:cond>
                                          </p:endCondLst>
                                        </p:cTn>
                                        <p:tgtEl>
                                          <p:sndTgt r:embed="rId7" name="ers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subTnLst>
                                    <p:audio>
                                      <p:cMediaNode>
                                        <p:cTn display="0" masterRel="sameClick">
                                          <p:stCondLst>
                                            <p:cond evt="begin" delay="0">
                                              <p:tn val="53"/>
                                            </p:cond>
                                          </p:stCondLst>
                                          <p:endCondLst>
                                            <p:cond evt="onStopAudio" delay="0">
                                              <p:tgtEl>
                                                <p:sldTgt/>
                                              </p:tgtEl>
                                            </p:cond>
                                          </p:endCondLst>
                                        </p:cTn>
                                        <p:tgtEl>
                                          <p:sndTgt r:embed="rId7" name="erst new.wav"/>
                                        </p:tgtEl>
                                      </p:cMediaNode>
                                    </p:audio>
                                  </p:subTnLst>
                                </p:cTn>
                              </p:par>
                              <p:par>
                                <p:cTn id="56" presetID="10"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8" name="lernen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8" name="ler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5" grpId="0"/>
      <p:bldP spid="6" grpId="0"/>
      <p:bldP spid="7" grpId="0"/>
      <p:bldP spid="8" grpId="0"/>
      <p:bldP spid="9"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3869-239C-C649-BFC0-CAA6DA8886C7}"/>
              </a:ext>
            </a:extLst>
          </p:cNvPr>
          <p:cNvSpPr>
            <a:spLocks noGrp="1"/>
          </p:cNvSpPr>
          <p:nvPr>
            <p:ph type="title"/>
          </p:nvPr>
        </p:nvSpPr>
        <p:spPr>
          <a:xfrm>
            <a:off x="5186168" y="-139805"/>
            <a:ext cx="1856874" cy="1722609"/>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71110" y="1547822"/>
            <a:ext cx="3802879" cy="293017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881716" y="616835"/>
            <a:ext cx="255711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schw</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sp>
        <p:nvSpPr>
          <p:cNvPr id="6" name="Rectangle 5"/>
          <p:cNvSpPr/>
          <p:nvPr/>
        </p:nvSpPr>
        <p:spPr>
          <a:xfrm>
            <a:off x="8915201" y="3434327"/>
            <a:ext cx="270359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nen</a:t>
            </a:r>
            <a:endParaRPr lang="en-GB" sz="5400" dirty="0">
              <a:solidFill>
                <a:srgbClr val="002060"/>
              </a:solidFill>
              <a:latin typeface="Century Gothic" panose="020B0502020202020204" pitchFamily="34" charset="0"/>
            </a:endParaRPr>
          </a:p>
        </p:txBody>
      </p:sp>
      <p:sp>
        <p:nvSpPr>
          <p:cNvPr id="7" name="Rectangle 6"/>
          <p:cNvSpPr/>
          <p:nvPr/>
        </p:nvSpPr>
        <p:spPr>
          <a:xfrm>
            <a:off x="4918452" y="4526243"/>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st</a:t>
            </a:r>
            <a:endParaRPr lang="en-GB" sz="5400" i="1" dirty="0">
              <a:solidFill>
                <a:srgbClr val="002060"/>
              </a:solidFill>
              <a:latin typeface="Century Gothic" panose="020B0502020202020204" pitchFamily="34" charset="0"/>
            </a:endParaRPr>
          </a:p>
        </p:txBody>
      </p:sp>
      <p:sp>
        <p:nvSpPr>
          <p:cNvPr id="8" name="Rectangle 7"/>
          <p:cNvSpPr/>
          <p:nvPr/>
        </p:nvSpPr>
        <p:spPr>
          <a:xfrm>
            <a:off x="286028" y="3532936"/>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z</a:t>
            </a:r>
            <a:endParaRPr lang="en-GB" sz="5400" dirty="0">
              <a:solidFill>
                <a:srgbClr val="002060"/>
              </a:solidFill>
              <a:latin typeface="Century Gothic" panose="020B0502020202020204" pitchFamily="34" charset="0"/>
            </a:endParaRPr>
          </a:p>
        </p:txBody>
      </p:sp>
      <p:sp>
        <p:nvSpPr>
          <p:cNvPr id="9" name="Rectangle 8"/>
          <p:cNvSpPr/>
          <p:nvPr/>
        </p:nvSpPr>
        <p:spPr>
          <a:xfrm>
            <a:off x="9353126" y="624492"/>
            <a:ext cx="182774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er</a:t>
            </a:r>
            <a:r>
              <a:rPr lang="en-GB" sz="5400" dirty="0">
                <a:solidFill>
                  <a:srgbClr val="002060"/>
                </a:solidFill>
                <a:latin typeface="Century Gothic" panose="020B0502020202020204" pitchFamily="34" charset="0"/>
              </a:rPr>
              <a:t>?</a:t>
            </a:r>
          </a:p>
        </p:txBody>
      </p:sp>
      <p:pic>
        <p:nvPicPr>
          <p:cNvPr id="10" name="Picture 9" descr="boy pointing to another boy"/>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7843" y="1666121"/>
            <a:ext cx="3213526" cy="2206070"/>
          </a:xfrm>
          <a:prstGeom prst="rect">
            <a:avLst/>
          </a:prstGeom>
        </p:spPr>
      </p:pic>
    </p:spTree>
    <p:extLst>
      <p:ext uri="{BB962C8B-B14F-4D97-AF65-F5344CB8AC3E}">
        <p14:creationId xmlns:p14="http://schemas.microsoft.com/office/powerpoint/2010/main" val="35434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r sourc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er source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4" name="schw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5" name="w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6" name="Herz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7" name="ers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8" name="ler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7A8F9-D29D-D440-B72F-D59007DA62FD}"/>
              </a:ext>
            </a:extLst>
          </p:cNvPr>
          <p:cNvSpPr>
            <a:spLocks noGrp="1"/>
          </p:cNvSpPr>
          <p:nvPr>
            <p:ph type="title"/>
          </p:nvPr>
        </p:nvSpPr>
        <p:spPr>
          <a:xfrm>
            <a:off x="5092785" y="-70149"/>
            <a:ext cx="2037884" cy="1610314"/>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71110" y="1547822"/>
            <a:ext cx="3802879" cy="293017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881716" y="616835"/>
            <a:ext cx="255711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8915201" y="3434327"/>
            <a:ext cx="270359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4918452" y="4526243"/>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286028" y="3532936"/>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353126" y="624492"/>
            <a:ext cx="182774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0" name="Picture 9" descr="boy pointing to another boy"/>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7843" y="1666121"/>
            <a:ext cx="3213526" cy="2206070"/>
          </a:xfrm>
          <a:prstGeom prst="rect">
            <a:avLst/>
          </a:prstGeom>
        </p:spPr>
      </p:pic>
    </p:spTree>
    <p:extLst>
      <p:ext uri="{BB962C8B-B14F-4D97-AF65-F5344CB8AC3E}">
        <p14:creationId xmlns:p14="http://schemas.microsoft.com/office/powerpoint/2010/main" val="42781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11436744" cy="5016758"/>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a:t>
            </a:r>
            <a:r>
              <a:rPr lang="en-GB" sz="2000" dirty="0" err="1">
                <a:solidFill>
                  <a:srgbClr val="115076"/>
                </a:solidFill>
                <a:latin typeface="Century Gothic" panose="020B0502020202020204" pitchFamily="34" charset="0"/>
              </a:rPr>
              <a:t>er</a:t>
            </a:r>
            <a:r>
              <a:rPr lang="en-GB" sz="2000" dirty="0">
                <a:solidFill>
                  <a:srgbClr val="115076"/>
                </a:solidFill>
                <a:latin typeface="Century Gothic" panose="020B0502020202020204" pitchFamily="34" charset="0"/>
              </a:rPr>
              <a:t>] sounds like the two German vowels [e] [a] spoken together quickly, when [</a:t>
            </a:r>
            <a:r>
              <a:rPr lang="en-GB" sz="2000" dirty="0" err="1">
                <a:solidFill>
                  <a:srgbClr val="115076"/>
                </a:solidFill>
                <a:latin typeface="Century Gothic" panose="020B0502020202020204" pitchFamily="34" charset="0"/>
              </a:rPr>
              <a:t>er</a:t>
            </a:r>
            <a:r>
              <a:rPr lang="en-GB" sz="2000" dirty="0">
                <a:solidFill>
                  <a:srgbClr val="115076"/>
                </a:solidFill>
                <a:latin typeface="Century Gothic" panose="020B0502020202020204" pitchFamily="34" charset="0"/>
              </a:rPr>
              <a:t>] starts a word OR is the stressed syllable.</a:t>
            </a:r>
            <a:br>
              <a:rPr lang="en-GB" sz="2000" dirty="0">
                <a:solidFill>
                  <a:srgbClr val="115076"/>
                </a:solidFill>
                <a:latin typeface="Century Gothic" panose="020B0502020202020204" pitchFamily="34" charset="0"/>
              </a:rPr>
            </a:br>
            <a:br>
              <a:rPr lang="en-GB" sz="2000" dirty="0">
                <a:solidFill>
                  <a:srgbClr val="115076"/>
                </a:solidFill>
                <a:latin typeface="Century Gothic" panose="020B0502020202020204" pitchFamily="34" charset="0"/>
              </a:rPr>
            </a:br>
            <a:r>
              <a:rPr lang="en-GB" sz="2000" dirty="0">
                <a:solidFill>
                  <a:srgbClr val="115076"/>
                </a:solidFill>
                <a:latin typeface="Century Gothic" panose="020B0502020202020204" pitchFamily="34" charset="0"/>
              </a:rPr>
              <a:t>					</a:t>
            </a:r>
          </a:p>
          <a:p>
            <a:br>
              <a:rPr lang="en-GB" sz="2000" dirty="0">
                <a:solidFill>
                  <a:srgbClr val="115076"/>
                </a:solidFill>
                <a:latin typeface="Century Gothic" panose="020B0502020202020204" pitchFamily="34" charset="0"/>
              </a:rPr>
            </a:br>
            <a:br>
              <a:rPr lang="en-GB" sz="2000" dirty="0">
                <a:solidFill>
                  <a:srgbClr val="115076"/>
                </a:solidFill>
                <a:latin typeface="Century Gothic" panose="020B0502020202020204" pitchFamily="34" charset="0"/>
              </a:rPr>
            </a:br>
            <a:r>
              <a:rPr lang="en-GB" sz="2000" dirty="0">
                <a:solidFill>
                  <a:srgbClr val="115076"/>
                </a:solidFill>
                <a:latin typeface="Century Gothic" panose="020B0502020202020204" pitchFamily="34" charset="0"/>
              </a:rPr>
              <a:t>[</a:t>
            </a:r>
            <a:r>
              <a:rPr lang="en-GB" sz="2000" dirty="0" err="1">
                <a:solidFill>
                  <a:srgbClr val="115076"/>
                </a:solidFill>
                <a:latin typeface="Century Gothic" panose="020B0502020202020204" pitchFamily="34" charset="0"/>
              </a:rPr>
              <a:t>er</a:t>
            </a:r>
            <a:r>
              <a:rPr lang="en-GB" sz="2000" dirty="0">
                <a:solidFill>
                  <a:srgbClr val="115076"/>
                </a:solidFill>
                <a:latin typeface="Century Gothic" panose="020B0502020202020204" pitchFamily="34" charset="0"/>
              </a:rPr>
              <a:t>] sounds like the English ‘uh’ in other instances.</a:t>
            </a:r>
            <a:br>
              <a:rPr lang="en-GB" sz="2000" dirty="0">
                <a:solidFill>
                  <a:srgbClr val="115076"/>
                </a:solidFill>
                <a:latin typeface="Century Gothic" panose="020B0502020202020204" pitchFamily="34" charset="0"/>
              </a:rPr>
            </a:br>
            <a:r>
              <a:rPr lang="en-GB" sz="2000" dirty="0">
                <a:solidFill>
                  <a:srgbClr val="115076"/>
                </a:solidFill>
                <a:latin typeface="Century Gothic" panose="020B0502020202020204" pitchFamily="34" charset="0"/>
              </a:rPr>
              <a:t>It is similar to the German final [-e] but you drop your jaw and pull your tongue back.</a:t>
            </a:r>
            <a:br>
              <a:rPr lang="en-GB" sz="2000" dirty="0">
                <a:solidFill>
                  <a:srgbClr val="115076"/>
                </a:solidFill>
                <a:latin typeface="Century Gothic" panose="020B0502020202020204" pitchFamily="34" charset="0"/>
              </a:rPr>
            </a:br>
            <a:br>
              <a:rPr lang="en-GB" sz="2000" dirty="0">
                <a:solidFill>
                  <a:srgbClr val="115076"/>
                </a:solidFill>
                <a:latin typeface="Century Gothic" panose="020B0502020202020204" pitchFamily="34" charset="0"/>
              </a:rPr>
            </a:br>
            <a:r>
              <a:rPr lang="en-GB" sz="2000" dirty="0">
                <a:solidFill>
                  <a:srgbClr val="115076"/>
                </a:solidFill>
                <a:latin typeface="Century Gothic" panose="020B0502020202020204" pitchFamily="34" charset="0"/>
              </a:rPr>
              <a:t>	</a:t>
            </a:r>
          </a:p>
          <a:p>
            <a:r>
              <a:rPr lang="en-GB" sz="2000" b="1" dirty="0">
                <a:solidFill>
                  <a:srgbClr val="115076"/>
                </a:solidFill>
                <a:latin typeface="Century Gothic" panose="020B0502020202020204" pitchFamily="34" charset="0"/>
              </a:rPr>
              <a:t>	</a:t>
            </a:r>
            <a:r>
              <a:rPr lang="en-GB" sz="2000" dirty="0">
                <a:solidFill>
                  <a:srgbClr val="115076"/>
                </a:solidFill>
                <a:latin typeface="Century Gothic" panose="020B0502020202020204" pitchFamily="34" charset="0"/>
              </a:rPr>
              <a:t>		</a:t>
            </a:r>
            <a:endParaRPr lang="en-GB" sz="2000" b="1"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p>
            <a:r>
              <a:rPr lang="en-GB" sz="2000" dirty="0">
                <a:solidFill>
                  <a:srgbClr val="115076"/>
                </a:solidFill>
                <a:latin typeface="Century Gothic" panose="020B0502020202020204" pitchFamily="34" charset="0"/>
              </a:rPr>
              <a:t>	</a:t>
            </a:r>
          </a:p>
          <a:p>
            <a:r>
              <a:rPr lang="en-GB" sz="2000" dirty="0">
                <a:solidFill>
                  <a:srgbClr val="115076"/>
                </a:solidFill>
                <a:latin typeface="Century Gothic" panose="020B0502020202020204" pitchFamily="34" charset="0"/>
              </a:rPr>
              <a:t>				</a:t>
            </a:r>
            <a:endParaRPr lang="en-US" sz="2800" b="1" dirty="0">
              <a:solidFill>
                <a:srgbClr val="115076"/>
              </a:solidFill>
              <a:latin typeface="Century Gothic" panose="020B0502020202020204" pitchFamily="34" charset="0"/>
            </a:endParaRPr>
          </a:p>
        </p:txBody>
      </p:sp>
      <p:pic>
        <p:nvPicPr>
          <p:cNvPr id="6" name="Picture 5" descr="A picture containing drawing&#10;&#10;Description automatically generated">
            <a:extLst>
              <a:ext uri="{FF2B5EF4-FFF2-40B4-BE49-F238E27FC236}">
                <a16:creationId xmlns:a16="http://schemas.microsoft.com/office/drawing/2014/main" id="{9F295128-CB8D-4227-9EBF-625DD3D24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7905" y="5599229"/>
            <a:ext cx="617507" cy="57325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4298" y="1976219"/>
            <a:ext cx="1281724" cy="90655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0248" y="2162260"/>
            <a:ext cx="1652338" cy="826169"/>
          </a:xfrm>
          <a:prstGeom prst="rect">
            <a:avLst/>
          </a:prstGeom>
        </p:spPr>
      </p:pic>
      <p:sp>
        <p:nvSpPr>
          <p:cNvPr id="11" name="Action Button: Custom 16">
            <a:hlinkClick r:id="" action="ppaction://noaction" highlightClick="1">
              <a:snd r:embed="rId7" name="8. 1. der Berg.wav"/>
            </a:hlinkClick>
            <a:extLst>
              <a:ext uri="{FF2B5EF4-FFF2-40B4-BE49-F238E27FC236}">
                <a16:creationId xmlns:a16="http://schemas.microsoft.com/office/drawing/2014/main" id="{3B418770-1E72-B240-9307-3BBF955557C6}"/>
              </a:ext>
            </a:extLst>
          </p:cNvPr>
          <p:cNvSpPr/>
          <p:nvPr/>
        </p:nvSpPr>
        <p:spPr>
          <a:xfrm>
            <a:off x="476197" y="22155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8" name="8. 2. die Ferien.wav"/>
            </a:hlinkClick>
            <a:extLst>
              <a:ext uri="{FF2B5EF4-FFF2-40B4-BE49-F238E27FC236}">
                <a16:creationId xmlns:a16="http://schemas.microsoft.com/office/drawing/2014/main" id="{F18D09F0-0D24-5B4F-A26E-132DCCD8073A}"/>
              </a:ext>
            </a:extLst>
          </p:cNvPr>
          <p:cNvSpPr/>
          <p:nvPr/>
        </p:nvSpPr>
        <p:spPr>
          <a:xfrm>
            <a:off x="4999301" y="219649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9" name="8. 3. dieser Mann.wav"/>
            </a:hlinkClick>
            <a:extLst>
              <a:ext uri="{FF2B5EF4-FFF2-40B4-BE49-F238E27FC236}">
                <a16:creationId xmlns:a16="http://schemas.microsoft.com/office/drawing/2014/main" id="{747EFDEF-0DCF-DB44-BBF0-27990DDE521B}"/>
              </a:ext>
            </a:extLst>
          </p:cNvPr>
          <p:cNvSpPr/>
          <p:nvPr/>
        </p:nvSpPr>
        <p:spPr>
          <a:xfrm>
            <a:off x="474119" y="412141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4" name="Action Button: Custom 13">
            <a:hlinkClick r:id="" action="ppaction://noaction" highlightClick="1">
              <a:snd r:embed="rId10" name="8. 4. ein letzter Blick.wav"/>
            </a:hlinkClick>
            <a:extLst>
              <a:ext uri="{FF2B5EF4-FFF2-40B4-BE49-F238E27FC236}">
                <a16:creationId xmlns:a16="http://schemas.microsoft.com/office/drawing/2014/main" id="{408DED6B-8D00-7843-820C-3A35CED50594}"/>
              </a:ext>
            </a:extLst>
          </p:cNvPr>
          <p:cNvSpPr/>
          <p:nvPr/>
        </p:nvSpPr>
        <p:spPr>
          <a:xfrm>
            <a:off x="4999301" y="412141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Action Button: Custom 16">
            <a:hlinkClick r:id="" action="ppaction://noaction" highlightClick="1">
              <a:snd r:embed="rId11" name="8. 5. bitte.wav"/>
            </a:hlinkClick>
            <a:extLst>
              <a:ext uri="{FF2B5EF4-FFF2-40B4-BE49-F238E27FC236}">
                <a16:creationId xmlns:a16="http://schemas.microsoft.com/office/drawing/2014/main" id="{25121CCC-82F7-F14F-B30E-8A5AD31BE634}"/>
              </a:ext>
            </a:extLst>
          </p:cNvPr>
          <p:cNvSpPr/>
          <p:nvPr/>
        </p:nvSpPr>
        <p:spPr>
          <a:xfrm>
            <a:off x="474119" y="537968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6" name="Action Button: Custom 16">
            <a:hlinkClick r:id="" action="ppaction://noaction" highlightClick="1">
              <a:snd r:embed="rId12" name="8. 6. liebe.wav"/>
            </a:hlinkClick>
            <a:extLst>
              <a:ext uri="{FF2B5EF4-FFF2-40B4-BE49-F238E27FC236}">
                <a16:creationId xmlns:a16="http://schemas.microsoft.com/office/drawing/2014/main" id="{DA5FAA28-0FFE-FD44-82BD-8BEA8CA05A2D}"/>
              </a:ext>
            </a:extLst>
          </p:cNvPr>
          <p:cNvSpPr/>
          <p:nvPr/>
        </p:nvSpPr>
        <p:spPr>
          <a:xfrm>
            <a:off x="5006034" y="53411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37723" y="4530212"/>
            <a:ext cx="617508" cy="649059"/>
          </a:xfrm>
          <a:prstGeom prst="rect">
            <a:avLst/>
          </a:prstGeom>
        </p:spPr>
      </p:pic>
      <p:sp>
        <p:nvSpPr>
          <p:cNvPr id="18" name="Right Arrow 17"/>
          <p:cNvSpPr/>
          <p:nvPr/>
        </p:nvSpPr>
        <p:spPr>
          <a:xfrm rot="1145296">
            <a:off x="1758602" y="4640347"/>
            <a:ext cx="615461" cy="123035"/>
          </a:xfrm>
          <a:prstGeom prst="rightArrow">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p:cNvSpPr/>
          <p:nvPr/>
        </p:nvSpPr>
        <p:spPr>
          <a:xfrm rot="9918009">
            <a:off x="3066618" y="4651237"/>
            <a:ext cx="615461" cy="145982"/>
          </a:xfrm>
          <a:prstGeom prst="rightArrow">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5516228" y="4220918"/>
            <a:ext cx="5566797" cy="400110"/>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[one last look – one last minute]</a:t>
            </a:r>
          </a:p>
        </p:txBody>
      </p:sp>
      <p:sp>
        <p:nvSpPr>
          <p:cNvPr id="21" name="TextBox 20"/>
          <p:cNvSpPr txBox="1"/>
          <p:nvPr/>
        </p:nvSpPr>
        <p:spPr>
          <a:xfrm>
            <a:off x="1049505" y="5599229"/>
            <a:ext cx="3202298" cy="400110"/>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[please - bitter]</a:t>
            </a:r>
          </a:p>
        </p:txBody>
      </p:sp>
      <p:sp>
        <p:nvSpPr>
          <p:cNvPr id="23" name="TextBox 22"/>
          <p:cNvSpPr txBox="1"/>
          <p:nvPr/>
        </p:nvSpPr>
        <p:spPr>
          <a:xfrm>
            <a:off x="6399414" y="5618538"/>
            <a:ext cx="3202298" cy="400110"/>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[rather]</a:t>
            </a:r>
          </a:p>
        </p:txBody>
      </p:sp>
      <p:sp>
        <p:nvSpPr>
          <p:cNvPr id="22" name="TextBox 21">
            <a:extLst>
              <a:ext uri="{FF2B5EF4-FFF2-40B4-BE49-F238E27FC236}">
                <a16:creationId xmlns:a16="http://schemas.microsoft.com/office/drawing/2014/main" id="{C03415A4-3B0D-4E6D-92A0-ED9981941204}"/>
              </a:ext>
            </a:extLst>
          </p:cNvPr>
          <p:cNvSpPr txBox="1"/>
          <p:nvPr/>
        </p:nvSpPr>
        <p:spPr>
          <a:xfrm>
            <a:off x="1060256" y="4141891"/>
            <a:ext cx="3427330" cy="400110"/>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[this man – this woman]</a:t>
            </a:r>
          </a:p>
        </p:txBody>
      </p:sp>
      <p:sp>
        <p:nvSpPr>
          <p:cNvPr id="7" name="Rectangle 6">
            <a:extLst>
              <a:ext uri="{FF2B5EF4-FFF2-40B4-BE49-F238E27FC236}">
                <a16:creationId xmlns:a16="http://schemas.microsoft.com/office/drawing/2014/main" id="{D0295D61-EDDB-45ED-BDBB-3FDF325D95C6}"/>
              </a:ext>
            </a:extLst>
          </p:cNvPr>
          <p:cNvSpPr/>
          <p:nvPr/>
        </p:nvSpPr>
        <p:spPr>
          <a:xfrm>
            <a:off x="988111" y="2246635"/>
            <a:ext cx="1239442" cy="400110"/>
          </a:xfrm>
          <a:prstGeom prst="rect">
            <a:avLst/>
          </a:prstGeom>
        </p:spPr>
        <p:txBody>
          <a:bodyPr wrap="none">
            <a:spAutoFit/>
          </a:bodyPr>
          <a:lstStyle/>
          <a:p>
            <a:r>
              <a:rPr lang="en-GB" sz="2000" dirty="0">
                <a:solidFill>
                  <a:srgbClr val="115076"/>
                </a:solidFill>
                <a:latin typeface="Century Gothic" panose="020B0502020202020204" pitchFamily="34" charset="0"/>
              </a:rPr>
              <a:t>d</a:t>
            </a:r>
            <a:r>
              <a:rPr lang="en-GB" sz="2000" b="1" u="sng" dirty="0">
                <a:solidFill>
                  <a:srgbClr val="115076"/>
                </a:solidFill>
                <a:latin typeface="Century Gothic" panose="020B0502020202020204" pitchFamily="34" charset="0"/>
              </a:rPr>
              <a:t>er</a:t>
            </a:r>
            <a:r>
              <a:rPr lang="en-GB" sz="2000" dirty="0">
                <a:solidFill>
                  <a:srgbClr val="115076"/>
                </a:solidFill>
                <a:latin typeface="Century Gothic" panose="020B0502020202020204" pitchFamily="34" charset="0"/>
              </a:rPr>
              <a:t> B</a:t>
            </a:r>
            <a:r>
              <a:rPr lang="en-GB" sz="2000" b="1" u="sng" dirty="0">
                <a:solidFill>
                  <a:srgbClr val="115076"/>
                </a:solidFill>
                <a:latin typeface="Century Gothic" panose="020B0502020202020204" pitchFamily="34" charset="0"/>
              </a:rPr>
              <a:t>er</a:t>
            </a:r>
            <a:r>
              <a:rPr lang="en-GB" sz="2000" dirty="0">
                <a:solidFill>
                  <a:srgbClr val="115076"/>
                </a:solidFill>
                <a:latin typeface="Century Gothic" panose="020B0502020202020204" pitchFamily="34" charset="0"/>
              </a:rPr>
              <a:t>g</a:t>
            </a:r>
            <a:endParaRPr lang="en-GB" dirty="0"/>
          </a:p>
        </p:txBody>
      </p:sp>
      <p:sp>
        <p:nvSpPr>
          <p:cNvPr id="9" name="Rectangle 8">
            <a:extLst>
              <a:ext uri="{FF2B5EF4-FFF2-40B4-BE49-F238E27FC236}">
                <a16:creationId xmlns:a16="http://schemas.microsoft.com/office/drawing/2014/main" id="{D0BD1F61-0293-4F21-B018-3E319097B01A}"/>
              </a:ext>
            </a:extLst>
          </p:cNvPr>
          <p:cNvSpPr/>
          <p:nvPr/>
        </p:nvSpPr>
        <p:spPr>
          <a:xfrm>
            <a:off x="5587401" y="2229418"/>
            <a:ext cx="1393330" cy="400110"/>
          </a:xfrm>
          <a:prstGeom prst="rect">
            <a:avLst/>
          </a:prstGeom>
        </p:spPr>
        <p:txBody>
          <a:bodyPr wrap="none">
            <a:spAutoFit/>
          </a:bodyPr>
          <a:lstStyle/>
          <a:p>
            <a:pPr lvl="0"/>
            <a:r>
              <a:rPr lang="en-GB" sz="2000" dirty="0">
                <a:solidFill>
                  <a:srgbClr val="115076"/>
                </a:solidFill>
                <a:latin typeface="Century Gothic" panose="020B0502020202020204" pitchFamily="34" charset="0"/>
              </a:rPr>
              <a:t>die </a:t>
            </a:r>
            <a:r>
              <a:rPr lang="en-GB" sz="2000" dirty="0" err="1">
                <a:solidFill>
                  <a:srgbClr val="115076"/>
                </a:solidFill>
                <a:latin typeface="Century Gothic" panose="020B0502020202020204" pitchFamily="34" charset="0"/>
              </a:rPr>
              <a:t>F</a:t>
            </a:r>
            <a:r>
              <a:rPr lang="en-GB" sz="2000" b="1" u="sng" dirty="0" err="1">
                <a:solidFill>
                  <a:srgbClr val="115076"/>
                </a:solidFill>
                <a:latin typeface="Century Gothic" panose="020B0502020202020204" pitchFamily="34" charset="0"/>
              </a:rPr>
              <a:t>er</a:t>
            </a:r>
            <a:r>
              <a:rPr lang="en-GB" sz="2000" dirty="0" err="1">
                <a:solidFill>
                  <a:srgbClr val="115076"/>
                </a:solidFill>
                <a:latin typeface="Century Gothic" panose="020B0502020202020204" pitchFamily="34" charset="0"/>
              </a:rPr>
              <a:t>ien</a:t>
            </a:r>
            <a:endParaRPr lang="en-GB" sz="2000" dirty="0">
              <a:solidFill>
                <a:srgbClr val="115076"/>
              </a:solidFill>
              <a:latin typeface="Century Gothic" panose="020B0502020202020204" pitchFamily="34" charset="0"/>
            </a:endParaRPr>
          </a:p>
        </p:txBody>
      </p:sp>
      <p:sp>
        <p:nvSpPr>
          <p:cNvPr id="24" name="Rectangle 23">
            <a:extLst>
              <a:ext uri="{FF2B5EF4-FFF2-40B4-BE49-F238E27FC236}">
                <a16:creationId xmlns:a16="http://schemas.microsoft.com/office/drawing/2014/main" id="{117C994D-B111-4E8A-9603-4B9A706A4227}"/>
              </a:ext>
            </a:extLst>
          </p:cNvPr>
          <p:cNvSpPr/>
          <p:nvPr/>
        </p:nvSpPr>
        <p:spPr>
          <a:xfrm>
            <a:off x="1060256" y="3815418"/>
            <a:ext cx="3260829" cy="400110"/>
          </a:xfrm>
          <a:prstGeom prst="rect">
            <a:avLst/>
          </a:prstGeom>
        </p:spPr>
        <p:txBody>
          <a:bodyPr wrap="none">
            <a:spAutoFit/>
          </a:bodyPr>
          <a:lstStyle/>
          <a:p>
            <a:r>
              <a:rPr lang="en-GB" sz="2000" b="1" dirty="0" err="1">
                <a:solidFill>
                  <a:srgbClr val="115076"/>
                </a:solidFill>
                <a:latin typeface="Century Gothic" panose="020B0502020202020204" pitchFamily="34" charset="0"/>
              </a:rPr>
              <a:t>dies</a:t>
            </a:r>
            <a:r>
              <a:rPr lang="en-GB" sz="2000" b="1" u="sng" dirty="0" err="1">
                <a:solidFill>
                  <a:srgbClr val="115076"/>
                </a:solidFill>
                <a:latin typeface="Century Gothic" panose="020B0502020202020204" pitchFamily="34" charset="0"/>
              </a:rPr>
              <a:t>er</a:t>
            </a:r>
            <a:r>
              <a:rPr lang="en-GB" sz="2000" b="1" dirty="0">
                <a:solidFill>
                  <a:srgbClr val="115076"/>
                </a:solidFill>
                <a:latin typeface="Century Gothic" panose="020B0502020202020204" pitchFamily="34" charset="0"/>
              </a:rPr>
              <a:t> Mann – </a:t>
            </a:r>
            <a:r>
              <a:rPr lang="en-GB" sz="2000" b="1" dirty="0" err="1">
                <a:solidFill>
                  <a:srgbClr val="115076"/>
                </a:solidFill>
                <a:latin typeface="Century Gothic" panose="020B0502020202020204" pitchFamily="34" charset="0"/>
              </a:rPr>
              <a:t>dies</a:t>
            </a:r>
            <a:r>
              <a:rPr lang="en-GB" sz="2000" b="1" u="sng" dirty="0" err="1">
                <a:solidFill>
                  <a:srgbClr val="115076"/>
                </a:solidFill>
                <a:latin typeface="Century Gothic" panose="020B0502020202020204" pitchFamily="34" charset="0"/>
              </a:rPr>
              <a:t>e</a:t>
            </a:r>
            <a:r>
              <a:rPr lang="en-GB" sz="2000" b="1" dirty="0">
                <a:solidFill>
                  <a:srgbClr val="115076"/>
                </a:solidFill>
                <a:latin typeface="Century Gothic" panose="020B0502020202020204" pitchFamily="34" charset="0"/>
              </a:rPr>
              <a:t> Frau</a:t>
            </a:r>
            <a:endParaRPr lang="en-GB" dirty="0"/>
          </a:p>
        </p:txBody>
      </p:sp>
      <p:sp>
        <p:nvSpPr>
          <p:cNvPr id="25" name="Rectangle 24">
            <a:extLst>
              <a:ext uri="{FF2B5EF4-FFF2-40B4-BE49-F238E27FC236}">
                <a16:creationId xmlns:a16="http://schemas.microsoft.com/office/drawing/2014/main" id="{1DB06B3F-8141-482B-81AE-8F65F3999796}"/>
              </a:ext>
            </a:extLst>
          </p:cNvPr>
          <p:cNvSpPr/>
          <p:nvPr/>
        </p:nvSpPr>
        <p:spPr>
          <a:xfrm>
            <a:off x="5496885" y="3828363"/>
            <a:ext cx="4491935" cy="400110"/>
          </a:xfrm>
          <a:prstGeom prst="rect">
            <a:avLst/>
          </a:prstGeom>
        </p:spPr>
        <p:txBody>
          <a:bodyPr wrap="none">
            <a:spAutoFit/>
          </a:bodyPr>
          <a:lstStyle/>
          <a:p>
            <a:r>
              <a:rPr lang="en-GB" sz="2000" b="1" dirty="0" err="1">
                <a:solidFill>
                  <a:srgbClr val="115076"/>
                </a:solidFill>
                <a:latin typeface="Century Gothic" panose="020B0502020202020204" pitchFamily="34" charset="0"/>
              </a:rPr>
              <a:t>ein</a:t>
            </a:r>
            <a:r>
              <a:rPr lang="en-GB" sz="2000" b="1"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letzt</a:t>
            </a:r>
            <a:r>
              <a:rPr lang="en-GB" sz="2000" b="1" u="sng" dirty="0" err="1">
                <a:solidFill>
                  <a:srgbClr val="115076"/>
                </a:solidFill>
                <a:latin typeface="Century Gothic" panose="020B0502020202020204" pitchFamily="34" charset="0"/>
              </a:rPr>
              <a:t>er</a:t>
            </a:r>
            <a:r>
              <a:rPr lang="en-GB" sz="2000" b="1"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Blick</a:t>
            </a:r>
            <a:r>
              <a:rPr lang="en-GB" sz="2000" b="1" dirty="0">
                <a:solidFill>
                  <a:srgbClr val="115076"/>
                </a:solidFill>
                <a:latin typeface="Century Gothic" panose="020B0502020202020204" pitchFamily="34" charset="0"/>
              </a:rPr>
              <a:t> – </a:t>
            </a:r>
            <a:r>
              <a:rPr lang="en-GB" sz="2000" b="1" dirty="0" err="1">
                <a:solidFill>
                  <a:srgbClr val="115076"/>
                </a:solidFill>
                <a:latin typeface="Century Gothic" panose="020B0502020202020204" pitchFamily="34" charset="0"/>
              </a:rPr>
              <a:t>eine</a:t>
            </a:r>
            <a:r>
              <a:rPr lang="en-GB" sz="2000" b="1"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letzt</a:t>
            </a:r>
            <a:r>
              <a:rPr lang="en-GB" sz="2000" b="1" u="sng" dirty="0" err="1">
                <a:solidFill>
                  <a:srgbClr val="115076"/>
                </a:solidFill>
                <a:latin typeface="Century Gothic" panose="020B0502020202020204" pitchFamily="34" charset="0"/>
              </a:rPr>
              <a:t>e</a:t>
            </a:r>
            <a:r>
              <a:rPr lang="en-GB" sz="2000" b="1" dirty="0">
                <a:solidFill>
                  <a:srgbClr val="115076"/>
                </a:solidFill>
                <a:latin typeface="Century Gothic" panose="020B0502020202020204" pitchFamily="34" charset="0"/>
              </a:rPr>
              <a:t> Minute</a:t>
            </a:r>
            <a:endParaRPr lang="en-GB" dirty="0"/>
          </a:p>
        </p:txBody>
      </p:sp>
      <p:sp>
        <p:nvSpPr>
          <p:cNvPr id="26" name="Rectangle 25">
            <a:extLst>
              <a:ext uri="{FF2B5EF4-FFF2-40B4-BE49-F238E27FC236}">
                <a16:creationId xmlns:a16="http://schemas.microsoft.com/office/drawing/2014/main" id="{32FE1FC8-B763-4CAC-A150-0F575507BD0A}"/>
              </a:ext>
            </a:extLst>
          </p:cNvPr>
          <p:cNvSpPr/>
          <p:nvPr/>
        </p:nvSpPr>
        <p:spPr>
          <a:xfrm>
            <a:off x="1086733" y="5307792"/>
            <a:ext cx="2031325" cy="400110"/>
          </a:xfrm>
          <a:prstGeom prst="rect">
            <a:avLst/>
          </a:prstGeom>
        </p:spPr>
        <p:txBody>
          <a:bodyPr wrap="none">
            <a:spAutoFit/>
          </a:bodyPr>
          <a:lstStyle/>
          <a:p>
            <a:r>
              <a:rPr lang="en-GB" sz="2000" b="1" dirty="0" err="1">
                <a:solidFill>
                  <a:srgbClr val="115076"/>
                </a:solidFill>
                <a:latin typeface="Century Gothic" panose="020B0502020202020204" pitchFamily="34" charset="0"/>
              </a:rPr>
              <a:t>bitt</a:t>
            </a:r>
            <a:r>
              <a:rPr lang="en-GB" sz="2000" b="1" u="sng" dirty="0" err="1">
                <a:solidFill>
                  <a:srgbClr val="115076"/>
                </a:solidFill>
                <a:latin typeface="Century Gothic" panose="020B0502020202020204" pitchFamily="34" charset="0"/>
              </a:rPr>
              <a:t>e</a:t>
            </a:r>
            <a:r>
              <a:rPr lang="en-GB" sz="2000" b="1" dirty="0">
                <a:solidFill>
                  <a:srgbClr val="115076"/>
                </a:solidFill>
                <a:latin typeface="Century Gothic" panose="020B0502020202020204" pitchFamily="34" charset="0"/>
              </a:rPr>
              <a:t> – bitt</a:t>
            </a:r>
            <a:r>
              <a:rPr lang="en-GB" sz="2000" b="1" u="sng" dirty="0">
                <a:solidFill>
                  <a:srgbClr val="115076"/>
                </a:solidFill>
                <a:latin typeface="Century Gothic" panose="020B0502020202020204" pitchFamily="34" charset="0"/>
              </a:rPr>
              <a:t>er</a:t>
            </a:r>
            <a:r>
              <a:rPr lang="en-GB" sz="2000" dirty="0">
                <a:solidFill>
                  <a:srgbClr val="115076"/>
                </a:solidFill>
                <a:latin typeface="Century Gothic" panose="020B0502020202020204" pitchFamily="34" charset="0"/>
              </a:rPr>
              <a:t>	</a:t>
            </a:r>
            <a:endParaRPr lang="en-GB" dirty="0"/>
          </a:p>
        </p:txBody>
      </p:sp>
      <p:sp>
        <p:nvSpPr>
          <p:cNvPr id="27" name="Rectangle 26">
            <a:extLst>
              <a:ext uri="{FF2B5EF4-FFF2-40B4-BE49-F238E27FC236}">
                <a16:creationId xmlns:a16="http://schemas.microsoft.com/office/drawing/2014/main" id="{632DD1F3-078C-48CE-954D-24FBB632C3E5}"/>
              </a:ext>
            </a:extLst>
          </p:cNvPr>
          <p:cNvSpPr/>
          <p:nvPr/>
        </p:nvSpPr>
        <p:spPr>
          <a:xfrm>
            <a:off x="5516228" y="5241036"/>
            <a:ext cx="1899879" cy="400110"/>
          </a:xfrm>
          <a:prstGeom prst="rect">
            <a:avLst/>
          </a:prstGeom>
        </p:spPr>
        <p:txBody>
          <a:bodyPr wrap="none">
            <a:spAutoFit/>
          </a:bodyPr>
          <a:lstStyle/>
          <a:p>
            <a:r>
              <a:rPr lang="en-GB" sz="2000" b="1" dirty="0">
                <a:solidFill>
                  <a:srgbClr val="115076"/>
                </a:solidFill>
                <a:latin typeface="Century Gothic" panose="020B0502020202020204" pitchFamily="34" charset="0"/>
              </a:rPr>
              <a:t>Lieb</a:t>
            </a:r>
            <a:r>
              <a:rPr lang="en-GB" sz="2000" b="1" u="sng" dirty="0">
                <a:solidFill>
                  <a:srgbClr val="115076"/>
                </a:solidFill>
                <a:latin typeface="Century Gothic" panose="020B0502020202020204" pitchFamily="34" charset="0"/>
              </a:rPr>
              <a:t>e</a:t>
            </a:r>
            <a:r>
              <a:rPr lang="en-GB" sz="2000" b="1" dirty="0">
                <a:solidFill>
                  <a:srgbClr val="115076"/>
                </a:solidFill>
                <a:latin typeface="Century Gothic" panose="020B0502020202020204" pitchFamily="34" charset="0"/>
              </a:rPr>
              <a:t> – </a:t>
            </a:r>
            <a:r>
              <a:rPr lang="en-GB" sz="2000" b="1" dirty="0" err="1">
                <a:solidFill>
                  <a:srgbClr val="115076"/>
                </a:solidFill>
                <a:latin typeface="Century Gothic" panose="020B0502020202020204" pitchFamily="34" charset="0"/>
              </a:rPr>
              <a:t>lieb</a:t>
            </a:r>
            <a:r>
              <a:rPr lang="en-GB" sz="2000" b="1" u="sng" dirty="0" err="1">
                <a:solidFill>
                  <a:srgbClr val="115076"/>
                </a:solidFill>
                <a:latin typeface="Century Gothic" panose="020B0502020202020204" pitchFamily="34" charset="0"/>
              </a:rPr>
              <a:t>er</a:t>
            </a:r>
            <a:r>
              <a:rPr lang="en-GB" sz="2000" b="1" dirty="0">
                <a:solidFill>
                  <a:srgbClr val="115076"/>
                </a:solidFill>
                <a:latin typeface="Century Gothic" panose="020B0502020202020204" pitchFamily="34" charset="0"/>
              </a:rPr>
              <a:t> </a:t>
            </a:r>
            <a:endParaRPr lang="en-GB" dirty="0"/>
          </a:p>
        </p:txBody>
      </p:sp>
    </p:spTree>
    <p:extLst>
      <p:ext uri="{BB962C8B-B14F-4D97-AF65-F5344CB8AC3E}">
        <p14:creationId xmlns:p14="http://schemas.microsoft.com/office/powerpoint/2010/main" val="20017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8" grpId="0" animBg="1"/>
      <p:bldP spid="19" grpId="0" animBg="1"/>
      <p:bldP spid="20" grpId="0"/>
      <p:bldP spid="21" grpId="0"/>
      <p:bldP spid="23" grpId="0"/>
      <p:bldP spid="22" grpId="0"/>
      <p:bldP spid="7" grpId="0"/>
      <p:bldP spid="9" grpId="0"/>
      <p:bldP spid="24"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latin typeface="Century Gothic" panose="020B0502020202020204" pitchFamily="34" charset="0"/>
              </a:rPr>
              <a:t>Phonetik</a:t>
            </a:r>
            <a:endParaRPr lang="en-GB" sz="3600" b="1" dirty="0">
              <a:solidFill>
                <a:schemeClr val="bg1"/>
              </a:solidFill>
              <a:latin typeface="Century Gothic" panose="020B0502020202020204" pitchFamily="34" charset="0"/>
            </a:endParaRPr>
          </a:p>
        </p:txBody>
      </p:sp>
      <p:sp>
        <p:nvSpPr>
          <p:cNvPr id="7"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13ED6EF-5B20-1940-AFD2-EAA625B3F063}"/>
              </a:ext>
            </a:extLst>
          </p:cNvPr>
          <p:cNvSpPr txBox="1"/>
          <p:nvPr/>
        </p:nvSpPr>
        <p:spPr>
          <a:xfrm>
            <a:off x="136296" y="1163991"/>
            <a:ext cx="5563891" cy="523220"/>
          </a:xfrm>
          <a:prstGeom prst="rect">
            <a:avLst/>
          </a:prstGeom>
          <a:noFill/>
        </p:spPr>
        <p:txBody>
          <a:bodyPr wrap="square" rtlCol="0">
            <a:spAutoFit/>
          </a:bodyPr>
          <a:lstStyle/>
          <a:p>
            <a:r>
              <a:rPr lang="en-US" sz="2800" dirty="0">
                <a:solidFill>
                  <a:schemeClr val="accent5">
                    <a:lumMod val="50000"/>
                  </a:schemeClr>
                </a:solidFill>
                <a:latin typeface="Century Gothic" panose="020B0502020202020204" pitchFamily="34" charset="0"/>
              </a:rPr>
              <a:t>Sag die </a:t>
            </a:r>
            <a:r>
              <a:rPr lang="en-US" sz="2800" dirty="0" err="1">
                <a:solidFill>
                  <a:schemeClr val="accent5">
                    <a:lumMod val="50000"/>
                  </a:schemeClr>
                </a:solidFill>
                <a:latin typeface="Century Gothic" panose="020B0502020202020204" pitchFamily="34" charset="0"/>
              </a:rPr>
              <a:t>Wörter</a:t>
            </a:r>
            <a:r>
              <a:rPr lang="en-US" sz="2800" dirty="0">
                <a:solidFill>
                  <a:schemeClr val="accent5">
                    <a:lumMod val="50000"/>
                  </a:schemeClr>
                </a:solidFill>
                <a:latin typeface="Century Gothic" panose="020B0502020202020204" pitchFamily="34" charset="0"/>
              </a:rPr>
              <a:t>.</a:t>
            </a:r>
          </a:p>
        </p:txBody>
      </p:sp>
      <p:sp>
        <p:nvSpPr>
          <p:cNvPr id="10" name="TextBox 9">
            <a:extLst>
              <a:ext uri="{FF2B5EF4-FFF2-40B4-BE49-F238E27FC236}">
                <a16:creationId xmlns:a16="http://schemas.microsoft.com/office/drawing/2014/main" id="{B0358BB7-0243-4813-A471-89D9F3425BD4}"/>
              </a:ext>
            </a:extLst>
          </p:cNvPr>
          <p:cNvSpPr txBox="1"/>
          <p:nvPr/>
        </p:nvSpPr>
        <p:spPr>
          <a:xfrm>
            <a:off x="1027332" y="2054686"/>
            <a:ext cx="3491488" cy="646331"/>
          </a:xfrm>
          <a:prstGeom prst="rect">
            <a:avLst/>
          </a:prstGeom>
          <a:noFill/>
        </p:spPr>
        <p:txBody>
          <a:bodyPr wrap="square" rtlCol="0">
            <a:spAutoFit/>
          </a:bodyPr>
          <a:lstStyle/>
          <a:p>
            <a:r>
              <a:rPr lang="en-US" sz="3600" dirty="0">
                <a:solidFill>
                  <a:srgbClr val="4472C4">
                    <a:lumMod val="50000"/>
                  </a:srgbClr>
                </a:solidFill>
                <a:latin typeface="Century Gothic" panose="020F0302020204030204"/>
              </a:rPr>
              <a:t>die </a:t>
            </a:r>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fahrung</a:t>
            </a:r>
            <a:endParaRPr lang="en-US" sz="3600" dirty="0">
              <a:solidFill>
                <a:srgbClr val="4472C4">
                  <a:lumMod val="50000"/>
                </a:srgbClr>
              </a:solidFill>
              <a:latin typeface="Century Gothic" panose="020F0302020204030204"/>
            </a:endParaRPr>
          </a:p>
        </p:txBody>
      </p:sp>
      <p:sp>
        <p:nvSpPr>
          <p:cNvPr id="11" name="TextBox 10">
            <a:extLst>
              <a:ext uri="{FF2B5EF4-FFF2-40B4-BE49-F238E27FC236}">
                <a16:creationId xmlns:a16="http://schemas.microsoft.com/office/drawing/2014/main" id="{B0358BB7-0243-4813-A471-89D9F3425BD4}"/>
              </a:ext>
            </a:extLst>
          </p:cNvPr>
          <p:cNvSpPr txBox="1"/>
          <p:nvPr/>
        </p:nvSpPr>
        <p:spPr>
          <a:xfrm>
            <a:off x="5710157" y="1304518"/>
            <a:ext cx="2775141" cy="646331"/>
          </a:xfrm>
          <a:prstGeom prst="rect">
            <a:avLst/>
          </a:prstGeom>
          <a:noFill/>
        </p:spPr>
        <p:txBody>
          <a:bodyPr wrap="square" rtlCol="0">
            <a:spAutoFit/>
          </a:bodyPr>
          <a:lstStyle/>
          <a:p>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leben</a:t>
            </a:r>
            <a:endParaRPr lang="en-US" sz="3600" dirty="0">
              <a:solidFill>
                <a:srgbClr val="4472C4">
                  <a:lumMod val="50000"/>
                </a:srgbClr>
              </a:solidFill>
              <a:latin typeface="Century Gothic" panose="020F0302020204030204"/>
            </a:endParaRPr>
          </a:p>
        </p:txBody>
      </p:sp>
      <p:sp>
        <p:nvSpPr>
          <p:cNvPr id="12" name="TextBox 11">
            <a:extLst>
              <a:ext uri="{FF2B5EF4-FFF2-40B4-BE49-F238E27FC236}">
                <a16:creationId xmlns:a16="http://schemas.microsoft.com/office/drawing/2014/main" id="{B0358BB7-0243-4813-A471-89D9F3425BD4}"/>
              </a:ext>
            </a:extLst>
          </p:cNvPr>
          <p:cNvSpPr txBox="1"/>
          <p:nvPr/>
        </p:nvSpPr>
        <p:spPr>
          <a:xfrm>
            <a:off x="6026813" y="2265516"/>
            <a:ext cx="2775141" cy="646331"/>
          </a:xfrm>
          <a:prstGeom prst="rect">
            <a:avLst/>
          </a:prstGeom>
          <a:noFill/>
        </p:spPr>
        <p:txBody>
          <a:bodyPr wrap="square" rtlCol="0">
            <a:spAutoFit/>
          </a:bodyPr>
          <a:lstStyle/>
          <a:p>
            <a:r>
              <a:rPr lang="en-US" sz="3600" dirty="0" err="1">
                <a:solidFill>
                  <a:srgbClr val="4472C4">
                    <a:lumMod val="50000"/>
                  </a:srgbClr>
                </a:solidFill>
                <a:latin typeface="Century Gothic" panose="020F0302020204030204"/>
              </a:rPr>
              <a:t>wand</a:t>
            </a:r>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n</a:t>
            </a:r>
            <a:endParaRPr lang="en-US" sz="3600" dirty="0">
              <a:solidFill>
                <a:srgbClr val="4472C4">
                  <a:lumMod val="50000"/>
                </a:srgbClr>
              </a:solidFill>
              <a:latin typeface="Century Gothic" panose="020F0302020204030204"/>
            </a:endParaRPr>
          </a:p>
        </p:txBody>
      </p:sp>
      <p:sp>
        <p:nvSpPr>
          <p:cNvPr id="13" name="TextBox 12">
            <a:extLst>
              <a:ext uri="{FF2B5EF4-FFF2-40B4-BE49-F238E27FC236}">
                <a16:creationId xmlns:a16="http://schemas.microsoft.com/office/drawing/2014/main" id="{B0358BB7-0243-4813-A471-89D9F3425BD4}"/>
              </a:ext>
            </a:extLst>
          </p:cNvPr>
          <p:cNvSpPr txBox="1"/>
          <p:nvPr/>
        </p:nvSpPr>
        <p:spPr>
          <a:xfrm>
            <a:off x="9447884" y="2328034"/>
            <a:ext cx="2775141" cy="646331"/>
          </a:xfrm>
          <a:prstGeom prst="rect">
            <a:avLst/>
          </a:prstGeom>
          <a:noFill/>
        </p:spPr>
        <p:txBody>
          <a:bodyPr wrap="square" rtlCol="0">
            <a:spAutoFit/>
          </a:bodyPr>
          <a:lstStyle/>
          <a:p>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fahren</a:t>
            </a:r>
            <a:endParaRPr lang="en-US" sz="3600" dirty="0">
              <a:solidFill>
                <a:srgbClr val="4472C4">
                  <a:lumMod val="50000"/>
                </a:srgbClr>
              </a:solidFill>
              <a:latin typeface="Century Gothic" panose="020F0302020204030204"/>
            </a:endParaRPr>
          </a:p>
        </p:txBody>
      </p:sp>
      <p:sp>
        <p:nvSpPr>
          <p:cNvPr id="14" name="TextBox 13">
            <a:extLst>
              <a:ext uri="{FF2B5EF4-FFF2-40B4-BE49-F238E27FC236}">
                <a16:creationId xmlns:a16="http://schemas.microsoft.com/office/drawing/2014/main" id="{B0358BB7-0243-4813-A471-89D9F3425BD4}"/>
              </a:ext>
            </a:extLst>
          </p:cNvPr>
          <p:cNvSpPr txBox="1"/>
          <p:nvPr/>
        </p:nvSpPr>
        <p:spPr>
          <a:xfrm>
            <a:off x="792499" y="4181578"/>
            <a:ext cx="2775141" cy="646331"/>
          </a:xfrm>
          <a:prstGeom prst="rect">
            <a:avLst/>
          </a:prstGeom>
          <a:noFill/>
        </p:spPr>
        <p:txBody>
          <a:bodyPr wrap="square" rtlCol="0">
            <a:spAutoFit/>
          </a:bodyPr>
          <a:lstStyle/>
          <a:p>
            <a:r>
              <a:rPr lang="en-US" sz="3600" dirty="0" err="1">
                <a:solidFill>
                  <a:srgbClr val="4472C4">
                    <a:lumMod val="50000"/>
                  </a:srgbClr>
                </a:solidFill>
                <a:latin typeface="Century Gothic" panose="020F0302020204030204"/>
              </a:rPr>
              <a:t>letzt</a:t>
            </a:r>
            <a:r>
              <a:rPr lang="en-US" sz="3600" b="1" dirty="0" err="1">
                <a:solidFill>
                  <a:srgbClr val="DAA520"/>
                </a:solidFill>
                <a:latin typeface="Century Gothic" panose="020F0302020204030204"/>
              </a:rPr>
              <a:t>er</a:t>
            </a:r>
            <a:endParaRPr lang="en-US" sz="3600" b="1" dirty="0">
              <a:solidFill>
                <a:srgbClr val="DAA520"/>
              </a:solidFill>
              <a:latin typeface="Century Gothic" panose="020F0302020204030204"/>
            </a:endParaRPr>
          </a:p>
        </p:txBody>
      </p:sp>
      <p:sp>
        <p:nvSpPr>
          <p:cNvPr id="15" name="TextBox 14">
            <a:extLst>
              <a:ext uri="{FF2B5EF4-FFF2-40B4-BE49-F238E27FC236}">
                <a16:creationId xmlns:a16="http://schemas.microsoft.com/office/drawing/2014/main" id="{B0358BB7-0243-4813-A471-89D9F3425BD4}"/>
              </a:ext>
            </a:extLst>
          </p:cNvPr>
          <p:cNvSpPr txBox="1"/>
          <p:nvPr/>
        </p:nvSpPr>
        <p:spPr>
          <a:xfrm>
            <a:off x="8887923" y="3602800"/>
            <a:ext cx="2775141" cy="646331"/>
          </a:xfrm>
          <a:prstGeom prst="rect">
            <a:avLst/>
          </a:prstGeom>
          <a:noFill/>
        </p:spPr>
        <p:txBody>
          <a:bodyPr wrap="square" rtlCol="0">
            <a:spAutoFit/>
          </a:bodyPr>
          <a:lstStyle/>
          <a:p>
            <a:r>
              <a:rPr lang="en-US" sz="3600" dirty="0" err="1">
                <a:solidFill>
                  <a:srgbClr val="4472C4">
                    <a:lumMod val="50000"/>
                  </a:srgbClr>
                </a:solidFill>
                <a:latin typeface="Century Gothic" panose="020F0302020204030204"/>
              </a:rPr>
              <a:t>hund</a:t>
            </a:r>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t</a:t>
            </a:r>
            <a:endParaRPr lang="en-US" sz="3600" dirty="0">
              <a:solidFill>
                <a:srgbClr val="4472C4">
                  <a:lumMod val="50000"/>
                </a:srgbClr>
              </a:solidFill>
              <a:latin typeface="Century Gothic" panose="020F0302020204030204"/>
            </a:endParaRPr>
          </a:p>
        </p:txBody>
      </p:sp>
      <p:sp>
        <p:nvSpPr>
          <p:cNvPr id="16" name="TextBox 15">
            <a:extLst>
              <a:ext uri="{FF2B5EF4-FFF2-40B4-BE49-F238E27FC236}">
                <a16:creationId xmlns:a16="http://schemas.microsoft.com/office/drawing/2014/main" id="{B0358BB7-0243-4813-A471-89D9F3425BD4}"/>
              </a:ext>
            </a:extLst>
          </p:cNvPr>
          <p:cNvSpPr txBox="1"/>
          <p:nvPr/>
        </p:nvSpPr>
        <p:spPr>
          <a:xfrm>
            <a:off x="2180069" y="2925137"/>
            <a:ext cx="2775141" cy="646331"/>
          </a:xfrm>
          <a:prstGeom prst="rect">
            <a:avLst/>
          </a:prstGeom>
          <a:noFill/>
        </p:spPr>
        <p:txBody>
          <a:bodyPr wrap="square" rtlCol="0">
            <a:spAutoFit/>
          </a:bodyPr>
          <a:lstStyle/>
          <a:p>
            <a:r>
              <a:rPr lang="en-US" sz="3600" dirty="0" err="1">
                <a:solidFill>
                  <a:srgbClr val="4472C4">
                    <a:lumMod val="50000"/>
                  </a:srgbClr>
                </a:solidFill>
                <a:latin typeface="Century Gothic" panose="020F0302020204030204"/>
              </a:rPr>
              <a:t>klett</a:t>
            </a:r>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n</a:t>
            </a:r>
            <a:endParaRPr lang="en-US" sz="3600" dirty="0">
              <a:solidFill>
                <a:srgbClr val="4472C4">
                  <a:lumMod val="50000"/>
                </a:srgbClr>
              </a:solidFill>
              <a:latin typeface="Century Gothic" panose="020F0302020204030204"/>
            </a:endParaRPr>
          </a:p>
        </p:txBody>
      </p:sp>
      <p:sp>
        <p:nvSpPr>
          <p:cNvPr id="17" name="TextBox 16">
            <a:extLst>
              <a:ext uri="{FF2B5EF4-FFF2-40B4-BE49-F238E27FC236}">
                <a16:creationId xmlns:a16="http://schemas.microsoft.com/office/drawing/2014/main" id="{B0358BB7-0243-4813-A471-89D9F3425BD4}"/>
              </a:ext>
            </a:extLst>
          </p:cNvPr>
          <p:cNvSpPr txBox="1"/>
          <p:nvPr/>
        </p:nvSpPr>
        <p:spPr>
          <a:xfrm>
            <a:off x="6611894" y="3904391"/>
            <a:ext cx="2775141" cy="646331"/>
          </a:xfrm>
          <a:prstGeom prst="rect">
            <a:avLst/>
          </a:prstGeom>
          <a:noFill/>
        </p:spPr>
        <p:txBody>
          <a:bodyPr wrap="square" rtlCol="0">
            <a:spAutoFit/>
          </a:bodyPr>
          <a:lstStyle/>
          <a:p>
            <a:r>
              <a:rPr lang="en-US" sz="3600" dirty="0" err="1">
                <a:solidFill>
                  <a:srgbClr val="4472C4">
                    <a:lumMod val="50000"/>
                  </a:srgbClr>
                </a:solidFill>
                <a:latin typeface="Century Gothic" panose="020F0302020204030204"/>
              </a:rPr>
              <a:t>dies</a:t>
            </a:r>
            <a:r>
              <a:rPr lang="en-US" sz="3600" b="1" dirty="0" err="1">
                <a:solidFill>
                  <a:srgbClr val="DAA520"/>
                </a:solidFill>
                <a:latin typeface="Century Gothic" panose="020F0302020204030204"/>
              </a:rPr>
              <a:t>er</a:t>
            </a:r>
            <a:endParaRPr lang="en-US" sz="3600" b="1" dirty="0">
              <a:solidFill>
                <a:srgbClr val="DAA520"/>
              </a:solidFill>
              <a:latin typeface="Century Gothic" panose="020F0302020204030204"/>
            </a:endParaRPr>
          </a:p>
        </p:txBody>
      </p:sp>
      <p:sp>
        <p:nvSpPr>
          <p:cNvPr id="18" name="TextBox 17">
            <a:extLst>
              <a:ext uri="{FF2B5EF4-FFF2-40B4-BE49-F238E27FC236}">
                <a16:creationId xmlns:a16="http://schemas.microsoft.com/office/drawing/2014/main" id="{B0358BB7-0243-4813-A471-89D9F3425BD4}"/>
              </a:ext>
            </a:extLst>
          </p:cNvPr>
          <p:cNvSpPr txBox="1"/>
          <p:nvPr/>
        </p:nvSpPr>
        <p:spPr>
          <a:xfrm>
            <a:off x="8485298" y="4686854"/>
            <a:ext cx="2775141" cy="646331"/>
          </a:xfrm>
          <a:prstGeom prst="rect">
            <a:avLst/>
          </a:prstGeom>
          <a:noFill/>
        </p:spPr>
        <p:txBody>
          <a:bodyPr wrap="square" rtlCol="0">
            <a:spAutoFit/>
          </a:bodyPr>
          <a:lstStyle/>
          <a:p>
            <a:r>
              <a:rPr lang="en-US" sz="3600" dirty="0" err="1">
                <a:solidFill>
                  <a:srgbClr val="4472C4">
                    <a:lumMod val="50000"/>
                  </a:srgbClr>
                </a:solidFill>
                <a:latin typeface="Century Gothic" panose="020F0302020204030204"/>
              </a:rPr>
              <a:t>selb</a:t>
            </a:r>
            <a:r>
              <a:rPr lang="en-US" sz="3600" b="1" dirty="0" err="1">
                <a:solidFill>
                  <a:srgbClr val="DAA520"/>
                </a:solidFill>
                <a:latin typeface="Century Gothic" panose="020F0302020204030204"/>
              </a:rPr>
              <a:t>er</a:t>
            </a:r>
            <a:endParaRPr lang="en-US" sz="3600" b="1" dirty="0">
              <a:solidFill>
                <a:srgbClr val="DAA520"/>
              </a:solidFill>
              <a:latin typeface="Century Gothic" panose="020F0302020204030204"/>
            </a:endParaRPr>
          </a:p>
        </p:txBody>
      </p:sp>
      <p:sp>
        <p:nvSpPr>
          <p:cNvPr id="19" name="TextBox 18">
            <a:extLst>
              <a:ext uri="{FF2B5EF4-FFF2-40B4-BE49-F238E27FC236}">
                <a16:creationId xmlns:a16="http://schemas.microsoft.com/office/drawing/2014/main" id="{B0358BB7-0243-4813-A471-89D9F3425BD4}"/>
              </a:ext>
            </a:extLst>
          </p:cNvPr>
          <p:cNvSpPr txBox="1"/>
          <p:nvPr/>
        </p:nvSpPr>
        <p:spPr>
          <a:xfrm>
            <a:off x="5700187" y="5419199"/>
            <a:ext cx="3981362" cy="646331"/>
          </a:xfrm>
          <a:prstGeom prst="rect">
            <a:avLst/>
          </a:prstGeom>
          <a:noFill/>
        </p:spPr>
        <p:txBody>
          <a:bodyPr wrap="square" rtlCol="0">
            <a:spAutoFit/>
          </a:bodyPr>
          <a:lstStyle/>
          <a:p>
            <a:r>
              <a:rPr lang="en-US" sz="3600" dirty="0">
                <a:solidFill>
                  <a:srgbClr val="4472C4">
                    <a:lumMod val="50000"/>
                  </a:srgbClr>
                </a:solidFill>
                <a:latin typeface="Century Gothic" panose="020F0302020204030204"/>
              </a:rPr>
              <a:t>die </a:t>
            </a:r>
            <a:r>
              <a:rPr lang="en-US" sz="3600" dirty="0" err="1">
                <a:solidFill>
                  <a:srgbClr val="4472C4">
                    <a:lumMod val="50000"/>
                  </a:srgbClr>
                </a:solidFill>
                <a:latin typeface="Century Gothic" panose="020F0302020204030204"/>
              </a:rPr>
              <a:t>Bevölk</a:t>
            </a:r>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ung</a:t>
            </a:r>
            <a:endParaRPr lang="en-US" sz="3600" b="1" dirty="0">
              <a:solidFill>
                <a:srgbClr val="DAA520"/>
              </a:solidFill>
              <a:latin typeface="Century Gothic" panose="020F0302020204030204"/>
            </a:endParaRPr>
          </a:p>
        </p:txBody>
      </p:sp>
      <p:sp>
        <p:nvSpPr>
          <p:cNvPr id="20" name="TextBox 19">
            <a:extLst>
              <a:ext uri="{FF2B5EF4-FFF2-40B4-BE49-F238E27FC236}">
                <a16:creationId xmlns:a16="http://schemas.microsoft.com/office/drawing/2014/main" id="{B0358BB7-0243-4813-A471-89D9F3425BD4}"/>
              </a:ext>
            </a:extLst>
          </p:cNvPr>
          <p:cNvSpPr txBox="1"/>
          <p:nvPr/>
        </p:nvSpPr>
        <p:spPr>
          <a:xfrm>
            <a:off x="1385506" y="5603382"/>
            <a:ext cx="2775141" cy="646331"/>
          </a:xfrm>
          <a:prstGeom prst="rect">
            <a:avLst/>
          </a:prstGeom>
          <a:noFill/>
        </p:spPr>
        <p:txBody>
          <a:bodyPr wrap="square" rtlCol="0">
            <a:spAutoFit/>
          </a:bodyPr>
          <a:lstStyle/>
          <a:p>
            <a:r>
              <a:rPr lang="en-US" sz="3600" dirty="0">
                <a:solidFill>
                  <a:srgbClr val="4472C4">
                    <a:lumMod val="50000"/>
                  </a:srgbClr>
                </a:solidFill>
                <a:latin typeface="Century Gothic" panose="020F0302020204030204"/>
              </a:rPr>
              <a:t>der B</a:t>
            </a:r>
            <a:r>
              <a:rPr lang="en-US" sz="3600" b="1" dirty="0">
                <a:solidFill>
                  <a:srgbClr val="DAA520"/>
                </a:solidFill>
                <a:latin typeface="Century Gothic" panose="020F0302020204030204"/>
              </a:rPr>
              <a:t>er</a:t>
            </a:r>
            <a:r>
              <a:rPr lang="en-US" sz="3600" dirty="0">
                <a:solidFill>
                  <a:srgbClr val="4472C4">
                    <a:lumMod val="50000"/>
                  </a:srgbClr>
                </a:solidFill>
                <a:latin typeface="Century Gothic" panose="020F0302020204030204"/>
              </a:rPr>
              <a:t>g</a:t>
            </a:r>
            <a:endParaRPr lang="en-US" sz="3600" b="1" dirty="0">
              <a:solidFill>
                <a:srgbClr val="DAA520"/>
              </a:solidFill>
              <a:latin typeface="Century Gothic" panose="020F0302020204030204"/>
            </a:endParaRPr>
          </a:p>
        </p:txBody>
      </p:sp>
      <p:sp>
        <p:nvSpPr>
          <p:cNvPr id="21" name="TextBox 20">
            <a:extLst>
              <a:ext uri="{FF2B5EF4-FFF2-40B4-BE49-F238E27FC236}">
                <a16:creationId xmlns:a16="http://schemas.microsoft.com/office/drawing/2014/main" id="{B0358BB7-0243-4813-A471-89D9F3425BD4}"/>
              </a:ext>
            </a:extLst>
          </p:cNvPr>
          <p:cNvSpPr txBox="1"/>
          <p:nvPr/>
        </p:nvSpPr>
        <p:spPr>
          <a:xfrm>
            <a:off x="4974767" y="3290857"/>
            <a:ext cx="2775141" cy="646331"/>
          </a:xfrm>
          <a:prstGeom prst="rect">
            <a:avLst/>
          </a:prstGeom>
          <a:noFill/>
        </p:spPr>
        <p:txBody>
          <a:bodyPr wrap="square" rtlCol="0">
            <a:spAutoFit/>
          </a:bodyPr>
          <a:lstStyle/>
          <a:p>
            <a:r>
              <a:rPr lang="en-US" sz="3600" dirty="0" err="1">
                <a:solidFill>
                  <a:srgbClr val="4472C4">
                    <a:lumMod val="50000"/>
                  </a:srgbClr>
                </a:solidFill>
                <a:latin typeface="Century Gothic" panose="020F0302020204030204"/>
              </a:rPr>
              <a:t>st</a:t>
            </a:r>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ben</a:t>
            </a:r>
            <a:endParaRPr lang="en-US" sz="3600" dirty="0">
              <a:solidFill>
                <a:srgbClr val="4472C4">
                  <a:lumMod val="50000"/>
                </a:srgbClr>
              </a:solidFill>
              <a:latin typeface="Century Gothic" panose="020F0302020204030204"/>
            </a:endParaRPr>
          </a:p>
        </p:txBody>
      </p:sp>
      <p:sp>
        <p:nvSpPr>
          <p:cNvPr id="22" name="TextBox 21">
            <a:extLst>
              <a:ext uri="{FF2B5EF4-FFF2-40B4-BE49-F238E27FC236}">
                <a16:creationId xmlns:a16="http://schemas.microsoft.com/office/drawing/2014/main" id="{B0358BB7-0243-4813-A471-89D9F3425BD4}"/>
              </a:ext>
            </a:extLst>
          </p:cNvPr>
          <p:cNvSpPr txBox="1"/>
          <p:nvPr/>
        </p:nvSpPr>
        <p:spPr>
          <a:xfrm>
            <a:off x="8293978" y="1430182"/>
            <a:ext cx="2775141" cy="646331"/>
          </a:xfrm>
          <a:prstGeom prst="rect">
            <a:avLst/>
          </a:prstGeom>
          <a:noFill/>
        </p:spPr>
        <p:txBody>
          <a:bodyPr wrap="square" rtlCol="0">
            <a:spAutoFit/>
          </a:bodyPr>
          <a:lstStyle/>
          <a:p>
            <a:r>
              <a:rPr lang="en-US" sz="3600" dirty="0" err="1">
                <a:solidFill>
                  <a:srgbClr val="115076"/>
                </a:solidFill>
                <a:latin typeface="Century Gothic" panose="020F0302020204030204"/>
              </a:rPr>
              <a:t>F</a:t>
            </a:r>
            <a:r>
              <a:rPr lang="en-US" sz="3600" b="1" dirty="0" err="1">
                <a:solidFill>
                  <a:srgbClr val="DAA520"/>
                </a:solidFill>
                <a:latin typeface="Century Gothic" panose="020F0302020204030204"/>
              </a:rPr>
              <a:t>er</a:t>
            </a:r>
            <a:r>
              <a:rPr lang="en-US" sz="3600" dirty="0" err="1">
                <a:solidFill>
                  <a:srgbClr val="115076"/>
                </a:solidFill>
                <a:latin typeface="Century Gothic" panose="020F0302020204030204"/>
              </a:rPr>
              <a:t>ien</a:t>
            </a:r>
            <a:endParaRPr lang="en-US" sz="3600" dirty="0">
              <a:solidFill>
                <a:srgbClr val="115076"/>
              </a:solidFill>
              <a:latin typeface="Century Gothic" panose="020F0302020204030204"/>
            </a:endParaRPr>
          </a:p>
        </p:txBody>
      </p:sp>
      <p:sp>
        <p:nvSpPr>
          <p:cNvPr id="33" name="TextBox 32">
            <a:extLst>
              <a:ext uri="{FF2B5EF4-FFF2-40B4-BE49-F238E27FC236}">
                <a16:creationId xmlns:a16="http://schemas.microsoft.com/office/drawing/2014/main" id="{B0358BB7-0243-4813-A471-89D9F3425BD4}"/>
              </a:ext>
            </a:extLst>
          </p:cNvPr>
          <p:cNvSpPr txBox="1"/>
          <p:nvPr/>
        </p:nvSpPr>
        <p:spPr>
          <a:xfrm>
            <a:off x="2514600" y="4629818"/>
            <a:ext cx="4229980" cy="646331"/>
          </a:xfrm>
          <a:prstGeom prst="rect">
            <a:avLst/>
          </a:prstGeom>
          <a:noFill/>
        </p:spPr>
        <p:txBody>
          <a:bodyPr wrap="square" rtlCol="0">
            <a:spAutoFit/>
          </a:bodyPr>
          <a:lstStyle/>
          <a:p>
            <a:r>
              <a:rPr lang="en-US" sz="3600" dirty="0">
                <a:solidFill>
                  <a:srgbClr val="4472C4">
                    <a:lumMod val="50000"/>
                  </a:srgbClr>
                </a:solidFill>
                <a:latin typeface="Century Gothic" panose="020F0302020204030204"/>
              </a:rPr>
              <a:t>die </a:t>
            </a:r>
            <a:r>
              <a:rPr lang="en-US" sz="3600" dirty="0" err="1">
                <a:solidFill>
                  <a:srgbClr val="4472C4">
                    <a:lumMod val="50000"/>
                  </a:srgbClr>
                </a:solidFill>
                <a:latin typeface="Century Gothic" panose="020F0302020204030204"/>
              </a:rPr>
              <a:t>Unt</a:t>
            </a:r>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stützung</a:t>
            </a:r>
            <a:endParaRPr lang="en-US" sz="3600" b="1" dirty="0">
              <a:solidFill>
                <a:srgbClr val="DAA520"/>
              </a:solidFill>
              <a:latin typeface="Century Gothic" panose="020F0302020204030204"/>
            </a:endParaRPr>
          </a:p>
        </p:txBody>
      </p:sp>
    </p:spTree>
    <p:extLst>
      <p:ext uri="{BB962C8B-B14F-4D97-AF65-F5344CB8AC3E}">
        <p14:creationId xmlns:p14="http://schemas.microsoft.com/office/powerpoint/2010/main" val="65727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4000"/>
                                        <p:tgtEl>
                                          <p:spTgt spid="10"/>
                                        </p:tgtEl>
                                      </p:cBhvr>
                                    </p:animEffect>
                                    <p:set>
                                      <p:cBhvr>
                                        <p:cTn id="7" dur="1" fill="hold">
                                          <p:stCondLst>
                                            <p:cond delay="3999"/>
                                          </p:stCondLst>
                                        </p:cTn>
                                        <p:tgtEl>
                                          <p:spTgt spid="10"/>
                                        </p:tgtEl>
                                        <p:attrNameLst>
                                          <p:attrName>style.visibility</p:attrName>
                                        </p:attrNameLst>
                                      </p:cBhvr>
                                      <p:to>
                                        <p:strVal val="hidden"/>
                                      </p:to>
                                    </p:set>
                                  </p:childTnLst>
                                </p:cTn>
                              </p:par>
                            </p:childTnLst>
                          </p:cTn>
                        </p:par>
                        <p:par>
                          <p:cTn id="8" fill="hold">
                            <p:stCondLst>
                              <p:cond delay="4000"/>
                            </p:stCondLst>
                            <p:childTnLst>
                              <p:par>
                                <p:cTn id="9" presetID="9" presetClass="exit" presetSubtype="0" fill="hold" grpId="0" nodeType="afterEffect">
                                  <p:stCondLst>
                                    <p:cond delay="500"/>
                                  </p:stCondLst>
                                  <p:childTnLst>
                                    <p:animEffect transition="out" filter="dissolve">
                                      <p:cBhvr>
                                        <p:cTn id="10" dur="4000"/>
                                        <p:tgtEl>
                                          <p:spTgt spid="12"/>
                                        </p:tgtEl>
                                      </p:cBhvr>
                                    </p:animEffect>
                                    <p:set>
                                      <p:cBhvr>
                                        <p:cTn id="11" dur="1" fill="hold">
                                          <p:stCondLst>
                                            <p:cond delay="3999"/>
                                          </p:stCondLst>
                                        </p:cTn>
                                        <p:tgtEl>
                                          <p:spTgt spid="12"/>
                                        </p:tgtEl>
                                        <p:attrNameLst>
                                          <p:attrName>style.visibility</p:attrName>
                                        </p:attrNameLst>
                                      </p:cBhvr>
                                      <p:to>
                                        <p:strVal val="hidden"/>
                                      </p:to>
                                    </p:set>
                                  </p:childTnLst>
                                </p:cTn>
                              </p:par>
                            </p:childTnLst>
                          </p:cTn>
                        </p:par>
                        <p:par>
                          <p:cTn id="12" fill="hold">
                            <p:stCondLst>
                              <p:cond delay="8500"/>
                            </p:stCondLst>
                            <p:childTnLst>
                              <p:par>
                                <p:cTn id="13" presetID="9" presetClass="exit" presetSubtype="0" fill="hold" grpId="0" nodeType="afterEffect">
                                  <p:stCondLst>
                                    <p:cond delay="500"/>
                                  </p:stCondLst>
                                  <p:childTnLst>
                                    <p:animEffect transition="out" filter="dissolve">
                                      <p:cBhvr>
                                        <p:cTn id="14" dur="4000"/>
                                        <p:tgtEl>
                                          <p:spTgt spid="14"/>
                                        </p:tgtEl>
                                      </p:cBhvr>
                                    </p:animEffect>
                                    <p:set>
                                      <p:cBhvr>
                                        <p:cTn id="15" dur="1" fill="hold">
                                          <p:stCondLst>
                                            <p:cond delay="3999"/>
                                          </p:stCondLst>
                                        </p:cTn>
                                        <p:tgtEl>
                                          <p:spTgt spid="14"/>
                                        </p:tgtEl>
                                        <p:attrNameLst>
                                          <p:attrName>style.visibility</p:attrName>
                                        </p:attrNameLst>
                                      </p:cBhvr>
                                      <p:to>
                                        <p:strVal val="hidden"/>
                                      </p:to>
                                    </p:set>
                                  </p:childTnLst>
                                </p:cTn>
                              </p:par>
                            </p:childTnLst>
                          </p:cTn>
                        </p:par>
                        <p:par>
                          <p:cTn id="16" fill="hold">
                            <p:stCondLst>
                              <p:cond delay="13000"/>
                            </p:stCondLst>
                            <p:childTnLst>
                              <p:par>
                                <p:cTn id="17" presetID="9" presetClass="exit" presetSubtype="0" fill="hold" grpId="0" nodeType="afterEffect">
                                  <p:stCondLst>
                                    <p:cond delay="500"/>
                                  </p:stCondLst>
                                  <p:childTnLst>
                                    <p:animEffect transition="out" filter="dissolve">
                                      <p:cBhvr>
                                        <p:cTn id="18" dur="4000"/>
                                        <p:tgtEl>
                                          <p:spTgt spid="15"/>
                                        </p:tgtEl>
                                      </p:cBhvr>
                                    </p:animEffect>
                                    <p:set>
                                      <p:cBhvr>
                                        <p:cTn id="19" dur="1" fill="hold">
                                          <p:stCondLst>
                                            <p:cond delay="3999"/>
                                          </p:stCondLst>
                                        </p:cTn>
                                        <p:tgtEl>
                                          <p:spTgt spid="15"/>
                                        </p:tgtEl>
                                        <p:attrNameLst>
                                          <p:attrName>style.visibility</p:attrName>
                                        </p:attrNameLst>
                                      </p:cBhvr>
                                      <p:to>
                                        <p:strVal val="hidden"/>
                                      </p:to>
                                    </p:set>
                                  </p:childTnLst>
                                </p:cTn>
                              </p:par>
                            </p:childTnLst>
                          </p:cTn>
                        </p:par>
                        <p:par>
                          <p:cTn id="20" fill="hold">
                            <p:stCondLst>
                              <p:cond delay="17500"/>
                            </p:stCondLst>
                            <p:childTnLst>
                              <p:par>
                                <p:cTn id="21" presetID="9" presetClass="exit" presetSubtype="0" fill="hold" grpId="0" nodeType="afterEffect">
                                  <p:stCondLst>
                                    <p:cond delay="500"/>
                                  </p:stCondLst>
                                  <p:childTnLst>
                                    <p:animEffect transition="out" filter="dissolve">
                                      <p:cBhvr>
                                        <p:cTn id="22" dur="4000"/>
                                        <p:tgtEl>
                                          <p:spTgt spid="16"/>
                                        </p:tgtEl>
                                      </p:cBhvr>
                                    </p:animEffect>
                                    <p:set>
                                      <p:cBhvr>
                                        <p:cTn id="23" dur="1" fill="hold">
                                          <p:stCondLst>
                                            <p:cond delay="3999"/>
                                          </p:stCondLst>
                                        </p:cTn>
                                        <p:tgtEl>
                                          <p:spTgt spid="16"/>
                                        </p:tgtEl>
                                        <p:attrNameLst>
                                          <p:attrName>style.visibility</p:attrName>
                                        </p:attrNameLst>
                                      </p:cBhvr>
                                      <p:to>
                                        <p:strVal val="hidden"/>
                                      </p:to>
                                    </p:set>
                                  </p:childTnLst>
                                </p:cTn>
                              </p:par>
                            </p:childTnLst>
                          </p:cTn>
                        </p:par>
                        <p:par>
                          <p:cTn id="24" fill="hold">
                            <p:stCondLst>
                              <p:cond delay="22000"/>
                            </p:stCondLst>
                            <p:childTnLst>
                              <p:par>
                                <p:cTn id="25" presetID="9" presetClass="exit" presetSubtype="0" fill="hold" grpId="0" nodeType="afterEffect">
                                  <p:stCondLst>
                                    <p:cond delay="500"/>
                                  </p:stCondLst>
                                  <p:childTnLst>
                                    <p:animEffect transition="out" filter="dissolve">
                                      <p:cBhvr>
                                        <p:cTn id="26" dur="4000"/>
                                        <p:tgtEl>
                                          <p:spTgt spid="17"/>
                                        </p:tgtEl>
                                      </p:cBhvr>
                                    </p:animEffect>
                                    <p:set>
                                      <p:cBhvr>
                                        <p:cTn id="27" dur="1" fill="hold">
                                          <p:stCondLst>
                                            <p:cond delay="3999"/>
                                          </p:stCondLst>
                                        </p:cTn>
                                        <p:tgtEl>
                                          <p:spTgt spid="17"/>
                                        </p:tgtEl>
                                        <p:attrNameLst>
                                          <p:attrName>style.visibility</p:attrName>
                                        </p:attrNameLst>
                                      </p:cBhvr>
                                      <p:to>
                                        <p:strVal val="hidden"/>
                                      </p:to>
                                    </p:set>
                                  </p:childTnLst>
                                </p:cTn>
                              </p:par>
                            </p:childTnLst>
                          </p:cTn>
                        </p:par>
                        <p:par>
                          <p:cTn id="28" fill="hold">
                            <p:stCondLst>
                              <p:cond delay="26500"/>
                            </p:stCondLst>
                            <p:childTnLst>
                              <p:par>
                                <p:cTn id="29" presetID="9" presetClass="exit" presetSubtype="0" fill="hold" grpId="0" nodeType="afterEffect">
                                  <p:stCondLst>
                                    <p:cond delay="500"/>
                                  </p:stCondLst>
                                  <p:childTnLst>
                                    <p:animEffect transition="out" filter="dissolve">
                                      <p:cBhvr>
                                        <p:cTn id="30" dur="4000"/>
                                        <p:tgtEl>
                                          <p:spTgt spid="18"/>
                                        </p:tgtEl>
                                      </p:cBhvr>
                                    </p:animEffect>
                                    <p:set>
                                      <p:cBhvr>
                                        <p:cTn id="31" dur="1" fill="hold">
                                          <p:stCondLst>
                                            <p:cond delay="3999"/>
                                          </p:stCondLst>
                                        </p:cTn>
                                        <p:tgtEl>
                                          <p:spTgt spid="18"/>
                                        </p:tgtEl>
                                        <p:attrNameLst>
                                          <p:attrName>style.visibility</p:attrName>
                                        </p:attrNameLst>
                                      </p:cBhvr>
                                      <p:to>
                                        <p:strVal val="hidden"/>
                                      </p:to>
                                    </p:set>
                                  </p:childTnLst>
                                </p:cTn>
                              </p:par>
                            </p:childTnLst>
                          </p:cTn>
                        </p:par>
                        <p:par>
                          <p:cTn id="32" fill="hold">
                            <p:stCondLst>
                              <p:cond delay="31000"/>
                            </p:stCondLst>
                            <p:childTnLst>
                              <p:par>
                                <p:cTn id="33" presetID="9" presetClass="exit" presetSubtype="0" fill="hold" grpId="0" nodeType="afterEffect">
                                  <p:stCondLst>
                                    <p:cond delay="500"/>
                                  </p:stCondLst>
                                  <p:childTnLst>
                                    <p:animEffect transition="out" filter="dissolve">
                                      <p:cBhvr>
                                        <p:cTn id="34" dur="4000"/>
                                        <p:tgtEl>
                                          <p:spTgt spid="19"/>
                                        </p:tgtEl>
                                      </p:cBhvr>
                                    </p:animEffect>
                                    <p:set>
                                      <p:cBhvr>
                                        <p:cTn id="35" dur="1" fill="hold">
                                          <p:stCondLst>
                                            <p:cond delay="3999"/>
                                          </p:stCondLst>
                                        </p:cTn>
                                        <p:tgtEl>
                                          <p:spTgt spid="19"/>
                                        </p:tgtEl>
                                        <p:attrNameLst>
                                          <p:attrName>style.visibility</p:attrName>
                                        </p:attrNameLst>
                                      </p:cBhvr>
                                      <p:to>
                                        <p:strVal val="hidden"/>
                                      </p:to>
                                    </p:set>
                                  </p:childTnLst>
                                </p:cTn>
                              </p:par>
                            </p:childTnLst>
                          </p:cTn>
                        </p:par>
                        <p:par>
                          <p:cTn id="36" fill="hold">
                            <p:stCondLst>
                              <p:cond delay="35500"/>
                            </p:stCondLst>
                            <p:childTnLst>
                              <p:par>
                                <p:cTn id="37" presetID="9" presetClass="exit" presetSubtype="0" fill="hold" grpId="0" nodeType="afterEffect">
                                  <p:stCondLst>
                                    <p:cond delay="500"/>
                                  </p:stCondLst>
                                  <p:childTnLst>
                                    <p:animEffect transition="out" filter="dissolve">
                                      <p:cBhvr>
                                        <p:cTn id="38" dur="4000"/>
                                        <p:tgtEl>
                                          <p:spTgt spid="21"/>
                                        </p:tgtEl>
                                      </p:cBhvr>
                                    </p:animEffect>
                                    <p:set>
                                      <p:cBhvr>
                                        <p:cTn id="39" dur="1" fill="hold">
                                          <p:stCondLst>
                                            <p:cond delay="3999"/>
                                          </p:stCondLst>
                                        </p:cTn>
                                        <p:tgtEl>
                                          <p:spTgt spid="21"/>
                                        </p:tgtEl>
                                        <p:attrNameLst>
                                          <p:attrName>style.visibility</p:attrName>
                                        </p:attrNameLst>
                                      </p:cBhvr>
                                      <p:to>
                                        <p:strVal val="hidden"/>
                                      </p:to>
                                    </p:set>
                                  </p:childTnLst>
                                </p:cTn>
                              </p:par>
                            </p:childTnLst>
                          </p:cTn>
                        </p:par>
                        <p:par>
                          <p:cTn id="40" fill="hold">
                            <p:stCondLst>
                              <p:cond delay="40000"/>
                            </p:stCondLst>
                            <p:childTnLst>
                              <p:par>
                                <p:cTn id="41" presetID="9" presetClass="exit" presetSubtype="0" fill="hold" grpId="0" nodeType="afterEffect">
                                  <p:stCondLst>
                                    <p:cond delay="500"/>
                                  </p:stCondLst>
                                  <p:childTnLst>
                                    <p:animEffect transition="out" filter="dissolve">
                                      <p:cBhvr>
                                        <p:cTn id="42" dur="4000"/>
                                        <p:tgtEl>
                                          <p:spTgt spid="22"/>
                                        </p:tgtEl>
                                      </p:cBhvr>
                                    </p:animEffect>
                                    <p:set>
                                      <p:cBhvr>
                                        <p:cTn id="43" dur="1" fill="hold">
                                          <p:stCondLst>
                                            <p:cond delay="3999"/>
                                          </p:stCondLst>
                                        </p:cTn>
                                        <p:tgtEl>
                                          <p:spTgt spid="22"/>
                                        </p:tgtEl>
                                        <p:attrNameLst>
                                          <p:attrName>style.visibility</p:attrName>
                                        </p:attrNameLst>
                                      </p:cBhvr>
                                      <p:to>
                                        <p:strVal val="hidden"/>
                                      </p:to>
                                    </p:set>
                                  </p:childTnLst>
                                </p:cTn>
                              </p:par>
                            </p:childTnLst>
                          </p:cTn>
                        </p:par>
                        <p:par>
                          <p:cTn id="44" fill="hold">
                            <p:stCondLst>
                              <p:cond delay="44500"/>
                            </p:stCondLst>
                            <p:childTnLst>
                              <p:par>
                                <p:cTn id="45" presetID="9" presetClass="exit" presetSubtype="0" fill="hold" grpId="0" nodeType="afterEffect">
                                  <p:stCondLst>
                                    <p:cond delay="500"/>
                                  </p:stCondLst>
                                  <p:childTnLst>
                                    <p:animEffect transition="out" filter="dissolve">
                                      <p:cBhvr>
                                        <p:cTn id="46" dur="4000"/>
                                        <p:tgtEl>
                                          <p:spTgt spid="33"/>
                                        </p:tgtEl>
                                      </p:cBhvr>
                                    </p:animEffect>
                                    <p:set>
                                      <p:cBhvr>
                                        <p:cTn id="47" dur="1" fill="hold">
                                          <p:stCondLst>
                                            <p:cond delay="3999"/>
                                          </p:stCondLst>
                                        </p:cTn>
                                        <p:tgtEl>
                                          <p:spTgt spid="33"/>
                                        </p:tgtEl>
                                        <p:attrNameLst>
                                          <p:attrName>style.visibility</p:attrName>
                                        </p:attrNameLst>
                                      </p:cBhvr>
                                      <p:to>
                                        <p:strVal val="hidden"/>
                                      </p:to>
                                    </p:set>
                                  </p:childTnLst>
                                </p:cTn>
                              </p:par>
                            </p:childTnLst>
                          </p:cTn>
                        </p:par>
                        <p:par>
                          <p:cTn id="48" fill="hold">
                            <p:stCondLst>
                              <p:cond delay="49000"/>
                            </p:stCondLst>
                            <p:childTnLst>
                              <p:par>
                                <p:cTn id="49" presetID="9" presetClass="exit" presetSubtype="0" fill="hold" grpId="0" nodeType="afterEffect">
                                  <p:stCondLst>
                                    <p:cond delay="500"/>
                                  </p:stCondLst>
                                  <p:childTnLst>
                                    <p:animEffect transition="out" filter="dissolve">
                                      <p:cBhvr>
                                        <p:cTn id="50" dur="4000"/>
                                        <p:tgtEl>
                                          <p:spTgt spid="11"/>
                                        </p:tgtEl>
                                      </p:cBhvr>
                                    </p:animEffect>
                                    <p:set>
                                      <p:cBhvr>
                                        <p:cTn id="51" dur="1" fill="hold">
                                          <p:stCondLst>
                                            <p:cond delay="3999"/>
                                          </p:stCondLst>
                                        </p:cTn>
                                        <p:tgtEl>
                                          <p:spTgt spid="11"/>
                                        </p:tgtEl>
                                        <p:attrNameLst>
                                          <p:attrName>style.visibility</p:attrName>
                                        </p:attrNameLst>
                                      </p:cBhvr>
                                      <p:to>
                                        <p:strVal val="hidden"/>
                                      </p:to>
                                    </p:set>
                                  </p:childTnLst>
                                </p:cTn>
                              </p:par>
                            </p:childTnLst>
                          </p:cTn>
                        </p:par>
                        <p:par>
                          <p:cTn id="52" fill="hold">
                            <p:stCondLst>
                              <p:cond delay="53500"/>
                            </p:stCondLst>
                            <p:childTnLst>
                              <p:par>
                                <p:cTn id="53" presetID="9" presetClass="exit" presetSubtype="0" fill="hold" grpId="0" nodeType="afterEffect">
                                  <p:stCondLst>
                                    <p:cond delay="500"/>
                                  </p:stCondLst>
                                  <p:childTnLst>
                                    <p:animEffect transition="out" filter="dissolve">
                                      <p:cBhvr>
                                        <p:cTn id="54" dur="4000"/>
                                        <p:tgtEl>
                                          <p:spTgt spid="20"/>
                                        </p:tgtEl>
                                      </p:cBhvr>
                                    </p:animEffect>
                                    <p:set>
                                      <p:cBhvr>
                                        <p:cTn id="55" dur="1" fill="hold">
                                          <p:stCondLst>
                                            <p:cond delay="3999"/>
                                          </p:stCondLst>
                                        </p:cTn>
                                        <p:tgtEl>
                                          <p:spTgt spid="20"/>
                                        </p:tgtEl>
                                        <p:attrNameLst>
                                          <p:attrName>style.visibility</p:attrName>
                                        </p:attrNameLst>
                                      </p:cBhvr>
                                      <p:to>
                                        <p:strVal val="hidden"/>
                                      </p:to>
                                    </p:set>
                                  </p:childTnLst>
                                </p:cTn>
                              </p:par>
                            </p:childTnLst>
                          </p:cTn>
                        </p:par>
                        <p:par>
                          <p:cTn id="56" fill="hold">
                            <p:stCondLst>
                              <p:cond delay="58000"/>
                            </p:stCondLst>
                            <p:childTnLst>
                              <p:par>
                                <p:cTn id="57" presetID="9" presetClass="exit" presetSubtype="0" fill="hold" grpId="0" nodeType="afterEffect">
                                  <p:stCondLst>
                                    <p:cond delay="500"/>
                                  </p:stCondLst>
                                  <p:childTnLst>
                                    <p:animEffect transition="out" filter="dissolve">
                                      <p:cBhvr>
                                        <p:cTn id="58" dur="4000"/>
                                        <p:tgtEl>
                                          <p:spTgt spid="13"/>
                                        </p:tgtEl>
                                      </p:cBhvr>
                                    </p:animEffect>
                                    <p:set>
                                      <p:cBhvr>
                                        <p:cTn id="59" dur="1" fill="hold">
                                          <p:stCondLst>
                                            <p:cond delay="3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[er]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T2.2 Week 4 Slide 3</a:t>
            </a:r>
          </a:p>
        </p:txBody>
      </p:sp>
    </p:spTree>
    <p:extLst>
      <p:ext uri="{BB962C8B-B14F-4D97-AF65-F5344CB8AC3E}">
        <p14:creationId xmlns:p14="http://schemas.microsoft.com/office/powerpoint/2010/main" val="353266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36437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364377" y="260940"/>
            <a:ext cx="4467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enthalten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SSC?</a:t>
            </a:r>
          </a:p>
        </p:txBody>
      </p:sp>
      <p:sp>
        <p:nvSpPr>
          <p:cNvPr id="18" name="TextBox 17">
            <a:extLst>
              <a:ext uri="{FF2B5EF4-FFF2-40B4-BE49-F238E27FC236}">
                <a16:creationId xmlns:a16="http://schemas.microsoft.com/office/drawing/2014/main" id="{8E5F1717-B03E-483D-89E3-DD54CE771380}"/>
              </a:ext>
            </a:extLst>
          </p:cNvPr>
          <p:cNvSpPr txBox="1"/>
          <p:nvPr/>
        </p:nvSpPr>
        <p:spPr>
          <a:xfrm>
            <a:off x="783376" y="2544733"/>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CBE765E6-B917-486C-8D90-397C98641DF7}"/>
              </a:ext>
            </a:extLst>
          </p:cNvPr>
          <p:cNvSpPr txBox="1"/>
          <p:nvPr/>
        </p:nvSpPr>
        <p:spPr>
          <a:xfrm>
            <a:off x="2521546" y="2590975"/>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wieder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D6037639-0940-4309-8882-6D6F74240183}"/>
              </a:ext>
            </a:extLst>
          </p:cNvPr>
          <p:cNvSpPr txBox="1"/>
          <p:nvPr/>
        </p:nvSpPr>
        <p:spPr>
          <a:xfrm>
            <a:off x="4297456" y="2580531"/>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FF0ECF90-F5EF-4B21-B976-75361EC115F5}"/>
              </a:ext>
            </a:extLst>
          </p:cNvPr>
          <p:cNvSpPr txBox="1"/>
          <p:nvPr/>
        </p:nvSpPr>
        <p:spPr>
          <a:xfrm>
            <a:off x="6832600" y="2556340"/>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2174B372-65C0-4012-BC3B-87B42BC503B3}"/>
              </a:ext>
            </a:extLst>
          </p:cNvPr>
          <p:cNvSpPr txBox="1"/>
          <p:nvPr/>
        </p:nvSpPr>
        <p:spPr>
          <a:xfrm>
            <a:off x="8633803" y="2580531"/>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Zug</a:t>
            </a:r>
          </a:p>
        </p:txBody>
      </p:sp>
      <p:sp>
        <p:nvSpPr>
          <p:cNvPr id="23" name="TextBox 22">
            <a:extLst>
              <a:ext uri="{FF2B5EF4-FFF2-40B4-BE49-F238E27FC236}">
                <a16:creationId xmlns:a16="http://schemas.microsoft.com/office/drawing/2014/main" id="{5713C0EE-6F87-4D28-A1A8-9C3B72CAAEEB}"/>
              </a:ext>
            </a:extLst>
          </p:cNvPr>
          <p:cNvSpPr txBox="1"/>
          <p:nvPr/>
        </p:nvSpPr>
        <p:spPr>
          <a:xfrm>
            <a:off x="10305002" y="2608227"/>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Kopf</a:t>
            </a:r>
          </a:p>
        </p:txBody>
      </p:sp>
      <p:graphicFrame>
        <p:nvGraphicFramePr>
          <p:cNvPr id="24" name="Table 18">
            <a:extLst>
              <a:ext uri="{FF2B5EF4-FFF2-40B4-BE49-F238E27FC236}">
                <a16:creationId xmlns:a16="http://schemas.microsoft.com/office/drawing/2014/main" id="{074AE19A-BDAE-4715-9830-15F4306442C2}"/>
              </a:ext>
            </a:extLst>
          </p:cNvPr>
          <p:cNvGraphicFramePr>
            <a:graphicFrameLocks noGrp="1"/>
          </p:cNvGraphicFramePr>
          <p:nvPr/>
        </p:nvGraphicFramePr>
        <p:xfrm>
          <a:off x="251201"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a:t>
                      </a:r>
                      <a:r>
                        <a:rPr lang="en-GB" sz="2400" b="1" dirty="0" err="1">
                          <a:solidFill>
                            <a:srgbClr val="DAA520"/>
                          </a:solidFill>
                        </a:rPr>
                        <a:t>er</a:t>
                      </a:r>
                      <a:r>
                        <a:rPr lang="en-GB" sz="2400" b="1" dirty="0">
                          <a:solidFill>
                            <a:srgbClr val="DAA520"/>
                          </a:solidFill>
                        </a:rPr>
                        <a:t>-</a:t>
                      </a:r>
                      <a:r>
                        <a:rPr lang="en-GB" sz="24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a:t>
                      </a:r>
                      <a:r>
                        <a:rPr lang="en-GB" sz="2000" b="1" dirty="0">
                          <a:solidFill>
                            <a:srgbClr val="DAA520"/>
                          </a:solidFill>
                        </a:rPr>
                        <a:t>-</a:t>
                      </a:r>
                      <a:r>
                        <a:rPr lang="en-GB" sz="2000" b="1" dirty="0" err="1">
                          <a:solidFill>
                            <a:srgbClr val="DAA520"/>
                          </a:solidFill>
                        </a:rPr>
                        <a:t>er</a:t>
                      </a:r>
                      <a:r>
                        <a:rPr lang="en-GB" sz="20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a:t>
                      </a:r>
                      <a:r>
                        <a:rPr lang="en-GB" sz="2400" b="1" dirty="0" err="1">
                          <a:solidFill>
                            <a:srgbClr val="DAA520"/>
                          </a:solidFill>
                        </a:rPr>
                        <a:t>ei</a:t>
                      </a:r>
                      <a:r>
                        <a:rPr lang="en-GB" sz="24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25" name="Rectangle: Rounded Corners 24">
            <a:hlinkClick r:id="" action="ppaction://noaction">
              <a:snd r:embed="rId5" name="3. 1. gern.wav"/>
            </a:hlinkClick>
            <a:extLst>
              <a:ext uri="{FF2B5EF4-FFF2-40B4-BE49-F238E27FC236}">
                <a16:creationId xmlns:a16="http://schemas.microsoft.com/office/drawing/2014/main" id="{62131C42-1A98-45D9-9095-6A0D04DC567C}"/>
              </a:ext>
            </a:extLst>
          </p:cNvPr>
          <p:cNvSpPr/>
          <p:nvPr/>
        </p:nvSpPr>
        <p:spPr>
          <a:xfrm>
            <a:off x="34786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6B9243CD-A60A-4A6E-B595-8978868BDEBA}"/>
              </a:ext>
            </a:extLst>
          </p:cNvPr>
          <p:cNvSpPr txBox="1"/>
          <p:nvPr/>
        </p:nvSpPr>
        <p:spPr>
          <a:xfrm>
            <a:off x="441847" y="4036419"/>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klären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hlinkClick r:id="" action="ppaction://noaction">
              <a:snd r:embed="rId6" name="3. 2.wav"/>
            </a:hlinkClick>
            <a:extLst>
              <a:ext uri="{FF2B5EF4-FFF2-40B4-BE49-F238E27FC236}">
                <a16:creationId xmlns:a16="http://schemas.microsoft.com/office/drawing/2014/main" id="{3A2E0383-BFE9-4912-BEFA-DF4794B3267A}"/>
              </a:ext>
            </a:extLst>
          </p:cNvPr>
          <p:cNvSpPr/>
          <p:nvPr/>
        </p:nvSpPr>
        <p:spPr>
          <a:xfrm>
            <a:off x="34786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B13877F3-9BE6-43AC-93FE-D102FB28E475}"/>
              </a:ext>
            </a:extLst>
          </p:cNvPr>
          <p:cNvSpPr txBox="1"/>
          <p:nvPr/>
        </p:nvSpPr>
        <p:spPr>
          <a:xfrm>
            <a:off x="44184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erzählen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endParaRPr kumimoji="0" lang="en-GB" sz="28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9" name="Rectangle: Rounded Corners 28">
            <a:hlinkClick r:id="" action="ppaction://noaction">
              <a:snd r:embed="rId7" name="3. 3.wav"/>
            </a:hlinkClick>
            <a:extLst>
              <a:ext uri="{FF2B5EF4-FFF2-40B4-BE49-F238E27FC236}">
                <a16:creationId xmlns:a16="http://schemas.microsoft.com/office/drawing/2014/main" id="{9183271E-0308-42C4-AACB-0F564896C2E3}"/>
              </a:ext>
            </a:extLst>
          </p:cNvPr>
          <p:cNvSpPr/>
          <p:nvPr/>
        </p:nvSpPr>
        <p:spPr>
          <a:xfrm>
            <a:off x="34786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A00B1741-EA7D-4C69-AA7C-C635598CD1AA}"/>
              </a:ext>
            </a:extLst>
          </p:cNvPr>
          <p:cNvSpPr txBox="1"/>
          <p:nvPr/>
        </p:nvSpPr>
        <p:spPr>
          <a:xfrm>
            <a:off x="433026" y="5481305"/>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2" name="Table 18">
            <a:extLst>
              <a:ext uri="{FF2B5EF4-FFF2-40B4-BE49-F238E27FC236}">
                <a16:creationId xmlns:a16="http://schemas.microsoft.com/office/drawing/2014/main" id="{DDBE3F33-3C17-4A2B-AD6B-75A197A27D75}"/>
              </a:ext>
            </a:extLst>
          </p:cNvPr>
          <p:cNvGraphicFramePr>
            <a:graphicFrameLocks noGrp="1"/>
          </p:cNvGraphicFramePr>
          <p:nvPr/>
        </p:nvGraphicFramePr>
        <p:xfrm>
          <a:off x="6189979"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a:t>
                      </a:r>
                      <a:r>
                        <a:rPr lang="en-GB" sz="2800" b="1" dirty="0">
                          <a:solidFill>
                            <a:srgbClr val="DAA520"/>
                          </a:solidFill>
                        </a:rPr>
                        <a:t>j</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a:t>
                      </a:r>
                      <a:r>
                        <a:rPr lang="en-GB" sz="2800" b="1" dirty="0">
                          <a:solidFill>
                            <a:srgbClr val="DAA520"/>
                          </a:solidFill>
                        </a:rPr>
                        <a:t>z</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115076"/>
                          </a:solidFill>
                        </a:rPr>
                        <a:t>[</a:t>
                      </a:r>
                      <a:r>
                        <a:rPr lang="en-GB" sz="3200" b="1" dirty="0">
                          <a:solidFill>
                            <a:srgbClr val="DAA520"/>
                          </a:solidFill>
                        </a:rPr>
                        <a:t>o</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33" name="Rectangle: Rounded Corners 32">
            <a:hlinkClick r:id="" action="ppaction://noaction">
              <a:snd r:embed="rId8" name="3. 4.wav"/>
            </a:hlinkClick>
            <a:extLst>
              <a:ext uri="{FF2B5EF4-FFF2-40B4-BE49-F238E27FC236}">
                <a16:creationId xmlns:a16="http://schemas.microsoft.com/office/drawing/2014/main" id="{A6B4B644-D7A0-4BE7-8554-26F0D5BAE7FE}"/>
              </a:ext>
            </a:extLst>
          </p:cNvPr>
          <p:cNvSpPr/>
          <p:nvPr/>
        </p:nvSpPr>
        <p:spPr>
          <a:xfrm>
            <a:off x="632359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BB5B8B02-DFA6-4A43-B327-C509FA8E6E6F}"/>
              </a:ext>
            </a:extLst>
          </p:cNvPr>
          <p:cNvSpPr txBox="1"/>
          <p:nvPr/>
        </p:nvSpPr>
        <p:spPr>
          <a:xfrm>
            <a:off x="6347293" y="4033242"/>
            <a:ext cx="4500958"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DAA520"/>
                </a:solidFill>
                <a:effectLst/>
                <a:uLnTx/>
                <a:uFillTx/>
                <a:latin typeface="Century Gothic" panose="020F0302020204030204"/>
                <a:ea typeface="+mn-ea"/>
                <a:cs typeface="+mn-cs"/>
              </a:rPr>
              <a:t>j</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ung</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500" b="1" i="0" u="none" strike="noStrike" kern="1200" cap="none" spc="0" normalizeH="0" baseline="0" noProof="0" dirty="0" err="1">
                <a:ln>
                  <a:noFill/>
                </a:ln>
                <a:solidFill>
                  <a:srgbClr val="DAA520"/>
                </a:solidFill>
                <a:effectLst/>
                <a:uLnTx/>
                <a:uFillTx/>
                <a:latin typeface="Century Gothic" panose="020F0302020204030204"/>
                <a:ea typeface="+mn-ea"/>
                <a:cs typeface="+mn-cs"/>
              </a:rPr>
              <a:t>j</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edoch</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500" b="1" i="0" u="none" strike="noStrike" kern="1200" cap="none" spc="0" normalizeH="0" baseline="0" noProof="0" dirty="0" err="1">
                <a:ln>
                  <a:noFill/>
                </a:ln>
                <a:solidFill>
                  <a:srgbClr val="DAA520"/>
                </a:solidFill>
                <a:effectLst/>
                <a:uLnTx/>
                <a:uFillTx/>
                <a:latin typeface="Century Gothic" panose="020F0302020204030204"/>
                <a:ea typeface="+mn-ea"/>
                <a:cs typeface="+mn-cs"/>
              </a:rPr>
              <a:t>J</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ugendclub</a:t>
            </a:r>
            <a:endPar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ectangle: Rounded Corners 34">
            <a:hlinkClick r:id="" action="ppaction://noaction">
              <a:snd r:embed="rId9" name="3. 5.wav"/>
            </a:hlinkClick>
            <a:extLst>
              <a:ext uri="{FF2B5EF4-FFF2-40B4-BE49-F238E27FC236}">
                <a16:creationId xmlns:a16="http://schemas.microsoft.com/office/drawing/2014/main" id="{54F39C20-C301-4714-B1E7-0EDA5BE2B399}"/>
              </a:ext>
            </a:extLst>
          </p:cNvPr>
          <p:cNvSpPr/>
          <p:nvPr/>
        </p:nvSpPr>
        <p:spPr>
          <a:xfrm>
            <a:off x="632359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A9FE2BBF-CA06-47E1-B17E-0EE9BC5B2CC0}"/>
              </a:ext>
            </a:extLst>
          </p:cNvPr>
          <p:cNvSpPr txBox="1"/>
          <p:nvPr/>
        </p:nvSpPr>
        <p:spPr>
          <a:xfrm>
            <a:off x="641757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kur</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z</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z</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Rectangle: Rounded Corners 36">
            <a:hlinkClick r:id="" action="ppaction://noaction">
              <a:snd r:embed="rId10" name="3. 6.wav"/>
            </a:hlinkClick>
            <a:extLst>
              <a:ext uri="{FF2B5EF4-FFF2-40B4-BE49-F238E27FC236}">
                <a16:creationId xmlns:a16="http://schemas.microsoft.com/office/drawing/2014/main" id="{DBF6641F-2759-4947-91AB-E24CD3752E4D}"/>
              </a:ext>
            </a:extLst>
          </p:cNvPr>
          <p:cNvSpPr/>
          <p:nvPr/>
        </p:nvSpPr>
        <p:spPr>
          <a:xfrm>
            <a:off x="632359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EC5B2394-B36B-48A9-B681-0314344F6CF9}"/>
              </a:ext>
            </a:extLst>
          </p:cNvPr>
          <p:cNvSpPr txBox="1"/>
          <p:nvPr/>
        </p:nvSpPr>
        <p:spPr>
          <a:xfrm>
            <a:off x="6347293" y="5534420"/>
            <a:ext cx="453042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genau</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Schl</a:t>
            </a:r>
            <a:r>
              <a:rPr kumimoji="0" lang="en-GB" sz="2600" b="1" i="0" u="none" strike="noStrike" kern="1200" cap="none" spc="0" normalizeH="0" baseline="0" noProof="0" dirty="0">
                <a:ln>
                  <a:noFill/>
                </a:ln>
                <a:solidFill>
                  <a:srgbClr val="DAA520"/>
                </a:solidFill>
                <a:effectLst/>
                <a:uLnTx/>
                <a:uFillTx/>
                <a:latin typeface="Century Gothic" panose="020F0302020204030204"/>
                <a:ea typeface="+mn-ea"/>
                <a:cs typeface="+mn-cs"/>
              </a:rPr>
              <a:t>o</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ss -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erlauben</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8932FE65-A467-4E52-ADF8-FD274E8955F0}"/>
              </a:ext>
            </a:extLst>
          </p:cNvPr>
          <p:cNvSpPr txBox="1"/>
          <p:nvPr/>
        </p:nvSpPr>
        <p:spPr>
          <a:xfrm>
            <a:off x="5663418" y="4005641"/>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5" name="TextBox 44">
            <a:extLst>
              <a:ext uri="{FF2B5EF4-FFF2-40B4-BE49-F238E27FC236}">
                <a16:creationId xmlns:a16="http://schemas.microsoft.com/office/drawing/2014/main" id="{4846FE7B-85BC-466D-BB28-B11FB6D67858}"/>
              </a:ext>
            </a:extLst>
          </p:cNvPr>
          <p:cNvSpPr txBox="1"/>
          <p:nvPr/>
        </p:nvSpPr>
        <p:spPr>
          <a:xfrm>
            <a:off x="5659875"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46" name="TextBox 45">
            <a:extLst>
              <a:ext uri="{FF2B5EF4-FFF2-40B4-BE49-F238E27FC236}">
                <a16:creationId xmlns:a16="http://schemas.microsoft.com/office/drawing/2014/main" id="{EBEAFF50-1B7E-407A-A673-AFB69FF8E489}"/>
              </a:ext>
            </a:extLst>
          </p:cNvPr>
          <p:cNvSpPr txBox="1"/>
          <p:nvPr/>
        </p:nvSpPr>
        <p:spPr>
          <a:xfrm>
            <a:off x="5675856" y="53928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47" name="TextBox 46">
            <a:extLst>
              <a:ext uri="{FF2B5EF4-FFF2-40B4-BE49-F238E27FC236}">
                <a16:creationId xmlns:a16="http://schemas.microsoft.com/office/drawing/2014/main" id="{0AD614BE-7408-46F2-8CCB-68169FC3FCBC}"/>
              </a:ext>
            </a:extLst>
          </p:cNvPr>
          <p:cNvSpPr txBox="1"/>
          <p:nvPr/>
        </p:nvSpPr>
        <p:spPr>
          <a:xfrm>
            <a:off x="11612093" y="40109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48" name="TextBox 47">
            <a:extLst>
              <a:ext uri="{FF2B5EF4-FFF2-40B4-BE49-F238E27FC236}">
                <a16:creationId xmlns:a16="http://schemas.microsoft.com/office/drawing/2014/main" id="{13C2E4AF-A6E9-4DEF-BFB8-4AD62B979CE0}"/>
              </a:ext>
            </a:extLst>
          </p:cNvPr>
          <p:cNvSpPr txBox="1"/>
          <p:nvPr/>
        </p:nvSpPr>
        <p:spPr>
          <a:xfrm>
            <a:off x="11612093"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9" name="TextBox 48">
            <a:extLst>
              <a:ext uri="{FF2B5EF4-FFF2-40B4-BE49-F238E27FC236}">
                <a16:creationId xmlns:a16="http://schemas.microsoft.com/office/drawing/2014/main" id="{608D867D-9FE4-4625-BDFA-14BA3D56173E}"/>
              </a:ext>
            </a:extLst>
          </p:cNvPr>
          <p:cNvSpPr txBox="1"/>
          <p:nvPr/>
        </p:nvSpPr>
        <p:spPr>
          <a:xfrm>
            <a:off x="11594575" y="5411310"/>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pic>
        <p:nvPicPr>
          <p:cNvPr id="50" name="Picture 49" descr="boy pointing to another boy">
            <a:hlinkClick r:id="" action="ppaction://noaction">
              <a:snd r:embed="rId11" name="-er_stressed.wav"/>
            </a:hlinkClick>
            <a:extLst>
              <a:ext uri="{FF2B5EF4-FFF2-40B4-BE49-F238E27FC236}">
                <a16:creationId xmlns:a16="http://schemas.microsoft.com/office/drawing/2014/main" id="{A98ED446-3D39-4302-8D33-420C4545C15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0914" y="1617638"/>
            <a:ext cx="1441138" cy="989334"/>
          </a:xfrm>
          <a:prstGeom prst="rect">
            <a:avLst/>
          </a:prstGeom>
        </p:spPr>
      </p:pic>
      <p:sp>
        <p:nvSpPr>
          <p:cNvPr id="51" name="Rectangle 50">
            <a:hlinkClick r:id="" action="ppaction://noaction">
              <a:snd r:embed="rId13" name="er_source.wav"/>
            </a:hlinkClick>
            <a:extLst>
              <a:ext uri="{FF2B5EF4-FFF2-40B4-BE49-F238E27FC236}">
                <a16:creationId xmlns:a16="http://schemas.microsoft.com/office/drawing/2014/main" id="{3F9713C8-7587-4410-80CA-54DB608F37EB}"/>
              </a:ext>
            </a:extLst>
          </p:cNvPr>
          <p:cNvSpPr/>
          <p:nvPr/>
        </p:nvSpPr>
        <p:spPr>
          <a:xfrm>
            <a:off x="1011827" y="1134391"/>
            <a:ext cx="910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er</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2" name="Picture 51" descr="arrows going in a circle">
            <a:hlinkClick r:id="" action="ppaction://noaction">
              <a:snd r:embed="rId14" name="wieder_source.wav"/>
            </a:hlinkClick>
            <a:extLst>
              <a:ext uri="{FF2B5EF4-FFF2-40B4-BE49-F238E27FC236}">
                <a16:creationId xmlns:a16="http://schemas.microsoft.com/office/drawing/2014/main" id="{61F67C04-FEDA-4C75-B575-BF9A81BB5696}"/>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7322" y="1641805"/>
            <a:ext cx="965167" cy="965167"/>
          </a:xfrm>
          <a:prstGeom prst="rect">
            <a:avLst/>
          </a:prstGeom>
        </p:spPr>
      </p:pic>
      <p:sp>
        <p:nvSpPr>
          <p:cNvPr id="53" name="Rectangle 52">
            <a:hlinkClick r:id="" action="ppaction://noaction">
              <a:snd r:embed="rId16" name="-er_unstressed.wav"/>
            </a:hlinkClick>
            <a:extLst>
              <a:ext uri="{FF2B5EF4-FFF2-40B4-BE49-F238E27FC236}">
                <a16:creationId xmlns:a16="http://schemas.microsoft.com/office/drawing/2014/main" id="{020420D8-8A5F-4467-B00B-4AA49E72092E}"/>
              </a:ext>
            </a:extLst>
          </p:cNvPr>
          <p:cNvSpPr/>
          <p:nvPr/>
        </p:nvSpPr>
        <p:spPr>
          <a:xfrm>
            <a:off x="2727328" y="1145729"/>
            <a:ext cx="910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er</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4" name="Rectangle 53">
            <a:hlinkClick r:id="" action="ppaction://noaction">
              <a:snd r:embed="rId17" name="ei.wav"/>
            </a:hlinkClick>
            <a:extLst>
              <a:ext uri="{FF2B5EF4-FFF2-40B4-BE49-F238E27FC236}">
                <a16:creationId xmlns:a16="http://schemas.microsoft.com/office/drawing/2014/main" id="{9DF4073C-5492-4EAD-859C-DD677C978E90}"/>
              </a:ext>
            </a:extLst>
          </p:cNvPr>
          <p:cNvSpPr/>
          <p:nvPr/>
        </p:nvSpPr>
        <p:spPr>
          <a:xfrm>
            <a:off x="4587285" y="1124627"/>
            <a:ext cx="98240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ei</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5" name="Picture 54" descr="man escaping from jail">
            <a:hlinkClick r:id="" action="ppaction://noaction">
              <a:snd r:embed="rId18" name="frei_source.wav"/>
            </a:hlinkClick>
            <a:extLst>
              <a:ext uri="{FF2B5EF4-FFF2-40B4-BE49-F238E27FC236}">
                <a16:creationId xmlns:a16="http://schemas.microsoft.com/office/drawing/2014/main" id="{35D29994-35A1-4A7E-9647-67235FFD1072}"/>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89341" y="1702493"/>
            <a:ext cx="1170534" cy="1048136"/>
          </a:xfrm>
          <a:prstGeom prst="rect">
            <a:avLst/>
          </a:prstGeom>
        </p:spPr>
      </p:pic>
      <p:pic>
        <p:nvPicPr>
          <p:cNvPr id="56" name="Picture 55" descr="man with two thumbs up">
            <a:hlinkClick r:id="" action="ppaction://noaction">
              <a:snd r:embed="rId20" name="Ja.wav"/>
            </a:hlinkClick>
            <a:extLst>
              <a:ext uri="{FF2B5EF4-FFF2-40B4-BE49-F238E27FC236}">
                <a16:creationId xmlns:a16="http://schemas.microsoft.com/office/drawing/2014/main" id="{CB37D7CE-0F1C-4FEB-A6CE-B445C40A4A14}"/>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9890" y="1668539"/>
            <a:ext cx="1170534" cy="1002123"/>
          </a:xfrm>
          <a:prstGeom prst="rect">
            <a:avLst/>
          </a:prstGeom>
        </p:spPr>
      </p:pic>
      <p:sp>
        <p:nvSpPr>
          <p:cNvPr id="57" name="Rectangle 56">
            <a:hlinkClick r:id="" action="ppaction://noaction">
              <a:snd r:embed="rId22" name="J.wav"/>
            </a:hlinkClick>
            <a:extLst>
              <a:ext uri="{FF2B5EF4-FFF2-40B4-BE49-F238E27FC236}">
                <a16:creationId xmlns:a16="http://schemas.microsoft.com/office/drawing/2014/main" id="{64748AE4-BE09-4824-BBB5-415F23913E96}"/>
              </a:ext>
            </a:extLst>
          </p:cNvPr>
          <p:cNvSpPr/>
          <p:nvPr/>
        </p:nvSpPr>
        <p:spPr>
          <a:xfrm>
            <a:off x="7284127" y="1153875"/>
            <a:ext cx="5084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j</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8" name="Rectangle 57">
            <a:hlinkClick r:id="" action="ppaction://noaction">
              <a:snd r:embed="rId23" name="z.wav"/>
            </a:hlinkClick>
            <a:extLst>
              <a:ext uri="{FF2B5EF4-FFF2-40B4-BE49-F238E27FC236}">
                <a16:creationId xmlns:a16="http://schemas.microsoft.com/office/drawing/2014/main" id="{0C1A5C0F-FDBD-4BB2-A9E9-C89BF23C9E4E}"/>
              </a:ext>
            </a:extLst>
          </p:cNvPr>
          <p:cNvSpPr/>
          <p:nvPr/>
        </p:nvSpPr>
        <p:spPr>
          <a:xfrm>
            <a:off x="8928894" y="1142554"/>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z</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9" name="Picture 58" descr="train">
            <a:hlinkClick r:id="" action="ppaction://noaction">
              <a:snd r:embed="rId24" name="Zug_source.wav"/>
            </a:hlinkClick>
            <a:extLst>
              <a:ext uri="{FF2B5EF4-FFF2-40B4-BE49-F238E27FC236}">
                <a16:creationId xmlns:a16="http://schemas.microsoft.com/office/drawing/2014/main" id="{1A66A883-6C9B-4025-89F1-B9F150FA886B}"/>
              </a:ext>
            </a:extLst>
          </p:cNvPr>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27388" y="1812315"/>
            <a:ext cx="1253967" cy="706585"/>
          </a:xfrm>
          <a:prstGeom prst="rect">
            <a:avLst/>
          </a:prstGeom>
        </p:spPr>
      </p:pic>
      <p:pic>
        <p:nvPicPr>
          <p:cNvPr id="60" name="Picture 59" descr="back of a man's head">
            <a:hlinkClick r:id="" action="ppaction://noaction">
              <a:snd r:embed="rId26" name="Kopf_source.wav"/>
            </a:hlinkClick>
            <a:extLst>
              <a:ext uri="{FF2B5EF4-FFF2-40B4-BE49-F238E27FC236}">
                <a16:creationId xmlns:a16="http://schemas.microsoft.com/office/drawing/2014/main" id="{0D0BDF85-B3FA-4DD8-9678-217EFD14F315}"/>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r="3063"/>
          <a:stretch/>
        </p:blipFill>
        <p:spPr>
          <a:xfrm>
            <a:off x="10532554" y="1574653"/>
            <a:ext cx="841684" cy="965470"/>
          </a:xfrm>
          <a:prstGeom prst="rect">
            <a:avLst/>
          </a:prstGeom>
        </p:spPr>
      </p:pic>
      <p:sp>
        <p:nvSpPr>
          <p:cNvPr id="61" name="Rectangle 60">
            <a:hlinkClick r:id="" action="ppaction://noaction">
              <a:snd r:embed="rId28" name="o_short.wav"/>
            </a:hlinkClick>
            <a:extLst>
              <a:ext uri="{FF2B5EF4-FFF2-40B4-BE49-F238E27FC236}">
                <a16:creationId xmlns:a16="http://schemas.microsoft.com/office/drawing/2014/main" id="{CB8ED3C2-7228-4270-BBC2-97661CD2B064}"/>
              </a:ext>
            </a:extLst>
          </p:cNvPr>
          <p:cNvSpPr/>
          <p:nvPr/>
        </p:nvSpPr>
        <p:spPr>
          <a:xfrm>
            <a:off x="10664343" y="1139742"/>
            <a:ext cx="64472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o</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62" name="Picture 61" descr="boy pointing to another boy">
            <a:extLst>
              <a:ext uri="{FF2B5EF4-FFF2-40B4-BE49-F238E27FC236}">
                <a16:creationId xmlns:a16="http://schemas.microsoft.com/office/drawing/2014/main" id="{E67D1E81-D70D-44F7-8AD2-6C3CE46335B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903959" y="3867637"/>
            <a:ext cx="491721" cy="337564"/>
          </a:xfrm>
          <a:prstGeom prst="rect">
            <a:avLst/>
          </a:prstGeom>
        </p:spPr>
      </p:pic>
      <p:pic>
        <p:nvPicPr>
          <p:cNvPr id="63" name="Picture 62" descr="arrows going in a circle">
            <a:extLst>
              <a:ext uri="{FF2B5EF4-FFF2-40B4-BE49-F238E27FC236}">
                <a16:creationId xmlns:a16="http://schemas.microsoft.com/office/drawing/2014/main" id="{B2C1DC3B-F881-4F7C-B2D8-E74FCD6A2422}"/>
              </a:ext>
            </a:extLst>
          </p:cNvPr>
          <p:cNvPicPr>
            <a:picLocks noChangeAspect="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24584" y="4626059"/>
            <a:ext cx="337036" cy="337036"/>
          </a:xfrm>
          <a:prstGeom prst="rect">
            <a:avLst/>
          </a:prstGeom>
        </p:spPr>
      </p:pic>
      <p:pic>
        <p:nvPicPr>
          <p:cNvPr id="64" name="Picture 63" descr="man escaping from jail">
            <a:extLst>
              <a:ext uri="{FF2B5EF4-FFF2-40B4-BE49-F238E27FC236}">
                <a16:creationId xmlns:a16="http://schemas.microsoft.com/office/drawing/2014/main" id="{1D784FBE-E79E-4A16-9173-4F9D5FC71178}"/>
              </a:ext>
            </a:extLst>
          </p:cNvPr>
          <p:cNvPicPr>
            <a:picLocks noChangeAspect="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0704" y="5293248"/>
            <a:ext cx="392822" cy="351746"/>
          </a:xfrm>
          <a:prstGeom prst="rect">
            <a:avLst/>
          </a:prstGeom>
        </p:spPr>
      </p:pic>
      <p:pic>
        <p:nvPicPr>
          <p:cNvPr id="65" name="Picture 64" descr="man with two thumbs up">
            <a:extLst>
              <a:ext uri="{FF2B5EF4-FFF2-40B4-BE49-F238E27FC236}">
                <a16:creationId xmlns:a16="http://schemas.microsoft.com/office/drawing/2014/main" id="{1AD2B9E5-ABE0-4AE1-82D2-2871CF51BCB9}"/>
              </a:ext>
            </a:extLst>
          </p:cNvPr>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15133" y="3800473"/>
            <a:ext cx="410224" cy="351203"/>
          </a:xfrm>
          <a:prstGeom prst="rect">
            <a:avLst/>
          </a:prstGeom>
        </p:spPr>
      </p:pic>
      <p:pic>
        <p:nvPicPr>
          <p:cNvPr id="66" name="Picture 65" descr="train">
            <a:extLst>
              <a:ext uri="{FF2B5EF4-FFF2-40B4-BE49-F238E27FC236}">
                <a16:creationId xmlns:a16="http://schemas.microsoft.com/office/drawing/2014/main" id="{823FAF87-6A14-4772-A421-E5A8F53F0E7B}"/>
              </a:ext>
            </a:extLst>
          </p:cNvPr>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2230" y="4663066"/>
            <a:ext cx="338355" cy="190656"/>
          </a:xfrm>
          <a:prstGeom prst="rect">
            <a:avLst/>
          </a:prstGeom>
        </p:spPr>
      </p:pic>
      <p:pic>
        <p:nvPicPr>
          <p:cNvPr id="67" name="Picture 66" descr="back of a man's head">
            <a:extLst>
              <a:ext uri="{FF2B5EF4-FFF2-40B4-BE49-F238E27FC236}">
                <a16:creationId xmlns:a16="http://schemas.microsoft.com/office/drawing/2014/main" id="{9C292056-293F-4CCA-A925-77D2163683CF}"/>
              </a:ext>
            </a:extLst>
          </p:cNvPr>
          <p:cNvPicPr>
            <a:picLocks noChangeAspect="1"/>
          </p:cNvPicPr>
          <p:nvPr/>
        </p:nvPicPr>
        <p:blipFill rotWithShape="1">
          <a:blip r:embed="rId34"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10904546" y="5210850"/>
            <a:ext cx="349517" cy="400920"/>
          </a:xfrm>
          <a:prstGeom prst="rect">
            <a:avLst/>
          </a:prstGeom>
        </p:spPr>
      </p:pic>
    </p:spTree>
    <p:extLst>
      <p:ext uri="{BB962C8B-B14F-4D97-AF65-F5344CB8AC3E}">
        <p14:creationId xmlns:p14="http://schemas.microsoft.com/office/powerpoint/2010/main" val="155814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5" grpId="0" animBg="1"/>
      <p:bldP spid="26" grpId="0"/>
      <p:bldP spid="27" grpId="0" animBg="1"/>
      <p:bldP spid="28" grpId="0"/>
      <p:bldP spid="29" grpId="0" animBg="1"/>
      <p:bldP spid="30" grpId="0"/>
      <p:bldP spid="33" grpId="0" animBg="1"/>
      <p:bldP spid="34" grpId="0"/>
      <p:bldP spid="35" grpId="0" animBg="1"/>
      <p:bldP spid="36" grpId="0"/>
      <p:bldP spid="37" grpId="0" animBg="1"/>
      <p:bldP spid="38" grpId="0"/>
      <p:bldP spid="39" grpId="0"/>
      <p:bldP spid="45" grpId="0"/>
      <p:bldP spid="46" grpId="0"/>
      <p:bldP spid="47" grpId="0"/>
      <p:bldP spid="48" grpId="0"/>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[er]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T1.2 Week 3 </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Slides 22-27; 34</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57176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 y="455773"/>
            <a:ext cx="10515600" cy="1325563"/>
          </a:xfrm>
        </p:spPr>
        <p:txBody>
          <a:bodyPr>
            <a:normAutofit fontScale="90000"/>
          </a:bodyPr>
          <a:lstStyle/>
          <a:p>
            <a:r>
              <a:rPr lang="en-GB" sz="22200" b="1" dirty="0" err="1">
                <a:solidFill>
                  <a:srgbClr val="FFCC00"/>
                </a:solidFill>
              </a:rPr>
              <a:t>er</a:t>
            </a:r>
            <a:br>
              <a:rPr lang="en-GB" sz="9600" b="1" dirty="0"/>
            </a:br>
            <a:endParaRPr lang="en-GB" dirty="0"/>
          </a:p>
        </p:txBody>
      </p:sp>
      <p:pic>
        <p:nvPicPr>
          <p:cNvPr id="2" name="Picture 1" descr="boy pointing to another bo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2216" y="926829"/>
            <a:ext cx="5687568" cy="3904488"/>
          </a:xfrm>
          <a:prstGeom prst="rect">
            <a:avLst/>
          </a:prstGeom>
        </p:spPr>
      </p:pic>
      <p:sp>
        <p:nvSpPr>
          <p:cNvPr id="3" name="Rectangle 2"/>
          <p:cNvSpPr/>
          <p:nvPr/>
        </p:nvSpPr>
        <p:spPr>
          <a:xfrm>
            <a:off x="5271896" y="4232958"/>
            <a:ext cx="164820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1626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er sourc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er source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3" name="er sourc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 y="455773"/>
            <a:ext cx="10515600" cy="1325563"/>
          </a:xfrm>
        </p:spPr>
        <p:txBody>
          <a:bodyPr>
            <a:normAutofit fontScale="90000"/>
          </a:bodyPr>
          <a:lstStyle/>
          <a:p>
            <a:r>
              <a:rPr lang="en-GB" sz="22200" b="1" dirty="0" err="1">
                <a:solidFill>
                  <a:srgbClr val="FFCC00"/>
                </a:solidFill>
              </a:rPr>
              <a:t>er</a:t>
            </a:r>
            <a:br>
              <a:rPr lang="en-GB" sz="9600" b="1" dirty="0"/>
            </a:br>
            <a:endParaRPr lang="en-GB" dirty="0"/>
          </a:p>
        </p:txBody>
      </p:sp>
      <p:sp>
        <p:nvSpPr>
          <p:cNvPr id="3" name="Rectangle 2"/>
          <p:cNvSpPr/>
          <p:nvPr/>
        </p:nvSpPr>
        <p:spPr>
          <a:xfrm>
            <a:off x="5271896" y="4232958"/>
            <a:ext cx="164820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6270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er sourc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er sourc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 y="455773"/>
            <a:ext cx="10515600" cy="1325563"/>
          </a:xfrm>
        </p:spPr>
        <p:txBody>
          <a:bodyPr>
            <a:normAutofit fontScale="90000"/>
          </a:bodyPr>
          <a:lstStyle/>
          <a:p>
            <a:r>
              <a:rPr lang="en-GB" sz="22200" b="1" dirty="0" err="1">
                <a:solidFill>
                  <a:srgbClr val="FFCC00"/>
                </a:solidFill>
              </a:rPr>
              <a:t>er</a:t>
            </a:r>
            <a:br>
              <a:rPr lang="en-GB" sz="9600" b="1" dirty="0"/>
            </a:br>
            <a:endParaRPr lang="en-GB" dirty="0"/>
          </a:p>
        </p:txBody>
      </p:sp>
      <p:pic>
        <p:nvPicPr>
          <p:cNvPr id="2" name="Picture 1" descr="boy pointing to another bo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2216" y="926829"/>
            <a:ext cx="5687568" cy="3904488"/>
          </a:xfrm>
          <a:prstGeom prst="rect">
            <a:avLst/>
          </a:prstGeom>
        </p:spPr>
      </p:pic>
      <p:sp>
        <p:nvSpPr>
          <p:cNvPr id="3" name="Rectangle 2"/>
          <p:cNvSpPr/>
          <p:nvPr/>
        </p:nvSpPr>
        <p:spPr>
          <a:xfrm>
            <a:off x="5271896" y="4232958"/>
            <a:ext cx="164820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685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BFCD4F8-9A9D-EF4A-BC1A-1C58D48C4E5E}"/>
              </a:ext>
            </a:extLst>
          </p:cNvPr>
          <p:cNvSpPr>
            <a:spLocks noGrp="1"/>
          </p:cNvSpPr>
          <p:nvPr>
            <p:ph type="title"/>
          </p:nvPr>
        </p:nvSpPr>
        <p:spPr>
          <a:xfrm>
            <a:off x="5164775" y="0"/>
            <a:ext cx="1899659" cy="1459096"/>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71110" y="1547822"/>
            <a:ext cx="3802879" cy="293017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881716" y="616835"/>
            <a:ext cx="255711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schw</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sp>
        <p:nvSpPr>
          <p:cNvPr id="6" name="Rectangle 5"/>
          <p:cNvSpPr/>
          <p:nvPr/>
        </p:nvSpPr>
        <p:spPr>
          <a:xfrm>
            <a:off x="8915201" y="3434327"/>
            <a:ext cx="270359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nen</a:t>
            </a:r>
            <a:endParaRPr lang="en-GB" sz="5400" dirty="0">
              <a:solidFill>
                <a:srgbClr val="002060"/>
              </a:solidFill>
              <a:latin typeface="Century Gothic" panose="020B0502020202020204" pitchFamily="34" charset="0"/>
            </a:endParaRPr>
          </a:p>
        </p:txBody>
      </p:sp>
      <p:sp>
        <p:nvSpPr>
          <p:cNvPr id="7" name="Rectangle 6"/>
          <p:cNvSpPr/>
          <p:nvPr/>
        </p:nvSpPr>
        <p:spPr>
          <a:xfrm>
            <a:off x="4918452" y="4526243"/>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st</a:t>
            </a:r>
            <a:endParaRPr lang="en-GB" sz="5400" i="1" dirty="0">
              <a:solidFill>
                <a:srgbClr val="002060"/>
              </a:solidFill>
              <a:latin typeface="Century Gothic" panose="020B0502020202020204" pitchFamily="34" charset="0"/>
            </a:endParaRPr>
          </a:p>
        </p:txBody>
      </p:sp>
      <p:sp>
        <p:nvSpPr>
          <p:cNvPr id="8" name="Rectangle 7"/>
          <p:cNvSpPr/>
          <p:nvPr/>
        </p:nvSpPr>
        <p:spPr>
          <a:xfrm>
            <a:off x="286028" y="3532936"/>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z</a:t>
            </a:r>
            <a:endParaRPr lang="en-GB" sz="5400" dirty="0">
              <a:solidFill>
                <a:srgbClr val="002060"/>
              </a:solidFill>
              <a:latin typeface="Century Gothic" panose="020B0502020202020204" pitchFamily="34" charset="0"/>
            </a:endParaRPr>
          </a:p>
        </p:txBody>
      </p:sp>
      <p:sp>
        <p:nvSpPr>
          <p:cNvPr id="9" name="Rectangle 8"/>
          <p:cNvSpPr/>
          <p:nvPr/>
        </p:nvSpPr>
        <p:spPr>
          <a:xfrm>
            <a:off x="9353126" y="624492"/>
            <a:ext cx="182774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er</a:t>
            </a:r>
            <a:r>
              <a:rPr lang="en-GB" sz="5400" dirty="0">
                <a:solidFill>
                  <a:srgbClr val="002060"/>
                </a:solidFill>
                <a:latin typeface="Century Gothic" panose="020B0502020202020204" pitchFamily="34" charset="0"/>
              </a:rPr>
              <a:t>?</a:t>
            </a:r>
          </a:p>
        </p:txBody>
      </p:sp>
      <p:pic>
        <p:nvPicPr>
          <p:cNvPr id="10" name="Picture 9" descr="boy pointing to another boy"/>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7843" y="1666121"/>
            <a:ext cx="3213526" cy="2206070"/>
          </a:xfrm>
          <a:prstGeom prst="rect">
            <a:avLst/>
          </a:prstGeom>
        </p:spPr>
      </p:pic>
      <p:pic>
        <p:nvPicPr>
          <p:cNvPr id="2" name="Picture 1" descr="hear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89243" y="4621250"/>
            <a:ext cx="1410222" cy="1309156"/>
          </a:xfrm>
          <a:prstGeom prst="rect">
            <a:avLst/>
          </a:prstGeom>
        </p:spPr>
      </p:pic>
      <p:pic>
        <p:nvPicPr>
          <p:cNvPr id="3" name="Picture 2" descr="girl learning"/>
          <p:cNvPicPr>
            <a:picLocks noChangeAspect="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90642" y="4380683"/>
            <a:ext cx="1790289" cy="1790289"/>
          </a:xfrm>
          <a:prstGeom prst="rect">
            <a:avLst/>
          </a:prstGeom>
        </p:spPr>
      </p:pic>
      <p:pic>
        <p:nvPicPr>
          <p:cNvPr id="11" name="Picture 10" descr="man lifting a box"/>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8801" y="1540165"/>
            <a:ext cx="1531106" cy="1531106"/>
          </a:xfrm>
          <a:prstGeom prst="rect">
            <a:avLst/>
          </a:prstGeom>
        </p:spPr>
      </p:pic>
      <p:pic>
        <p:nvPicPr>
          <p:cNvPr id="12" name="Picture 11" descr="number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26671" y="5409411"/>
            <a:ext cx="473318" cy="675679"/>
          </a:xfrm>
          <a:prstGeom prst="rect">
            <a:avLst/>
          </a:prstGeom>
        </p:spPr>
      </p:pic>
      <p:pic>
        <p:nvPicPr>
          <p:cNvPr id="13" name="Picture 12" descr="silhouette with question mark"/>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06734" y="1570848"/>
            <a:ext cx="1320528" cy="1250100"/>
          </a:xfrm>
          <a:prstGeom prst="rect">
            <a:avLst/>
          </a:prstGeom>
        </p:spPr>
      </p:pic>
      <p:sp>
        <p:nvSpPr>
          <p:cNvPr id="14" name="TextBox 13"/>
          <p:cNvSpPr txBox="1"/>
          <p:nvPr/>
        </p:nvSpPr>
        <p:spPr>
          <a:xfrm>
            <a:off x="6114606" y="5337625"/>
            <a:ext cx="841409" cy="400110"/>
          </a:xfrm>
          <a:prstGeom prst="rect">
            <a:avLst/>
          </a:prstGeom>
          <a:noFill/>
        </p:spPr>
        <p:txBody>
          <a:bodyPr wrap="square" rtlCol="0">
            <a:spAutoFit/>
          </a:bodyPr>
          <a:lstStyle/>
          <a:p>
            <a:r>
              <a:rPr lang="en-GB" sz="2000" b="1" dirty="0" err="1">
                <a:solidFill>
                  <a:srgbClr val="FF0000"/>
                </a:solidFill>
                <a:latin typeface="Century Gothic" panose="020B0502020202020204" pitchFamily="34" charset="0"/>
              </a:rPr>
              <a:t>st</a:t>
            </a:r>
            <a:endParaRPr lang="en-GB" sz="2000"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11027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er sourc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er source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4" name="schw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schw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5" name="wer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5" name="wer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6" name="Herz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subTnLst>
                                    <p:audio>
                                      <p:cMediaNode>
                                        <p:cTn display="0" masterRel="sameClick">
                                          <p:stCondLst>
                                            <p:cond evt="begin" delay="0">
                                              <p:tn val="43"/>
                                            </p:cond>
                                          </p:stCondLst>
                                          <p:endCondLst>
                                            <p:cond evt="onStopAudio" delay="0">
                                              <p:tgtEl>
                                                <p:sldTgt/>
                                              </p:tgtEl>
                                            </p:cond>
                                          </p:endCondLst>
                                        </p:cTn>
                                        <p:tgtEl>
                                          <p:sndTgt r:embed="rId6" name="Herz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subTnLst>
                                    <p:audio>
                                      <p:cMediaNode>
                                        <p:cTn display="0" masterRel="sameClick">
                                          <p:stCondLst>
                                            <p:cond evt="begin" delay="0">
                                              <p:tn val="48"/>
                                            </p:cond>
                                          </p:stCondLst>
                                          <p:endCondLst>
                                            <p:cond evt="onStopAudio" delay="0">
                                              <p:tgtEl>
                                                <p:sldTgt/>
                                              </p:tgtEl>
                                            </p:cond>
                                          </p:endCondLst>
                                        </p:cTn>
                                        <p:tgtEl>
                                          <p:sndTgt r:embed="rId7" name="ers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subTnLst>
                                    <p:audio>
                                      <p:cMediaNode>
                                        <p:cTn display="0" masterRel="sameClick">
                                          <p:stCondLst>
                                            <p:cond evt="begin" delay="0">
                                              <p:tn val="53"/>
                                            </p:cond>
                                          </p:stCondLst>
                                          <p:endCondLst>
                                            <p:cond evt="onStopAudio" delay="0">
                                              <p:tgtEl>
                                                <p:sldTgt/>
                                              </p:tgtEl>
                                            </p:cond>
                                          </p:endCondLst>
                                        </p:cTn>
                                        <p:tgtEl>
                                          <p:sndTgt r:embed="rId7" name="erst new.wav"/>
                                        </p:tgtEl>
                                      </p:cMediaNode>
                                    </p:audio>
                                  </p:subTnLst>
                                </p:cTn>
                              </p:par>
                              <p:par>
                                <p:cTn id="56" presetID="10"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8" name="lernen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8" name="ler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5" grpId="0"/>
      <p:bldP spid="6" grpId="0"/>
      <p:bldP spid="7" grpId="0"/>
      <p:bldP spid="8" grpId="0"/>
      <p:bldP spid="9"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3869-239C-C649-BFC0-CAA6DA8886C7}"/>
              </a:ext>
            </a:extLst>
          </p:cNvPr>
          <p:cNvSpPr>
            <a:spLocks noGrp="1"/>
          </p:cNvSpPr>
          <p:nvPr>
            <p:ph type="title"/>
          </p:nvPr>
        </p:nvSpPr>
        <p:spPr>
          <a:xfrm>
            <a:off x="5186168" y="-139805"/>
            <a:ext cx="1856874" cy="1722609"/>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71110" y="1547822"/>
            <a:ext cx="3802879" cy="293017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881716" y="616835"/>
            <a:ext cx="255711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schw</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sp>
        <p:nvSpPr>
          <p:cNvPr id="6" name="Rectangle 5"/>
          <p:cNvSpPr/>
          <p:nvPr/>
        </p:nvSpPr>
        <p:spPr>
          <a:xfrm>
            <a:off x="8915201" y="3434327"/>
            <a:ext cx="270359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nen</a:t>
            </a:r>
            <a:endParaRPr lang="en-GB" sz="5400" dirty="0">
              <a:solidFill>
                <a:srgbClr val="002060"/>
              </a:solidFill>
              <a:latin typeface="Century Gothic" panose="020B0502020202020204" pitchFamily="34" charset="0"/>
            </a:endParaRPr>
          </a:p>
        </p:txBody>
      </p:sp>
      <p:sp>
        <p:nvSpPr>
          <p:cNvPr id="7" name="Rectangle 6"/>
          <p:cNvSpPr/>
          <p:nvPr/>
        </p:nvSpPr>
        <p:spPr>
          <a:xfrm>
            <a:off x="4918452" y="4526243"/>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st</a:t>
            </a:r>
            <a:endParaRPr lang="en-GB" sz="5400" i="1" dirty="0">
              <a:solidFill>
                <a:srgbClr val="002060"/>
              </a:solidFill>
              <a:latin typeface="Century Gothic" panose="020B0502020202020204" pitchFamily="34" charset="0"/>
            </a:endParaRPr>
          </a:p>
        </p:txBody>
      </p:sp>
      <p:sp>
        <p:nvSpPr>
          <p:cNvPr id="8" name="Rectangle 7"/>
          <p:cNvSpPr/>
          <p:nvPr/>
        </p:nvSpPr>
        <p:spPr>
          <a:xfrm>
            <a:off x="286028" y="3532936"/>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z</a:t>
            </a:r>
            <a:endParaRPr lang="en-GB" sz="5400" dirty="0">
              <a:solidFill>
                <a:srgbClr val="002060"/>
              </a:solidFill>
              <a:latin typeface="Century Gothic" panose="020B0502020202020204" pitchFamily="34" charset="0"/>
            </a:endParaRPr>
          </a:p>
        </p:txBody>
      </p:sp>
      <p:sp>
        <p:nvSpPr>
          <p:cNvPr id="9" name="Rectangle 8"/>
          <p:cNvSpPr/>
          <p:nvPr/>
        </p:nvSpPr>
        <p:spPr>
          <a:xfrm>
            <a:off x="9353126" y="624492"/>
            <a:ext cx="182774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er</a:t>
            </a:r>
            <a:r>
              <a:rPr lang="en-GB" sz="5400" dirty="0">
                <a:solidFill>
                  <a:srgbClr val="002060"/>
                </a:solidFill>
                <a:latin typeface="Century Gothic" panose="020B0502020202020204" pitchFamily="34" charset="0"/>
              </a:rPr>
              <a:t>?</a:t>
            </a:r>
          </a:p>
        </p:txBody>
      </p:sp>
      <p:pic>
        <p:nvPicPr>
          <p:cNvPr id="10" name="Picture 9" descr="boy pointing to another boy"/>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7843" y="1666121"/>
            <a:ext cx="3213526" cy="2206070"/>
          </a:xfrm>
          <a:prstGeom prst="rect">
            <a:avLst/>
          </a:prstGeom>
        </p:spPr>
      </p:pic>
    </p:spTree>
    <p:extLst>
      <p:ext uri="{BB962C8B-B14F-4D97-AF65-F5344CB8AC3E}">
        <p14:creationId xmlns:p14="http://schemas.microsoft.com/office/powerpoint/2010/main" val="144332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r sourc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er source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4" name="schw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5" name="w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6" name="Herz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7" name="ers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8" name="ler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7A8F9-D29D-D440-B72F-D59007DA62FD}"/>
              </a:ext>
            </a:extLst>
          </p:cNvPr>
          <p:cNvSpPr>
            <a:spLocks noGrp="1"/>
          </p:cNvSpPr>
          <p:nvPr>
            <p:ph type="title"/>
          </p:nvPr>
        </p:nvSpPr>
        <p:spPr>
          <a:xfrm>
            <a:off x="5092785" y="-70149"/>
            <a:ext cx="2037884" cy="1610314"/>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71110" y="1547822"/>
            <a:ext cx="3802879" cy="293017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881716" y="616835"/>
            <a:ext cx="255711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8915201" y="3434327"/>
            <a:ext cx="270359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4918452" y="4526243"/>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286028" y="3532936"/>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353126" y="624492"/>
            <a:ext cx="182774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0" name="Picture 9" descr="boy pointing to another boy"/>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7843" y="1666121"/>
            <a:ext cx="3213526" cy="2206070"/>
          </a:xfrm>
          <a:prstGeom prst="rect">
            <a:avLst/>
          </a:prstGeom>
        </p:spPr>
      </p:pic>
    </p:spTree>
    <p:extLst>
      <p:ext uri="{BB962C8B-B14F-4D97-AF65-F5344CB8AC3E}">
        <p14:creationId xmlns:p14="http://schemas.microsoft.com/office/powerpoint/2010/main" val="381781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34" name="Title 3">
            <a:extLst>
              <a:ext uri="{FF2B5EF4-FFF2-40B4-BE49-F238E27FC236}">
                <a16:creationId xmlns:a16="http://schemas.microsoft.com/office/drawing/2014/main" id="{2912057D-9E59-D043-B46D-A5CC792D0677}"/>
              </a:ext>
            </a:extLst>
          </p:cNvPr>
          <p:cNvSpPr txBox="1">
            <a:spLocks/>
          </p:cNvSpPr>
          <p:nvPr/>
        </p:nvSpPr>
        <p:spPr>
          <a:xfrm>
            <a:off x="0" y="294041"/>
            <a:ext cx="701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 </a:t>
            </a:r>
          </a:p>
        </p:txBody>
      </p:sp>
      <p:sp>
        <p:nvSpPr>
          <p:cNvPr id="36" name="Action Button: Custom 35">
            <a:hlinkClick r:id="" action="ppaction://noaction" highlightClick="1">
              <a:snd r:embed="rId4" name="1.wav"/>
            </a:hlinkClick>
            <a:extLst>
              <a:ext uri="{FF2B5EF4-FFF2-40B4-BE49-F238E27FC236}">
                <a16:creationId xmlns:a16="http://schemas.microsoft.com/office/drawing/2014/main" id="{3E7FD74E-CBE4-8245-9645-863DD06BD74D}"/>
              </a:ext>
            </a:extLst>
          </p:cNvPr>
          <p:cNvSpPr/>
          <p:nvPr/>
        </p:nvSpPr>
        <p:spPr>
          <a:xfrm>
            <a:off x="406354" y="1315313"/>
            <a:ext cx="432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1</a:t>
            </a:r>
          </a:p>
        </p:txBody>
      </p:sp>
      <p:sp>
        <p:nvSpPr>
          <p:cNvPr id="37" name="Action Button: Custom 36">
            <a:hlinkClick r:id="" action="ppaction://noaction" highlightClick="1">
              <a:snd r:embed="rId5" name="2.wav"/>
            </a:hlinkClick>
            <a:extLst>
              <a:ext uri="{FF2B5EF4-FFF2-40B4-BE49-F238E27FC236}">
                <a16:creationId xmlns:a16="http://schemas.microsoft.com/office/drawing/2014/main" id="{5E7D7D66-94D6-8B45-ACF3-8C233B5C64A0}"/>
              </a:ext>
            </a:extLst>
          </p:cNvPr>
          <p:cNvSpPr/>
          <p:nvPr/>
        </p:nvSpPr>
        <p:spPr>
          <a:xfrm>
            <a:off x="394395" y="2128938"/>
            <a:ext cx="432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2</a:t>
            </a:r>
          </a:p>
        </p:txBody>
      </p:sp>
      <p:sp>
        <p:nvSpPr>
          <p:cNvPr id="38" name="Action Button: Custom 37">
            <a:hlinkClick r:id="" action="ppaction://noaction" highlightClick="1">
              <a:snd r:embed="rId6" name="3.wav"/>
            </a:hlinkClick>
            <a:extLst>
              <a:ext uri="{FF2B5EF4-FFF2-40B4-BE49-F238E27FC236}">
                <a16:creationId xmlns:a16="http://schemas.microsoft.com/office/drawing/2014/main" id="{D23AD026-850F-654C-8A3F-390BF35FC444}"/>
              </a:ext>
            </a:extLst>
          </p:cNvPr>
          <p:cNvSpPr/>
          <p:nvPr/>
        </p:nvSpPr>
        <p:spPr>
          <a:xfrm>
            <a:off x="394396" y="2917383"/>
            <a:ext cx="432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3</a:t>
            </a:r>
          </a:p>
        </p:txBody>
      </p:sp>
      <p:sp>
        <p:nvSpPr>
          <p:cNvPr id="39" name="Action Button: Custom 38">
            <a:hlinkClick r:id="" action="ppaction://noaction" highlightClick="1">
              <a:snd r:embed="rId7" name="4.wav"/>
            </a:hlinkClick>
            <a:extLst>
              <a:ext uri="{FF2B5EF4-FFF2-40B4-BE49-F238E27FC236}">
                <a16:creationId xmlns:a16="http://schemas.microsoft.com/office/drawing/2014/main" id="{4530F914-DADF-2845-8188-60AD9711C2F3}"/>
              </a:ext>
            </a:extLst>
          </p:cNvPr>
          <p:cNvSpPr/>
          <p:nvPr/>
        </p:nvSpPr>
        <p:spPr>
          <a:xfrm>
            <a:off x="394397" y="3806119"/>
            <a:ext cx="432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4</a:t>
            </a:r>
          </a:p>
        </p:txBody>
      </p:sp>
      <p:sp>
        <p:nvSpPr>
          <p:cNvPr id="40" name="Action Button: Custom 39">
            <a:hlinkClick r:id="" action="ppaction://noaction" highlightClick="1">
              <a:snd r:embed="rId8" name="5.wav"/>
            </a:hlinkClick>
            <a:extLst>
              <a:ext uri="{FF2B5EF4-FFF2-40B4-BE49-F238E27FC236}">
                <a16:creationId xmlns:a16="http://schemas.microsoft.com/office/drawing/2014/main" id="{BB1FB23B-1A1A-5A47-8811-60ABE247EE9E}"/>
              </a:ext>
            </a:extLst>
          </p:cNvPr>
          <p:cNvSpPr/>
          <p:nvPr/>
        </p:nvSpPr>
        <p:spPr>
          <a:xfrm>
            <a:off x="406354" y="4617955"/>
            <a:ext cx="432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5</a:t>
            </a:r>
          </a:p>
        </p:txBody>
      </p:sp>
      <p:sp>
        <p:nvSpPr>
          <p:cNvPr id="41" name="Action Button: Custom 40">
            <a:hlinkClick r:id="" action="ppaction://noaction" highlightClick="1">
              <a:snd r:embed="rId9" name="6.wav"/>
            </a:hlinkClick>
            <a:extLst>
              <a:ext uri="{FF2B5EF4-FFF2-40B4-BE49-F238E27FC236}">
                <a16:creationId xmlns:a16="http://schemas.microsoft.com/office/drawing/2014/main" id="{7D978AEC-56E7-2748-8A19-B8514CE92CFC}"/>
              </a:ext>
            </a:extLst>
          </p:cNvPr>
          <p:cNvSpPr/>
          <p:nvPr/>
        </p:nvSpPr>
        <p:spPr>
          <a:xfrm>
            <a:off x="394398" y="5467545"/>
            <a:ext cx="432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6</a:t>
            </a:r>
          </a:p>
        </p:txBody>
      </p:sp>
      <p:sp>
        <p:nvSpPr>
          <p:cNvPr id="42" name="Title 11">
            <a:extLst>
              <a:ext uri="{FF2B5EF4-FFF2-40B4-BE49-F238E27FC236}">
                <a16:creationId xmlns:a16="http://schemas.microsoft.com/office/drawing/2014/main" id="{36D8CF75-D070-694B-9D36-653E443DCDE6}"/>
              </a:ext>
            </a:extLst>
          </p:cNvPr>
          <p:cNvSpPr txBox="1">
            <a:spLocks/>
          </p:cNvSpPr>
          <p:nvPr/>
        </p:nvSpPr>
        <p:spPr>
          <a:xfrm>
            <a:off x="1167922" y="2128938"/>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err="1">
                <a:solidFill>
                  <a:srgbClr val="1F4E79"/>
                </a:solidFill>
              </a:rPr>
              <a:t>Er</a:t>
            </a:r>
            <a:r>
              <a:rPr lang="en-US" sz="3000" dirty="0">
                <a:solidFill>
                  <a:srgbClr val="1F4E79"/>
                </a:solidFill>
              </a:rPr>
              <a:t> </a:t>
            </a:r>
            <a:r>
              <a:rPr lang="en-US" sz="3000" dirty="0" err="1">
                <a:solidFill>
                  <a:srgbClr val="1F4E79"/>
                </a:solidFill>
              </a:rPr>
              <a:t>lernt</a:t>
            </a:r>
            <a:r>
              <a:rPr lang="en-US" sz="3000" dirty="0">
                <a:solidFill>
                  <a:srgbClr val="1F4E79"/>
                </a:solidFill>
              </a:rPr>
              <a:t> </a:t>
            </a:r>
            <a:r>
              <a:rPr lang="en-US" sz="3000" dirty="0" err="1">
                <a:solidFill>
                  <a:srgbClr val="1F4E79"/>
                </a:solidFill>
              </a:rPr>
              <a:t>nichts</a:t>
            </a:r>
            <a:r>
              <a:rPr lang="en-US" sz="3000" dirty="0">
                <a:solidFill>
                  <a:srgbClr val="1F4E79"/>
                </a:solidFill>
              </a:rPr>
              <a:t>.</a:t>
            </a:r>
          </a:p>
        </p:txBody>
      </p:sp>
      <p:sp>
        <p:nvSpPr>
          <p:cNvPr id="43" name="Title 11">
            <a:extLst>
              <a:ext uri="{FF2B5EF4-FFF2-40B4-BE49-F238E27FC236}">
                <a16:creationId xmlns:a16="http://schemas.microsoft.com/office/drawing/2014/main" id="{5E412F48-2E39-2B48-AD27-558616ACB68C}"/>
              </a:ext>
            </a:extLst>
          </p:cNvPr>
          <p:cNvSpPr txBox="1">
            <a:spLocks/>
          </p:cNvSpPr>
          <p:nvPr/>
        </p:nvSpPr>
        <p:spPr>
          <a:xfrm>
            <a:off x="1167922" y="2898833"/>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Die </a:t>
            </a:r>
            <a:r>
              <a:rPr lang="en-US" sz="3000" dirty="0" err="1">
                <a:solidFill>
                  <a:srgbClr val="1F4E79"/>
                </a:solidFill>
              </a:rPr>
              <a:t>Eltern</a:t>
            </a:r>
            <a:r>
              <a:rPr lang="en-US" sz="3000" dirty="0">
                <a:solidFill>
                  <a:srgbClr val="1F4E79"/>
                </a:solidFill>
              </a:rPr>
              <a:t> </a:t>
            </a:r>
            <a:r>
              <a:rPr lang="en-US" sz="3000" dirty="0" err="1">
                <a:solidFill>
                  <a:srgbClr val="1F4E79"/>
                </a:solidFill>
              </a:rPr>
              <a:t>putzen</a:t>
            </a:r>
            <a:r>
              <a:rPr lang="en-US" sz="3000" dirty="0">
                <a:solidFill>
                  <a:srgbClr val="1F4E79"/>
                </a:solidFill>
              </a:rPr>
              <a:t> das Fenster</a:t>
            </a:r>
          </a:p>
        </p:txBody>
      </p:sp>
      <p:sp>
        <p:nvSpPr>
          <p:cNvPr id="44" name="Title 11">
            <a:extLst>
              <a:ext uri="{FF2B5EF4-FFF2-40B4-BE49-F238E27FC236}">
                <a16:creationId xmlns:a16="http://schemas.microsoft.com/office/drawing/2014/main" id="{DC610FCF-D008-8A4F-BAC6-22469C903601}"/>
              </a:ext>
            </a:extLst>
          </p:cNvPr>
          <p:cNvSpPr txBox="1">
            <a:spLocks/>
          </p:cNvSpPr>
          <p:nvPr/>
        </p:nvSpPr>
        <p:spPr>
          <a:xfrm>
            <a:off x="1167922" y="3806119"/>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Die Mutter </a:t>
            </a:r>
            <a:r>
              <a:rPr lang="en-US" sz="3000" dirty="0" err="1">
                <a:solidFill>
                  <a:srgbClr val="1F4E79"/>
                </a:solidFill>
              </a:rPr>
              <a:t>ist</a:t>
            </a:r>
            <a:r>
              <a:rPr lang="en-US" sz="3000" dirty="0">
                <a:solidFill>
                  <a:srgbClr val="1F4E79"/>
                </a:solidFill>
              </a:rPr>
              <a:t> </a:t>
            </a:r>
            <a:r>
              <a:rPr lang="en-US" sz="3000" dirty="0" err="1">
                <a:solidFill>
                  <a:srgbClr val="1F4E79"/>
                </a:solidFill>
              </a:rPr>
              <a:t>groß</a:t>
            </a:r>
            <a:r>
              <a:rPr lang="en-US" sz="3000" dirty="0">
                <a:solidFill>
                  <a:srgbClr val="1F4E79"/>
                </a:solidFill>
              </a:rPr>
              <a:t>, </a:t>
            </a:r>
            <a:r>
              <a:rPr lang="en-US" sz="3000" dirty="0" err="1">
                <a:solidFill>
                  <a:srgbClr val="1F4E79"/>
                </a:solidFill>
              </a:rPr>
              <a:t>aber</a:t>
            </a:r>
            <a:r>
              <a:rPr lang="en-US" sz="3000" dirty="0">
                <a:solidFill>
                  <a:srgbClr val="1F4E79"/>
                </a:solidFill>
              </a:rPr>
              <a:t> das Kind </a:t>
            </a:r>
            <a:r>
              <a:rPr lang="en-US" sz="3000" dirty="0" err="1">
                <a:solidFill>
                  <a:srgbClr val="1F4E79"/>
                </a:solidFill>
              </a:rPr>
              <a:t>ist</a:t>
            </a:r>
            <a:r>
              <a:rPr lang="en-US" sz="3000" dirty="0">
                <a:solidFill>
                  <a:srgbClr val="1F4E79"/>
                </a:solidFill>
              </a:rPr>
              <a:t> </a:t>
            </a:r>
            <a:r>
              <a:rPr lang="en-US" sz="3000" dirty="0" err="1">
                <a:solidFill>
                  <a:srgbClr val="1F4E79"/>
                </a:solidFill>
              </a:rPr>
              <a:t>klein</a:t>
            </a:r>
            <a:r>
              <a:rPr lang="en-US" sz="3000" dirty="0">
                <a:solidFill>
                  <a:srgbClr val="1F4E79"/>
                </a:solidFill>
              </a:rPr>
              <a:t>.</a:t>
            </a:r>
          </a:p>
        </p:txBody>
      </p:sp>
      <p:sp>
        <p:nvSpPr>
          <p:cNvPr id="45" name="Title 11">
            <a:extLst>
              <a:ext uri="{FF2B5EF4-FFF2-40B4-BE49-F238E27FC236}">
                <a16:creationId xmlns:a16="http://schemas.microsoft.com/office/drawing/2014/main" id="{EFFEC0B7-C7E4-1944-8C31-3345595E71DA}"/>
              </a:ext>
            </a:extLst>
          </p:cNvPr>
          <p:cNvSpPr txBox="1">
            <a:spLocks/>
          </p:cNvSpPr>
          <p:nvPr/>
        </p:nvSpPr>
        <p:spPr>
          <a:xfrm>
            <a:off x="1167920" y="4657143"/>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err="1">
                <a:solidFill>
                  <a:srgbClr val="1F4E79"/>
                </a:solidFill>
              </a:rPr>
              <a:t>Wer</a:t>
            </a:r>
            <a:r>
              <a:rPr lang="en-US" sz="3000" dirty="0">
                <a:solidFill>
                  <a:srgbClr val="1F4E79"/>
                </a:solidFill>
              </a:rPr>
              <a:t> hat </a:t>
            </a:r>
            <a:r>
              <a:rPr lang="en-US" sz="3000" dirty="0" err="1">
                <a:solidFill>
                  <a:srgbClr val="1F4E79"/>
                </a:solidFill>
              </a:rPr>
              <a:t>leider</a:t>
            </a:r>
            <a:r>
              <a:rPr lang="en-US" sz="3000" dirty="0">
                <a:solidFill>
                  <a:srgbClr val="1F4E79"/>
                </a:solidFill>
              </a:rPr>
              <a:t> </a:t>
            </a:r>
            <a:r>
              <a:rPr lang="en-US" sz="3000" dirty="0" err="1">
                <a:solidFill>
                  <a:srgbClr val="1F4E79"/>
                </a:solidFill>
              </a:rPr>
              <a:t>kein</a:t>
            </a:r>
            <a:r>
              <a:rPr lang="en-US" sz="3000" dirty="0">
                <a:solidFill>
                  <a:srgbClr val="1F4E79"/>
                </a:solidFill>
              </a:rPr>
              <a:t> </a:t>
            </a:r>
            <a:r>
              <a:rPr lang="en-US" sz="3000" dirty="0" err="1">
                <a:solidFill>
                  <a:srgbClr val="1F4E79"/>
                </a:solidFill>
              </a:rPr>
              <a:t>Herz</a:t>
            </a:r>
            <a:r>
              <a:rPr lang="en-US" sz="3000" dirty="0">
                <a:solidFill>
                  <a:srgbClr val="1F4E79"/>
                </a:solidFill>
              </a:rPr>
              <a:t>?</a:t>
            </a:r>
          </a:p>
        </p:txBody>
      </p:sp>
      <p:sp>
        <p:nvSpPr>
          <p:cNvPr id="46" name="Title 11">
            <a:extLst>
              <a:ext uri="{FF2B5EF4-FFF2-40B4-BE49-F238E27FC236}">
                <a16:creationId xmlns:a16="http://schemas.microsoft.com/office/drawing/2014/main" id="{778B6A97-552B-0C4D-87F8-47F66F7B7593}"/>
              </a:ext>
            </a:extLst>
          </p:cNvPr>
          <p:cNvSpPr txBox="1">
            <a:spLocks/>
          </p:cNvSpPr>
          <p:nvPr/>
        </p:nvSpPr>
        <p:spPr>
          <a:xfrm>
            <a:off x="1167922" y="5478775"/>
            <a:ext cx="1051560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Der </a:t>
            </a:r>
            <a:r>
              <a:rPr lang="en-US" sz="3000" dirty="0" err="1">
                <a:solidFill>
                  <a:srgbClr val="1F4E79"/>
                </a:solidFill>
              </a:rPr>
              <a:t>Fußballspieler</a:t>
            </a:r>
            <a:r>
              <a:rPr lang="en-US" sz="3000" dirty="0">
                <a:solidFill>
                  <a:srgbClr val="1F4E79"/>
                </a:solidFill>
              </a:rPr>
              <a:t> </a:t>
            </a:r>
            <a:r>
              <a:rPr lang="en-US" sz="3000" dirty="0" err="1">
                <a:solidFill>
                  <a:srgbClr val="1F4E79"/>
                </a:solidFill>
              </a:rPr>
              <a:t>gewinnt</a:t>
            </a:r>
            <a:r>
              <a:rPr lang="en-US" sz="3000" dirty="0">
                <a:solidFill>
                  <a:srgbClr val="1F4E79"/>
                </a:solidFill>
              </a:rPr>
              <a:t> </a:t>
            </a:r>
            <a:r>
              <a:rPr lang="en-US" sz="3000" dirty="0" err="1">
                <a:solidFill>
                  <a:srgbClr val="1F4E79"/>
                </a:solidFill>
              </a:rPr>
              <a:t>wieder</a:t>
            </a:r>
            <a:r>
              <a:rPr lang="en-US" sz="3000" dirty="0">
                <a:solidFill>
                  <a:srgbClr val="1F4E79"/>
                </a:solidFill>
              </a:rPr>
              <a:t> </a:t>
            </a:r>
            <a:r>
              <a:rPr lang="en-US" sz="3000" dirty="0" err="1">
                <a:solidFill>
                  <a:srgbClr val="1F4E79"/>
                </a:solidFill>
              </a:rPr>
              <a:t>hundert</a:t>
            </a:r>
            <a:r>
              <a:rPr lang="en-US" sz="3000" dirty="0">
                <a:solidFill>
                  <a:srgbClr val="1F4E79"/>
                </a:solidFill>
              </a:rPr>
              <a:t> </a:t>
            </a:r>
            <a:r>
              <a:rPr lang="en-US" sz="3000" dirty="0" err="1">
                <a:solidFill>
                  <a:srgbClr val="1F4E79"/>
                </a:solidFill>
              </a:rPr>
              <a:t>Trophäen</a:t>
            </a:r>
            <a:r>
              <a:rPr lang="en-US" sz="3000" dirty="0">
                <a:solidFill>
                  <a:srgbClr val="1F4E79"/>
                </a:solidFill>
              </a:rPr>
              <a:t>.</a:t>
            </a:r>
          </a:p>
        </p:txBody>
      </p:sp>
      <p:sp>
        <p:nvSpPr>
          <p:cNvPr id="47" name="Title 11">
            <a:extLst>
              <a:ext uri="{FF2B5EF4-FFF2-40B4-BE49-F238E27FC236}">
                <a16:creationId xmlns:a16="http://schemas.microsoft.com/office/drawing/2014/main" id="{075DDA5F-D1A1-EA40-B0E7-3489CB9CBB5F}"/>
              </a:ext>
            </a:extLst>
          </p:cNvPr>
          <p:cNvSpPr txBox="1">
            <a:spLocks/>
          </p:cNvSpPr>
          <p:nvPr/>
        </p:nvSpPr>
        <p:spPr>
          <a:xfrm>
            <a:off x="1167921" y="1261066"/>
            <a:ext cx="1051560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Der Herr </a:t>
            </a:r>
            <a:r>
              <a:rPr lang="en-US" sz="3000" dirty="0" err="1">
                <a:solidFill>
                  <a:srgbClr val="1F4E79"/>
                </a:solidFill>
              </a:rPr>
              <a:t>versteht</a:t>
            </a:r>
            <a:r>
              <a:rPr lang="en-US" sz="3000" dirty="0">
                <a:solidFill>
                  <a:srgbClr val="1F4E79"/>
                </a:solidFill>
              </a:rPr>
              <a:t> </a:t>
            </a:r>
            <a:r>
              <a:rPr lang="en-US" sz="3000" dirty="0" err="1">
                <a:solidFill>
                  <a:srgbClr val="1F4E79"/>
                </a:solidFill>
              </a:rPr>
              <a:t>kein</a:t>
            </a:r>
            <a:r>
              <a:rPr lang="en-US" sz="3000" dirty="0">
                <a:solidFill>
                  <a:srgbClr val="1F4E79"/>
                </a:solidFill>
              </a:rPr>
              <a:t> Deutsch.</a:t>
            </a:r>
          </a:p>
        </p:txBody>
      </p:sp>
      <p:sp>
        <p:nvSpPr>
          <p:cNvPr id="48" name="Title 11">
            <a:extLst>
              <a:ext uri="{FF2B5EF4-FFF2-40B4-BE49-F238E27FC236}">
                <a16:creationId xmlns:a16="http://schemas.microsoft.com/office/drawing/2014/main" id="{65A09A21-A656-194C-8217-DE7913810DFC}"/>
              </a:ext>
            </a:extLst>
          </p:cNvPr>
          <p:cNvSpPr txBox="1">
            <a:spLocks/>
          </p:cNvSpPr>
          <p:nvPr/>
        </p:nvSpPr>
        <p:spPr>
          <a:xfrm>
            <a:off x="1167922" y="1261134"/>
            <a:ext cx="1051560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a:t>
            </a:r>
            <a:r>
              <a:rPr lang="en-US" sz="3000" b="1" u="sng" dirty="0">
                <a:solidFill>
                  <a:srgbClr val="DAA520"/>
                </a:solidFill>
              </a:rPr>
              <a:t>er</a:t>
            </a:r>
            <a:r>
              <a:rPr lang="en-US" sz="3000" dirty="0">
                <a:solidFill>
                  <a:srgbClr val="4472C4">
                    <a:lumMod val="50000"/>
                  </a:srgbClr>
                </a:solidFill>
              </a:rPr>
              <a:t> </a:t>
            </a:r>
            <a:r>
              <a:rPr lang="en-US" sz="3000" dirty="0">
                <a:solidFill>
                  <a:srgbClr val="1F4E79"/>
                </a:solidFill>
              </a:rPr>
              <a:t>H</a:t>
            </a:r>
            <a:r>
              <a:rPr lang="en-US" sz="3000" b="1" u="sng" dirty="0">
                <a:solidFill>
                  <a:srgbClr val="DAA520"/>
                </a:solidFill>
              </a:rPr>
              <a:t>er</a:t>
            </a:r>
            <a:r>
              <a:rPr lang="en-US" sz="3000" dirty="0">
                <a:solidFill>
                  <a:srgbClr val="1F4E79"/>
                </a:solidFill>
              </a:rPr>
              <a:t>r </a:t>
            </a:r>
            <a:r>
              <a:rPr lang="en-US" sz="3000" dirty="0" err="1">
                <a:solidFill>
                  <a:srgbClr val="1F4E79"/>
                </a:solidFill>
              </a:rPr>
              <a:t>v</a:t>
            </a:r>
            <a:r>
              <a:rPr lang="en-US" sz="3000" b="1" u="sng" dirty="0" err="1">
                <a:solidFill>
                  <a:srgbClr val="DAA520"/>
                </a:solidFill>
              </a:rPr>
              <a:t>er</a:t>
            </a:r>
            <a:r>
              <a:rPr lang="en-US" sz="3000" dirty="0" err="1">
                <a:solidFill>
                  <a:srgbClr val="1F4E79"/>
                </a:solidFill>
              </a:rPr>
              <a:t>steht</a:t>
            </a:r>
            <a:r>
              <a:rPr lang="en-US" sz="3000" dirty="0">
                <a:solidFill>
                  <a:srgbClr val="1F4E79"/>
                </a:solidFill>
              </a:rPr>
              <a:t> </a:t>
            </a:r>
            <a:r>
              <a:rPr lang="en-US" sz="3000" dirty="0" err="1">
                <a:solidFill>
                  <a:srgbClr val="1F4E79"/>
                </a:solidFill>
              </a:rPr>
              <a:t>kein</a:t>
            </a:r>
            <a:r>
              <a:rPr lang="en-US" sz="3000" dirty="0">
                <a:solidFill>
                  <a:srgbClr val="1F4E79"/>
                </a:solidFill>
              </a:rPr>
              <a:t> Deutsch.</a:t>
            </a:r>
          </a:p>
        </p:txBody>
      </p:sp>
      <p:sp>
        <p:nvSpPr>
          <p:cNvPr id="49" name="Title 11">
            <a:extLst>
              <a:ext uri="{FF2B5EF4-FFF2-40B4-BE49-F238E27FC236}">
                <a16:creationId xmlns:a16="http://schemas.microsoft.com/office/drawing/2014/main" id="{83FC5CCB-ABA4-D044-9DFB-EA6B3A02B629}"/>
              </a:ext>
            </a:extLst>
          </p:cNvPr>
          <p:cNvSpPr txBox="1">
            <a:spLocks/>
          </p:cNvSpPr>
          <p:nvPr/>
        </p:nvSpPr>
        <p:spPr>
          <a:xfrm>
            <a:off x="1167920" y="2117508"/>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b="1" u="sng" dirty="0" err="1">
                <a:solidFill>
                  <a:srgbClr val="DAA520"/>
                </a:solidFill>
              </a:rPr>
              <a:t>Er</a:t>
            </a:r>
            <a:r>
              <a:rPr lang="en-US" sz="3000" dirty="0">
                <a:solidFill>
                  <a:srgbClr val="4472C4">
                    <a:lumMod val="50000"/>
                  </a:srgbClr>
                </a:solidFill>
              </a:rPr>
              <a:t> </a:t>
            </a:r>
            <a:r>
              <a:rPr lang="en-US" sz="3000" dirty="0" err="1">
                <a:solidFill>
                  <a:srgbClr val="1F4E79"/>
                </a:solidFill>
              </a:rPr>
              <a:t>l</a:t>
            </a:r>
            <a:r>
              <a:rPr lang="en-US" sz="3000" b="1" u="sng" dirty="0" err="1">
                <a:solidFill>
                  <a:srgbClr val="DAA520"/>
                </a:solidFill>
              </a:rPr>
              <a:t>er</a:t>
            </a:r>
            <a:r>
              <a:rPr lang="en-US" sz="3000" dirty="0" err="1">
                <a:solidFill>
                  <a:srgbClr val="1F4E79"/>
                </a:solidFill>
              </a:rPr>
              <a:t>nt</a:t>
            </a:r>
            <a:r>
              <a:rPr lang="en-US" sz="3000" dirty="0">
                <a:solidFill>
                  <a:srgbClr val="1F4E79"/>
                </a:solidFill>
              </a:rPr>
              <a:t> </a:t>
            </a:r>
            <a:r>
              <a:rPr lang="en-US" sz="3000" dirty="0" err="1">
                <a:solidFill>
                  <a:srgbClr val="1F4E79"/>
                </a:solidFill>
              </a:rPr>
              <a:t>nichts</a:t>
            </a:r>
            <a:r>
              <a:rPr lang="en-US" sz="3000" dirty="0">
                <a:solidFill>
                  <a:srgbClr val="1F4E79"/>
                </a:solidFill>
              </a:rPr>
              <a:t>.</a:t>
            </a:r>
          </a:p>
        </p:txBody>
      </p:sp>
      <p:sp>
        <p:nvSpPr>
          <p:cNvPr id="50" name="Title 11">
            <a:extLst>
              <a:ext uri="{FF2B5EF4-FFF2-40B4-BE49-F238E27FC236}">
                <a16:creationId xmlns:a16="http://schemas.microsoft.com/office/drawing/2014/main" id="{7B9B8607-FA28-3F43-A91E-8B7759CBC095}"/>
              </a:ext>
            </a:extLst>
          </p:cNvPr>
          <p:cNvSpPr txBox="1">
            <a:spLocks/>
          </p:cNvSpPr>
          <p:nvPr/>
        </p:nvSpPr>
        <p:spPr>
          <a:xfrm>
            <a:off x="1167916" y="2887272"/>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Die </a:t>
            </a:r>
            <a:r>
              <a:rPr lang="en-US" sz="3000" dirty="0" err="1">
                <a:solidFill>
                  <a:srgbClr val="1F4E79"/>
                </a:solidFill>
              </a:rPr>
              <a:t>Elt</a:t>
            </a:r>
            <a:r>
              <a:rPr lang="en-US" sz="3000" b="1" dirty="0" err="1">
                <a:solidFill>
                  <a:srgbClr val="DAA520"/>
                </a:solidFill>
              </a:rPr>
              <a:t>er</a:t>
            </a:r>
            <a:r>
              <a:rPr lang="en-US" sz="3000" dirty="0" err="1">
                <a:solidFill>
                  <a:srgbClr val="1F4E79"/>
                </a:solidFill>
              </a:rPr>
              <a:t>n</a:t>
            </a:r>
            <a:r>
              <a:rPr lang="en-US" sz="3000" dirty="0">
                <a:solidFill>
                  <a:srgbClr val="1F4E79"/>
                </a:solidFill>
              </a:rPr>
              <a:t> </a:t>
            </a:r>
            <a:r>
              <a:rPr lang="en-US" sz="3000" dirty="0" err="1">
                <a:solidFill>
                  <a:srgbClr val="1F4E79"/>
                </a:solidFill>
              </a:rPr>
              <a:t>putzen</a:t>
            </a:r>
            <a:r>
              <a:rPr lang="en-US" sz="3000" dirty="0">
                <a:solidFill>
                  <a:srgbClr val="1F4E79"/>
                </a:solidFill>
              </a:rPr>
              <a:t> das Fenst</a:t>
            </a:r>
            <a:r>
              <a:rPr lang="en-US" sz="3000" b="1" dirty="0">
                <a:solidFill>
                  <a:srgbClr val="DAA520"/>
                </a:solidFill>
              </a:rPr>
              <a:t>er</a:t>
            </a:r>
          </a:p>
        </p:txBody>
      </p:sp>
      <p:sp>
        <p:nvSpPr>
          <p:cNvPr id="51" name="Title 11">
            <a:extLst>
              <a:ext uri="{FF2B5EF4-FFF2-40B4-BE49-F238E27FC236}">
                <a16:creationId xmlns:a16="http://schemas.microsoft.com/office/drawing/2014/main" id="{B5631F65-BE5E-3242-8E2D-83ED19A14AC9}"/>
              </a:ext>
            </a:extLst>
          </p:cNvPr>
          <p:cNvSpPr txBox="1">
            <a:spLocks/>
          </p:cNvSpPr>
          <p:nvPr/>
        </p:nvSpPr>
        <p:spPr>
          <a:xfrm>
            <a:off x="1167922" y="3798677"/>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Die Mutt</a:t>
            </a:r>
            <a:r>
              <a:rPr lang="en-US" sz="3000" b="1" dirty="0">
                <a:solidFill>
                  <a:srgbClr val="DAA520"/>
                </a:solidFill>
              </a:rPr>
              <a:t>er</a:t>
            </a:r>
            <a:r>
              <a:rPr lang="en-US" sz="3000" dirty="0">
                <a:solidFill>
                  <a:srgbClr val="1F4E79"/>
                </a:solidFill>
              </a:rPr>
              <a:t> </a:t>
            </a:r>
            <a:r>
              <a:rPr lang="en-US" sz="3000" dirty="0" err="1">
                <a:solidFill>
                  <a:srgbClr val="1F4E79"/>
                </a:solidFill>
              </a:rPr>
              <a:t>ist</a:t>
            </a:r>
            <a:r>
              <a:rPr lang="en-US" sz="3000" dirty="0">
                <a:solidFill>
                  <a:srgbClr val="1F4E79"/>
                </a:solidFill>
              </a:rPr>
              <a:t> </a:t>
            </a:r>
            <a:r>
              <a:rPr lang="en-US" sz="3000" dirty="0" err="1">
                <a:solidFill>
                  <a:srgbClr val="1F4E79"/>
                </a:solidFill>
              </a:rPr>
              <a:t>groß</a:t>
            </a:r>
            <a:r>
              <a:rPr lang="en-US" sz="3000" dirty="0">
                <a:solidFill>
                  <a:srgbClr val="1F4E79"/>
                </a:solidFill>
              </a:rPr>
              <a:t>, </a:t>
            </a:r>
            <a:r>
              <a:rPr lang="en-US" sz="3000" dirty="0" err="1">
                <a:solidFill>
                  <a:srgbClr val="1F4E79"/>
                </a:solidFill>
              </a:rPr>
              <a:t>ab</a:t>
            </a:r>
            <a:r>
              <a:rPr lang="en-US" sz="3000" b="1" dirty="0" err="1">
                <a:solidFill>
                  <a:srgbClr val="DAA520"/>
                </a:solidFill>
              </a:rPr>
              <a:t>er</a:t>
            </a:r>
            <a:r>
              <a:rPr lang="en-US" sz="3000" dirty="0">
                <a:solidFill>
                  <a:srgbClr val="1F4E79"/>
                </a:solidFill>
              </a:rPr>
              <a:t> das Kind </a:t>
            </a:r>
            <a:r>
              <a:rPr lang="en-US" sz="3000" dirty="0" err="1">
                <a:solidFill>
                  <a:srgbClr val="1F4E79"/>
                </a:solidFill>
              </a:rPr>
              <a:t>ist</a:t>
            </a:r>
            <a:r>
              <a:rPr lang="en-US" sz="3000" dirty="0">
                <a:solidFill>
                  <a:srgbClr val="1F4E79"/>
                </a:solidFill>
              </a:rPr>
              <a:t> </a:t>
            </a:r>
            <a:r>
              <a:rPr lang="en-US" sz="3000" dirty="0" err="1">
                <a:solidFill>
                  <a:srgbClr val="1F4E79"/>
                </a:solidFill>
              </a:rPr>
              <a:t>klein</a:t>
            </a:r>
            <a:r>
              <a:rPr lang="en-US" sz="3000" dirty="0">
                <a:solidFill>
                  <a:srgbClr val="1F4E79"/>
                </a:solidFill>
              </a:rPr>
              <a:t>.</a:t>
            </a:r>
          </a:p>
        </p:txBody>
      </p:sp>
      <p:sp>
        <p:nvSpPr>
          <p:cNvPr id="52" name="Title 11">
            <a:extLst>
              <a:ext uri="{FF2B5EF4-FFF2-40B4-BE49-F238E27FC236}">
                <a16:creationId xmlns:a16="http://schemas.microsoft.com/office/drawing/2014/main" id="{9004E99B-2D10-B348-8E8F-A7F5D4609C77}"/>
              </a:ext>
            </a:extLst>
          </p:cNvPr>
          <p:cNvSpPr txBox="1">
            <a:spLocks/>
          </p:cNvSpPr>
          <p:nvPr/>
        </p:nvSpPr>
        <p:spPr>
          <a:xfrm>
            <a:off x="1167922" y="4644080"/>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err="1">
                <a:solidFill>
                  <a:srgbClr val="1F4E79"/>
                </a:solidFill>
              </a:rPr>
              <a:t>W</a:t>
            </a:r>
            <a:r>
              <a:rPr lang="en-US" sz="3000" b="1" dirty="0" err="1">
                <a:solidFill>
                  <a:srgbClr val="DAA520"/>
                </a:solidFill>
              </a:rPr>
              <a:t>er</a:t>
            </a:r>
            <a:r>
              <a:rPr lang="en-US" sz="3000" b="1" dirty="0">
                <a:solidFill>
                  <a:srgbClr val="1F4E79"/>
                </a:solidFill>
              </a:rPr>
              <a:t> </a:t>
            </a:r>
            <a:r>
              <a:rPr lang="en-US" sz="3000" dirty="0">
                <a:solidFill>
                  <a:srgbClr val="1F4E79"/>
                </a:solidFill>
              </a:rPr>
              <a:t>hat </a:t>
            </a:r>
            <a:r>
              <a:rPr lang="en-US" sz="3000" dirty="0" err="1">
                <a:solidFill>
                  <a:srgbClr val="1F4E79"/>
                </a:solidFill>
              </a:rPr>
              <a:t>leid</a:t>
            </a:r>
            <a:r>
              <a:rPr lang="en-US" sz="3000" b="1" dirty="0" err="1">
                <a:solidFill>
                  <a:srgbClr val="DAA520"/>
                </a:solidFill>
              </a:rPr>
              <a:t>er</a:t>
            </a:r>
            <a:r>
              <a:rPr lang="en-US" sz="3000" dirty="0">
                <a:solidFill>
                  <a:srgbClr val="1F4E79"/>
                </a:solidFill>
              </a:rPr>
              <a:t> </a:t>
            </a:r>
            <a:r>
              <a:rPr lang="en-US" sz="3000" dirty="0" err="1">
                <a:solidFill>
                  <a:srgbClr val="1F4E79"/>
                </a:solidFill>
              </a:rPr>
              <a:t>kein</a:t>
            </a:r>
            <a:r>
              <a:rPr lang="en-US" sz="3000" dirty="0">
                <a:solidFill>
                  <a:srgbClr val="1F4E79"/>
                </a:solidFill>
              </a:rPr>
              <a:t> </a:t>
            </a:r>
            <a:r>
              <a:rPr lang="en-US" sz="3000" dirty="0" err="1">
                <a:solidFill>
                  <a:srgbClr val="1F4E79"/>
                </a:solidFill>
              </a:rPr>
              <a:t>H</a:t>
            </a:r>
            <a:r>
              <a:rPr lang="en-US" sz="3000" b="1" u="sng" dirty="0" err="1">
                <a:solidFill>
                  <a:srgbClr val="DAA520"/>
                </a:solidFill>
              </a:rPr>
              <a:t>er</a:t>
            </a:r>
            <a:r>
              <a:rPr lang="en-US" sz="3000" dirty="0" err="1">
                <a:solidFill>
                  <a:srgbClr val="1F4E79"/>
                </a:solidFill>
              </a:rPr>
              <a:t>z</a:t>
            </a:r>
            <a:r>
              <a:rPr lang="en-US" sz="3000" dirty="0">
                <a:solidFill>
                  <a:srgbClr val="1F4E79"/>
                </a:solidFill>
              </a:rPr>
              <a:t>?</a:t>
            </a:r>
          </a:p>
        </p:txBody>
      </p:sp>
      <p:sp>
        <p:nvSpPr>
          <p:cNvPr id="53" name="Title 11">
            <a:extLst>
              <a:ext uri="{FF2B5EF4-FFF2-40B4-BE49-F238E27FC236}">
                <a16:creationId xmlns:a16="http://schemas.microsoft.com/office/drawing/2014/main" id="{009A3512-72BB-894C-9418-9D03EBB23641}"/>
              </a:ext>
            </a:extLst>
          </p:cNvPr>
          <p:cNvSpPr txBox="1">
            <a:spLocks/>
          </p:cNvSpPr>
          <p:nvPr/>
        </p:nvSpPr>
        <p:spPr>
          <a:xfrm>
            <a:off x="1167922" y="5476420"/>
            <a:ext cx="1051560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a:t>
            </a:r>
            <a:r>
              <a:rPr lang="en-US" sz="3000" b="1" u="sng" dirty="0">
                <a:solidFill>
                  <a:srgbClr val="DAA520"/>
                </a:solidFill>
              </a:rPr>
              <a:t>er</a:t>
            </a:r>
            <a:r>
              <a:rPr lang="en-US" sz="3000" dirty="0">
                <a:solidFill>
                  <a:srgbClr val="4472C4">
                    <a:lumMod val="50000"/>
                  </a:srgbClr>
                </a:solidFill>
              </a:rPr>
              <a:t> </a:t>
            </a:r>
            <a:r>
              <a:rPr lang="en-US" sz="3000" dirty="0" err="1">
                <a:solidFill>
                  <a:srgbClr val="1F4E79"/>
                </a:solidFill>
              </a:rPr>
              <a:t>Fußballspiel</a:t>
            </a:r>
            <a:r>
              <a:rPr lang="en-US" sz="3000" b="1" dirty="0" err="1">
                <a:solidFill>
                  <a:srgbClr val="DAA520"/>
                </a:solidFill>
              </a:rPr>
              <a:t>er</a:t>
            </a:r>
            <a:r>
              <a:rPr lang="en-US" sz="3000" b="1" dirty="0">
                <a:solidFill>
                  <a:srgbClr val="DAA520"/>
                </a:solidFill>
              </a:rPr>
              <a:t> </a:t>
            </a:r>
            <a:r>
              <a:rPr lang="en-US" sz="3000" dirty="0" err="1">
                <a:solidFill>
                  <a:srgbClr val="1F4E79"/>
                </a:solidFill>
              </a:rPr>
              <a:t>gewinnt</a:t>
            </a:r>
            <a:r>
              <a:rPr lang="en-US" sz="3000" dirty="0">
                <a:solidFill>
                  <a:srgbClr val="1F4E79"/>
                </a:solidFill>
              </a:rPr>
              <a:t> </a:t>
            </a:r>
            <a:r>
              <a:rPr lang="en-US" sz="3000" dirty="0" err="1">
                <a:solidFill>
                  <a:srgbClr val="1F4E79"/>
                </a:solidFill>
              </a:rPr>
              <a:t>wied</a:t>
            </a:r>
            <a:r>
              <a:rPr lang="en-US" sz="3000" b="1" dirty="0" err="1">
                <a:solidFill>
                  <a:srgbClr val="DAA520"/>
                </a:solidFill>
              </a:rPr>
              <a:t>er</a:t>
            </a:r>
            <a:r>
              <a:rPr lang="en-US" sz="3000" dirty="0">
                <a:solidFill>
                  <a:srgbClr val="4472C4">
                    <a:lumMod val="50000"/>
                  </a:srgbClr>
                </a:solidFill>
              </a:rPr>
              <a:t> </a:t>
            </a:r>
            <a:r>
              <a:rPr lang="en-US" sz="3000" dirty="0" err="1">
                <a:solidFill>
                  <a:srgbClr val="1F4E79"/>
                </a:solidFill>
              </a:rPr>
              <a:t>hund</a:t>
            </a:r>
            <a:r>
              <a:rPr lang="en-US" sz="3000" b="1" dirty="0" err="1">
                <a:solidFill>
                  <a:srgbClr val="DAA520"/>
                </a:solidFill>
              </a:rPr>
              <a:t>er</a:t>
            </a:r>
            <a:r>
              <a:rPr lang="en-US" sz="3000" dirty="0" err="1">
                <a:solidFill>
                  <a:srgbClr val="1F4E79"/>
                </a:solidFill>
              </a:rPr>
              <a:t>t</a:t>
            </a:r>
            <a:r>
              <a:rPr lang="en-US" sz="3000" dirty="0">
                <a:solidFill>
                  <a:srgbClr val="1F4E79"/>
                </a:solidFill>
              </a:rPr>
              <a:t> </a:t>
            </a:r>
            <a:r>
              <a:rPr lang="en-US" sz="3000" dirty="0" err="1">
                <a:solidFill>
                  <a:srgbClr val="1F4E79"/>
                </a:solidFill>
              </a:rPr>
              <a:t>Trophäen</a:t>
            </a:r>
            <a:r>
              <a:rPr lang="en-US" sz="3000" dirty="0">
                <a:solidFill>
                  <a:srgbClr val="1F4E79"/>
                </a:solidFill>
              </a:rPr>
              <a:t>.</a:t>
            </a:r>
          </a:p>
        </p:txBody>
      </p:sp>
      <p:sp>
        <p:nvSpPr>
          <p:cNvPr id="2" name="Title 1">
            <a:extLst>
              <a:ext uri="{FF2B5EF4-FFF2-40B4-BE49-F238E27FC236}">
                <a16:creationId xmlns:a16="http://schemas.microsoft.com/office/drawing/2014/main" id="{09992D9C-3B57-5246-A46A-2366AAE84BF0}"/>
              </a:ext>
            </a:extLst>
          </p:cNvPr>
          <p:cNvSpPr>
            <a:spLocks noGrp="1"/>
          </p:cNvSpPr>
          <p:nvPr>
            <p:ph type="title"/>
          </p:nvPr>
        </p:nvSpPr>
        <p:spPr>
          <a:xfrm>
            <a:off x="108023" y="294041"/>
            <a:ext cx="5801458" cy="727428"/>
          </a:xfrm>
        </p:spPr>
        <p:txBody>
          <a:bodyPr>
            <a:normAutofit/>
          </a:bodyPr>
          <a:lstStyle/>
          <a:p>
            <a:r>
              <a:rPr lang="en-GB" sz="3600" b="1" dirty="0" err="1">
                <a:solidFill>
                  <a:schemeClr val="bg1"/>
                </a:solidFill>
              </a:rPr>
              <a:t>Wie</a:t>
            </a:r>
            <a:r>
              <a:rPr lang="en-GB" sz="3600" b="1" dirty="0">
                <a:solidFill>
                  <a:schemeClr val="bg1"/>
                </a:solidFill>
              </a:rPr>
              <a:t> </a:t>
            </a:r>
            <a:r>
              <a:rPr lang="en-GB" sz="3600" b="1" dirty="0" err="1">
                <a:solidFill>
                  <a:schemeClr val="bg1"/>
                </a:solidFill>
              </a:rPr>
              <a:t>viele</a:t>
            </a:r>
            <a:r>
              <a:rPr lang="en-GB" sz="3600" b="1" dirty="0">
                <a:solidFill>
                  <a:schemeClr val="bg1"/>
                </a:solidFill>
              </a:rPr>
              <a:t> … ?</a:t>
            </a:r>
            <a:endParaRPr lang="en-US" sz="3600" dirty="0"/>
          </a:p>
        </p:txBody>
      </p:sp>
      <p:sp>
        <p:nvSpPr>
          <p:cNvPr id="3" name="Rectangle 2"/>
          <p:cNvSpPr/>
          <p:nvPr/>
        </p:nvSpPr>
        <p:spPr>
          <a:xfrm>
            <a:off x="6987507" y="274253"/>
            <a:ext cx="3871854" cy="954107"/>
          </a:xfrm>
          <a:prstGeom prst="rect">
            <a:avLst/>
          </a:prstGeom>
        </p:spPr>
        <p:txBody>
          <a:bodyPr wrap="square">
            <a:spAutoFit/>
          </a:bodyPr>
          <a:lstStyle/>
          <a:p>
            <a:r>
              <a:rPr lang="en-GB" sz="2800" b="1" dirty="0">
                <a:solidFill>
                  <a:srgbClr val="1F4E79"/>
                </a:solidFill>
              </a:rPr>
              <a:t> </a:t>
            </a:r>
            <a:r>
              <a:rPr lang="en-GB" sz="2800" b="1" dirty="0" err="1">
                <a:solidFill>
                  <a:srgbClr val="1F4E79"/>
                </a:solidFill>
              </a:rPr>
              <a:t>Wie</a:t>
            </a:r>
            <a:r>
              <a:rPr lang="en-GB" sz="2800" b="1" dirty="0">
                <a:solidFill>
                  <a:srgbClr val="1F4E79"/>
                </a:solidFill>
              </a:rPr>
              <a:t> </a:t>
            </a:r>
            <a:r>
              <a:rPr lang="en-GB" sz="2800" b="1" dirty="0" err="1">
                <a:solidFill>
                  <a:srgbClr val="1F4E79"/>
                </a:solidFill>
              </a:rPr>
              <a:t>viele</a:t>
            </a:r>
            <a:r>
              <a:rPr lang="en-GB" sz="2800" b="1" dirty="0">
                <a:solidFill>
                  <a:srgbClr val="1F4E79"/>
                </a:solidFill>
              </a:rPr>
              <a:t> [Stressed and unstressed –</a:t>
            </a:r>
            <a:r>
              <a:rPr lang="en-GB" sz="2800" b="1" dirty="0" err="1">
                <a:solidFill>
                  <a:srgbClr val="1F4E79"/>
                </a:solidFill>
              </a:rPr>
              <a:t>er</a:t>
            </a:r>
            <a:r>
              <a:rPr lang="en-GB" sz="2800" b="1" dirty="0">
                <a:solidFill>
                  <a:srgbClr val="1F4E79"/>
                </a:solidFill>
              </a:rPr>
              <a:t>]?</a:t>
            </a:r>
            <a:endParaRPr lang="en-GB" sz="2800" dirty="0">
              <a:solidFill>
                <a:srgbClr val="1F4E79"/>
              </a:solidFill>
            </a:endParaRPr>
          </a:p>
        </p:txBody>
      </p:sp>
      <p:sp>
        <p:nvSpPr>
          <p:cNvPr id="26"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9214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4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43"/>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44"/>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45"/>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46"/>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P spid="43" grpId="1"/>
      <p:bldP spid="44" grpId="0"/>
      <p:bldP spid="44" grpId="1"/>
      <p:bldP spid="45" grpId="0"/>
      <p:bldP spid="45" grpId="1"/>
      <p:bldP spid="46" grpId="0"/>
      <p:bldP spid="46" grpId="1"/>
      <p:bldP spid="47" grpId="0"/>
      <p:bldP spid="47" grpId="1"/>
      <p:bldP spid="48" grpId="0"/>
      <p:bldP spid="49" grpId="0"/>
      <p:bldP spid="50" grpId="0"/>
      <p:bldP spid="51" grpId="0"/>
      <p:bldP spid="52" grpId="0"/>
      <p:bldP spid="5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2015</Words>
  <Application>Microsoft Macintosh PowerPoint</Application>
  <PresentationFormat>Widescreen</PresentationFormat>
  <Paragraphs>275</Paragraphs>
  <Slides>17</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Calibri Light</vt:lpstr>
      <vt:lpstr>Century Gothic</vt:lpstr>
      <vt:lpstr>Office Theme</vt:lpstr>
      <vt:lpstr>1_Office Theme</vt:lpstr>
      <vt:lpstr>German phonics collection</vt:lpstr>
      <vt:lpstr>[er]</vt:lpstr>
      <vt:lpstr>er </vt:lpstr>
      <vt:lpstr>er </vt:lpstr>
      <vt:lpstr>er </vt:lpstr>
      <vt:lpstr>er</vt:lpstr>
      <vt:lpstr>er</vt:lpstr>
      <vt:lpstr>er</vt:lpstr>
      <vt:lpstr>Wie viele … ?</vt:lpstr>
      <vt:lpstr>[er]</vt:lpstr>
      <vt:lpstr>er</vt:lpstr>
      <vt:lpstr>er</vt:lpstr>
      <vt:lpstr>er</vt:lpstr>
      <vt:lpstr>Phonetik</vt:lpstr>
      <vt:lpstr>Phonetik</vt:lpstr>
      <vt:lpstr>[er]</vt:lpstr>
      <vt:lpstr>Phonetik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phonics collection</dc:title>
  <dc:creator>Charlotte Moss</dc:creator>
  <cp:lastModifiedBy>Mary Richardson</cp:lastModifiedBy>
  <cp:revision>11</cp:revision>
  <dcterms:created xsi:type="dcterms:W3CDTF">2021-02-12T13:41:40Z</dcterms:created>
  <dcterms:modified xsi:type="dcterms:W3CDTF">2022-11-17T12:15:29Z</dcterms:modified>
</cp:coreProperties>
</file>