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4"/>
  </p:notesMasterIdLst>
  <p:sldIdLst>
    <p:sldId id="259" r:id="rId4"/>
    <p:sldId id="282" r:id="rId5"/>
    <p:sldId id="518" r:id="rId6"/>
    <p:sldId id="519" r:id="rId7"/>
    <p:sldId id="520" r:id="rId8"/>
    <p:sldId id="521" r:id="rId9"/>
    <p:sldId id="522" r:id="rId10"/>
    <p:sldId id="523" r:id="rId11"/>
    <p:sldId id="343" r:id="rId12"/>
    <p:sldId id="336" r:id="rId13"/>
    <p:sldId id="283" r:id="rId14"/>
    <p:sldId id="284" r:id="rId15"/>
    <p:sldId id="313" r:id="rId16"/>
    <p:sldId id="300" r:id="rId17"/>
    <p:sldId id="285" r:id="rId18"/>
    <p:sldId id="509" r:id="rId19"/>
    <p:sldId id="513" r:id="rId20"/>
    <p:sldId id="514" r:id="rId21"/>
    <p:sldId id="510" r:id="rId22"/>
    <p:sldId id="511" r:id="rId23"/>
    <p:sldId id="515" r:id="rId24"/>
    <p:sldId id="512" r:id="rId25"/>
    <p:sldId id="516" r:id="rId26"/>
    <p:sldId id="517" r:id="rId27"/>
    <p:sldId id="492" r:id="rId28"/>
    <p:sldId id="501" r:id="rId29"/>
    <p:sldId id="470" r:id="rId30"/>
    <p:sldId id="524" r:id="rId31"/>
    <p:sldId id="261" r:id="rId32"/>
    <p:sldId id="54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22" d="100"/>
          <a:sy n="122" d="100"/>
        </p:scale>
        <p:origin x="272"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7CCEF-DF46-4F8C-803C-DD9C2C1F1BEA}" type="datetimeFigureOut">
              <a:rPr lang="en-GB" smtClean="0"/>
              <a:t>14/07/2022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64FC9-B2B3-4C0D-AE82-950AB073A8B8}" type="slidenum">
              <a:rPr lang="en-GB" smtClean="0"/>
              <a:t>‹#›</a:t>
            </a:fld>
            <a:endParaRPr lang="en-GB"/>
          </a:p>
        </p:txBody>
      </p:sp>
    </p:spTree>
    <p:extLst>
      <p:ext uri="{BB962C8B-B14F-4D97-AF65-F5344CB8AC3E}">
        <p14:creationId xmlns:p14="http://schemas.microsoft.com/office/powerpoint/2010/main" val="104124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This tongue twister offers practice of this week’s SSCs in a full sentence. It consists of previously encountered </a:t>
            </a:r>
            <a:r>
              <a:rPr lang="en-GB" baseline="0" dirty="0"/>
              <a:t>vocabulary with the exception of </a:t>
            </a:r>
            <a:r>
              <a:rPr lang="en-GB" b="1" i="1" baseline="0" dirty="0" err="1"/>
              <a:t>schauen</a:t>
            </a:r>
            <a:r>
              <a:rPr lang="en-GB" i="1" baseline="0" dirty="0"/>
              <a:t> </a:t>
            </a:r>
            <a:r>
              <a:rPr lang="en-GB" i="0" baseline="0" dirty="0"/>
              <a:t>[470] to look (at) and </a:t>
            </a:r>
            <a:r>
              <a:rPr lang="en-GB" b="1" i="1" baseline="0" dirty="0" err="1"/>
              <a:t>Spinne</a:t>
            </a:r>
            <a:r>
              <a:rPr lang="en-GB" i="0" baseline="0" dirty="0"/>
              <a:t> [&gt;4037] which will need to be translated for students.</a:t>
            </a:r>
          </a:p>
          <a:p>
            <a:pPr marL="0" lvl="0" indent="0" algn="l" rtl="0">
              <a:lnSpc>
                <a:spcPct val="100000"/>
              </a:lnSpc>
              <a:spcBef>
                <a:spcPts val="0"/>
              </a:spcBef>
              <a:spcAft>
                <a:spcPts val="0"/>
              </a:spcAft>
              <a:buSzPts val="1400"/>
              <a:buNone/>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Recordings of the tongue twister said at various speeds play on clicking numbers 1 (slow) to 4 (very fast). All students should start by listening and repeating recording 1. Higher level students may enjoy the challenge of trying the faster 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English translation:  </a:t>
            </a:r>
            <a:r>
              <a:rPr lang="en-GB" i="1" baseline="0" dirty="0"/>
              <a:t>Seven Spanish spiders are watching a Spanish football match.</a:t>
            </a:r>
            <a:br>
              <a:rPr lang="en-GB" i="0" baseline="0" dirty="0"/>
            </a:br>
            <a:br>
              <a:rPr lang="en-GB" i="0" baseline="0"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dirty="0" err="1"/>
              <a:t>sieben</a:t>
            </a:r>
            <a:r>
              <a:rPr lang="en-GB" dirty="0"/>
              <a:t> [570], </a:t>
            </a:r>
            <a:r>
              <a:rPr lang="en-GB" dirty="0" err="1"/>
              <a:t>spanisch</a:t>
            </a:r>
            <a:r>
              <a:rPr lang="en-GB" dirty="0"/>
              <a:t> [1865], </a:t>
            </a:r>
            <a:r>
              <a:rPr lang="en-GB" dirty="0" err="1"/>
              <a:t>Spinne</a:t>
            </a:r>
            <a:r>
              <a:rPr lang="en-GB" dirty="0"/>
              <a:t> [&gt;4037] </a:t>
            </a:r>
            <a:r>
              <a:rPr lang="en-GB" dirty="0" err="1"/>
              <a:t>anschauen</a:t>
            </a:r>
            <a:r>
              <a:rPr lang="en-GB" baseline="0" dirty="0"/>
              <a:t> [1271], </a:t>
            </a:r>
            <a:r>
              <a:rPr lang="en-GB" baseline="0" dirty="0" err="1"/>
              <a:t>schauen</a:t>
            </a:r>
            <a:r>
              <a:rPr lang="en-GB" baseline="0" dirty="0"/>
              <a:t> [470], </a:t>
            </a:r>
            <a:r>
              <a:rPr lang="en-GB" baseline="0" dirty="0" err="1"/>
              <a:t>Fußball</a:t>
            </a:r>
            <a:r>
              <a:rPr lang="en-GB" baseline="0" dirty="0"/>
              <a:t> [1497], Spiel [500]</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dirty="0"/>
          </a:p>
          <a:p>
            <a:pPr marL="0" lvl="0" indent="0" algn="l" rtl="0">
              <a:lnSpc>
                <a:spcPct val="100000"/>
              </a:lnSpc>
              <a:spcBef>
                <a:spcPts val="0"/>
              </a:spcBef>
              <a:spcAft>
                <a:spcPts val="0"/>
              </a:spcAft>
              <a:buSzPts val="1400"/>
              <a:buNone/>
            </a:pP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931434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This tongue twister offers practice of the SSCs</a:t>
            </a:r>
            <a:r>
              <a:rPr lang="en-GB" baseline="0" dirty="0"/>
              <a:t> </a:t>
            </a:r>
            <a:r>
              <a:rPr lang="en-GB" b="1" baseline="0" dirty="0"/>
              <a:t>[</a:t>
            </a:r>
            <a:r>
              <a:rPr lang="en-GB" b="1" baseline="0" dirty="0" err="1"/>
              <a:t>sch</a:t>
            </a:r>
            <a:r>
              <a:rPr lang="en-GB" b="1" baseline="0" dirty="0"/>
              <a:t>] </a:t>
            </a:r>
            <a:r>
              <a:rPr lang="en-GB" baseline="0" dirty="0"/>
              <a:t>and </a:t>
            </a:r>
            <a:r>
              <a:rPr lang="en-GB" b="1" baseline="0" dirty="0"/>
              <a:t>[</a:t>
            </a:r>
            <a:r>
              <a:rPr lang="en-GB" b="1" baseline="0" dirty="0" err="1"/>
              <a:t>st</a:t>
            </a:r>
            <a:r>
              <a:rPr lang="en-GB" b="1" baseline="0" dirty="0"/>
              <a:t>-] </a:t>
            </a:r>
            <a:r>
              <a:rPr lang="en-GB" dirty="0"/>
              <a:t>in a full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Recordings of the tongue twister said at various speeds play on clicking numbers 1 (slow) to 4 (very fast). All students should start by listening and repeating recording 1. Higher level students may enjoy the challenge of trying the faster 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r>
              <a:rPr lang="en-GB" dirty="0"/>
              <a:t>English translation: </a:t>
            </a:r>
            <a:r>
              <a:rPr lang="en-GB" i="1" dirty="0"/>
              <a:t>a porcupine, a porcupine, that must be a pig with spines!</a:t>
            </a:r>
            <a:br>
              <a:rPr lang="en-GB" i="1" dirty="0"/>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i="0" dirty="0" err="1"/>
              <a:t>Schwein</a:t>
            </a:r>
            <a:r>
              <a:rPr lang="en-GB" i="0" dirty="0"/>
              <a:t> [4009], </a:t>
            </a:r>
            <a:r>
              <a:rPr lang="en-GB" i="0" dirty="0" err="1"/>
              <a:t>Stachel</a:t>
            </a:r>
            <a:r>
              <a:rPr lang="en-GB" i="0" dirty="0"/>
              <a:t> [&gt;4037],</a:t>
            </a:r>
            <a:r>
              <a:rPr lang="en-GB" i="0" baseline="0" dirty="0"/>
              <a:t> </a:t>
            </a:r>
            <a:r>
              <a:rPr lang="en-GB" i="0" baseline="0" dirty="0" err="1"/>
              <a:t>müssen</a:t>
            </a:r>
            <a:r>
              <a:rPr lang="en-GB" i="0" baseline="0" dirty="0"/>
              <a:t> [45], </a:t>
            </a:r>
            <a:r>
              <a:rPr lang="en-GB" i="0" baseline="0" dirty="0" err="1"/>
              <a:t>mit</a:t>
            </a:r>
            <a:r>
              <a:rPr lang="en-GB" i="0" baseline="0" dirty="0"/>
              <a:t> [13], sein [3]</a:t>
            </a:r>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dirty="0"/>
          </a:p>
          <a:p>
            <a:pPr marL="0" lvl="0" indent="0" algn="l" rtl="0">
              <a:lnSpc>
                <a:spcPct val="100000"/>
              </a:lnSpc>
              <a:spcBef>
                <a:spcPts val="0"/>
              </a:spcBef>
              <a:spcAft>
                <a:spcPts val="0"/>
              </a:spcAft>
              <a:buSzPts val="1400"/>
              <a:buNone/>
            </a:pPr>
            <a:endParaRPr lang="en-GB" dirty="0"/>
          </a:p>
          <a:p>
            <a:endParaRPr lang="en-GB" dirty="0"/>
          </a:p>
          <a:p>
            <a:endParaRPr lang="en-GB" i="1"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4284700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Aim: </a:t>
            </a:r>
            <a:r>
              <a:rPr lang="en-GB" dirty="0"/>
              <a:t>This phonics listening / writing  activity revisits the SSCs [</a:t>
            </a:r>
            <a:r>
              <a:rPr lang="en-GB" dirty="0" err="1"/>
              <a:t>sch</a:t>
            </a:r>
            <a:r>
              <a:rPr lang="en-GB" dirty="0"/>
              <a:t>], [</a:t>
            </a:r>
            <a:r>
              <a:rPr lang="en-GB" dirty="0" err="1"/>
              <a:t>sp</a:t>
            </a:r>
            <a:r>
              <a:rPr lang="en-GB" dirty="0"/>
              <a:t>], and [</a:t>
            </a:r>
            <a:r>
              <a:rPr lang="en-GB" dirty="0" err="1"/>
              <a:t>st</a:t>
            </a:r>
            <a:r>
              <a:rPr lang="en-GB" dirty="0"/>
              <a:t>]. The activity uses the names of common games to practise.</a:t>
            </a:r>
          </a:p>
          <a:p>
            <a:pPr marL="0" indent="0">
              <a:buNone/>
            </a:pPr>
            <a:r>
              <a:rPr lang="en-GB" sz="1200" kern="1200" dirty="0">
                <a:solidFill>
                  <a:schemeClr val="tx1"/>
                </a:solidFill>
                <a:effectLst/>
                <a:latin typeface="+mn-lt"/>
                <a:ea typeface="+mn-ea"/>
                <a:cs typeface="+mn-cs"/>
              </a:rPr>
              <a:t>Cultural interest: Germany has a long history of game creation. Two famous and popular games were invented by Germans. Klaus </a:t>
            </a:r>
            <a:r>
              <a:rPr lang="en-GB" sz="1200" kern="1200" dirty="0" err="1">
                <a:solidFill>
                  <a:schemeClr val="tx1"/>
                </a:solidFill>
                <a:effectLst/>
                <a:latin typeface="+mn-lt"/>
                <a:ea typeface="+mn-ea"/>
                <a:cs typeface="+mn-cs"/>
              </a:rPr>
              <a:t>Teuber</a:t>
            </a:r>
            <a:r>
              <a:rPr lang="en-GB" sz="1200" kern="1200" dirty="0">
                <a:solidFill>
                  <a:schemeClr val="tx1"/>
                </a:solidFill>
                <a:effectLst/>
                <a:latin typeface="+mn-lt"/>
                <a:ea typeface="+mn-ea"/>
                <a:cs typeface="+mn-cs"/>
              </a:rPr>
              <a:t> created  </a:t>
            </a:r>
            <a:r>
              <a:rPr lang="en-GB" sz="1200" i="1" kern="1200" dirty="0">
                <a:solidFill>
                  <a:schemeClr val="tx1"/>
                </a:solidFill>
                <a:effectLst/>
                <a:latin typeface="+mn-lt"/>
                <a:ea typeface="+mn-ea"/>
                <a:cs typeface="+mn-cs"/>
              </a:rPr>
              <a:t>Die </a:t>
            </a:r>
            <a:r>
              <a:rPr lang="en-GB" sz="1200" i="1" kern="1200" dirty="0" err="1">
                <a:solidFill>
                  <a:schemeClr val="tx1"/>
                </a:solidFill>
                <a:effectLst/>
                <a:latin typeface="+mn-lt"/>
                <a:ea typeface="+mn-ea"/>
                <a:cs typeface="+mn-cs"/>
              </a:rPr>
              <a:t>Siedler</a:t>
            </a:r>
            <a:r>
              <a:rPr lang="en-GB" sz="1200" i="1" kern="1200" dirty="0">
                <a:solidFill>
                  <a:schemeClr val="tx1"/>
                </a:solidFill>
                <a:effectLst/>
                <a:latin typeface="+mn-lt"/>
                <a:ea typeface="+mn-ea"/>
                <a:cs typeface="+mn-cs"/>
              </a:rPr>
              <a:t> von Catan </a:t>
            </a:r>
            <a:r>
              <a:rPr lang="en-GB" sz="1200" kern="1200" dirty="0">
                <a:solidFill>
                  <a:schemeClr val="tx1"/>
                </a:solidFill>
                <a:effectLst/>
                <a:latin typeface="+mn-lt"/>
                <a:ea typeface="+mn-ea"/>
                <a:cs typeface="+mn-cs"/>
              </a:rPr>
              <a:t>(1995) and Josef Friedrich Schmidt created  </a:t>
            </a:r>
            <a:r>
              <a:rPr lang="en-GB" sz="1200" i="1" kern="1200" dirty="0">
                <a:solidFill>
                  <a:schemeClr val="tx1"/>
                </a:solidFill>
                <a:effectLst/>
                <a:latin typeface="+mn-lt"/>
                <a:ea typeface="+mn-ea"/>
                <a:cs typeface="+mn-cs"/>
              </a:rPr>
              <a:t>Mensch </a:t>
            </a:r>
            <a:r>
              <a:rPr lang="en-GB" sz="1200" i="1" kern="1200" dirty="0" err="1">
                <a:solidFill>
                  <a:schemeClr val="tx1"/>
                </a:solidFill>
                <a:effectLst/>
                <a:latin typeface="+mn-lt"/>
                <a:ea typeface="+mn-ea"/>
                <a:cs typeface="+mn-cs"/>
              </a:rPr>
              <a:t>ärgere</a:t>
            </a:r>
            <a:r>
              <a:rPr lang="en-GB" sz="1200" i="1" kern="1200" dirty="0">
                <a:solidFill>
                  <a:schemeClr val="tx1"/>
                </a:solidFill>
                <a:effectLst/>
                <a:latin typeface="+mn-lt"/>
                <a:ea typeface="+mn-ea"/>
                <a:cs typeface="+mn-cs"/>
              </a:rPr>
              <a:t> dich </a:t>
            </a:r>
            <a:r>
              <a:rPr lang="en-GB" sz="1200" i="1" kern="1200" dirty="0" err="1">
                <a:solidFill>
                  <a:schemeClr val="tx1"/>
                </a:solidFill>
                <a:effectLst/>
                <a:latin typeface="+mn-lt"/>
                <a:ea typeface="+mn-ea"/>
                <a:cs typeface="+mn-cs"/>
              </a:rPr>
              <a:t>nicht</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Can students</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guess how old the game is?</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(It dates from 1907).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indent="-228600">
              <a:buAutoNum type="arabicPeriod"/>
            </a:pPr>
            <a:r>
              <a:rPr lang="en-GB" dirty="0"/>
              <a:t>Click for the first picture and the gapped word. </a:t>
            </a:r>
          </a:p>
          <a:p>
            <a:pPr marL="228600" indent="-228600">
              <a:buAutoNum type="arabicPeriod"/>
            </a:pPr>
            <a:r>
              <a:rPr lang="en-GB" dirty="0"/>
              <a:t>Listen to the word (sound will play on clicking the number).</a:t>
            </a:r>
          </a:p>
          <a:p>
            <a:pPr marL="228600" indent="-228600">
              <a:buAutoNum type="arabicPeriod"/>
            </a:pPr>
            <a:r>
              <a:rPr lang="en-GB" dirty="0"/>
              <a:t>Write in the missing SSC.</a:t>
            </a:r>
          </a:p>
          <a:p>
            <a:pPr marL="228600" indent="-228600">
              <a:buAutoNum type="arabicPeriod"/>
            </a:pPr>
            <a:r>
              <a:rPr lang="en-GB" dirty="0"/>
              <a:t>Check</a:t>
            </a:r>
            <a:r>
              <a:rPr lang="en-GB" baseline="0" dirty="0"/>
              <a:t> the answer.</a:t>
            </a:r>
          </a:p>
          <a:p>
            <a:pPr marL="228600" indent="-228600">
              <a:buAutoNum type="arabicPeriod"/>
            </a:pPr>
            <a:r>
              <a:rPr lang="en-GB" baseline="0" dirty="0"/>
              <a:t>Repeat for numbers 2-8.</a:t>
            </a:r>
          </a:p>
          <a:p>
            <a:pPr marL="228600" indent="-228600">
              <a:buAutoNum type="arabicPeriod"/>
            </a:pPr>
            <a:endParaRPr lang="en-GB" baseline="0" dirty="0"/>
          </a:p>
          <a:p>
            <a:pPr marL="0" indent="0">
              <a:buNone/>
            </a:pPr>
            <a:r>
              <a:rPr lang="en-GB" b="1" baseline="0" dirty="0"/>
              <a:t>Transcript:</a:t>
            </a:r>
          </a:p>
          <a:p>
            <a:pPr marL="0" indent="0">
              <a:buNone/>
            </a:pPr>
            <a:r>
              <a:rPr lang="en-GB" dirty="0"/>
              <a:t>1. das</a:t>
            </a:r>
            <a:r>
              <a:rPr lang="en-GB" baseline="0" dirty="0"/>
              <a:t> </a:t>
            </a:r>
            <a:r>
              <a:rPr lang="en-GB" b="1" baseline="0" dirty="0" err="1"/>
              <a:t>Sch</a:t>
            </a:r>
            <a:r>
              <a:rPr lang="en-GB" baseline="0" dirty="0" err="1"/>
              <a:t>ach</a:t>
            </a:r>
            <a:endParaRPr lang="en-GB" baseline="0" dirty="0"/>
          </a:p>
          <a:p>
            <a:pPr marL="0" indent="0">
              <a:buNone/>
            </a:pPr>
            <a:r>
              <a:rPr lang="en-GB" baseline="0" dirty="0"/>
              <a:t>2. </a:t>
            </a:r>
            <a:r>
              <a:rPr lang="en-GB" b="1" baseline="0" dirty="0"/>
              <a:t>St</a:t>
            </a:r>
            <a:r>
              <a:rPr lang="en-GB" baseline="0" dirty="0"/>
              <a:t>adt – Land – </a:t>
            </a:r>
            <a:r>
              <a:rPr lang="en-GB" baseline="0" dirty="0" err="1"/>
              <a:t>Fluss</a:t>
            </a:r>
            <a:endParaRPr lang="en-GB" baseline="0" dirty="0"/>
          </a:p>
          <a:p>
            <a:pPr marL="0" indent="0">
              <a:buNone/>
            </a:pPr>
            <a:r>
              <a:rPr lang="en-GB" baseline="0" dirty="0"/>
              <a:t>3. </a:t>
            </a:r>
            <a:r>
              <a:rPr lang="en-GB" b="1" baseline="0" dirty="0" err="1"/>
              <a:t>sp</a:t>
            </a:r>
            <a:r>
              <a:rPr lang="en-GB" baseline="0" dirty="0" err="1"/>
              <a:t>itzeln</a:t>
            </a:r>
            <a:endParaRPr lang="en-GB" baseline="0" dirty="0"/>
          </a:p>
          <a:p>
            <a:pPr>
              <a:defRPr/>
            </a:pPr>
            <a:r>
              <a:rPr lang="en-GB" baseline="0" dirty="0"/>
              <a:t>4. </a:t>
            </a:r>
            <a:r>
              <a:rPr lang="en-US" sz="1200" dirty="0">
                <a:solidFill>
                  <a:srgbClr val="5B9BD5">
                    <a:lumMod val="50000"/>
                  </a:srgbClr>
                </a:solidFill>
                <a:latin typeface="Century Gothic" panose="020B0502020202020204" pitchFamily="34" charset="0"/>
              </a:rPr>
              <a:t>Men</a:t>
            </a:r>
            <a:r>
              <a:rPr lang="en-US" sz="1200" b="1" dirty="0">
                <a:solidFill>
                  <a:srgbClr val="DAA520"/>
                </a:solidFill>
                <a:latin typeface="Century Gothic" panose="020B0502020202020204" pitchFamily="34" charset="0"/>
              </a:rPr>
              <a:t>sch </a:t>
            </a:r>
            <a:r>
              <a:rPr lang="en-US" sz="1200" dirty="0" err="1">
                <a:solidFill>
                  <a:srgbClr val="5B9BD5">
                    <a:lumMod val="50000"/>
                  </a:srgbClr>
                </a:solidFill>
                <a:latin typeface="Century Gothic" panose="020B0502020202020204" pitchFamily="34" charset="0"/>
              </a:rPr>
              <a:t>ärgere</a:t>
            </a:r>
            <a:r>
              <a:rPr lang="en-US" sz="1200" dirty="0">
                <a:solidFill>
                  <a:srgbClr val="5B9BD5">
                    <a:lumMod val="50000"/>
                  </a:srgbClr>
                </a:solidFill>
                <a:latin typeface="Century Gothic" panose="020B0502020202020204" pitchFamily="34" charset="0"/>
              </a:rPr>
              <a:t> Dich </a:t>
            </a:r>
            <a:r>
              <a:rPr lang="en-US" sz="1200" dirty="0" err="1">
                <a:solidFill>
                  <a:srgbClr val="5B9BD5">
                    <a:lumMod val="50000"/>
                  </a:srgbClr>
                </a:solidFill>
                <a:latin typeface="Century Gothic" panose="020B0502020202020204" pitchFamily="34" charset="0"/>
              </a:rPr>
              <a:t>nicht</a:t>
            </a:r>
            <a:endParaRPr lang="en-US" sz="1200" dirty="0">
              <a:solidFill>
                <a:srgbClr val="5B9BD5">
                  <a:lumMod val="50000"/>
                </a:srgbClr>
              </a:solidFill>
              <a:latin typeface="Century Gothic" panose="020B0502020202020204" pitchFamily="34" charset="0"/>
            </a:endParaRPr>
          </a:p>
          <a:p>
            <a:pPr>
              <a:defRPr/>
            </a:pPr>
            <a:r>
              <a:rPr lang="en-US" sz="1200" dirty="0">
                <a:solidFill>
                  <a:srgbClr val="5B9BD5">
                    <a:lumMod val="50000"/>
                  </a:srgbClr>
                </a:solidFill>
                <a:latin typeface="Century Gothic" panose="020B0502020202020204" pitchFamily="34" charset="0"/>
              </a:rPr>
              <a:t>5. </a:t>
            </a:r>
            <a:r>
              <a:rPr lang="en-US" sz="1200" dirty="0" err="1">
                <a:solidFill>
                  <a:srgbClr val="5B9BD5">
                    <a:lumMod val="50000"/>
                  </a:srgbClr>
                </a:solidFill>
                <a:latin typeface="Century Gothic" panose="020B0502020202020204" pitchFamily="34" charset="0"/>
              </a:rPr>
              <a:t>Kein</a:t>
            </a:r>
            <a:r>
              <a:rPr lang="en-US" sz="1200" dirty="0">
                <a:solidFill>
                  <a:srgbClr val="5B9BD5">
                    <a:lumMod val="50000"/>
                  </a:srgbClr>
                </a:solidFill>
                <a:latin typeface="Century Gothic" panose="020B0502020202020204" pitchFamily="34" charset="0"/>
              </a:rPr>
              <a:t> </a:t>
            </a:r>
            <a:r>
              <a:rPr lang="en-US" sz="1200" b="1" dirty="0">
                <a:solidFill>
                  <a:srgbClr val="5B9BD5">
                    <a:lumMod val="50000"/>
                  </a:srgbClr>
                </a:solidFill>
                <a:latin typeface="Century Gothic" panose="020B0502020202020204" pitchFamily="34" charset="0"/>
              </a:rPr>
              <a:t>St</a:t>
            </a:r>
            <a:r>
              <a:rPr lang="en-US" sz="1200" dirty="0">
                <a:solidFill>
                  <a:srgbClr val="5B9BD5">
                    <a:lumMod val="50000"/>
                  </a:srgbClr>
                </a:solidFill>
                <a:latin typeface="Century Gothic" panose="020B0502020202020204" pitchFamily="34" charset="0"/>
              </a:rPr>
              <a:t>ich</a:t>
            </a:r>
          </a:p>
          <a:p>
            <a:pPr>
              <a:defRPr/>
            </a:pPr>
            <a:r>
              <a:rPr lang="en-US" sz="1200" dirty="0">
                <a:solidFill>
                  <a:srgbClr val="5B9BD5">
                    <a:lumMod val="50000"/>
                  </a:srgbClr>
                </a:solidFill>
                <a:latin typeface="Century Gothic" panose="020B0502020202020204" pitchFamily="34" charset="0"/>
              </a:rPr>
              <a:t>6. das </a:t>
            </a:r>
            <a:r>
              <a:rPr lang="en-US" sz="1200" dirty="0" err="1">
                <a:solidFill>
                  <a:srgbClr val="5B9BD5">
                    <a:lumMod val="50000"/>
                  </a:srgbClr>
                </a:solidFill>
                <a:latin typeface="Century Gothic" panose="020B0502020202020204" pitchFamily="34" charset="0"/>
              </a:rPr>
              <a:t>Brett</a:t>
            </a:r>
            <a:r>
              <a:rPr lang="en-US" sz="1200" b="1" dirty="0" err="1">
                <a:solidFill>
                  <a:srgbClr val="5B9BD5">
                    <a:lumMod val="50000"/>
                  </a:srgbClr>
                </a:solidFill>
                <a:latin typeface="Century Gothic" panose="020B0502020202020204" pitchFamily="34" charset="0"/>
              </a:rPr>
              <a:t>sp</a:t>
            </a:r>
            <a:r>
              <a:rPr lang="en-US" sz="1200" dirty="0" err="1">
                <a:solidFill>
                  <a:srgbClr val="5B9BD5">
                    <a:lumMod val="50000"/>
                  </a:srgbClr>
                </a:solidFill>
                <a:latin typeface="Century Gothic" panose="020B0502020202020204" pitchFamily="34" charset="0"/>
              </a:rPr>
              <a:t>iel</a:t>
            </a:r>
            <a:endParaRPr lang="en-US" sz="1200" dirty="0">
              <a:solidFill>
                <a:srgbClr val="5B9BD5">
                  <a:lumMod val="50000"/>
                </a:srgbClr>
              </a:solidFill>
              <a:latin typeface="Century Gothic" panose="020B0502020202020204" pitchFamily="34" charset="0"/>
            </a:endParaRPr>
          </a:p>
          <a:p>
            <a:pPr>
              <a:defRPr/>
            </a:pPr>
            <a:r>
              <a:rPr lang="en-US" sz="1200" dirty="0">
                <a:solidFill>
                  <a:srgbClr val="5B9BD5">
                    <a:lumMod val="50000"/>
                  </a:srgbClr>
                </a:solidFill>
                <a:latin typeface="Century Gothic" panose="020B0502020202020204" pitchFamily="34" charset="0"/>
              </a:rPr>
              <a:t>7.</a:t>
            </a:r>
            <a:r>
              <a:rPr lang="en-US" sz="1200" baseline="0" dirty="0">
                <a:solidFill>
                  <a:srgbClr val="5B9BD5">
                    <a:lumMod val="50000"/>
                  </a:srgbClr>
                </a:solidFill>
                <a:latin typeface="Century Gothic" panose="020B0502020202020204" pitchFamily="34" charset="0"/>
              </a:rPr>
              <a:t> die </a:t>
            </a:r>
            <a:r>
              <a:rPr lang="en-US" sz="1200" baseline="0" dirty="0" err="1">
                <a:solidFill>
                  <a:srgbClr val="5B9BD5">
                    <a:lumMod val="50000"/>
                  </a:srgbClr>
                </a:solidFill>
                <a:latin typeface="Century Gothic" panose="020B0502020202020204" pitchFamily="34" charset="0"/>
              </a:rPr>
              <a:t>Scharade</a:t>
            </a:r>
            <a:endParaRPr lang="en-US" sz="1200" baseline="0" dirty="0">
              <a:solidFill>
                <a:srgbClr val="5B9BD5">
                  <a:lumMod val="50000"/>
                </a:srgbClr>
              </a:solidFill>
              <a:latin typeface="Century Gothic" panose="020B0502020202020204" pitchFamily="34" charset="0"/>
            </a:endParaRPr>
          </a:p>
          <a:p>
            <a:pPr>
              <a:defRPr/>
            </a:pPr>
            <a:r>
              <a:rPr lang="en-US" sz="1200" baseline="0" dirty="0">
                <a:solidFill>
                  <a:srgbClr val="5B9BD5">
                    <a:lumMod val="50000"/>
                  </a:srgbClr>
                </a:solidFill>
                <a:latin typeface="Century Gothic" panose="020B0502020202020204" pitchFamily="34" charset="0"/>
              </a:rPr>
              <a:t>8. </a:t>
            </a:r>
            <a:r>
              <a:rPr lang="en-US" sz="1200" b="1" baseline="0" dirty="0" err="1">
                <a:solidFill>
                  <a:srgbClr val="5B9BD5">
                    <a:lumMod val="50000"/>
                  </a:srgbClr>
                </a:solidFill>
                <a:latin typeface="Century Gothic" panose="020B0502020202020204" pitchFamily="34" charset="0"/>
              </a:rPr>
              <a:t>Sch</a:t>
            </a:r>
            <a:r>
              <a:rPr lang="en-US" sz="1200" baseline="0" dirty="0" err="1">
                <a:solidFill>
                  <a:srgbClr val="5B9BD5">
                    <a:lumMod val="50000"/>
                  </a:srgbClr>
                </a:solidFill>
                <a:latin typeface="Century Gothic" panose="020B0502020202020204" pitchFamily="34" charset="0"/>
              </a:rPr>
              <a:t>ere</a:t>
            </a:r>
            <a:r>
              <a:rPr lang="en-US" sz="1200" baseline="0" dirty="0">
                <a:solidFill>
                  <a:srgbClr val="5B9BD5">
                    <a:lumMod val="50000"/>
                  </a:srgbClr>
                </a:solidFill>
                <a:latin typeface="Century Gothic" panose="020B0502020202020204" pitchFamily="34" charset="0"/>
              </a:rPr>
              <a:t> </a:t>
            </a:r>
            <a:r>
              <a:rPr lang="en-GB" baseline="0" dirty="0"/>
              <a:t>– </a:t>
            </a:r>
            <a:r>
              <a:rPr lang="en-GB" b="1" baseline="0" dirty="0"/>
              <a:t>St</a:t>
            </a:r>
            <a:r>
              <a:rPr lang="en-GB" baseline="0" dirty="0"/>
              <a:t>ein – Papier</a:t>
            </a:r>
          </a:p>
          <a:p>
            <a:pPr>
              <a:defRPr/>
            </a:pPr>
            <a:endParaRPr lang="en-GB" sz="1200" baseline="0" dirty="0">
              <a:solidFill>
                <a:srgbClr val="5B9BD5">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Schach</a:t>
            </a:r>
            <a:r>
              <a:rPr lang="en-GB" i="0" baseline="0" dirty="0"/>
              <a:t> [&gt;5009] </a:t>
            </a:r>
            <a:r>
              <a:rPr lang="en-GB" i="0" baseline="0" dirty="0" err="1"/>
              <a:t>spitzeln</a:t>
            </a:r>
            <a:r>
              <a:rPr lang="en-GB" i="0" baseline="0" dirty="0"/>
              <a:t> [&gt;5009] </a:t>
            </a:r>
            <a:r>
              <a:rPr lang="en-US" sz="1200" i="0" dirty="0" err="1">
                <a:solidFill>
                  <a:srgbClr val="5B9BD5">
                    <a:lumMod val="50000"/>
                  </a:srgbClr>
                </a:solidFill>
                <a:latin typeface="Century Gothic" panose="020B0502020202020204" pitchFamily="34" charset="0"/>
              </a:rPr>
              <a:t>ärgern</a:t>
            </a:r>
            <a:r>
              <a:rPr lang="en-US" sz="1200" i="0" dirty="0">
                <a:solidFill>
                  <a:srgbClr val="5B9BD5">
                    <a:lumMod val="50000"/>
                  </a:srgbClr>
                </a:solidFill>
                <a:latin typeface="Century Gothic" panose="020B0502020202020204" pitchFamily="34" charset="0"/>
              </a:rPr>
              <a:t> [2841] Stich [4382] </a:t>
            </a:r>
            <a:r>
              <a:rPr lang="en-US" sz="1200" i="0" dirty="0" err="1">
                <a:solidFill>
                  <a:srgbClr val="5B9BD5">
                    <a:lumMod val="50000"/>
                  </a:srgbClr>
                </a:solidFill>
                <a:latin typeface="Century Gothic" panose="020B0502020202020204" pitchFamily="34" charset="0"/>
              </a:rPr>
              <a:t>Brettspiel</a:t>
            </a:r>
            <a:r>
              <a:rPr lang="en-US" sz="1200" i="0" baseline="0" dirty="0">
                <a:solidFill>
                  <a:srgbClr val="5B9BD5">
                    <a:lumMod val="50000"/>
                  </a:srgbClr>
                </a:solidFill>
                <a:latin typeface="Century Gothic" panose="020B0502020202020204" pitchFamily="34" charset="0"/>
              </a:rPr>
              <a:t> [&gt;5009] </a:t>
            </a:r>
            <a:r>
              <a:rPr lang="en-US" sz="1200" i="0" baseline="0" dirty="0" err="1">
                <a:solidFill>
                  <a:srgbClr val="5B9BD5">
                    <a:lumMod val="50000"/>
                  </a:srgbClr>
                </a:solidFill>
                <a:latin typeface="Century Gothic" panose="020B0502020202020204" pitchFamily="34" charset="0"/>
              </a:rPr>
              <a:t>Scharade</a:t>
            </a:r>
            <a:r>
              <a:rPr lang="en-US" sz="1200" i="0" baseline="0" dirty="0">
                <a:solidFill>
                  <a:srgbClr val="5B9BD5">
                    <a:lumMod val="50000"/>
                  </a:srgbClr>
                </a:solidFill>
                <a:latin typeface="Century Gothic" panose="020B0502020202020204" pitchFamily="34" charset="0"/>
              </a:rPr>
              <a:t> [&gt;5009] </a:t>
            </a:r>
            <a:r>
              <a:rPr lang="en-US" sz="1200" i="0" baseline="0" dirty="0" err="1">
                <a:solidFill>
                  <a:srgbClr val="5B9BD5">
                    <a:lumMod val="50000"/>
                  </a:srgbClr>
                </a:solidFill>
                <a:latin typeface="Century Gothic" panose="020B0502020202020204" pitchFamily="34" charset="0"/>
              </a:rPr>
              <a:t>Schere</a:t>
            </a:r>
            <a:r>
              <a:rPr lang="en-US" sz="1200" i="0" baseline="0" dirty="0">
                <a:solidFill>
                  <a:srgbClr val="5B9BD5">
                    <a:lumMod val="50000"/>
                  </a:srgbClr>
                </a:solidFill>
                <a:latin typeface="Century Gothic" panose="020B0502020202020204" pitchFamily="34" charset="0"/>
              </a:rPr>
              <a:t> [&gt;5009] Stein [1181] Papier [1163]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dirty="0">
                <a:solidFill>
                  <a:srgbClr val="5B9BD5">
                    <a:lumMod val="50000"/>
                  </a:srgbClr>
                </a:solidFill>
                <a:latin typeface="Century Gothic" panose="020B0502020202020204" pitchFamily="34" charset="0"/>
              </a:rPr>
              <a:t>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a:defRPr/>
            </a:pPr>
            <a:endParaRPr lang="en-US" sz="1200" dirty="0">
              <a:solidFill>
                <a:srgbClr val="5B9BD5">
                  <a:lumMod val="50000"/>
                </a:srgb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248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r>
              <a:rPr lang="en-GB" b="1"/>
              <a:t>Aim: </a:t>
            </a:r>
            <a:r>
              <a:rPr lang="en-GB"/>
              <a:t>This phonics reading / speaking activity revisits the SSCs [sch], [sp], and [st]. The names of some of the games on the previous slide and some SSC cluster words are used in a sentence to practise production of the target SSCs.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baseline="0"/>
              <a:t>Note: </a:t>
            </a:r>
            <a:r>
              <a:rPr lang="en-GB" sz="1200" baseline="0"/>
              <a:t>the glossed vocabulary will be explicitly taught in Y8.</a:t>
            </a:r>
            <a:br>
              <a:rPr lang="en-GB" sz="1200" baseline="0"/>
            </a:b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endParaRPr lang="en-GB" dirty="0"/>
          </a:p>
          <a:p>
            <a:pPr marL="228600" indent="-228600">
              <a:buAutoNum type="arabicPeriod"/>
            </a:pPr>
            <a:r>
              <a:rPr lang="en-GB" dirty="0"/>
              <a:t>Students read the sentences out loud (to each other</a:t>
            </a:r>
            <a:r>
              <a:rPr lang="en-GB"/>
              <a:t>). </a:t>
            </a:r>
          </a:p>
          <a:p>
            <a:pPr marL="228600" indent="-228600">
              <a:buAutoNum type="arabicPeriod"/>
            </a:pPr>
            <a:r>
              <a:rPr lang="en-GB"/>
              <a:t>Either </a:t>
            </a:r>
            <a:r>
              <a:rPr lang="en-GB" dirty="0"/>
              <a:t>bring up the sentences one</a:t>
            </a:r>
            <a:r>
              <a:rPr lang="en-GB" baseline="0" dirty="0"/>
              <a:t> by one, or alternatively all at once to allow pairs to work at their own speed.</a:t>
            </a:r>
            <a:endParaRPr lang="en-GB" dirty="0"/>
          </a:p>
          <a:p>
            <a:pPr marL="228600" indent="-228600">
              <a:buAutoNum type="arabicPeriod"/>
            </a:pPr>
            <a:r>
              <a:rPr lang="en-GB" dirty="0"/>
              <a:t>Click on buttons to hear the </a:t>
            </a:r>
            <a:r>
              <a:rPr lang="en-GB"/>
              <a:t>spoken sentences.</a:t>
            </a:r>
            <a:endParaRPr lang="en-GB"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Schach</a:t>
            </a:r>
            <a:r>
              <a:rPr lang="en-GB" i="0" baseline="0"/>
              <a:t> [&gt;5009] </a:t>
            </a:r>
            <a:r>
              <a:rPr lang="en-US" sz="1200" i="0">
                <a:solidFill>
                  <a:srgbClr val="5B9BD5">
                    <a:lumMod val="50000"/>
                  </a:srgbClr>
                </a:solidFill>
                <a:latin typeface="Century Gothic" panose="020B0502020202020204" pitchFamily="34" charset="0"/>
              </a:rPr>
              <a:t>ärgern [2841] </a:t>
            </a:r>
            <a:r>
              <a:rPr lang="en-US" sz="1200" i="0" baseline="0">
                <a:solidFill>
                  <a:srgbClr val="5B9BD5">
                    <a:lumMod val="50000"/>
                  </a:srgbClr>
                </a:solidFill>
                <a:latin typeface="Century Gothic" panose="020B0502020202020204" pitchFamily="34" charset="0"/>
              </a:rPr>
              <a:t>Scharade [&gt;5009] Schere [&gt;5009] Stein [1181] Papier [1163</a:t>
            </a:r>
            <a:r>
              <a:rPr lang="en-US" sz="1200" b="0" i="0" baseline="0">
                <a:solidFill>
                  <a:srgbClr val="5B9BD5">
                    <a:lumMod val="50000"/>
                  </a:srgbClr>
                </a:solidFill>
                <a:latin typeface="Century Gothic" panose="020B0502020202020204" pitchFamily="34" charset="0"/>
              </a:rPr>
              <a:t>] </a:t>
            </a:r>
            <a:r>
              <a:rPr lang="en-GB" sz="1200" b="0" baseline="0"/>
              <a:t>Spaß [666] bestimmt [226]</a:t>
            </a:r>
            <a:br>
              <a:rPr lang="en-GB" sz="1200" baseline="0"/>
            </a:br>
            <a:br>
              <a:rPr lang="en-GB" sz="1200" baseline="0"/>
            </a:b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2326436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575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Timing </a:t>
            </a:r>
            <a:r>
              <a:rPr lang="en-GB" sz="1200" kern="1200">
                <a:solidFill>
                  <a:schemeClr val="tx1"/>
                </a:solidFill>
                <a:effectLst/>
                <a:latin typeface="+mn-lt"/>
                <a:ea typeface="+mn-ea"/>
                <a:cs typeface="+mn-cs"/>
              </a:rPr>
              <a:t>(phonics</a:t>
            </a:r>
            <a:r>
              <a:rPr lang="en-GB" sz="1200" kern="1200" baseline="0">
                <a:solidFill>
                  <a:schemeClr val="tx1"/>
                </a:solidFill>
                <a:effectLst/>
                <a:latin typeface="+mn-lt"/>
                <a:ea typeface="+mn-ea"/>
                <a:cs typeface="+mn-cs"/>
              </a:rPr>
              <a:t> slides</a:t>
            </a:r>
            <a:r>
              <a:rPr lang="en-GB" sz="1200" kern="1200">
                <a:solidFill>
                  <a:schemeClr val="tx1"/>
                </a:solidFill>
                <a:effectLst/>
                <a:latin typeface="+mn-lt"/>
                <a:ea typeface="+mn-ea"/>
                <a:cs typeface="+mn-cs"/>
              </a:rPr>
              <a:t>)</a:t>
            </a:r>
          </a:p>
          <a:p>
            <a:r>
              <a:rPr lang="en-GB" sz="1200" kern="1200">
                <a:solidFill>
                  <a:schemeClr val="tx1"/>
                </a:solidFill>
                <a:effectLst/>
                <a:latin typeface="+mn-lt"/>
                <a:ea typeface="+mn-ea"/>
                <a:cs typeface="+mn-cs"/>
              </a:rPr>
              <a:t>10 minutes</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Aim </a:t>
            </a:r>
          </a:p>
          <a:p>
            <a:r>
              <a:rPr lang="en-GB" sz="1200" b="0" kern="1200">
                <a:solidFill>
                  <a:schemeClr val="tx1"/>
                </a:solidFill>
                <a:effectLst/>
                <a:latin typeface="+mn-lt"/>
                <a:ea typeface="+mn-ea"/>
                <a:cs typeface="+mn-cs"/>
              </a:rPr>
              <a:t>Practice</a:t>
            </a:r>
            <a:r>
              <a:rPr lang="en-GB" sz="1200" b="0" kern="1200" baseline="0">
                <a:solidFill>
                  <a:schemeClr val="tx1"/>
                </a:solidFill>
                <a:effectLst/>
                <a:latin typeface="+mn-lt"/>
                <a:ea typeface="+mn-ea"/>
                <a:cs typeface="+mn-cs"/>
              </a:rPr>
              <a:t> in recognising the following SSCs: sch-; st- ; sp-.</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Suggested procedure</a:t>
            </a:r>
            <a:r>
              <a:rPr lang="en-GB" sz="1200" kern="1200">
                <a:solidFill>
                  <a:schemeClr val="tx1"/>
                </a:solidFill>
                <a:effectLst/>
                <a:latin typeface="+mn-lt"/>
                <a:ea typeface="+mn-ea"/>
                <a:cs typeface="+mn-cs"/>
              </a:rPr>
              <a:t> </a:t>
            </a:r>
          </a:p>
          <a:p>
            <a:r>
              <a:rPr lang="en-GB" sz="1200" b="0" kern="1200">
                <a:solidFill>
                  <a:schemeClr val="tx1"/>
                </a:solidFill>
                <a:effectLst/>
                <a:latin typeface="+mn-lt"/>
                <a:ea typeface="+mn-ea"/>
                <a:cs typeface="+mn-cs"/>
              </a:rPr>
              <a:t>1. Click on the audio button to play the sentence.</a:t>
            </a:r>
            <a:r>
              <a:rPr lang="en-GB" sz="1200" b="0" kern="1200" baseline="0">
                <a:solidFill>
                  <a:schemeClr val="tx1"/>
                </a:solidFill>
                <a:effectLst/>
                <a:latin typeface="+mn-lt"/>
                <a:ea typeface="+mn-ea"/>
                <a:cs typeface="+mn-cs"/>
              </a:rPr>
              <a:t> Students tally the SSCs as per the table on the slide. They may do this in their exercise books.</a:t>
            </a:r>
          </a:p>
          <a:p>
            <a:r>
              <a:rPr lang="en-GB" sz="1200" b="0" kern="1200" baseline="0">
                <a:solidFill>
                  <a:schemeClr val="tx1"/>
                </a:solidFill>
                <a:effectLst/>
                <a:latin typeface="+mn-lt"/>
                <a:ea typeface="+mn-ea"/>
                <a:cs typeface="+mn-cs"/>
              </a:rPr>
              <a:t>2. Click again on the mouse to make the animated answers appear.</a:t>
            </a:r>
          </a:p>
          <a:p>
            <a:endParaRPr lang="en-GB" sz="1200" b="1" kern="1200">
              <a:solidFill>
                <a:schemeClr val="tx1"/>
              </a:solidFill>
              <a:effectLst/>
              <a:latin typeface="+mn-lt"/>
              <a:ea typeface="+mn-ea"/>
              <a:cs typeface="+mn-cs"/>
            </a:endParaRPr>
          </a:p>
          <a:p>
            <a:r>
              <a:rPr lang="en-GB" b="1"/>
              <a:t>Transcript</a:t>
            </a:r>
            <a:r>
              <a:rPr lang="en-GB" sz="1200" kern="1200">
                <a:solidFill>
                  <a:schemeClr val="tx1"/>
                </a:solidFill>
                <a:effectLst/>
                <a:latin typeface="+mn-lt"/>
                <a:ea typeface="+mn-ea"/>
                <a:cs typeface="+mn-cs"/>
              </a:rPr>
              <a:t> </a:t>
            </a:r>
          </a:p>
          <a:p>
            <a:r>
              <a:rPr lang="en-GB" sz="1200" kern="1200" baseline="0">
                <a:solidFill>
                  <a:schemeClr val="tx1"/>
                </a:solidFill>
                <a:effectLst/>
                <a:latin typeface="+mn-lt"/>
                <a:ea typeface="+mn-ea"/>
                <a:cs typeface="+mn-cs"/>
              </a:rPr>
              <a:t>1. Freistadt hat ein</a:t>
            </a:r>
            <a:r>
              <a:rPr lang="en-GB" sz="1200">
                <a:solidFill>
                  <a:srgbClr val="104F75"/>
                </a:solidFill>
                <a:latin typeface="Century Gothic" panose="020B0502020202020204" pitchFamily="34" charset="0"/>
              </a:rPr>
              <a:t> </a:t>
            </a:r>
            <a:r>
              <a:rPr lang="en-GB" sz="1200" kern="1200" baseline="0">
                <a:solidFill>
                  <a:schemeClr val="tx1"/>
                </a:solidFill>
                <a:effectLst/>
                <a:latin typeface="+mn-lt"/>
                <a:ea typeface="+mn-ea"/>
                <a:cs typeface="+mn-cs"/>
              </a:rPr>
              <a:t>Schloss.</a:t>
            </a:r>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688892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sz="1200" kern="1200" baseline="0">
                <a:solidFill>
                  <a:schemeClr val="tx1"/>
                </a:solidFill>
                <a:effectLst/>
                <a:latin typeface="+mn-lt"/>
                <a:ea typeface="+mn-ea"/>
                <a:cs typeface="+mn-cs"/>
              </a:rPr>
              <a:t>2. Mürzzuschlag hat ein Wintersportmuseum.</a:t>
            </a: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295967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sz="1200" kern="1200" baseline="0">
                <a:solidFill>
                  <a:schemeClr val="tx1"/>
                </a:solidFill>
                <a:effectLst/>
                <a:latin typeface="+mn-lt"/>
                <a:ea typeface="+mn-ea"/>
                <a:cs typeface="+mn-cs"/>
              </a:rPr>
              <a:t>3. In Schruns kann man viel Sport machen.</a:t>
            </a:r>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1916735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a:t>4. Stein am Rhein ist historisch.</a:t>
            </a: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04388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a:t>5. Schaffhausen</a:t>
            </a:r>
            <a:r>
              <a:rPr lang="en-GB" baseline="0"/>
              <a:t> ist sehr schön!</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677871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baseline="0"/>
              <a:t>6. Schlieren hat ein Schwimmbad.</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514797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baseline="0"/>
              <a:t>7. In Altstätten spricht man Deutsch.</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349863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8. Hallstatt is sehr touristisch.</a:t>
            </a: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61111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457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a:t>
            </a:r>
            <a:r>
              <a:rPr lang="en-GB" b="0" dirty="0"/>
              <a:t> To revisit and consolidate [</a:t>
            </a:r>
            <a:r>
              <a:rPr lang="en-GB" b="0" dirty="0" err="1"/>
              <a:t>sch</a:t>
            </a:r>
            <a:r>
              <a:rPr lang="en-GB" b="0" dirty="0"/>
              <a:t>], [</a:t>
            </a:r>
            <a:r>
              <a:rPr lang="en-GB" b="0" dirty="0" err="1"/>
              <a:t>sp</a:t>
            </a:r>
            <a:r>
              <a:rPr lang="en-GB" b="0" dirty="0"/>
              <a:t>], and [</a:t>
            </a:r>
            <a:r>
              <a:rPr lang="en-GB" b="0" dirty="0" err="1"/>
              <a:t>st</a:t>
            </a:r>
            <a:r>
              <a:rPr lang="en-GB" b="0" dirty="0"/>
              <a:t>]. Students listen out for and spell the SSCs</a:t>
            </a:r>
            <a:br>
              <a:rPr lang="en-GB" dirty="0"/>
            </a:br>
            <a:br>
              <a:rPr lang="en-GB" dirty="0"/>
            </a:br>
            <a:r>
              <a:rPr lang="en-GB" b="1" dirty="0"/>
              <a:t>Procedure:</a:t>
            </a:r>
            <a:br>
              <a:rPr lang="en-GB" dirty="0"/>
            </a:br>
            <a:r>
              <a:rPr lang="en-GB" dirty="0"/>
              <a:t>1. Click the action buttons to play a word.</a:t>
            </a:r>
          </a:p>
          <a:p>
            <a:r>
              <a:rPr lang="en-GB" dirty="0"/>
              <a:t>2. For each item write the sound that fills the gap.</a:t>
            </a:r>
          </a:p>
          <a:p>
            <a:r>
              <a:rPr lang="en-GB" dirty="0"/>
              <a:t>3. Click to reveal and check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Schnecke, Stier, </a:t>
            </a:r>
            <a:r>
              <a:rPr lang="en-GB" dirty="0" err="1"/>
              <a:t>Schlange</a:t>
            </a:r>
            <a:r>
              <a:rPr lang="en-GB" dirty="0"/>
              <a:t>, Specht, </a:t>
            </a:r>
            <a:r>
              <a:rPr lang="en-GB" dirty="0" err="1"/>
              <a:t>Stinktier</a:t>
            </a:r>
            <a:r>
              <a:rPr lang="en-GB" dirty="0"/>
              <a:t>,  </a:t>
            </a:r>
            <a:r>
              <a:rPr lang="en-GB" dirty="0" err="1"/>
              <a:t>Spatz</a:t>
            </a:r>
            <a:r>
              <a:rPr lang="en-GB" dirty="0"/>
              <a:t> , </a:t>
            </a:r>
            <a:r>
              <a:rPr lang="en-GB" dirty="0" err="1"/>
              <a:t>Schildkröte</a:t>
            </a:r>
            <a:r>
              <a:rPr lang="en-GB" dirty="0"/>
              <a:t>, </a:t>
            </a:r>
            <a:r>
              <a:rPr lang="en-GB" dirty="0" err="1"/>
              <a:t>Schnabeltier</a:t>
            </a:r>
            <a:r>
              <a:rPr lang="en-GB" dirty="0"/>
              <a:t>, </a:t>
            </a:r>
            <a:r>
              <a:rPr lang="en-GB" dirty="0" err="1"/>
              <a:t>Stachelschwein</a:t>
            </a:r>
            <a:br>
              <a:rPr lang="en-GB" dirty="0"/>
            </a:br>
            <a:br>
              <a:rPr lang="en-GB" dirty="0"/>
            </a:br>
            <a:br>
              <a:rPr lang="en-GB" dirty="0"/>
            </a:br>
            <a:r>
              <a:rPr lang="en-GB" b="1" baseline="0" dirty="0"/>
              <a:t>Word frequency (1 is the most frequent word in German): </a:t>
            </a:r>
            <a:br>
              <a:rPr lang="en-GB" baseline="0" dirty="0"/>
            </a:br>
            <a:r>
              <a:rPr lang="en-GB" dirty="0"/>
              <a:t>Schnecke [&gt;5009] , Stier [&gt;5009], </a:t>
            </a:r>
            <a:r>
              <a:rPr lang="en-GB" dirty="0" err="1"/>
              <a:t>Schlange</a:t>
            </a:r>
            <a:r>
              <a:rPr lang="en-GB" dirty="0"/>
              <a:t> [3601], Specht [4900], </a:t>
            </a:r>
            <a:r>
              <a:rPr lang="en-GB" dirty="0" err="1"/>
              <a:t>Stinktier</a:t>
            </a:r>
            <a:r>
              <a:rPr lang="en-GB" dirty="0"/>
              <a:t> [&gt;5009],  </a:t>
            </a:r>
            <a:r>
              <a:rPr lang="en-GB" dirty="0" err="1"/>
              <a:t>Spatz</a:t>
            </a:r>
            <a:r>
              <a:rPr lang="en-GB" dirty="0"/>
              <a:t> [&gt;5009], </a:t>
            </a:r>
            <a:r>
              <a:rPr lang="en-GB" dirty="0" err="1"/>
              <a:t>Schildkröte</a:t>
            </a:r>
            <a:r>
              <a:rPr lang="en-GB" dirty="0"/>
              <a:t> [&gt;5009], </a:t>
            </a:r>
            <a:r>
              <a:rPr lang="en-GB" dirty="0" err="1"/>
              <a:t>Schnabeltier</a:t>
            </a:r>
            <a:r>
              <a:rPr lang="en-GB" dirty="0"/>
              <a:t> [&gt;5009], </a:t>
            </a:r>
            <a:r>
              <a:rPr lang="en-GB" dirty="0" err="1"/>
              <a:t>Stachelschwein</a:t>
            </a:r>
            <a:r>
              <a:rPr lang="en-GB"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2-3 minutes</a:t>
            </a:r>
            <a:br>
              <a:rPr lang="en-GB" dirty="0"/>
            </a:br>
            <a:br>
              <a:rPr lang="en-GB" b="1" dirty="0"/>
            </a:br>
            <a:r>
              <a:rPr lang="en-GB" b="1" dirty="0"/>
              <a:t>Aim: </a:t>
            </a:r>
            <a:r>
              <a:rPr lang="en-GB" b="0" dirty="0"/>
              <a:t>to practise pronouncing German unknown words, applying known SSC.</a:t>
            </a:r>
            <a:br>
              <a:rPr lang="en-GB" b="0" dirty="0"/>
            </a:br>
            <a:br>
              <a:rPr lang="en-GB" dirty="0"/>
            </a:br>
            <a:r>
              <a:rPr lang="en-GB" b="1" dirty="0"/>
              <a:t>Procedure:</a:t>
            </a:r>
            <a:br>
              <a:rPr lang="en-GB" dirty="0"/>
            </a:br>
            <a:r>
              <a:rPr lang="en-GB" dirty="0"/>
              <a:t>1. Working individually, students have 20 seconds to pronounce all of the words.</a:t>
            </a:r>
          </a:p>
          <a:p>
            <a:r>
              <a:rPr lang="en-GB" dirty="0"/>
              <a:t>2. Alternatively, they could work in pairs, conditions permitting.</a:t>
            </a:r>
          </a:p>
          <a:p>
            <a:r>
              <a:rPr lang="en-GB" dirty="0"/>
              <a:t>3. Teacher to click to elicit the pronunciation of each word chorally from the class to check their SSC knowledge.</a:t>
            </a:r>
            <a:br>
              <a:rPr lang="en-GB" dirty="0"/>
            </a:br>
            <a:r>
              <a:rPr lang="en-GB" dirty="0"/>
              <a:t>Note: on successive clicks the German words are highlighted, to facilitate choral pronunciation of each.  Then each English word is also highlighted to facilitate a further round of choral elicitation of the German words.</a:t>
            </a:r>
          </a:p>
          <a:p>
            <a:br>
              <a:rPr lang="en-GB" dirty="0"/>
            </a:br>
            <a:br>
              <a:rPr lang="en-GB" dirty="0"/>
            </a:br>
            <a:r>
              <a:rPr lang="en-GB" b="1" baseline="0" dirty="0"/>
              <a:t>Word frequency (1 is the most frequent word in German): </a:t>
            </a:r>
          </a:p>
          <a:p>
            <a:r>
              <a:rPr lang="en-GB" b="0" baseline="0" dirty="0"/>
              <a:t>Schnee [1760], Stein [1181], Sparkasse [&gt;5009], </a:t>
            </a:r>
            <a:r>
              <a:rPr lang="en-GB" b="0" baseline="0" dirty="0" err="1"/>
              <a:t>Wespe</a:t>
            </a:r>
            <a:r>
              <a:rPr lang="en-GB" b="0" baseline="0" dirty="0"/>
              <a:t> [&gt;5009], </a:t>
            </a:r>
            <a:r>
              <a:rPr lang="en-GB" b="0" baseline="0" dirty="0" err="1"/>
              <a:t>Speisekarte</a:t>
            </a:r>
            <a:r>
              <a:rPr lang="en-GB" b="0" baseline="0" dirty="0"/>
              <a:t> [&gt;5009], </a:t>
            </a:r>
            <a:r>
              <a:rPr lang="en-GB" b="0" baseline="0" dirty="0" err="1"/>
              <a:t>Husten</a:t>
            </a:r>
            <a:r>
              <a:rPr lang="en-GB" b="0" baseline="0" dirty="0"/>
              <a:t> [&gt;5009], </a:t>
            </a:r>
            <a:r>
              <a:rPr lang="en-GB" b="0" baseline="0" dirty="0" err="1"/>
              <a:t>knusprig</a:t>
            </a:r>
            <a:r>
              <a:rPr lang="en-GB" b="0" baseline="0" dirty="0"/>
              <a:t> [&gt;5009], </a:t>
            </a:r>
            <a:r>
              <a:rPr lang="en-GB" b="0" baseline="0" dirty="0" err="1"/>
              <a:t>Hauptstadt</a:t>
            </a:r>
            <a:r>
              <a:rPr lang="en-GB" b="0" baseline="0" dirty="0"/>
              <a:t> [1694], </a:t>
            </a:r>
            <a:r>
              <a:rPr lang="en-GB" b="0" baseline="0" dirty="0" err="1"/>
              <a:t>aufstehen</a:t>
            </a:r>
            <a:r>
              <a:rPr lang="en-GB" b="0" baseline="0" dirty="0"/>
              <a:t> [966], Scheck [&gt;5009], </a:t>
            </a:r>
            <a:r>
              <a:rPr lang="en-GB" b="0" baseline="0" dirty="0" err="1"/>
              <a:t>komisch</a:t>
            </a:r>
            <a:r>
              <a:rPr lang="en-GB" b="0" baseline="0" dirty="0"/>
              <a:t> [1875], Stoff [758]</a:t>
            </a:r>
          </a:p>
          <a:p>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355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practise this week’s SSC in a sentences context. The time limit will help to speed up production of the words.</a:t>
            </a:r>
            <a:br>
              <a:rPr lang="en-GB" dirty="0"/>
            </a:br>
            <a:br>
              <a:rPr lang="en-GB" dirty="0"/>
            </a:br>
            <a:r>
              <a:rPr lang="en-GB" b="1" dirty="0"/>
              <a:t>Procedure:</a:t>
            </a:r>
            <a:br>
              <a:rPr lang="en-GB" dirty="0"/>
            </a:br>
            <a:r>
              <a:rPr lang="en-GB" dirty="0"/>
              <a:t>1. Try to say the tongue twisters within the time available.</a:t>
            </a:r>
          </a:p>
          <a:p>
            <a:r>
              <a:rPr lang="en-GB" dirty="0"/>
              <a:t>2. Click </a:t>
            </a:r>
            <a:r>
              <a:rPr lang="en-GB" i="1" dirty="0"/>
              <a:t>LOS!</a:t>
            </a:r>
            <a:r>
              <a:rPr lang="en-GB" i="0" dirty="0"/>
              <a:t> to start the timer.</a:t>
            </a:r>
            <a:endParaRPr lang="en-GB" dirty="0"/>
          </a:p>
          <a:p>
            <a:r>
              <a:rPr lang="en-GB" dirty="0"/>
              <a:t>3. Click the action buttons to hear the tongue twisters pronounced by a native speaker, first</a:t>
            </a:r>
            <a:r>
              <a:rPr lang="en-GB" baseline="0" dirty="0"/>
              <a:t> slowly, then at normal speed</a:t>
            </a:r>
            <a:r>
              <a:rPr lang="en-GB" dirty="0"/>
              <a:t>.</a:t>
            </a:r>
          </a:p>
          <a:p>
            <a:endParaRPr lang="en-GB"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06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63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aural recognition and transcription of [</a:t>
            </a:r>
            <a:r>
              <a:rPr lang="en-GB" b="0" dirty="0" err="1"/>
              <a:t>sp</a:t>
            </a:r>
            <a:r>
              <a:rPr lang="en-GB" b="0" dirty="0"/>
              <a:t>] [</a:t>
            </a:r>
            <a:r>
              <a:rPr lang="en-GB" b="0" dirty="0" err="1"/>
              <a:t>st</a:t>
            </a:r>
            <a:r>
              <a:rPr lang="en-GB" b="0" dirty="0"/>
              <a:t>] [</a:t>
            </a:r>
            <a:r>
              <a:rPr lang="en-GB" b="0" dirty="0" err="1"/>
              <a:t>sch</a:t>
            </a:r>
            <a:r>
              <a:rPr lang="en-GB" b="0" dirty="0"/>
              <a:t>]</a:t>
            </a:r>
            <a:br>
              <a:rPr lang="en-GB" dirty="0"/>
            </a:br>
            <a:br>
              <a:rPr lang="en-GB" dirty="0"/>
            </a:br>
            <a:r>
              <a:rPr lang="en-GB" b="1" dirty="0"/>
              <a:t>Procedure:</a:t>
            </a:r>
            <a:br>
              <a:rPr lang="en-GB" dirty="0"/>
            </a:br>
            <a:r>
              <a:rPr lang="en-GB" dirty="0"/>
              <a:t>1. Explain the task. </a:t>
            </a:r>
            <a:r>
              <a:rPr lang="en-GB" dirty="0" err="1"/>
              <a:t>Onkel</a:t>
            </a:r>
            <a:r>
              <a:rPr lang="en-GB" dirty="0"/>
              <a:t> Heinrich is travelling again and has gone to Liechtenstein. Mia and Wolfgang are travelling to meet him and pass through different towns </a:t>
            </a:r>
            <a:r>
              <a:rPr lang="en-GB" dirty="0" err="1"/>
              <a:t>en</a:t>
            </a:r>
            <a:r>
              <a:rPr lang="en-GB" dirty="0"/>
              <a:t> route.</a:t>
            </a:r>
          </a:p>
          <a:p>
            <a:r>
              <a:rPr lang="en-GB" dirty="0"/>
              <a:t>2. Click on the audio buttons to hear each town.</a:t>
            </a:r>
          </a:p>
          <a:p>
            <a:r>
              <a:rPr lang="en-GB" dirty="0"/>
              <a:t>3. Students transcribe the missing letters, either </a:t>
            </a:r>
            <a:r>
              <a:rPr lang="en-GB" dirty="0" err="1"/>
              <a:t>sch</a:t>
            </a:r>
            <a:r>
              <a:rPr lang="en-GB" dirty="0"/>
              <a:t>, </a:t>
            </a:r>
            <a:r>
              <a:rPr lang="en-GB" dirty="0" err="1"/>
              <a:t>sp</a:t>
            </a:r>
            <a:r>
              <a:rPr lang="en-GB" dirty="0"/>
              <a:t>, </a:t>
            </a:r>
            <a:r>
              <a:rPr lang="en-GB" dirty="0" err="1"/>
              <a:t>st</a:t>
            </a:r>
            <a:endParaRPr lang="en-GB" dirty="0"/>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Markranstädt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Schönberg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Sprötau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Eberstedt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Springstille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Steindorf</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Schwifting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Spitzingsee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a:t>
            </a:r>
            <a:r>
              <a:rPr lang="en-GB" dirty="0" err="1"/>
              <a:t>Bildstein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Schwarzach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a:t>
            </a:r>
            <a:r>
              <a:rPr lang="en-GB" dirty="0" err="1"/>
              <a:t>Schaan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t>
            </a:r>
            <a:r>
              <a:rPr lang="en-GB" dirty="0" err="1"/>
              <a:t>Stig</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sp</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spielen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playing a xylophone.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sp</a:t>
            </a:r>
            <a:r>
              <a:rPr lang="en-GB" b="1" dirty="0"/>
              <a:t>-] </a:t>
            </a:r>
            <a:r>
              <a:rPr lang="en-GB" baseline="0" dirty="0"/>
              <a:t>sound, pronouncing </a:t>
            </a:r>
            <a:r>
              <a:rPr lang="en-GB" b="0" baseline="0" dirty="0"/>
              <a:t>”</a:t>
            </a:r>
            <a:r>
              <a:rPr lang="en-GB" b="1" baseline="0" dirty="0" err="1"/>
              <a:t>spielen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spielen</a:t>
            </a:r>
            <a:r>
              <a:rPr lang="en-GB" baseline="0" dirty="0"/>
              <a:t> [197]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582744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spoken production of SSCs [</a:t>
            </a:r>
            <a:r>
              <a:rPr lang="en-GB" b="0" dirty="0" err="1"/>
              <a:t>sp</a:t>
            </a:r>
            <a:r>
              <a:rPr lang="en-GB" b="0" dirty="0"/>
              <a:t>] [</a:t>
            </a:r>
            <a:r>
              <a:rPr lang="en-GB" b="0" dirty="0" err="1"/>
              <a:t>st</a:t>
            </a:r>
            <a:r>
              <a:rPr lang="en-GB" b="0" dirty="0"/>
              <a:t>] [</a:t>
            </a:r>
            <a:r>
              <a:rPr lang="en-GB" b="0" dirty="0" err="1"/>
              <a:t>sch</a:t>
            </a:r>
            <a:r>
              <a:rPr lang="en-GB" b="0" dirty="0"/>
              <a:t>]</a:t>
            </a:r>
            <a:br>
              <a:rPr lang="en-GB" dirty="0"/>
            </a:br>
            <a:br>
              <a:rPr lang="en-GB" dirty="0"/>
            </a:br>
            <a:r>
              <a:rPr lang="en-GB" b="1" dirty="0"/>
              <a:t>Procedure:</a:t>
            </a:r>
            <a:br>
              <a:rPr lang="en-GB" dirty="0"/>
            </a:br>
            <a:r>
              <a:rPr lang="en-GB" dirty="0"/>
              <a:t>1. Explain the task. </a:t>
            </a:r>
          </a:p>
          <a:p>
            <a:r>
              <a:rPr lang="en-GB" dirty="0"/>
              <a:t>2. Student A picks a town where Wolfgang is.</a:t>
            </a:r>
          </a:p>
          <a:p>
            <a:r>
              <a:rPr lang="en-GB" dirty="0"/>
              <a:t>3. Student B tries to guess which town Student A has picked. They ask ‘</a:t>
            </a:r>
            <a:r>
              <a:rPr lang="en-GB" dirty="0" err="1"/>
              <a:t>Ist</a:t>
            </a:r>
            <a:r>
              <a:rPr lang="en-GB" dirty="0"/>
              <a:t> Wolf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Student A responds ‘</a:t>
            </a:r>
            <a:r>
              <a:rPr lang="en-GB" dirty="0" err="1"/>
              <a:t>nein</a:t>
            </a:r>
            <a:r>
              <a:rPr lang="en-GB" dirty="0"/>
              <a:t>, du </a:t>
            </a:r>
            <a:r>
              <a:rPr lang="en-GB" dirty="0" err="1"/>
              <a:t>musst</a:t>
            </a:r>
            <a:r>
              <a:rPr lang="en-GB" dirty="0"/>
              <a:t> </a:t>
            </a:r>
            <a:r>
              <a:rPr lang="en-GB" dirty="0" err="1"/>
              <a:t>nach</a:t>
            </a:r>
            <a:r>
              <a:rPr lang="en-GB" dirty="0"/>
              <a:t> </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Osten/Westen/Süden/Norden fahren‘ until Student B correctly guesses Wolfgang‘s location.</a:t>
            </a:r>
            <a:endParaRPr lang="en-GB" dirty="0"/>
          </a:p>
          <a:p>
            <a:r>
              <a:rPr lang="en-GB" dirty="0"/>
              <a:t>5. Students swap roles.</a:t>
            </a:r>
          </a:p>
          <a:p>
            <a:r>
              <a:rPr lang="en-GB" dirty="0"/>
              <a:t>6. Click to reveal audio buttons to check pronunciation.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Schöneberg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Steglitz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Spreewald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Spergau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Schmiedehausen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Bechstedtstraß</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Schwarzburg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Ingolstadt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a:t>
            </a:r>
            <a:r>
              <a:rPr lang="en-GB" dirty="0" err="1"/>
              <a:t>Spullersee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Stegen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a:t>
            </a:r>
            <a:r>
              <a:rPr lang="en-GB" dirty="0" err="1"/>
              <a:t>Schauner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t>
            </a:r>
            <a:r>
              <a:rPr lang="en-GB" dirty="0" err="1"/>
              <a:t>Springen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13. </a:t>
            </a:r>
            <a:r>
              <a:rPr lang="en-GB" dirty="0" err="1"/>
              <a:t>Schlins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14. Schellenberg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15. Steg</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2639917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46786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223878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sp</a:t>
            </a:r>
            <a:r>
              <a:rPr lang="en-GB" b="1" baseline="0" dirty="0"/>
              <a:t>] </a:t>
            </a:r>
            <a:r>
              <a:rPr lang="en-GB" baseline="0" dirty="0"/>
              <a:t>and then the </a:t>
            </a:r>
            <a:r>
              <a:rPr lang="en-GB" b="1" baseline="0" dirty="0"/>
              <a:t>source</a:t>
            </a:r>
            <a:r>
              <a:rPr lang="en-GB" baseline="0" dirty="0"/>
              <a:t> word again ‘</a:t>
            </a:r>
            <a:r>
              <a:rPr lang="en-GB" b="1" baseline="0" dirty="0" err="1"/>
              <a:t>spielen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spielen</a:t>
            </a:r>
            <a:r>
              <a:rPr lang="en-GB" sz="1200" b="0" baseline="0" dirty="0"/>
              <a:t> [197</a:t>
            </a:r>
            <a:r>
              <a:rPr lang="en-GB" sz="1200" baseline="0" dirty="0"/>
              <a:t>]; </a:t>
            </a:r>
            <a:r>
              <a:rPr lang="en-GB" sz="1200" b="1" baseline="0" dirty="0" err="1"/>
              <a:t>Spaß</a:t>
            </a:r>
            <a:r>
              <a:rPr lang="en-GB" sz="1200" b="1" baseline="0" dirty="0"/>
              <a:t> </a:t>
            </a:r>
            <a:r>
              <a:rPr lang="en-GB" sz="1200" b="0" baseline="0" dirty="0"/>
              <a:t>[666] </a:t>
            </a:r>
            <a:r>
              <a:rPr lang="en-GB" sz="1200" b="1" baseline="0" dirty="0" err="1"/>
              <a:t>Sprache</a:t>
            </a:r>
            <a:r>
              <a:rPr lang="en-GB" sz="1200" b="1" baseline="0" dirty="0"/>
              <a:t> </a:t>
            </a:r>
            <a:r>
              <a:rPr lang="en-GB" sz="1200" baseline="0" dirty="0"/>
              <a:t>[367]; </a:t>
            </a:r>
            <a:r>
              <a:rPr lang="en-GB" sz="1200" b="1" baseline="0" dirty="0" err="1"/>
              <a:t>sprechen</a:t>
            </a:r>
            <a:r>
              <a:rPr lang="en-GB" sz="1200" b="1" baseline="0" dirty="0"/>
              <a:t> </a:t>
            </a:r>
            <a:r>
              <a:rPr lang="en-GB" sz="1200" baseline="0" dirty="0"/>
              <a:t>[157]; </a:t>
            </a:r>
            <a:r>
              <a:rPr lang="en-GB" sz="1200" b="1" baseline="0" dirty="0"/>
              <a:t>Sport </a:t>
            </a:r>
            <a:r>
              <a:rPr lang="en-GB" sz="1200" baseline="0" dirty="0"/>
              <a:t>[845]; </a:t>
            </a:r>
            <a:r>
              <a:rPr lang="en-GB" sz="1200" b="1" baseline="0" dirty="0"/>
              <a:t>Spiel </a:t>
            </a:r>
            <a:r>
              <a:rPr lang="en-GB" sz="1200" baseline="0" dirty="0"/>
              <a:t>[500].</a:t>
            </a:r>
            <a:br>
              <a:rPr lang="en-GB" sz="1200"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389543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810979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366565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SSC </a:t>
            </a:r>
            <a:r>
              <a:rPr lang="en-GB" b="1" baseline="0"/>
              <a:t>[sp]</a:t>
            </a:r>
            <a:r>
              <a:rPr lang="en-GB" b="0" baseline="0"/>
              <a:t>.</a:t>
            </a:r>
            <a:r>
              <a:rPr lang="en-GB"/>
              <a:t> this pronunciation activity, students must correctly</a:t>
            </a:r>
            <a:r>
              <a:rPr lang="en-GB" baseline="0"/>
              <a:t> pronounce as many words as they can in 15 seconds.</a:t>
            </a:r>
            <a:endParaRPr lang="en-GB" i="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i="0" baseline="0"/>
              <a:t>1</a:t>
            </a:r>
            <a:r>
              <a:rPr lang="en-GB" i="0" baseline="0" dirty="0"/>
              <a:t>.</a:t>
            </a:r>
            <a:r>
              <a:rPr lang="en-GB" i="0" baseline="0"/>
              <a:t> </a:t>
            </a:r>
            <a:r>
              <a:rPr lang="en-GB" i="0" baseline="0" dirty="0"/>
              <a:t>Students work in pairs, and decide who will go first (Student A).</a:t>
            </a:r>
          </a:p>
          <a:p>
            <a:r>
              <a:rPr lang="en-GB" i="0" baseline="0"/>
              <a:t>2. </a:t>
            </a:r>
            <a:r>
              <a:rPr lang="en-GB" i="0" baseline="0" dirty="0"/>
              <a:t>Teacher starts the timer begins by clicking on ‘</a:t>
            </a:r>
            <a:r>
              <a:rPr lang="en-GB" i="0" baseline="0" dirty="0" err="1"/>
              <a:t>los</a:t>
            </a:r>
            <a:r>
              <a:rPr lang="en-GB" i="0" baseline="0" dirty="0"/>
              <a:t>!’</a:t>
            </a:r>
          </a:p>
          <a:p>
            <a:r>
              <a:rPr lang="en-GB" i="0" baseline="0"/>
              <a:t>3. </a:t>
            </a:r>
            <a:r>
              <a:rPr lang="en-GB" i="0" baseline="0" dirty="0"/>
              <a:t>Student A reads words at random from the screen. Their partner (Student B) counts the number of words Student A says, and acts as a ‘juror’ by listening for any ‘English’ pronunciations of </a:t>
            </a:r>
            <a:r>
              <a:rPr lang="en-GB" i="0" baseline="0" dirty="0" err="1"/>
              <a:t>sp</a:t>
            </a:r>
            <a:r>
              <a:rPr lang="en-GB" i="0" baseline="0" dirty="0"/>
              <a:t>-. If Student A makes a mistake, the game is stopped and their total number of words counted.</a:t>
            </a:r>
          </a:p>
          <a:p>
            <a:r>
              <a:rPr lang="en-GB" i="0" baseline="0"/>
              <a:t>4. </a:t>
            </a:r>
            <a:r>
              <a:rPr lang="en-GB" i="0" baseline="0" dirty="0"/>
              <a:t>Students swap roles. Teacher restarts the timer.</a:t>
            </a:r>
          </a:p>
          <a:p>
            <a:r>
              <a:rPr lang="en-GB" i="0" baseline="0"/>
              <a:t>5. </a:t>
            </a:r>
            <a:r>
              <a:rPr lang="en-GB" i="0" baseline="0" dirty="0"/>
              <a:t>The student with the most words wins.</a:t>
            </a:r>
          </a:p>
          <a:p>
            <a:endParaRPr lang="en-GB" i="0" baseline="0" dirty="0"/>
          </a:p>
          <a:p>
            <a:r>
              <a:rPr lang="en-GB" i="0" baseline="0" dirty="0"/>
              <a:t>The teacher may wish to run this activity two or three times.</a:t>
            </a:r>
          </a:p>
          <a:p>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NB</a:t>
            </a:r>
            <a:r>
              <a:rPr lang="en-GB" b="0" i="0" baseline="0" dirty="0"/>
              <a:t>: For differentiation purposes, a mix of known words, cognates, and unknown words (illustrated with pictures) are used. With the exception of [r] in </a:t>
            </a:r>
            <a:r>
              <a:rPr lang="en-GB" b="0" i="1" baseline="0" dirty="0" err="1"/>
              <a:t>Spa</a:t>
            </a:r>
            <a:r>
              <a:rPr lang="en-GB" b="1" i="1" baseline="0" dirty="0" err="1"/>
              <a:t>r</a:t>
            </a:r>
            <a:r>
              <a:rPr lang="en-GB" b="0" i="1" baseline="0" dirty="0" err="1"/>
              <a:t>gel</a:t>
            </a:r>
            <a:r>
              <a:rPr lang="en-GB" b="0" i="0" baseline="0" dirty="0"/>
              <a:t> and </a:t>
            </a:r>
            <a:r>
              <a:rPr lang="en-GB" b="0" i="1" baseline="0" dirty="0" err="1"/>
              <a:t>sp</a:t>
            </a:r>
            <a:r>
              <a:rPr lang="en-GB" b="1" i="1" baseline="0" dirty="0" err="1"/>
              <a:t>r</a:t>
            </a:r>
            <a:r>
              <a:rPr lang="en-GB" b="0" i="1" baseline="0" dirty="0" err="1"/>
              <a:t>ingen</a:t>
            </a:r>
            <a:r>
              <a:rPr lang="en-GB" b="0" i="0" baseline="0" dirty="0"/>
              <a:t>, the words chosen contain previously studied SSCs and transferable consonants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a:t>der </a:t>
            </a:r>
            <a:r>
              <a:rPr lang="en-GB" b="1" i="0" baseline="0"/>
              <a:t>Spiegel</a:t>
            </a:r>
            <a:r>
              <a:rPr lang="en-GB" b="0" i="0" baseline="0"/>
              <a:t> [2046]; der </a:t>
            </a:r>
            <a:r>
              <a:rPr lang="en-GB" b="1" i="0" baseline="0"/>
              <a:t>Spargel </a:t>
            </a:r>
            <a:r>
              <a:rPr lang="en-GB" b="0" i="0" baseline="0"/>
              <a:t>[&gt;4037]; </a:t>
            </a:r>
            <a:r>
              <a:rPr lang="en-GB" b="1" i="0" baseline="0"/>
              <a:t>springen</a:t>
            </a:r>
            <a:r>
              <a:rPr lang="en-GB" b="0" i="0" baseline="0"/>
              <a:t> [1468]; der </a:t>
            </a:r>
            <a:r>
              <a:rPr lang="en-GB" b="1" i="0" baseline="0"/>
              <a:t>Speck</a:t>
            </a:r>
            <a:r>
              <a:rPr lang="en-GB" b="0" i="0" baseline="0"/>
              <a:t> [&gt;4037]; die </a:t>
            </a:r>
            <a:r>
              <a:rPr lang="en-GB" b="1" i="0" baseline="0"/>
              <a:t>Spinne</a:t>
            </a:r>
            <a:r>
              <a:rPr lang="en-GB" b="0" i="0" baseline="0"/>
              <a:t> [&gt;4037]</a:t>
            </a:r>
            <a:endParaRPr lang="en-GB" b="1" i="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1334702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BC4D-DA7A-4B0B-B234-40F340373E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71F28CB-EE51-44EC-BFD1-5AE2B6A5F4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9A18928-FC7B-48C6-ACD3-BBAF64C97CA3}"/>
              </a:ext>
            </a:extLst>
          </p:cNvPr>
          <p:cNvSpPr>
            <a:spLocks noGrp="1"/>
          </p:cNvSpPr>
          <p:nvPr>
            <p:ph type="dt" sz="half" idx="10"/>
          </p:nvPr>
        </p:nvSpPr>
        <p:spPr/>
        <p:txBody>
          <a:bodyPr/>
          <a:lstStyle/>
          <a:p>
            <a:fld id="{AA3BC1F3-4310-4BDD-AEFF-C3F73E20FB3C}" type="datetimeFigureOut">
              <a:rPr lang="en-GB" smtClean="0"/>
              <a:t>14/07/2022</a:t>
            </a:fld>
            <a:endParaRPr lang="en-GB"/>
          </a:p>
        </p:txBody>
      </p:sp>
      <p:sp>
        <p:nvSpPr>
          <p:cNvPr id="5" name="Footer Placeholder 4">
            <a:extLst>
              <a:ext uri="{FF2B5EF4-FFF2-40B4-BE49-F238E27FC236}">
                <a16:creationId xmlns:a16="http://schemas.microsoft.com/office/drawing/2014/main" id="{A7C4F998-A48C-44BD-AECD-D9F2578F64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8D8DE2-7618-4452-8EB1-4D68629F82EC}"/>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494623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6157-2FAD-4BBC-89F3-B6868A06861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BFB590-E759-43D4-8778-23A5FF7727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177CA4-186C-4878-90DF-C17FB2944AC3}"/>
              </a:ext>
            </a:extLst>
          </p:cNvPr>
          <p:cNvSpPr>
            <a:spLocks noGrp="1"/>
          </p:cNvSpPr>
          <p:nvPr>
            <p:ph type="dt" sz="half" idx="10"/>
          </p:nvPr>
        </p:nvSpPr>
        <p:spPr/>
        <p:txBody>
          <a:bodyPr/>
          <a:lstStyle/>
          <a:p>
            <a:fld id="{AA3BC1F3-4310-4BDD-AEFF-C3F73E20FB3C}" type="datetimeFigureOut">
              <a:rPr lang="en-GB" smtClean="0"/>
              <a:t>14/07/2022</a:t>
            </a:fld>
            <a:endParaRPr lang="en-GB"/>
          </a:p>
        </p:txBody>
      </p:sp>
      <p:sp>
        <p:nvSpPr>
          <p:cNvPr id="5" name="Footer Placeholder 4">
            <a:extLst>
              <a:ext uri="{FF2B5EF4-FFF2-40B4-BE49-F238E27FC236}">
                <a16:creationId xmlns:a16="http://schemas.microsoft.com/office/drawing/2014/main" id="{4D3FB9C8-9419-4E68-8787-A22A533C31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C233A4-2F09-4C0F-B040-DB00B617BEB9}"/>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061198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FA2D2D-BD77-4C9F-B626-7735232947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E2958C-B6B5-4191-9B7B-C27856EE68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A1AAA-2846-4B61-A4E1-75038B46CEA7}"/>
              </a:ext>
            </a:extLst>
          </p:cNvPr>
          <p:cNvSpPr>
            <a:spLocks noGrp="1"/>
          </p:cNvSpPr>
          <p:nvPr>
            <p:ph type="dt" sz="half" idx="10"/>
          </p:nvPr>
        </p:nvSpPr>
        <p:spPr/>
        <p:txBody>
          <a:bodyPr/>
          <a:lstStyle/>
          <a:p>
            <a:fld id="{AA3BC1F3-4310-4BDD-AEFF-C3F73E20FB3C}" type="datetimeFigureOut">
              <a:rPr lang="en-GB" smtClean="0"/>
              <a:t>14/07/2022</a:t>
            </a:fld>
            <a:endParaRPr lang="en-GB"/>
          </a:p>
        </p:txBody>
      </p:sp>
      <p:sp>
        <p:nvSpPr>
          <p:cNvPr id="5" name="Footer Placeholder 4">
            <a:extLst>
              <a:ext uri="{FF2B5EF4-FFF2-40B4-BE49-F238E27FC236}">
                <a16:creationId xmlns:a16="http://schemas.microsoft.com/office/drawing/2014/main" id="{424B0F00-3D89-446C-92EE-6908ED8883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4E74B3-A7D1-4F41-933F-69FFDA949054}"/>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2572798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999277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27153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90481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376237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79418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941066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794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57010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BD4F-F919-492D-A64F-D168BDF521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389CC9-3945-402C-A66D-12FE70C724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A5B0D7-2B51-4237-A646-3C8DD6A071D1}"/>
              </a:ext>
            </a:extLst>
          </p:cNvPr>
          <p:cNvSpPr>
            <a:spLocks noGrp="1"/>
          </p:cNvSpPr>
          <p:nvPr>
            <p:ph type="dt" sz="half" idx="10"/>
          </p:nvPr>
        </p:nvSpPr>
        <p:spPr/>
        <p:txBody>
          <a:bodyPr/>
          <a:lstStyle/>
          <a:p>
            <a:fld id="{AA3BC1F3-4310-4BDD-AEFF-C3F73E20FB3C}" type="datetimeFigureOut">
              <a:rPr lang="en-GB" smtClean="0"/>
              <a:t>14/07/2022</a:t>
            </a:fld>
            <a:endParaRPr lang="en-GB"/>
          </a:p>
        </p:txBody>
      </p:sp>
      <p:sp>
        <p:nvSpPr>
          <p:cNvPr id="5" name="Footer Placeholder 4">
            <a:extLst>
              <a:ext uri="{FF2B5EF4-FFF2-40B4-BE49-F238E27FC236}">
                <a16:creationId xmlns:a16="http://schemas.microsoft.com/office/drawing/2014/main" id="{6853B9D8-E1DB-4088-AC56-79BE0E5382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40A844-3ED1-4C9F-8BE3-42DAACDDDB0C}"/>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3607764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35698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61841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66710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360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87810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030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6871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9616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1682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1008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A816-43A1-43CA-AE55-79439D7934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AF33776-AB3E-427A-A685-4CFBE803CA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6F2C70-FB39-4681-A6B5-214EABAF821C}"/>
              </a:ext>
            </a:extLst>
          </p:cNvPr>
          <p:cNvSpPr>
            <a:spLocks noGrp="1"/>
          </p:cNvSpPr>
          <p:nvPr>
            <p:ph type="dt" sz="half" idx="10"/>
          </p:nvPr>
        </p:nvSpPr>
        <p:spPr/>
        <p:txBody>
          <a:bodyPr/>
          <a:lstStyle/>
          <a:p>
            <a:fld id="{AA3BC1F3-4310-4BDD-AEFF-C3F73E20FB3C}" type="datetimeFigureOut">
              <a:rPr lang="en-GB" smtClean="0"/>
              <a:t>14/07/2022</a:t>
            </a:fld>
            <a:endParaRPr lang="en-GB"/>
          </a:p>
        </p:txBody>
      </p:sp>
      <p:sp>
        <p:nvSpPr>
          <p:cNvPr id="5" name="Footer Placeholder 4">
            <a:extLst>
              <a:ext uri="{FF2B5EF4-FFF2-40B4-BE49-F238E27FC236}">
                <a16:creationId xmlns:a16="http://schemas.microsoft.com/office/drawing/2014/main" id="{A0170BA5-2898-4BDD-9A1B-C7FC649496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B0DA85-9DAC-44F1-9A4B-D1B90AD736C4}"/>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418742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196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8925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08177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4757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6831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129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056F0-E7FC-4B1C-8F3A-7FF0F7E4C6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3E355B-9CDB-4E0C-852E-009E7AB4E8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C7D887-F425-435A-8B2B-8A4A6FB88F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0B40DD-C3C2-4CFB-911D-741C8AC79B43}"/>
              </a:ext>
            </a:extLst>
          </p:cNvPr>
          <p:cNvSpPr>
            <a:spLocks noGrp="1"/>
          </p:cNvSpPr>
          <p:nvPr>
            <p:ph type="dt" sz="half" idx="10"/>
          </p:nvPr>
        </p:nvSpPr>
        <p:spPr/>
        <p:txBody>
          <a:bodyPr/>
          <a:lstStyle/>
          <a:p>
            <a:fld id="{AA3BC1F3-4310-4BDD-AEFF-C3F73E20FB3C}" type="datetimeFigureOut">
              <a:rPr lang="en-GB" smtClean="0"/>
              <a:t>14/07/2022</a:t>
            </a:fld>
            <a:endParaRPr lang="en-GB"/>
          </a:p>
        </p:txBody>
      </p:sp>
      <p:sp>
        <p:nvSpPr>
          <p:cNvPr id="6" name="Footer Placeholder 5">
            <a:extLst>
              <a:ext uri="{FF2B5EF4-FFF2-40B4-BE49-F238E27FC236}">
                <a16:creationId xmlns:a16="http://schemas.microsoft.com/office/drawing/2014/main" id="{27ECCDED-13D4-418B-BE8D-70B6BB9CEF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9DA1DE-6173-41FE-89BC-68AEEEF79F51}"/>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142060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70A86-A85B-4565-810A-668F2F7E1C9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166255-5814-4E42-B21B-8603A41F0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9FA8E1-5DAE-4C9C-8896-A0D74DAC4C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ED5122-3ECF-4FF0-9AC5-875B2B3B9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6F067-7380-47A1-91D4-571CE1945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556847-9906-4F2E-807A-55DD1878B233}"/>
              </a:ext>
            </a:extLst>
          </p:cNvPr>
          <p:cNvSpPr>
            <a:spLocks noGrp="1"/>
          </p:cNvSpPr>
          <p:nvPr>
            <p:ph type="dt" sz="half" idx="10"/>
          </p:nvPr>
        </p:nvSpPr>
        <p:spPr/>
        <p:txBody>
          <a:bodyPr/>
          <a:lstStyle/>
          <a:p>
            <a:fld id="{AA3BC1F3-4310-4BDD-AEFF-C3F73E20FB3C}" type="datetimeFigureOut">
              <a:rPr lang="en-GB" smtClean="0"/>
              <a:t>14/07/2022</a:t>
            </a:fld>
            <a:endParaRPr lang="en-GB"/>
          </a:p>
        </p:txBody>
      </p:sp>
      <p:sp>
        <p:nvSpPr>
          <p:cNvPr id="8" name="Footer Placeholder 7">
            <a:extLst>
              <a:ext uri="{FF2B5EF4-FFF2-40B4-BE49-F238E27FC236}">
                <a16:creationId xmlns:a16="http://schemas.microsoft.com/office/drawing/2014/main" id="{6939B3D8-5A69-4B9B-B8F2-072E86DDE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F8A7D8-160E-44D7-9B54-C0497E6B056F}"/>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386160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218D4-B040-4349-B965-4A5F6270F7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4668F72-C8C1-44E7-8112-249994C66D2D}"/>
              </a:ext>
            </a:extLst>
          </p:cNvPr>
          <p:cNvSpPr>
            <a:spLocks noGrp="1"/>
          </p:cNvSpPr>
          <p:nvPr>
            <p:ph type="dt" sz="half" idx="10"/>
          </p:nvPr>
        </p:nvSpPr>
        <p:spPr/>
        <p:txBody>
          <a:bodyPr/>
          <a:lstStyle/>
          <a:p>
            <a:fld id="{AA3BC1F3-4310-4BDD-AEFF-C3F73E20FB3C}" type="datetimeFigureOut">
              <a:rPr lang="en-GB" smtClean="0"/>
              <a:t>14/07/2022</a:t>
            </a:fld>
            <a:endParaRPr lang="en-GB"/>
          </a:p>
        </p:txBody>
      </p:sp>
      <p:sp>
        <p:nvSpPr>
          <p:cNvPr id="4" name="Footer Placeholder 3">
            <a:extLst>
              <a:ext uri="{FF2B5EF4-FFF2-40B4-BE49-F238E27FC236}">
                <a16:creationId xmlns:a16="http://schemas.microsoft.com/office/drawing/2014/main" id="{91864C11-82D8-4F70-A16E-BC99A1FC24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7DD0580-8009-409D-96EB-F5A3D4DEA9A9}"/>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49598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4D4CB8-62CA-4ED2-BB6E-485BF6C3F8E5}"/>
              </a:ext>
            </a:extLst>
          </p:cNvPr>
          <p:cNvSpPr>
            <a:spLocks noGrp="1"/>
          </p:cNvSpPr>
          <p:nvPr>
            <p:ph type="dt" sz="half" idx="10"/>
          </p:nvPr>
        </p:nvSpPr>
        <p:spPr/>
        <p:txBody>
          <a:bodyPr/>
          <a:lstStyle/>
          <a:p>
            <a:fld id="{AA3BC1F3-4310-4BDD-AEFF-C3F73E20FB3C}" type="datetimeFigureOut">
              <a:rPr lang="en-GB" smtClean="0"/>
              <a:t>14/07/2022</a:t>
            </a:fld>
            <a:endParaRPr lang="en-GB"/>
          </a:p>
        </p:txBody>
      </p:sp>
      <p:sp>
        <p:nvSpPr>
          <p:cNvPr id="3" name="Footer Placeholder 2">
            <a:extLst>
              <a:ext uri="{FF2B5EF4-FFF2-40B4-BE49-F238E27FC236}">
                <a16:creationId xmlns:a16="http://schemas.microsoft.com/office/drawing/2014/main" id="{B1764A97-B056-478F-AEC6-8B752D942D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0F016C-28D2-4C6F-A408-ACFE2B0AEFFD}"/>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378798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77D5-E529-41D7-8735-FC89FC8C7F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0BD730-212B-4518-9327-A74FDAD482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D6670B-067D-4712-B1E0-40EF1467E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8D791-AB5D-4E2D-8A54-0848F87E72E8}"/>
              </a:ext>
            </a:extLst>
          </p:cNvPr>
          <p:cNvSpPr>
            <a:spLocks noGrp="1"/>
          </p:cNvSpPr>
          <p:nvPr>
            <p:ph type="dt" sz="half" idx="10"/>
          </p:nvPr>
        </p:nvSpPr>
        <p:spPr/>
        <p:txBody>
          <a:bodyPr/>
          <a:lstStyle/>
          <a:p>
            <a:fld id="{AA3BC1F3-4310-4BDD-AEFF-C3F73E20FB3C}" type="datetimeFigureOut">
              <a:rPr lang="en-GB" smtClean="0"/>
              <a:t>14/07/2022</a:t>
            </a:fld>
            <a:endParaRPr lang="en-GB"/>
          </a:p>
        </p:txBody>
      </p:sp>
      <p:sp>
        <p:nvSpPr>
          <p:cNvPr id="6" name="Footer Placeholder 5">
            <a:extLst>
              <a:ext uri="{FF2B5EF4-FFF2-40B4-BE49-F238E27FC236}">
                <a16:creationId xmlns:a16="http://schemas.microsoft.com/office/drawing/2014/main" id="{5E55287D-7287-49C3-83A2-0CD028DF9B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2FD672-3157-4DBB-9E44-CBAEC750FCFD}"/>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2850537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7BCD-F424-49D6-8BE9-522B7804C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D11D78E-EFB5-4C6B-9EFB-90F4DFCDE5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E4C9362-EB67-4909-9EC0-BEA98C532A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01EC95-F71B-48A6-9B41-BBD458EB8603}"/>
              </a:ext>
            </a:extLst>
          </p:cNvPr>
          <p:cNvSpPr>
            <a:spLocks noGrp="1"/>
          </p:cNvSpPr>
          <p:nvPr>
            <p:ph type="dt" sz="half" idx="10"/>
          </p:nvPr>
        </p:nvSpPr>
        <p:spPr/>
        <p:txBody>
          <a:bodyPr/>
          <a:lstStyle/>
          <a:p>
            <a:fld id="{AA3BC1F3-4310-4BDD-AEFF-C3F73E20FB3C}" type="datetimeFigureOut">
              <a:rPr lang="en-GB" smtClean="0"/>
              <a:t>14/07/2022</a:t>
            </a:fld>
            <a:endParaRPr lang="en-GB"/>
          </a:p>
        </p:txBody>
      </p:sp>
      <p:sp>
        <p:nvSpPr>
          <p:cNvPr id="6" name="Footer Placeholder 5">
            <a:extLst>
              <a:ext uri="{FF2B5EF4-FFF2-40B4-BE49-F238E27FC236}">
                <a16:creationId xmlns:a16="http://schemas.microsoft.com/office/drawing/2014/main" id="{78BBC68E-9E4F-40E1-A81C-5251F2193E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559D25-989B-4409-A7CC-D018778D6F1C}"/>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767091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91B96-CD35-459F-AA22-20849739AD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30199B-8869-43E9-9EAD-64E4B497ED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E21624-6E86-49C9-AC38-B19B7F3A1C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BC1F3-4310-4BDD-AEFF-C3F73E20FB3C}" type="datetimeFigureOut">
              <a:rPr lang="en-GB" smtClean="0"/>
              <a:t>14/07/2022</a:t>
            </a:fld>
            <a:endParaRPr lang="en-GB"/>
          </a:p>
        </p:txBody>
      </p:sp>
      <p:sp>
        <p:nvSpPr>
          <p:cNvPr id="5" name="Footer Placeholder 4">
            <a:extLst>
              <a:ext uri="{FF2B5EF4-FFF2-40B4-BE49-F238E27FC236}">
                <a16:creationId xmlns:a16="http://schemas.microsoft.com/office/drawing/2014/main" id="{239F82DC-88CA-4A9E-BEC6-82425A7F1F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01D9CB8-8C2B-46A4-995A-83B3C7D04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58979-4ED0-4D93-B043-635B338D5B39}" type="slidenum">
              <a:rPr lang="en-GB" smtClean="0"/>
              <a:t>‹#›</a:t>
            </a:fld>
            <a:endParaRPr lang="en-GB"/>
          </a:p>
        </p:txBody>
      </p:sp>
    </p:spTree>
    <p:extLst>
      <p:ext uri="{BB962C8B-B14F-4D97-AF65-F5344CB8AC3E}">
        <p14:creationId xmlns:p14="http://schemas.microsoft.com/office/powerpoint/2010/main" val="1942362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857880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27209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3.png"/><Relationship Id="rId7" Type="http://schemas.openxmlformats.org/officeDocument/2006/relationships/audio" Target="../media/audio10.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3.png"/><Relationship Id="rId7" Type="http://schemas.openxmlformats.org/officeDocument/2006/relationships/audio" Target="../media/audio13.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12.wav"/><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audio" Target="../media/audio15.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29.png"/><Relationship Id="rId2" Type="http://schemas.openxmlformats.org/officeDocument/2006/relationships/notesSlide" Target="../notesSlides/notesSlide13.xml"/><Relationship Id="rId16"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image" Target="../media/image25.jpeg"/><Relationship Id="rId15" Type="http://schemas.openxmlformats.org/officeDocument/2006/relationships/image" Target="../media/image27.png"/><Relationship Id="rId10" Type="http://schemas.openxmlformats.org/officeDocument/2006/relationships/audio" Target="../media/audio20.wav"/><Relationship Id="rId19"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audio" Target="../media/audio19.wav"/><Relationship Id="rId14"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3.png"/><Relationship Id="rId7" Type="http://schemas.openxmlformats.org/officeDocument/2006/relationships/audio" Target="../media/audio27.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 Id="rId9" Type="http://schemas.openxmlformats.org/officeDocument/2006/relationships/audio" Target="../media/audio29.wav"/></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32.jpeg"/><Relationship Id="rId4" Type="http://schemas.openxmlformats.org/officeDocument/2006/relationships/audio" Target="../media/audio30.wav"/></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33.jpeg"/><Relationship Id="rId4" Type="http://schemas.openxmlformats.org/officeDocument/2006/relationships/audio" Target="../media/audio31.wav"/></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audio" Target="../media/audio32.wav"/></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audio" Target="../media/audio33.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36.jpeg"/><Relationship Id="rId4" Type="http://schemas.openxmlformats.org/officeDocument/2006/relationships/audio" Target="../media/audio34.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audio" Target="../media/audio35.wav"/></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commons.wikimedia.org/wiki/User:Roland_Zumbuehl" TargetMode="External"/><Relationship Id="rId5" Type="http://schemas.openxmlformats.org/officeDocument/2006/relationships/hyperlink" Target="https://en.wikipedia.org/wiki/en:Creative_Commons" TargetMode="External"/><Relationship Id="rId4" Type="http://schemas.openxmlformats.org/officeDocument/2006/relationships/audio" Target="../media/audio36.wav"/></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39.jpeg"/><Relationship Id="rId4" Type="http://schemas.openxmlformats.org/officeDocument/2006/relationships/audio" Target="../media/audio37.wav"/></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audio" Target="../media/audio42.wav"/><Relationship Id="rId3" Type="http://schemas.openxmlformats.org/officeDocument/2006/relationships/image" Target="../media/image1.jpg"/><Relationship Id="rId21" Type="http://schemas.openxmlformats.org/officeDocument/2006/relationships/audio" Target="../media/audio45.wav"/><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audio" Target="../media/audio41.wav"/><Relationship Id="rId2" Type="http://schemas.openxmlformats.org/officeDocument/2006/relationships/notesSlide" Target="../notesSlides/notesSlide25.xml"/><Relationship Id="rId16" Type="http://schemas.openxmlformats.org/officeDocument/2006/relationships/audio" Target="../media/audio40.wav"/><Relationship Id="rId20" Type="http://schemas.openxmlformats.org/officeDocument/2006/relationships/audio" Target="../media/audio44.wav"/><Relationship Id="rId1" Type="http://schemas.openxmlformats.org/officeDocument/2006/relationships/slideLayout" Target="../slideLayouts/slideLayout2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gif"/><Relationship Id="rId15" Type="http://schemas.openxmlformats.org/officeDocument/2006/relationships/audio" Target="../media/audio39.wav"/><Relationship Id="rId10" Type="http://schemas.openxmlformats.org/officeDocument/2006/relationships/image" Target="../media/image45.png"/><Relationship Id="rId19" Type="http://schemas.openxmlformats.org/officeDocument/2006/relationships/audio" Target="../media/audio43.wav"/><Relationship Id="rId4" Type="http://schemas.openxmlformats.org/officeDocument/2006/relationships/image" Target="../media/image3.png"/><Relationship Id="rId9" Type="http://schemas.openxmlformats.org/officeDocument/2006/relationships/image" Target="../media/image44.png"/><Relationship Id="rId14" Type="http://schemas.openxmlformats.org/officeDocument/2006/relationships/audio" Target="../media/audio38.wav"/><Relationship Id="rId22" Type="http://schemas.openxmlformats.org/officeDocument/2006/relationships/audio" Target="../media/audio46.wav"/></Relationships>
</file>

<file path=ppt/slides/_rels/slide26.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3" Type="http://schemas.openxmlformats.org/officeDocument/2006/relationships/image" Target="../media/image1.jpg"/><Relationship Id="rId7" Type="http://schemas.openxmlformats.org/officeDocument/2006/relationships/audio" Target="../media/audio49.wav"/><Relationship Id="rId12" Type="http://schemas.openxmlformats.org/officeDocument/2006/relationships/audio" Target="../media/audio54.wav"/><Relationship Id="rId2" Type="http://schemas.openxmlformats.org/officeDocument/2006/relationships/notesSlide" Target="../notesSlides/notesSlide26.xml"/><Relationship Id="rId16" Type="http://schemas.openxmlformats.org/officeDocument/2006/relationships/audio" Target="../media/audio58.wav"/><Relationship Id="rId1" Type="http://schemas.openxmlformats.org/officeDocument/2006/relationships/slideLayout" Target="../slideLayouts/slideLayout25.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audio" Target="../media/audio47.wav"/><Relationship Id="rId15" Type="http://schemas.openxmlformats.org/officeDocument/2006/relationships/audio" Target="../media/audio57.wav"/><Relationship Id="rId10" Type="http://schemas.openxmlformats.org/officeDocument/2006/relationships/audio" Target="../media/audio52.wav"/><Relationship Id="rId4" Type="http://schemas.openxmlformats.org/officeDocument/2006/relationships/image" Target="../media/image3.png"/><Relationship Id="rId9" Type="http://schemas.openxmlformats.org/officeDocument/2006/relationships/audio" Target="../media/audio51.wav"/><Relationship Id="rId14" Type="http://schemas.openxmlformats.org/officeDocument/2006/relationships/audio" Target="../media/audio56.wav"/></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g"/><Relationship Id="rId7"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50.png"/><Relationship Id="rId11" Type="http://schemas.openxmlformats.org/officeDocument/2006/relationships/audio" Target="../media/audio61.wav"/><Relationship Id="rId5" Type="http://schemas.openxmlformats.org/officeDocument/2006/relationships/image" Target="../media/image49.png"/><Relationship Id="rId10" Type="http://schemas.openxmlformats.org/officeDocument/2006/relationships/audio" Target="../media/audio60.wav"/><Relationship Id="rId4" Type="http://schemas.openxmlformats.org/officeDocument/2006/relationships/image" Target="../media/image3.png"/><Relationship Id="rId9" Type="http://schemas.openxmlformats.org/officeDocument/2006/relationships/audio" Target="../media/audio59.wav"/></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3.png"/><Relationship Id="rId7" Type="http://schemas.openxmlformats.org/officeDocument/2006/relationships/audio" Target="../media/audio62.wav"/><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8.gif"/><Relationship Id="rId4" Type="http://schemas.openxmlformats.org/officeDocument/2006/relationships/image" Target="../media/image53.png"/><Relationship Id="rId9" Type="http://schemas.openxmlformats.org/officeDocument/2006/relationships/image" Target="../media/image57.gif"/></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audio" Target="../media/audio6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6.xml"/><Relationship Id="rId16" Type="http://schemas.openxmlformats.org/officeDocument/2006/relationships/image" Target="../media/image11.jpeg"/><Relationship Id="rId20"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19"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a:t>
            </a:r>
            <a:r>
              <a:rPr lang="en-GB" sz="3000" dirty="0" err="1">
                <a:solidFill>
                  <a:prstClr val="white"/>
                </a:solidFill>
              </a:rPr>
              <a:t>sp</a:t>
            </a:r>
            <a:r>
              <a:rPr lang="en-GB" sz="3000" dirty="0">
                <a:solidFill>
                  <a:prstClr val="white"/>
                </a:solidFill>
              </a:rPr>
              <a:t>]</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24 / 07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err="1">
                <a:solidFill>
                  <a:schemeClr val="bg1"/>
                </a:solidFill>
              </a:rPr>
              <a:t>Zungenbrecher</a:t>
            </a:r>
            <a:r>
              <a:rPr lang="en-GB" sz="3600" b="1" dirty="0">
                <a:solidFill>
                  <a:schemeClr val="bg1"/>
                </a:solidFill>
              </a:rPr>
              <a:t>!</a:t>
            </a:r>
          </a:p>
        </p:txBody>
      </p:sp>
      <p:sp>
        <p:nvSpPr>
          <p:cNvPr id="14" name="TextBox 13"/>
          <p:cNvSpPr txBox="1"/>
          <p:nvPr/>
        </p:nvSpPr>
        <p:spPr>
          <a:xfrm>
            <a:off x="1364304" y="2432697"/>
            <a:ext cx="9653463" cy="1138773"/>
          </a:xfrm>
          <a:prstGeom prst="rect">
            <a:avLst/>
          </a:prstGeom>
          <a:noFill/>
        </p:spPr>
        <p:txBody>
          <a:bodyPr wrap="square" rtlCol="0">
            <a:spAutoFit/>
          </a:bodyPr>
          <a:lstStyle/>
          <a:p>
            <a:pPr algn="ctr"/>
            <a:r>
              <a:rPr lang="en-GB" sz="3400" dirty="0" err="1">
                <a:solidFill>
                  <a:schemeClr val="accent1">
                    <a:lumMod val="50000"/>
                  </a:schemeClr>
                </a:solidFill>
                <a:latin typeface="Century Gothic" panose="020B0502020202020204" pitchFamily="34" charset="0"/>
              </a:rPr>
              <a:t>Sieben</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spanische</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Spinnen</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schauen</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ein</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spanisches</a:t>
            </a:r>
            <a:r>
              <a:rPr lang="en-GB" sz="3400" dirty="0">
                <a:solidFill>
                  <a:schemeClr val="accent1">
                    <a:lumMod val="50000"/>
                  </a:schemeClr>
                </a:solidFill>
                <a:latin typeface="Century Gothic" panose="020B0502020202020204" pitchFamily="34" charset="0"/>
              </a:rPr>
              <a:t> </a:t>
            </a:r>
            <a:r>
              <a:rPr lang="en-GB" sz="3400" dirty="0" err="1">
                <a:solidFill>
                  <a:schemeClr val="accent1">
                    <a:lumMod val="50000"/>
                  </a:schemeClr>
                </a:solidFill>
                <a:latin typeface="Century Gothic" panose="020B0502020202020204" pitchFamily="34" charset="0"/>
              </a:rPr>
              <a:t>Fußballspiel</a:t>
            </a:r>
            <a:r>
              <a:rPr lang="en-GB" sz="3400" dirty="0">
                <a:solidFill>
                  <a:schemeClr val="accent1">
                    <a:lumMod val="50000"/>
                  </a:schemeClr>
                </a:solidFill>
                <a:latin typeface="Century Gothic" panose="020B0502020202020204" pitchFamily="34" charset="0"/>
              </a:rPr>
              <a:t> an!</a:t>
            </a:r>
          </a:p>
        </p:txBody>
      </p:sp>
      <p:pic>
        <p:nvPicPr>
          <p:cNvPr id="1026" name="Picture 2" descr="Happy Black Spid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54664" y="4602997"/>
            <a:ext cx="1513873" cy="11656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appy Black Spid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423" y="4602997"/>
            <a:ext cx="1513872" cy="116568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614;p26">
            <a:hlinkClick r:id="" action="ppaction://noaction" highlightClick="1">
              <a:snd r:embed="rId5" name="Spinnen slow.wav"/>
            </a:hlinkClick>
            <a:extLst>
              <a:ext uri="{FF2B5EF4-FFF2-40B4-BE49-F238E27FC236}">
                <a16:creationId xmlns:a16="http://schemas.microsoft.com/office/drawing/2014/main" id="{2A2E30D2-841A-4ED1-B670-1C83F228DED0}"/>
              </a:ext>
            </a:extLst>
          </p:cNvPr>
          <p:cNvSpPr/>
          <p:nvPr/>
        </p:nvSpPr>
        <p:spPr>
          <a:xfrm>
            <a:off x="4788325"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1</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4;p26">
            <a:hlinkClick r:id="" action="ppaction://noaction" highlightClick="1">
              <a:snd r:embed="rId6" name="Spinnen medium.wav"/>
            </a:hlinkClick>
            <a:extLst>
              <a:ext uri="{FF2B5EF4-FFF2-40B4-BE49-F238E27FC236}">
                <a16:creationId xmlns:a16="http://schemas.microsoft.com/office/drawing/2014/main" id="{2A2E30D2-841A-4ED1-B670-1C83F228DED0}"/>
              </a:ext>
            </a:extLst>
          </p:cNvPr>
          <p:cNvSpPr/>
          <p:nvPr/>
        </p:nvSpPr>
        <p:spPr>
          <a:xfrm>
            <a:off x="5572093"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Google Shape;614;p26">
            <a:hlinkClick r:id="" action="ppaction://noaction" highlightClick="1">
              <a:snd r:embed="rId7" name="Spinnen fast.wav"/>
            </a:hlinkClick>
            <a:extLst>
              <a:ext uri="{FF2B5EF4-FFF2-40B4-BE49-F238E27FC236}">
                <a16:creationId xmlns:a16="http://schemas.microsoft.com/office/drawing/2014/main" id="{2A2E30D2-841A-4ED1-B670-1C83F228DED0}"/>
              </a:ext>
            </a:extLst>
          </p:cNvPr>
          <p:cNvSpPr/>
          <p:nvPr/>
        </p:nvSpPr>
        <p:spPr>
          <a:xfrm>
            <a:off x="6355861"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4;p26">
            <a:hlinkClick r:id="" action="ppaction://noaction" highlightClick="1">
              <a:snd r:embed="rId8" name="Spinnen very fast.wav"/>
            </a:hlinkClick>
            <a:extLst>
              <a:ext uri="{FF2B5EF4-FFF2-40B4-BE49-F238E27FC236}">
                <a16:creationId xmlns:a16="http://schemas.microsoft.com/office/drawing/2014/main" id="{2A2E30D2-841A-4ED1-B670-1C83F228DED0}"/>
              </a:ext>
            </a:extLst>
          </p:cNvPr>
          <p:cNvSpPr/>
          <p:nvPr/>
        </p:nvSpPr>
        <p:spPr>
          <a:xfrm>
            <a:off x="7139629"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Rounded Rectangle 11">
            <a:extLst>
              <a:ext uri="{FF2B5EF4-FFF2-40B4-BE49-F238E27FC236}">
                <a16:creationId xmlns:a16="http://schemas.microsoft.com/office/drawing/2014/main" id="{483D7EB9-C2AA-4190-98DE-925F861600E9}"/>
              </a:ext>
            </a:extLst>
          </p:cNvPr>
          <p:cNvSpPr/>
          <p:nvPr/>
        </p:nvSpPr>
        <p:spPr>
          <a:xfrm>
            <a:off x="10658007" y="247046"/>
            <a:ext cx="12993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4619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err="1">
                <a:solidFill>
                  <a:schemeClr val="bg1"/>
                </a:solidFill>
              </a:rPr>
              <a:t>Zungenbrecher</a:t>
            </a:r>
            <a:r>
              <a:rPr lang="en-GB" sz="3600" b="1" dirty="0">
                <a:solidFill>
                  <a:schemeClr val="bg1"/>
                </a:solidFill>
              </a:rPr>
              <a:t>!</a:t>
            </a:r>
          </a:p>
        </p:txBody>
      </p:sp>
      <p:sp>
        <p:nvSpPr>
          <p:cNvPr id="14" name="TextBox 13"/>
          <p:cNvSpPr txBox="1"/>
          <p:nvPr/>
        </p:nvSpPr>
        <p:spPr>
          <a:xfrm>
            <a:off x="387008" y="2372929"/>
            <a:ext cx="11456126" cy="1138773"/>
          </a:xfrm>
          <a:prstGeom prst="rect">
            <a:avLst/>
          </a:prstGeom>
          <a:noFill/>
        </p:spPr>
        <p:txBody>
          <a:bodyPr wrap="square" rtlCol="0">
            <a:spAutoFit/>
          </a:bodyPr>
          <a:lstStyle/>
          <a:p>
            <a:pPr algn="ctr"/>
            <a:r>
              <a:rPr lang="de-DE" sz="3400" dirty="0">
                <a:solidFill>
                  <a:schemeClr val="accent1">
                    <a:lumMod val="50000"/>
                  </a:schemeClr>
                </a:solidFill>
                <a:latin typeface="Century Gothic" panose="020B0502020202020204" pitchFamily="34" charset="0"/>
              </a:rPr>
              <a:t>Ein Stachelschwein, ein Stachelschwein, </a:t>
            </a:r>
          </a:p>
          <a:p>
            <a:pPr algn="ctr"/>
            <a:r>
              <a:rPr lang="de-DE" sz="3400" dirty="0">
                <a:solidFill>
                  <a:schemeClr val="accent1">
                    <a:lumMod val="50000"/>
                  </a:schemeClr>
                </a:solidFill>
                <a:latin typeface="Century Gothic" panose="020B0502020202020204" pitchFamily="34" charset="0"/>
              </a:rPr>
              <a:t>das muss ein Schwein mit Stacheln sein!</a:t>
            </a:r>
          </a:p>
        </p:txBody>
      </p:sp>
      <p:pic>
        <p:nvPicPr>
          <p:cNvPr id="2050" name="Picture 2" descr="Porcupine Drawing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45" y="4234452"/>
            <a:ext cx="2008489" cy="15418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g 16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3327" y="4234451"/>
            <a:ext cx="1818860" cy="1424775"/>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614;p26">
            <a:hlinkClick r:id="" action="ppaction://noaction" highlightClick="1">
              <a:snd r:embed="rId6" name="Stachelschwein slow.wav"/>
            </a:hlinkClick>
            <a:extLst>
              <a:ext uri="{FF2B5EF4-FFF2-40B4-BE49-F238E27FC236}">
                <a16:creationId xmlns:a16="http://schemas.microsoft.com/office/drawing/2014/main" id="{2A2E30D2-841A-4ED1-B670-1C83F228DED0}"/>
              </a:ext>
            </a:extLst>
          </p:cNvPr>
          <p:cNvSpPr/>
          <p:nvPr/>
        </p:nvSpPr>
        <p:spPr>
          <a:xfrm>
            <a:off x="4788325"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1</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4;p26">
            <a:hlinkClick r:id="" action="ppaction://noaction" highlightClick="1">
              <a:snd r:embed="rId7" name="Stachelschwein medium.wav"/>
            </a:hlinkClick>
            <a:extLst>
              <a:ext uri="{FF2B5EF4-FFF2-40B4-BE49-F238E27FC236}">
                <a16:creationId xmlns:a16="http://schemas.microsoft.com/office/drawing/2014/main" id="{2A2E30D2-841A-4ED1-B670-1C83F228DED0}"/>
              </a:ext>
            </a:extLst>
          </p:cNvPr>
          <p:cNvSpPr/>
          <p:nvPr/>
        </p:nvSpPr>
        <p:spPr>
          <a:xfrm>
            <a:off x="5572093"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Google Shape;614;p26">
            <a:hlinkClick r:id="" action="ppaction://noaction" highlightClick="1">
              <a:snd r:embed="rId8" name="Stachelschwein fast.wav"/>
            </a:hlinkClick>
            <a:extLst>
              <a:ext uri="{FF2B5EF4-FFF2-40B4-BE49-F238E27FC236}">
                <a16:creationId xmlns:a16="http://schemas.microsoft.com/office/drawing/2014/main" id="{2A2E30D2-841A-4ED1-B670-1C83F228DED0}"/>
              </a:ext>
            </a:extLst>
          </p:cNvPr>
          <p:cNvSpPr/>
          <p:nvPr/>
        </p:nvSpPr>
        <p:spPr>
          <a:xfrm>
            <a:off x="6355861"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4;p26">
            <a:hlinkClick r:id="" action="ppaction://noaction" highlightClick="1">
              <a:snd r:embed="rId9" name="Stachelschwein very fast.wav"/>
            </a:hlinkClick>
            <a:extLst>
              <a:ext uri="{FF2B5EF4-FFF2-40B4-BE49-F238E27FC236}">
                <a16:creationId xmlns:a16="http://schemas.microsoft.com/office/drawing/2014/main" id="{2A2E30D2-841A-4ED1-B670-1C83F228DED0}"/>
              </a:ext>
            </a:extLst>
          </p:cNvPr>
          <p:cNvSpPr/>
          <p:nvPr/>
        </p:nvSpPr>
        <p:spPr>
          <a:xfrm>
            <a:off x="7139629"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Rounded Rectangle 11">
            <a:extLst>
              <a:ext uri="{FF2B5EF4-FFF2-40B4-BE49-F238E27FC236}">
                <a16:creationId xmlns:a16="http://schemas.microsoft.com/office/drawing/2014/main" id="{483D7EB9-C2AA-4190-98DE-925F861600E9}"/>
              </a:ext>
            </a:extLst>
          </p:cNvPr>
          <p:cNvSpPr/>
          <p:nvPr/>
        </p:nvSpPr>
        <p:spPr>
          <a:xfrm>
            <a:off x="10658007" y="247046"/>
            <a:ext cx="12993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03101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sp</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4 Slides 2-3</a:t>
            </a:r>
            <a:endParaRPr kumimoji="0" lang="en-US" sz="6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73547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10" name="Picture 9">
            <a:extLst>
              <a:ext uri="{FF2B5EF4-FFF2-40B4-BE49-F238E27FC236}">
                <a16:creationId xmlns:a16="http://schemas.microsoft.com/office/drawing/2014/main" id="{3D33DA90-4C4A-43BD-9772-151AD1042898}"/>
              </a:ext>
            </a:extLst>
          </p:cNvPr>
          <p:cNvPicPr>
            <a:picLocks noChangeAspect="1"/>
          </p:cNvPicPr>
          <p:nvPr/>
        </p:nvPicPr>
        <p:blipFill>
          <a:blip r:embed="rId4"/>
          <a:stretch>
            <a:fillRect/>
          </a:stretch>
        </p:blipFill>
        <p:spPr>
          <a:xfrm>
            <a:off x="20954" y="1171208"/>
            <a:ext cx="2947297" cy="1768378"/>
          </a:xfrm>
          <a:prstGeom prst="rect">
            <a:avLst/>
          </a:prstGeom>
        </p:spPr>
      </p:pic>
      <p:pic>
        <p:nvPicPr>
          <p:cNvPr id="1026" name="Picture 2" descr="Chinese Border Guards Install Spy App On Tourist Phones - Report ...">
            <a:extLst>
              <a:ext uri="{FF2B5EF4-FFF2-40B4-BE49-F238E27FC236}">
                <a16:creationId xmlns:a16="http://schemas.microsoft.com/office/drawing/2014/main" id="{44EC251B-A5AA-4B71-84D4-AF07B6D2E1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07" y="3834370"/>
            <a:ext cx="1694544" cy="125305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307437"/>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2" name="TextBox 1">
            <a:extLst>
              <a:ext uri="{FF2B5EF4-FFF2-40B4-BE49-F238E27FC236}">
                <a16:creationId xmlns:a16="http://schemas.microsoft.com/office/drawing/2014/main" id="{6B19C333-C8E9-2344-87F1-57BDC0DA4253}"/>
              </a:ext>
            </a:extLst>
          </p:cNvPr>
          <p:cNvSpPr txBox="1"/>
          <p:nvPr/>
        </p:nvSpPr>
        <p:spPr>
          <a:xfrm>
            <a:off x="3365451" y="1520623"/>
            <a:ext cx="17171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ach</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54A17BEB-2BF7-6F4A-B745-2614D301BBE7}"/>
              </a:ext>
            </a:extLst>
          </p:cNvPr>
          <p:cNvSpPr txBox="1"/>
          <p:nvPr/>
        </p:nvSpPr>
        <p:spPr>
          <a:xfrm>
            <a:off x="9118118" y="3704883"/>
            <a:ext cx="20774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arade</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4989957E-56F8-1040-A829-051D821C48DF}"/>
              </a:ext>
            </a:extLst>
          </p:cNvPr>
          <p:cNvSpPr txBox="1"/>
          <p:nvPr/>
        </p:nvSpPr>
        <p:spPr>
          <a:xfrm>
            <a:off x="768277" y="5594195"/>
            <a:ext cx="21704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Men</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sch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ärgere</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Dich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nicht</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F29E13FD-DAA5-7043-9DB9-8AD08D17E2FD}"/>
              </a:ext>
            </a:extLst>
          </p:cNvPr>
          <p:cNvSpPr txBox="1"/>
          <p:nvPr/>
        </p:nvSpPr>
        <p:spPr>
          <a:xfrm>
            <a:off x="8088864" y="5653405"/>
            <a:ext cx="29626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ere</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St</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ein-Papier</a:t>
            </a:r>
          </a:p>
        </p:txBody>
      </p:sp>
      <p:sp>
        <p:nvSpPr>
          <p:cNvPr id="9" name="TextBox 8">
            <a:extLst>
              <a:ext uri="{FF2B5EF4-FFF2-40B4-BE49-F238E27FC236}">
                <a16:creationId xmlns:a16="http://schemas.microsoft.com/office/drawing/2014/main" id="{32F7F8E2-3DB8-D443-9562-B434A43F3B68}"/>
              </a:ext>
            </a:extLst>
          </p:cNvPr>
          <p:cNvSpPr txBox="1"/>
          <p:nvPr/>
        </p:nvSpPr>
        <p:spPr>
          <a:xfrm>
            <a:off x="2031366" y="4266988"/>
            <a:ext cx="11913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Sp</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itzeln</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9F19777D-011F-6341-9712-B9BE4A46D085}"/>
              </a:ext>
            </a:extLst>
          </p:cNvPr>
          <p:cNvSpPr txBox="1"/>
          <p:nvPr/>
        </p:nvSpPr>
        <p:spPr>
          <a:xfrm>
            <a:off x="8798990" y="969480"/>
            <a:ext cx="1484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Kein</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St</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ich</a:t>
            </a:r>
          </a:p>
        </p:txBody>
      </p:sp>
      <p:sp>
        <p:nvSpPr>
          <p:cNvPr id="12" name="TextBox 11">
            <a:extLst>
              <a:ext uri="{FF2B5EF4-FFF2-40B4-BE49-F238E27FC236}">
                <a16:creationId xmlns:a16="http://schemas.microsoft.com/office/drawing/2014/main" id="{8ECE8C8D-7BE6-AD4A-BB43-E11E7EB133D7}"/>
              </a:ext>
            </a:extLst>
          </p:cNvPr>
          <p:cNvSpPr txBox="1"/>
          <p:nvPr/>
        </p:nvSpPr>
        <p:spPr>
          <a:xfrm>
            <a:off x="7578309" y="2195514"/>
            <a:ext cx="20521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Brett</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sp</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iel</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69632F1-D479-9C42-A156-8023B3A9314F}"/>
              </a:ext>
            </a:extLst>
          </p:cNvPr>
          <p:cNvSpPr txBox="1"/>
          <p:nvPr/>
        </p:nvSpPr>
        <p:spPr>
          <a:xfrm>
            <a:off x="749225" y="2973457"/>
            <a:ext cx="2659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St</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adt</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Land -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Fluss</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3" descr="number 1">
            <a:hlinkClick r:id="" action="ppaction://noaction" highlightClick="1">
              <a:snd r:embed="rId6" name="1.wav"/>
            </a:hlinkClick>
            <a:extLst>
              <a:ext uri="{FF2B5EF4-FFF2-40B4-BE49-F238E27FC236}">
                <a16:creationId xmlns:a16="http://schemas.microsoft.com/office/drawing/2014/main" id="{8D07334B-6663-A947-824F-4C238BAD1DB9}"/>
              </a:ext>
            </a:extLst>
          </p:cNvPr>
          <p:cNvSpPr/>
          <p:nvPr/>
        </p:nvSpPr>
        <p:spPr>
          <a:xfrm>
            <a:off x="2786676" y="1508560"/>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14" descr="number 2">
            <a:hlinkClick r:id="" action="ppaction://noaction" highlightClick="1">
              <a:snd r:embed="rId7" name="2.wav"/>
            </a:hlinkClick>
            <a:extLst>
              <a:ext uri="{FF2B5EF4-FFF2-40B4-BE49-F238E27FC236}">
                <a16:creationId xmlns:a16="http://schemas.microsoft.com/office/drawing/2014/main" id="{B6AB3F4B-F9E5-4E46-BB00-CBCD431141F8}"/>
              </a:ext>
            </a:extLst>
          </p:cNvPr>
          <p:cNvSpPr/>
          <p:nvPr/>
        </p:nvSpPr>
        <p:spPr>
          <a:xfrm>
            <a:off x="146161" y="296139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15" descr="number 3">
            <a:hlinkClick r:id="" action="ppaction://noaction" highlightClick="1">
              <a:snd r:embed="rId8" name="3.wav"/>
            </a:hlinkClick>
            <a:extLst>
              <a:ext uri="{FF2B5EF4-FFF2-40B4-BE49-F238E27FC236}">
                <a16:creationId xmlns:a16="http://schemas.microsoft.com/office/drawing/2014/main" id="{003FA8DA-64F1-0A4E-A49B-8A87AB9625DB}"/>
              </a:ext>
            </a:extLst>
          </p:cNvPr>
          <p:cNvSpPr/>
          <p:nvPr/>
        </p:nvSpPr>
        <p:spPr>
          <a:xfrm>
            <a:off x="1442559" y="4255639"/>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7" name="Action Button: Custom 16" descr="number 4">
            <a:hlinkClick r:id="" action="ppaction://noaction" highlightClick="1">
              <a:snd r:embed="rId9" name="4.wav"/>
            </a:hlinkClick>
            <a:extLst>
              <a:ext uri="{FF2B5EF4-FFF2-40B4-BE49-F238E27FC236}">
                <a16:creationId xmlns:a16="http://schemas.microsoft.com/office/drawing/2014/main" id="{8FD84E60-EE18-B74A-9E1F-F83F4B0406B2}"/>
              </a:ext>
            </a:extLst>
          </p:cNvPr>
          <p:cNvSpPr/>
          <p:nvPr/>
        </p:nvSpPr>
        <p:spPr>
          <a:xfrm>
            <a:off x="187927" y="5585279"/>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8" name="Action Button: Custom 17" descr="number 5">
            <a:hlinkClick r:id="" action="ppaction://noaction" highlightClick="1">
              <a:snd r:embed="rId10" name="5.wav"/>
            </a:hlinkClick>
            <a:extLst>
              <a:ext uri="{FF2B5EF4-FFF2-40B4-BE49-F238E27FC236}">
                <a16:creationId xmlns:a16="http://schemas.microsoft.com/office/drawing/2014/main" id="{5FB934FB-6436-7C4B-9C66-55902FA4D250}"/>
              </a:ext>
            </a:extLst>
          </p:cNvPr>
          <p:cNvSpPr/>
          <p:nvPr/>
        </p:nvSpPr>
        <p:spPr>
          <a:xfrm>
            <a:off x="8218639" y="964811"/>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9" name="Action Button: Custom 18" descr="number 6">
            <a:hlinkClick r:id="" action="ppaction://noaction" highlightClick="1">
              <a:snd r:embed="rId11" name="6.wav"/>
            </a:hlinkClick>
            <a:extLst>
              <a:ext uri="{FF2B5EF4-FFF2-40B4-BE49-F238E27FC236}">
                <a16:creationId xmlns:a16="http://schemas.microsoft.com/office/drawing/2014/main" id="{6E42DB22-1A44-B141-8CD8-43A77B10160B}"/>
              </a:ext>
            </a:extLst>
          </p:cNvPr>
          <p:cNvSpPr/>
          <p:nvPr/>
        </p:nvSpPr>
        <p:spPr>
          <a:xfrm>
            <a:off x="7018027" y="218714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0" name="Action Button: Custom 19" descr="number 7">
            <a:hlinkClick r:id="" action="ppaction://noaction" highlightClick="1">
              <a:snd r:embed="rId12" name="7.wav"/>
            </a:hlinkClick>
            <a:extLst>
              <a:ext uri="{FF2B5EF4-FFF2-40B4-BE49-F238E27FC236}">
                <a16:creationId xmlns:a16="http://schemas.microsoft.com/office/drawing/2014/main" id="{ADFBE6D8-AFE8-5540-BBBA-C09E44F875C7}"/>
              </a:ext>
            </a:extLst>
          </p:cNvPr>
          <p:cNvSpPr/>
          <p:nvPr/>
        </p:nvSpPr>
        <p:spPr>
          <a:xfrm>
            <a:off x="8537765" y="3692820"/>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1" name="Action Button: Custom 20" descr="number 8">
            <a:hlinkClick r:id="" action="ppaction://noaction" highlightClick="1">
              <a:snd r:embed="rId13" name="8.wav"/>
            </a:hlinkClick>
            <a:extLst>
              <a:ext uri="{FF2B5EF4-FFF2-40B4-BE49-F238E27FC236}">
                <a16:creationId xmlns:a16="http://schemas.microsoft.com/office/drawing/2014/main" id="{BC404092-629D-954F-8D7E-923521342A5E}"/>
              </a:ext>
            </a:extLst>
          </p:cNvPr>
          <p:cNvSpPr/>
          <p:nvPr/>
        </p:nvSpPr>
        <p:spPr>
          <a:xfrm>
            <a:off x="7508511" y="564134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028" name="Picture 4" descr="Frustration | Photo of pop-o-matic Frustration board game, (… | Flickr">
            <a:extLst>
              <a:ext uri="{FF2B5EF4-FFF2-40B4-BE49-F238E27FC236}">
                <a16:creationId xmlns:a16="http://schemas.microsoft.com/office/drawing/2014/main" id="{9B2EA3F1-8516-4A57-BE19-7836D22DBCB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58051" y="4818922"/>
            <a:ext cx="2040266" cy="15320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laying Cards, Poker, Casino, Gambling, Cards, Ace">
            <a:extLst>
              <a:ext uri="{FF2B5EF4-FFF2-40B4-BE49-F238E27FC236}">
                <a16:creationId xmlns:a16="http://schemas.microsoft.com/office/drawing/2014/main" id="{4AA39D4C-B268-4A54-B5CC-F8848EEB7B5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52883">
            <a:off x="6532380" y="691945"/>
            <a:ext cx="1350289" cy="14213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5 sci-fi themed boardgames for Christmas… | JAMIE SAWYER">
            <a:extLst>
              <a:ext uri="{FF2B5EF4-FFF2-40B4-BE49-F238E27FC236}">
                <a16:creationId xmlns:a16="http://schemas.microsoft.com/office/drawing/2014/main" id="{7C0B15E8-23D0-4922-9D96-6A8BD50F33A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36953" y="1852504"/>
            <a:ext cx="1819075" cy="1211504"/>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24">
            <a:extLst>
              <a:ext uri="{FF2B5EF4-FFF2-40B4-BE49-F238E27FC236}">
                <a16:creationId xmlns:a16="http://schemas.microsoft.com/office/drawing/2014/main" id="{AE1C3821-68CF-4F62-9D4F-723302FAD98D}"/>
              </a:ext>
            </a:extLst>
          </p:cNvPr>
          <p:cNvPicPr>
            <a:picLocks noChangeAspect="1"/>
          </p:cNvPicPr>
          <p:nvPr/>
        </p:nvPicPr>
        <p:blipFill>
          <a:blip r:embed="rId17"/>
          <a:stretch>
            <a:fillRect/>
          </a:stretch>
        </p:blipFill>
        <p:spPr>
          <a:xfrm>
            <a:off x="6258569" y="3185348"/>
            <a:ext cx="2074186" cy="1555640"/>
          </a:xfrm>
          <a:prstGeom prst="rect">
            <a:avLst/>
          </a:prstGeom>
        </p:spPr>
      </p:pic>
      <p:pic>
        <p:nvPicPr>
          <p:cNvPr id="1036" name="Picture 12" descr="Rock-Paper-Scissors, Game, Roshambo">
            <a:extLst>
              <a:ext uri="{FF2B5EF4-FFF2-40B4-BE49-F238E27FC236}">
                <a16:creationId xmlns:a16="http://schemas.microsoft.com/office/drawing/2014/main" id="{1DA7030F-CF47-44B3-BD8A-288E64FBD75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8326493">
            <a:off x="10299223" y="4635713"/>
            <a:ext cx="1522948" cy="15041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026">
            <a:extLst>
              <a:ext uri="{FF2B5EF4-FFF2-40B4-BE49-F238E27FC236}">
                <a16:creationId xmlns:a16="http://schemas.microsoft.com/office/drawing/2014/main" id="{FFF8ABB3-61F5-4433-BA4F-BFE1BDEB68DB}"/>
              </a:ext>
            </a:extLst>
          </p:cNvPr>
          <p:cNvPicPr>
            <a:picLocks noChangeAspect="1"/>
          </p:cNvPicPr>
          <p:nvPr/>
        </p:nvPicPr>
        <p:blipFill>
          <a:blip r:embed="rId19"/>
          <a:stretch>
            <a:fillRect/>
          </a:stretch>
        </p:blipFill>
        <p:spPr>
          <a:xfrm>
            <a:off x="3548239" y="2496058"/>
            <a:ext cx="1864657" cy="1864657"/>
          </a:xfrm>
          <a:prstGeom prst="rect">
            <a:avLst/>
          </a:prstGeom>
        </p:spPr>
      </p:pic>
      <p:grpSp>
        <p:nvGrpSpPr>
          <p:cNvPr id="1029" name="Group 1028"/>
          <p:cNvGrpSpPr/>
          <p:nvPr/>
        </p:nvGrpSpPr>
        <p:grpSpPr>
          <a:xfrm>
            <a:off x="3966690" y="1581614"/>
            <a:ext cx="457201" cy="284139"/>
            <a:chOff x="3966690" y="1226766"/>
            <a:chExt cx="457201" cy="284139"/>
          </a:xfrm>
        </p:grpSpPr>
        <p:sp>
          <p:nvSpPr>
            <p:cNvPr id="24" name="Rectangle 23"/>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4" name="Rectangle 1023"/>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1" name="Group 40"/>
          <p:cNvGrpSpPr/>
          <p:nvPr/>
        </p:nvGrpSpPr>
        <p:grpSpPr>
          <a:xfrm>
            <a:off x="739368" y="3035453"/>
            <a:ext cx="312996" cy="284139"/>
            <a:chOff x="3966690" y="1226766"/>
            <a:chExt cx="457201" cy="284139"/>
          </a:xfrm>
        </p:grpSpPr>
        <p:sp>
          <p:nvSpPr>
            <p:cNvPr id="42" name="Rectangle 41"/>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4" name="Group 43"/>
          <p:cNvGrpSpPr/>
          <p:nvPr/>
        </p:nvGrpSpPr>
        <p:grpSpPr>
          <a:xfrm>
            <a:off x="2005887" y="4354823"/>
            <a:ext cx="399846" cy="284139"/>
            <a:chOff x="3966690" y="1226766"/>
            <a:chExt cx="457201" cy="284139"/>
          </a:xfrm>
        </p:grpSpPr>
        <p:sp>
          <p:nvSpPr>
            <p:cNvPr id="45" name="Rectangle 44"/>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7" name="Group 46"/>
          <p:cNvGrpSpPr/>
          <p:nvPr/>
        </p:nvGrpSpPr>
        <p:grpSpPr>
          <a:xfrm>
            <a:off x="1408777" y="5664835"/>
            <a:ext cx="428045" cy="284139"/>
            <a:chOff x="3966690" y="1226766"/>
            <a:chExt cx="457201" cy="284139"/>
          </a:xfrm>
        </p:grpSpPr>
        <p:sp>
          <p:nvSpPr>
            <p:cNvPr id="48" name="Rectangle 47"/>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0" name="Group 49"/>
          <p:cNvGrpSpPr/>
          <p:nvPr/>
        </p:nvGrpSpPr>
        <p:grpSpPr>
          <a:xfrm>
            <a:off x="9573645" y="1038741"/>
            <a:ext cx="231457" cy="284139"/>
            <a:chOff x="3966690" y="1226766"/>
            <a:chExt cx="457201" cy="284139"/>
          </a:xfrm>
        </p:grpSpPr>
        <p:sp>
          <p:nvSpPr>
            <p:cNvPr id="51" name="Rectangle 50"/>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3" name="Group 52"/>
          <p:cNvGrpSpPr/>
          <p:nvPr/>
        </p:nvGrpSpPr>
        <p:grpSpPr>
          <a:xfrm>
            <a:off x="8730053" y="2257553"/>
            <a:ext cx="299555" cy="321697"/>
            <a:chOff x="3966690" y="1226766"/>
            <a:chExt cx="457201" cy="321697"/>
          </a:xfrm>
        </p:grpSpPr>
        <p:sp>
          <p:nvSpPr>
            <p:cNvPr id="54" name="Rectangle 53"/>
            <p:cNvSpPr/>
            <p:nvPr/>
          </p:nvSpPr>
          <p:spPr>
            <a:xfrm>
              <a:off x="3966692" y="1226766"/>
              <a:ext cx="457199" cy="321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6" name="Group 55"/>
          <p:cNvGrpSpPr/>
          <p:nvPr/>
        </p:nvGrpSpPr>
        <p:grpSpPr>
          <a:xfrm>
            <a:off x="9641422" y="3774565"/>
            <a:ext cx="457201" cy="284139"/>
            <a:chOff x="3966690" y="1226766"/>
            <a:chExt cx="457201" cy="284139"/>
          </a:xfrm>
        </p:grpSpPr>
        <p:sp>
          <p:nvSpPr>
            <p:cNvPr id="57" name="Rectangle 56"/>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57"/>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9" name="Group 58"/>
          <p:cNvGrpSpPr/>
          <p:nvPr/>
        </p:nvGrpSpPr>
        <p:grpSpPr>
          <a:xfrm>
            <a:off x="8164364" y="5739335"/>
            <a:ext cx="457201" cy="284139"/>
            <a:chOff x="3966690" y="1226766"/>
            <a:chExt cx="457201" cy="284139"/>
          </a:xfrm>
        </p:grpSpPr>
        <p:sp>
          <p:nvSpPr>
            <p:cNvPr id="60" name="Rectangle 59"/>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60"/>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2" name="Group 61"/>
          <p:cNvGrpSpPr/>
          <p:nvPr/>
        </p:nvGrpSpPr>
        <p:grpSpPr>
          <a:xfrm>
            <a:off x="9114035" y="5740145"/>
            <a:ext cx="216000" cy="284139"/>
            <a:chOff x="3966690" y="1226766"/>
            <a:chExt cx="457201" cy="284139"/>
          </a:xfrm>
        </p:grpSpPr>
        <p:sp>
          <p:nvSpPr>
            <p:cNvPr id="63" name="Rectangle 62"/>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6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8445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5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5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3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5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0692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21" name="Action Button: Custom 20" descr="number 1">
            <a:hlinkClick r:id="" action="ppaction://noaction" highlightClick="1">
              <a:snd r:embed="rId4" name="1.wav"/>
            </a:hlinkClick>
            <a:extLst>
              <a:ext uri="{FF2B5EF4-FFF2-40B4-BE49-F238E27FC236}">
                <a16:creationId xmlns:a16="http://schemas.microsoft.com/office/drawing/2014/main" id="{2877C4DD-000C-FB45-A888-3E61340C8D0E}"/>
              </a:ext>
            </a:extLst>
          </p:cNvPr>
          <p:cNvSpPr/>
          <p:nvPr/>
        </p:nvSpPr>
        <p:spPr>
          <a:xfrm>
            <a:off x="129619" y="1672999"/>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2" name="Action Button: Custom 21" descr="number 2">
            <a:hlinkClick r:id="" action="ppaction://noaction" highlightClick="1">
              <a:snd r:embed="rId5" name="2.wav"/>
            </a:hlinkClick>
            <a:extLst>
              <a:ext uri="{FF2B5EF4-FFF2-40B4-BE49-F238E27FC236}">
                <a16:creationId xmlns:a16="http://schemas.microsoft.com/office/drawing/2014/main" id="{50B921ED-5314-8845-9FA1-20505830E9FB}"/>
              </a:ext>
            </a:extLst>
          </p:cNvPr>
          <p:cNvSpPr/>
          <p:nvPr/>
        </p:nvSpPr>
        <p:spPr>
          <a:xfrm>
            <a:off x="128045" y="224689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3" name="Action Button: Custom 22" descr="number 3">
            <a:hlinkClick r:id="" action="ppaction://noaction" highlightClick="1">
              <a:snd r:embed="rId6" name="3.wav"/>
            </a:hlinkClick>
            <a:extLst>
              <a:ext uri="{FF2B5EF4-FFF2-40B4-BE49-F238E27FC236}">
                <a16:creationId xmlns:a16="http://schemas.microsoft.com/office/drawing/2014/main" id="{03E9ACD8-C7D7-6E43-96A8-02C765042FF5}"/>
              </a:ext>
            </a:extLst>
          </p:cNvPr>
          <p:cNvSpPr/>
          <p:nvPr/>
        </p:nvSpPr>
        <p:spPr>
          <a:xfrm>
            <a:off x="128044" y="282079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4" name="Action Button: Custom 23" descr="number 4">
            <a:hlinkClick r:id="" action="ppaction://noaction" highlightClick="1">
              <a:snd r:embed="rId7" name="4.wav"/>
            </a:hlinkClick>
            <a:extLst>
              <a:ext uri="{FF2B5EF4-FFF2-40B4-BE49-F238E27FC236}">
                <a16:creationId xmlns:a16="http://schemas.microsoft.com/office/drawing/2014/main" id="{CBDEC96D-4001-FA40-A882-6351C7ABE775}"/>
              </a:ext>
            </a:extLst>
          </p:cNvPr>
          <p:cNvSpPr/>
          <p:nvPr/>
        </p:nvSpPr>
        <p:spPr>
          <a:xfrm>
            <a:off x="128044" y="339469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5" name="Action Button: Custom 24" descr="number 5">
            <a:hlinkClick r:id="" action="ppaction://noaction" highlightClick="1">
              <a:snd r:embed="rId8" name="5.wav"/>
            </a:hlinkClick>
            <a:extLst>
              <a:ext uri="{FF2B5EF4-FFF2-40B4-BE49-F238E27FC236}">
                <a16:creationId xmlns:a16="http://schemas.microsoft.com/office/drawing/2014/main" id="{257DE548-A54F-EA4B-A983-01DAAB1B5191}"/>
              </a:ext>
            </a:extLst>
          </p:cNvPr>
          <p:cNvSpPr/>
          <p:nvPr/>
        </p:nvSpPr>
        <p:spPr>
          <a:xfrm>
            <a:off x="128043" y="396859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6" name="Action Button: Custom 25" descr="number 6">
            <a:hlinkClick r:id="" action="ppaction://noaction" highlightClick="1">
              <a:snd r:embed="rId9" name="6.wav"/>
            </a:hlinkClick>
            <a:extLst>
              <a:ext uri="{FF2B5EF4-FFF2-40B4-BE49-F238E27FC236}">
                <a16:creationId xmlns:a16="http://schemas.microsoft.com/office/drawing/2014/main" id="{FB1279E1-BDF2-E24B-9BDF-84C076330469}"/>
              </a:ext>
            </a:extLst>
          </p:cNvPr>
          <p:cNvSpPr/>
          <p:nvPr/>
        </p:nvSpPr>
        <p:spPr>
          <a:xfrm>
            <a:off x="128041" y="4540056"/>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0" name="TextBox 9">
            <a:extLst>
              <a:ext uri="{FF2B5EF4-FFF2-40B4-BE49-F238E27FC236}">
                <a16:creationId xmlns:a16="http://schemas.microsoft.com/office/drawing/2014/main" id="{7BE45D8C-0ED3-FD4E-BEF8-55DECAD3536D}"/>
              </a:ext>
            </a:extLst>
          </p:cNvPr>
          <p:cNvSpPr txBox="1"/>
          <p:nvPr/>
        </p:nvSpPr>
        <p:spPr>
          <a:xfrm>
            <a:off x="990600" y="1685062"/>
            <a:ext cx="8392041" cy="400110"/>
          </a:xfrm>
          <a:prstGeom prst="rect">
            <a:avLst/>
          </a:prstGeom>
          <a:noFill/>
        </p:spPr>
        <p:txBody>
          <a:bodyPr wrap="none" rtlCol="0">
            <a:spAutoFit/>
          </a:bodyPr>
          <a:lstStyle/>
          <a:p>
            <a:r>
              <a:rPr lang="en-US" sz="2000" dirty="0" err="1">
                <a:solidFill>
                  <a:schemeClr val="accent5">
                    <a:lumMod val="50000"/>
                  </a:schemeClr>
                </a:solidFill>
              </a:rPr>
              <a:t>Gesellschaftsspiele</a:t>
            </a:r>
            <a:r>
              <a:rPr lang="en-US" sz="2000" dirty="0">
                <a:solidFill>
                  <a:schemeClr val="accent5">
                    <a:lumMod val="50000"/>
                  </a:schemeClr>
                </a:solidFill>
              </a:rPr>
              <a:t> </a:t>
            </a:r>
            <a:r>
              <a:rPr lang="en-US" sz="2000" dirty="0" err="1">
                <a:solidFill>
                  <a:schemeClr val="accent5">
                    <a:lumMod val="50000"/>
                  </a:schemeClr>
                </a:solidFill>
              </a:rPr>
              <a:t>wie</a:t>
            </a:r>
            <a:r>
              <a:rPr lang="en-US" sz="2000" dirty="0">
                <a:solidFill>
                  <a:schemeClr val="accent5">
                    <a:lumMod val="50000"/>
                  </a:schemeClr>
                </a:solidFill>
              </a:rPr>
              <a:t> </a:t>
            </a:r>
            <a:r>
              <a:rPr lang="en-US" sz="2000" b="1" i="1" dirty="0">
                <a:solidFill>
                  <a:schemeClr val="accent5">
                    <a:lumMod val="50000"/>
                  </a:schemeClr>
                </a:solidFill>
              </a:rPr>
              <a:t>Mensch-</a:t>
            </a:r>
            <a:r>
              <a:rPr lang="en-US" sz="2000" b="1" i="1" dirty="0" err="1">
                <a:solidFill>
                  <a:schemeClr val="accent5">
                    <a:lumMod val="50000"/>
                  </a:schemeClr>
                </a:solidFill>
              </a:rPr>
              <a:t>ärgere</a:t>
            </a:r>
            <a:r>
              <a:rPr lang="en-US" sz="2000" b="1" i="1" dirty="0">
                <a:solidFill>
                  <a:schemeClr val="accent5">
                    <a:lumMod val="50000"/>
                  </a:schemeClr>
                </a:solidFill>
              </a:rPr>
              <a:t>-Dich-</a:t>
            </a:r>
            <a:r>
              <a:rPr lang="en-US" sz="2000" b="1" i="1"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machen</a:t>
            </a:r>
            <a:r>
              <a:rPr lang="en-US" sz="2000" dirty="0">
                <a:solidFill>
                  <a:schemeClr val="accent5">
                    <a:lumMod val="50000"/>
                  </a:schemeClr>
                </a:solidFill>
              </a:rPr>
              <a:t> </a:t>
            </a:r>
            <a:r>
              <a:rPr lang="en-US" sz="2000" dirty="0" err="1">
                <a:solidFill>
                  <a:schemeClr val="accent5">
                    <a:lumMod val="50000"/>
                  </a:schemeClr>
                </a:solidFill>
              </a:rPr>
              <a:t>Spaß</a:t>
            </a:r>
            <a:r>
              <a:rPr lang="en-US" sz="2000" dirty="0">
                <a:solidFill>
                  <a:schemeClr val="accent5">
                    <a:lumMod val="50000"/>
                  </a:schemeClr>
                </a:solidFill>
              </a:rPr>
              <a:t>*.</a:t>
            </a:r>
          </a:p>
        </p:txBody>
      </p:sp>
      <p:sp>
        <p:nvSpPr>
          <p:cNvPr id="27" name="TextBox 26">
            <a:extLst>
              <a:ext uri="{FF2B5EF4-FFF2-40B4-BE49-F238E27FC236}">
                <a16:creationId xmlns:a16="http://schemas.microsoft.com/office/drawing/2014/main" id="{62AC13F4-BE05-5E47-B9CD-80AE9370692E}"/>
              </a:ext>
            </a:extLst>
          </p:cNvPr>
          <p:cNvSpPr txBox="1"/>
          <p:nvPr/>
        </p:nvSpPr>
        <p:spPr>
          <a:xfrm>
            <a:off x="990600" y="2258960"/>
            <a:ext cx="8425705" cy="400110"/>
          </a:xfrm>
          <a:prstGeom prst="rect">
            <a:avLst/>
          </a:prstGeom>
          <a:noFill/>
        </p:spPr>
        <p:txBody>
          <a:bodyPr wrap="none" rtlCol="0">
            <a:spAutoFit/>
          </a:bodyPr>
          <a:lstStyle/>
          <a:p>
            <a:r>
              <a:rPr lang="en-US" sz="2000" dirty="0">
                <a:solidFill>
                  <a:schemeClr val="accent5">
                    <a:lumMod val="50000"/>
                  </a:schemeClr>
                </a:solidFill>
              </a:rPr>
              <a:t>Bei </a:t>
            </a:r>
            <a:r>
              <a:rPr lang="en-US" sz="2000" dirty="0" err="1">
                <a:solidFill>
                  <a:schemeClr val="accent5">
                    <a:lumMod val="50000"/>
                  </a:schemeClr>
                </a:solidFill>
              </a:rPr>
              <a:t>Scharaden</a:t>
            </a:r>
            <a:r>
              <a:rPr lang="en-US" sz="2000" dirty="0">
                <a:solidFill>
                  <a:schemeClr val="accent5">
                    <a:lumMod val="50000"/>
                  </a:schemeClr>
                </a:solidFill>
              </a:rPr>
              <a:t> </a:t>
            </a:r>
            <a:r>
              <a:rPr lang="en-US" sz="2000" dirty="0" err="1">
                <a:solidFill>
                  <a:schemeClr val="accent5">
                    <a:lumMod val="50000"/>
                  </a:schemeClr>
                </a:solidFill>
              </a:rPr>
              <a:t>darf</a:t>
            </a:r>
            <a:r>
              <a:rPr lang="en-US" sz="2000" dirty="0">
                <a:solidFill>
                  <a:schemeClr val="accent5">
                    <a:lumMod val="50000"/>
                  </a:schemeClr>
                </a:solidFill>
              </a:rPr>
              <a:t> man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sprechen</a:t>
            </a:r>
            <a:r>
              <a:rPr lang="en-US" sz="2000" dirty="0">
                <a:solidFill>
                  <a:schemeClr val="accent5">
                    <a:lumMod val="50000"/>
                  </a:schemeClr>
                </a:solidFill>
              </a:rPr>
              <a:t> und </a:t>
            </a:r>
            <a:r>
              <a:rPr lang="en-US" sz="2000" dirty="0" err="1">
                <a:solidFill>
                  <a:schemeClr val="accent5">
                    <a:lumMod val="50000"/>
                  </a:schemeClr>
                </a:solidFill>
              </a:rPr>
              <a:t>auch</a:t>
            </a:r>
            <a:r>
              <a:rPr lang="en-US" sz="2000" dirty="0">
                <a:solidFill>
                  <a:schemeClr val="accent5">
                    <a:lumMod val="50000"/>
                  </a:schemeClr>
                </a:solidFill>
              </a:rPr>
              <a:t>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schreiben</a:t>
            </a:r>
            <a:r>
              <a:rPr lang="en-US" sz="2000" dirty="0">
                <a:solidFill>
                  <a:schemeClr val="accent5">
                    <a:lumMod val="50000"/>
                  </a:schemeClr>
                </a:solidFill>
              </a:rPr>
              <a:t>.</a:t>
            </a:r>
          </a:p>
        </p:txBody>
      </p:sp>
      <p:sp>
        <p:nvSpPr>
          <p:cNvPr id="29" name="TextBox 28">
            <a:extLst>
              <a:ext uri="{FF2B5EF4-FFF2-40B4-BE49-F238E27FC236}">
                <a16:creationId xmlns:a16="http://schemas.microsoft.com/office/drawing/2014/main" id="{AA1C93B5-DFF5-8245-95DD-30269DE5A6D1}"/>
              </a:ext>
            </a:extLst>
          </p:cNvPr>
          <p:cNvSpPr txBox="1"/>
          <p:nvPr/>
        </p:nvSpPr>
        <p:spPr>
          <a:xfrm>
            <a:off x="990600" y="2832858"/>
            <a:ext cx="6038833" cy="400110"/>
          </a:xfrm>
          <a:prstGeom prst="rect">
            <a:avLst/>
          </a:prstGeom>
          <a:noFill/>
        </p:spPr>
        <p:txBody>
          <a:bodyPr wrap="none" rtlCol="0">
            <a:spAutoFit/>
          </a:bodyPr>
          <a:lstStyle/>
          <a:p>
            <a:r>
              <a:rPr lang="en-US" sz="2000" dirty="0" err="1">
                <a:solidFill>
                  <a:schemeClr val="accent5">
                    <a:lumMod val="50000"/>
                  </a:schemeClr>
                </a:solidFill>
              </a:rPr>
              <a:t>Meine</a:t>
            </a:r>
            <a:r>
              <a:rPr lang="en-US" sz="2000" dirty="0">
                <a:solidFill>
                  <a:schemeClr val="accent5">
                    <a:lumMod val="50000"/>
                  </a:schemeClr>
                </a:solidFill>
              </a:rPr>
              <a:t> </a:t>
            </a:r>
            <a:r>
              <a:rPr lang="en-US" sz="2000" dirty="0" err="1">
                <a:solidFill>
                  <a:schemeClr val="accent5">
                    <a:lumMod val="50000"/>
                  </a:schemeClr>
                </a:solidFill>
              </a:rPr>
              <a:t>Geschwister</a:t>
            </a:r>
            <a:r>
              <a:rPr lang="en-US" sz="2000" dirty="0">
                <a:solidFill>
                  <a:schemeClr val="accent5">
                    <a:lumMod val="50000"/>
                  </a:schemeClr>
                </a:solidFill>
              </a:rPr>
              <a:t> </a:t>
            </a:r>
            <a:r>
              <a:rPr lang="en-US" sz="2000" dirty="0" err="1">
                <a:solidFill>
                  <a:schemeClr val="accent5">
                    <a:lumMod val="50000"/>
                  </a:schemeClr>
                </a:solidFill>
              </a:rPr>
              <a:t>spielen</a:t>
            </a:r>
            <a:r>
              <a:rPr lang="en-US" sz="2000" dirty="0">
                <a:solidFill>
                  <a:schemeClr val="accent5">
                    <a:lumMod val="50000"/>
                  </a:schemeClr>
                </a:solidFill>
              </a:rPr>
              <a:t> </a:t>
            </a:r>
            <a:r>
              <a:rPr lang="en-US" sz="2000" b="1" i="1" dirty="0" err="1">
                <a:solidFill>
                  <a:schemeClr val="accent5">
                    <a:lumMod val="50000"/>
                  </a:schemeClr>
                </a:solidFill>
              </a:rPr>
              <a:t>Schere</a:t>
            </a:r>
            <a:r>
              <a:rPr lang="en-US" sz="2000" b="1" i="1" dirty="0">
                <a:solidFill>
                  <a:schemeClr val="accent5">
                    <a:lumMod val="50000"/>
                  </a:schemeClr>
                </a:solidFill>
              </a:rPr>
              <a:t>-Stein-Papier</a:t>
            </a:r>
            <a:r>
              <a:rPr lang="en-US" sz="2000" dirty="0">
                <a:solidFill>
                  <a:schemeClr val="accent5">
                    <a:lumMod val="50000"/>
                  </a:schemeClr>
                </a:solidFill>
              </a:rPr>
              <a:t>.</a:t>
            </a:r>
          </a:p>
        </p:txBody>
      </p:sp>
      <p:sp>
        <p:nvSpPr>
          <p:cNvPr id="31" name="TextBox 30">
            <a:extLst>
              <a:ext uri="{FF2B5EF4-FFF2-40B4-BE49-F238E27FC236}">
                <a16:creationId xmlns:a16="http://schemas.microsoft.com/office/drawing/2014/main" id="{FCB2A517-E280-3341-83C6-3CAE53DD8E81}"/>
              </a:ext>
            </a:extLst>
          </p:cNvPr>
          <p:cNvSpPr txBox="1"/>
          <p:nvPr/>
        </p:nvSpPr>
        <p:spPr>
          <a:xfrm>
            <a:off x="990599" y="3394693"/>
            <a:ext cx="5186035" cy="400110"/>
          </a:xfrm>
          <a:prstGeom prst="rect">
            <a:avLst/>
          </a:prstGeom>
          <a:noFill/>
        </p:spPr>
        <p:txBody>
          <a:bodyPr wrap="none" rtlCol="0">
            <a:spAutoFit/>
          </a:bodyPr>
          <a:lstStyle/>
          <a:p>
            <a:r>
              <a:rPr lang="en-US" sz="2000" dirty="0">
                <a:solidFill>
                  <a:schemeClr val="accent5">
                    <a:lumMod val="50000"/>
                  </a:schemeClr>
                </a:solidFill>
              </a:rPr>
              <a:t>Seine </a:t>
            </a:r>
            <a:r>
              <a:rPr lang="en-US" sz="2000" dirty="0" err="1">
                <a:solidFill>
                  <a:schemeClr val="accent5">
                    <a:lumMod val="50000"/>
                  </a:schemeClr>
                </a:solidFill>
              </a:rPr>
              <a:t>Schwester</a:t>
            </a:r>
            <a:r>
              <a:rPr lang="en-US" sz="2000" dirty="0">
                <a:solidFill>
                  <a:schemeClr val="accent5">
                    <a:lumMod val="50000"/>
                  </a:schemeClr>
                </a:solidFill>
              </a:rPr>
              <a:t> </a:t>
            </a:r>
            <a:r>
              <a:rPr lang="en-US" sz="2000" dirty="0" err="1">
                <a:solidFill>
                  <a:schemeClr val="accent5">
                    <a:lumMod val="50000"/>
                  </a:schemeClr>
                </a:solidFill>
              </a:rPr>
              <a:t>versteht</a:t>
            </a:r>
            <a:r>
              <a:rPr lang="en-US" sz="2000" dirty="0">
                <a:solidFill>
                  <a:schemeClr val="accent5">
                    <a:lumMod val="50000"/>
                  </a:schemeClr>
                </a:solidFill>
              </a:rPr>
              <a:t> Sport </a:t>
            </a:r>
            <a:r>
              <a:rPr lang="en-US" sz="2000" dirty="0" err="1">
                <a:solidFill>
                  <a:schemeClr val="accent5">
                    <a:lumMod val="50000"/>
                  </a:schemeClr>
                </a:solidFill>
              </a:rPr>
              <a:t>ganz</a:t>
            </a:r>
            <a:r>
              <a:rPr lang="en-US" sz="2000" dirty="0">
                <a:solidFill>
                  <a:schemeClr val="accent5">
                    <a:lumMod val="50000"/>
                  </a:schemeClr>
                </a:solidFill>
              </a:rPr>
              <a:t> gut.</a:t>
            </a:r>
          </a:p>
        </p:txBody>
      </p:sp>
      <p:sp>
        <p:nvSpPr>
          <p:cNvPr id="32" name="TextBox 31">
            <a:extLst>
              <a:ext uri="{FF2B5EF4-FFF2-40B4-BE49-F238E27FC236}">
                <a16:creationId xmlns:a16="http://schemas.microsoft.com/office/drawing/2014/main" id="{77C9A66B-104F-8642-8662-D888C84544F4}"/>
              </a:ext>
            </a:extLst>
          </p:cNvPr>
          <p:cNvSpPr txBox="1"/>
          <p:nvPr/>
        </p:nvSpPr>
        <p:spPr>
          <a:xfrm>
            <a:off x="987394" y="3980654"/>
            <a:ext cx="6841938" cy="400110"/>
          </a:xfrm>
          <a:prstGeom prst="rect">
            <a:avLst/>
          </a:prstGeom>
          <a:noFill/>
        </p:spPr>
        <p:txBody>
          <a:bodyPr wrap="none" rtlCol="0">
            <a:spAutoFit/>
          </a:bodyPr>
          <a:lstStyle/>
          <a:p>
            <a:r>
              <a:rPr lang="en-US" sz="2000" dirty="0" err="1">
                <a:solidFill>
                  <a:schemeClr val="accent5">
                    <a:lumMod val="50000"/>
                  </a:schemeClr>
                </a:solidFill>
              </a:rPr>
              <a:t>Schachfiguren</a:t>
            </a:r>
            <a:r>
              <a:rPr lang="en-US" sz="2000" dirty="0">
                <a:solidFill>
                  <a:schemeClr val="accent5">
                    <a:lumMod val="50000"/>
                  </a:schemeClr>
                </a:solidFill>
              </a:rPr>
              <a:t> </a:t>
            </a:r>
            <a:r>
              <a:rPr lang="en-US" sz="2000" dirty="0" err="1">
                <a:solidFill>
                  <a:schemeClr val="accent5">
                    <a:lumMod val="50000"/>
                  </a:schemeClr>
                </a:solidFill>
              </a:rPr>
              <a:t>sind</a:t>
            </a:r>
            <a:r>
              <a:rPr lang="en-US" sz="2000" dirty="0">
                <a:solidFill>
                  <a:schemeClr val="accent5">
                    <a:lumMod val="50000"/>
                  </a:schemeClr>
                </a:solidFill>
              </a:rPr>
              <a:t> schwarz und </a:t>
            </a:r>
            <a:r>
              <a:rPr lang="en-US" sz="2000" dirty="0" err="1">
                <a:solidFill>
                  <a:schemeClr val="accent5">
                    <a:lumMod val="50000"/>
                  </a:schemeClr>
                </a:solidFill>
              </a:rPr>
              <a:t>weiß</a:t>
            </a:r>
            <a:r>
              <a:rPr lang="en-US" sz="2000" dirty="0">
                <a:solidFill>
                  <a:schemeClr val="accent5">
                    <a:lumMod val="50000"/>
                  </a:schemeClr>
                </a:solidFill>
              </a:rPr>
              <a:t> und </a:t>
            </a:r>
            <a:r>
              <a:rPr lang="en-US" sz="2000" dirty="0" err="1">
                <a:solidFill>
                  <a:schemeClr val="accent5">
                    <a:lumMod val="50000"/>
                  </a:schemeClr>
                </a:solidFill>
              </a:rPr>
              <a:t>sehr</a:t>
            </a:r>
            <a:r>
              <a:rPr lang="en-US" sz="2000" dirty="0">
                <a:solidFill>
                  <a:schemeClr val="accent5">
                    <a:lumMod val="50000"/>
                  </a:schemeClr>
                </a:solidFill>
              </a:rPr>
              <a:t> </a:t>
            </a:r>
            <a:r>
              <a:rPr lang="en-US" sz="2000" dirty="0" err="1">
                <a:solidFill>
                  <a:schemeClr val="accent5">
                    <a:lumMod val="50000"/>
                  </a:schemeClr>
                </a:solidFill>
              </a:rPr>
              <a:t>schön</a:t>
            </a:r>
            <a:r>
              <a:rPr lang="en-US" sz="2000" dirty="0">
                <a:solidFill>
                  <a:schemeClr val="accent5">
                    <a:lumMod val="50000"/>
                  </a:schemeClr>
                </a:solidFill>
              </a:rPr>
              <a:t>.</a:t>
            </a:r>
          </a:p>
        </p:txBody>
      </p:sp>
      <p:sp>
        <p:nvSpPr>
          <p:cNvPr id="33" name="TextBox 32">
            <a:extLst>
              <a:ext uri="{FF2B5EF4-FFF2-40B4-BE49-F238E27FC236}">
                <a16:creationId xmlns:a16="http://schemas.microsoft.com/office/drawing/2014/main" id="{169B367D-D051-A348-AAA8-A12FC2C05ED5}"/>
              </a:ext>
            </a:extLst>
          </p:cNvPr>
          <p:cNvSpPr txBox="1"/>
          <p:nvPr/>
        </p:nvSpPr>
        <p:spPr>
          <a:xfrm>
            <a:off x="987393" y="4573408"/>
            <a:ext cx="5891356" cy="400110"/>
          </a:xfrm>
          <a:prstGeom prst="rect">
            <a:avLst/>
          </a:prstGeom>
          <a:noFill/>
        </p:spPr>
        <p:txBody>
          <a:bodyPr wrap="none" rtlCol="0">
            <a:spAutoFit/>
          </a:bodyPr>
          <a:lstStyle/>
          <a:p>
            <a:r>
              <a:rPr lang="en-US" sz="2000" dirty="0">
                <a:solidFill>
                  <a:schemeClr val="accent5">
                    <a:lumMod val="50000"/>
                  </a:schemeClr>
                </a:solidFill>
              </a:rPr>
              <a:t>Die </a:t>
            </a:r>
            <a:r>
              <a:rPr lang="en-US" sz="2000" dirty="0" err="1">
                <a:solidFill>
                  <a:schemeClr val="accent5">
                    <a:lumMod val="50000"/>
                  </a:schemeClr>
                </a:solidFill>
              </a:rPr>
              <a:t>Mitspieler</a:t>
            </a:r>
            <a:r>
              <a:rPr lang="en-US" sz="2000" dirty="0">
                <a:solidFill>
                  <a:schemeClr val="accent5">
                    <a:lumMod val="50000"/>
                  </a:schemeClr>
                </a:solidFill>
              </a:rPr>
              <a:t> </a:t>
            </a:r>
            <a:r>
              <a:rPr lang="en-US" sz="2000" dirty="0" err="1">
                <a:solidFill>
                  <a:schemeClr val="accent5">
                    <a:lumMod val="50000"/>
                  </a:schemeClr>
                </a:solidFill>
              </a:rPr>
              <a:t>sind</a:t>
            </a:r>
            <a:r>
              <a:rPr lang="en-US" sz="2000" dirty="0">
                <a:solidFill>
                  <a:schemeClr val="accent5">
                    <a:lumMod val="50000"/>
                  </a:schemeClr>
                </a:solidFill>
              </a:rPr>
              <a:t> </a:t>
            </a:r>
            <a:r>
              <a:rPr lang="en-US" sz="2000" dirty="0" err="1">
                <a:solidFill>
                  <a:schemeClr val="accent5">
                    <a:lumMod val="50000"/>
                  </a:schemeClr>
                </a:solidFill>
              </a:rPr>
              <a:t>bestimmt</a:t>
            </a:r>
            <a:r>
              <a:rPr lang="en-US" sz="2000" dirty="0">
                <a:solidFill>
                  <a:schemeClr val="accent5">
                    <a:lumMod val="50000"/>
                  </a:schemeClr>
                </a:solidFill>
              </a:rPr>
              <a:t>* schnell und stark.</a:t>
            </a:r>
          </a:p>
        </p:txBody>
      </p:sp>
      <p:sp>
        <p:nvSpPr>
          <p:cNvPr id="2" name="TextBox 1"/>
          <p:cNvSpPr txBox="1"/>
          <p:nvPr/>
        </p:nvSpPr>
        <p:spPr>
          <a:xfrm>
            <a:off x="5463069" y="5849576"/>
            <a:ext cx="5986249" cy="400110"/>
          </a:xfrm>
          <a:prstGeom prst="rect">
            <a:avLst/>
          </a:prstGeom>
          <a:noFill/>
          <a:ln>
            <a:solidFill>
              <a:schemeClr val="accent1">
                <a:lumMod val="50000"/>
              </a:schemeClr>
            </a:solidFill>
          </a:ln>
        </p:spPr>
        <p:txBody>
          <a:bodyPr wrap="square" rtlCol="0">
            <a:spAutoFit/>
          </a:bodyPr>
          <a:lstStyle/>
          <a:p>
            <a:r>
              <a:rPr lang="en-GB" sz="2000" dirty="0">
                <a:solidFill>
                  <a:schemeClr val="accent1">
                    <a:lumMod val="50000"/>
                  </a:schemeClr>
                </a:solidFill>
              </a:rPr>
              <a:t>*</a:t>
            </a:r>
            <a:r>
              <a:rPr lang="en-GB" sz="2000" dirty="0" err="1">
                <a:solidFill>
                  <a:schemeClr val="accent1">
                    <a:lumMod val="50000"/>
                  </a:schemeClr>
                </a:solidFill>
              </a:rPr>
              <a:t>Spaß</a:t>
            </a:r>
            <a:r>
              <a:rPr lang="en-GB" sz="2000" dirty="0">
                <a:solidFill>
                  <a:schemeClr val="accent1">
                    <a:lumMod val="50000"/>
                  </a:schemeClr>
                </a:solidFill>
              </a:rPr>
              <a:t> </a:t>
            </a:r>
            <a:r>
              <a:rPr lang="en-GB" sz="2000" dirty="0" err="1">
                <a:solidFill>
                  <a:schemeClr val="accent1">
                    <a:lumMod val="50000"/>
                  </a:schemeClr>
                </a:solidFill>
              </a:rPr>
              <a:t>machen</a:t>
            </a:r>
            <a:r>
              <a:rPr lang="en-GB" sz="2000" dirty="0">
                <a:solidFill>
                  <a:schemeClr val="accent1">
                    <a:lumMod val="50000"/>
                  </a:schemeClr>
                </a:solidFill>
              </a:rPr>
              <a:t> - to be fun *</a:t>
            </a:r>
            <a:r>
              <a:rPr lang="en-GB" sz="2000" dirty="0" err="1">
                <a:solidFill>
                  <a:schemeClr val="accent1">
                    <a:lumMod val="50000"/>
                  </a:schemeClr>
                </a:solidFill>
              </a:rPr>
              <a:t>bestimmt</a:t>
            </a:r>
            <a:r>
              <a:rPr lang="en-GB" sz="2000" dirty="0">
                <a:solidFill>
                  <a:schemeClr val="accent1">
                    <a:lumMod val="50000"/>
                  </a:schemeClr>
                </a:solidFill>
              </a:rPr>
              <a:t> - certainly</a:t>
            </a:r>
          </a:p>
        </p:txBody>
      </p:sp>
      <p:sp>
        <p:nvSpPr>
          <p:cNvPr id="19"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5555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9" grpId="0"/>
      <p:bldP spid="31" grpId="0"/>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sp</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T1.1 Week 2 Slides 2-9</a:t>
            </a:r>
          </a:p>
        </p:txBody>
      </p:sp>
    </p:spTree>
    <p:extLst>
      <p:ext uri="{BB962C8B-B14F-4D97-AF65-F5344CB8AC3E}">
        <p14:creationId xmlns:p14="http://schemas.microsoft.com/office/powerpoint/2010/main" val="3231751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74315" y="423706"/>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278250" y="2146221"/>
            <a:ext cx="6724185"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Frei</a:t>
            </a:r>
            <a:r>
              <a:rPr lang="en-GB" sz="2400">
                <a:solidFill>
                  <a:srgbClr val="E87D1E"/>
                </a:solidFill>
                <a:latin typeface="Century Gothic" panose="020B0502020202020204" pitchFamily="34" charset="0"/>
              </a:rPr>
              <a:t>st</a:t>
            </a:r>
            <a:r>
              <a:rPr lang="en-GB" sz="2400">
                <a:solidFill>
                  <a:srgbClr val="104F75"/>
                </a:solidFill>
                <a:latin typeface="Century Gothic" panose="020B0502020202020204" pitchFamily="34" charset="0"/>
              </a:rPr>
              <a:t>adt hat ein </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loss.</a:t>
            </a:r>
          </a:p>
        </p:txBody>
      </p:sp>
      <p:sp>
        <p:nvSpPr>
          <p:cNvPr id="23" name="Action Button: Custom 22">
            <a:hlinkClick r:id="" action="ppaction://noaction" highlightClick="1">
              <a:snd r:embed="rId4" name="8.1.1.2_phonetik_1.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a:t>
            </a:r>
          </a:p>
        </p:txBody>
      </p:sp>
      <p:pic>
        <p:nvPicPr>
          <p:cNvPr id="1026" name="Picture 2" descr="File:Schloss Freistadt.jp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115" y="1218026"/>
            <a:ext cx="6400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332115" y="6047433"/>
            <a:ext cx="6400800"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Hjanko</a:t>
            </a:r>
          </a:p>
        </p:txBody>
      </p:sp>
      <p:graphicFrame>
        <p:nvGraphicFramePr>
          <p:cNvPr id="4" name="Table 3"/>
          <p:cNvGraphicFramePr>
            <a:graphicFrameLocks noGrp="1"/>
          </p:cNvGraphicFramePr>
          <p:nvPr/>
        </p:nvGraphicFramePr>
        <p:xfrm>
          <a:off x="1111775" y="3446971"/>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8" name="Straight Connector 17"/>
          <p:cNvCxnSpPr/>
          <p:nvPr/>
        </p:nvCxnSpPr>
        <p:spPr>
          <a:xfrm>
            <a:off x="2362186" y="4022476"/>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99103" y="4022475"/>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31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98441" y="423706"/>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98441" y="2111798"/>
            <a:ext cx="6884147"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Mürzzu</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lag hat ein Winter</a:t>
            </a:r>
            <a:r>
              <a:rPr lang="en-GB" sz="2400">
                <a:solidFill>
                  <a:srgbClr val="E87D1E"/>
                </a:solidFill>
                <a:latin typeface="Century Gothic" panose="020B0502020202020204" pitchFamily="34" charset="0"/>
              </a:rPr>
              <a:t>sp</a:t>
            </a:r>
            <a:r>
              <a:rPr lang="en-GB" sz="2400">
                <a:solidFill>
                  <a:srgbClr val="104F75"/>
                </a:solidFill>
                <a:latin typeface="Century Gothic" panose="020B0502020202020204" pitchFamily="34" charset="0"/>
              </a:rPr>
              <a:t>ortmuseum.</a:t>
            </a:r>
          </a:p>
        </p:txBody>
      </p:sp>
      <p:sp>
        <p:nvSpPr>
          <p:cNvPr id="51" name="Action Button: Custom 50">
            <a:hlinkClick r:id="" action="ppaction://noaction" highlightClick="1">
              <a:snd r:embed="rId4" name="8.1.1.2_phonetik_2.wav"/>
            </a:hlinkClick>
          </p:cNvPr>
          <p:cNvSpPr/>
          <p:nvPr/>
        </p:nvSpPr>
        <p:spPr>
          <a:xfrm>
            <a:off x="320691" y="1270226"/>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2</a:t>
            </a:r>
            <a:endParaRPr lang="en-GB" sz="2400" b="1" dirty="0">
              <a:solidFill>
                <a:prstClr val="white"/>
              </a:solidFill>
              <a:latin typeface="Century Gothic" panose="020B0502020202020204" pitchFamily="34" charset="0"/>
            </a:endParaRPr>
          </a:p>
        </p:txBody>
      </p:sp>
      <p:pic>
        <p:nvPicPr>
          <p:cNvPr id="2050" name="Picture 2" descr="https://upload.wikimedia.org/wikipedia/commons/3/34/Muerzzuschla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5125" y="1270226"/>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55125" y="5577909"/>
            <a:ext cx="3657601"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Mikegr</a:t>
            </a:r>
          </a:p>
        </p:txBody>
      </p:sp>
      <p:graphicFrame>
        <p:nvGraphicFramePr>
          <p:cNvPr id="14" name="Table 13"/>
          <p:cNvGraphicFramePr>
            <a:graphicFrameLocks noGrp="1"/>
          </p:cNvGraphicFramePr>
          <p:nvPr/>
        </p:nvGraphicFramePr>
        <p:xfrm>
          <a:off x="1096174" y="3439571"/>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5" name="Straight Connector 14"/>
          <p:cNvCxnSpPr/>
          <p:nvPr/>
        </p:nvCxnSpPr>
        <p:spPr>
          <a:xfrm>
            <a:off x="1276800" y="4015076"/>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39414" y="4015075"/>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36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25497" y="436131"/>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140807" y="2255886"/>
            <a:ext cx="6724185"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In </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runs kann man viel </a:t>
            </a:r>
            <a:r>
              <a:rPr lang="en-GB" sz="2400">
                <a:solidFill>
                  <a:srgbClr val="E87D1E"/>
                </a:solidFill>
                <a:latin typeface="Century Gothic" panose="020B0502020202020204" pitchFamily="34" charset="0"/>
              </a:rPr>
              <a:t>Sp</a:t>
            </a:r>
            <a:r>
              <a:rPr lang="en-GB" sz="2400">
                <a:solidFill>
                  <a:srgbClr val="104F75"/>
                </a:solidFill>
                <a:latin typeface="Century Gothic" panose="020B0502020202020204" pitchFamily="34" charset="0"/>
              </a:rPr>
              <a:t>ort machen.</a:t>
            </a:r>
          </a:p>
        </p:txBody>
      </p:sp>
      <p:sp>
        <p:nvSpPr>
          <p:cNvPr id="23" name="Action Button: Custom 22">
            <a:hlinkClick r:id="" action="ppaction://noaction" highlightClick="1">
              <a:snd r:embed="rId4" name="8.1.1.2_phonetik_3.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graphicFrame>
        <p:nvGraphicFramePr>
          <p:cNvPr id="4" name="Table 3"/>
          <p:cNvGraphicFramePr>
            <a:graphicFrameLocks noGrp="1"/>
          </p:cNvGraphicFramePr>
          <p:nvPr/>
        </p:nvGraphicFramePr>
        <p:xfrm>
          <a:off x="1077485" y="3425947"/>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5" name="Picture 2" descr="hochjoch, schruns, montafon, vorarlberg, austria, distant view, vision, alpine, blue white, panora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4860" y="1708126"/>
            <a:ext cx="5634038" cy="375808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1280517" y="4001452"/>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07833" y="4001452"/>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95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71377" y="417879"/>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305024" y="2348072"/>
            <a:ext cx="6884147" cy="461665"/>
          </a:xfrm>
          <a:prstGeom prst="rect">
            <a:avLst/>
          </a:prstGeom>
          <a:noFill/>
        </p:spPr>
        <p:txBody>
          <a:bodyPr wrap="square" rtlCol="0">
            <a:spAutoFit/>
          </a:bodyPr>
          <a:lstStyle/>
          <a:p>
            <a:r>
              <a:rPr lang="en-GB" sz="2400">
                <a:solidFill>
                  <a:srgbClr val="E87D1E"/>
                </a:solidFill>
                <a:latin typeface="Century Gothic" panose="020B0502020202020204" pitchFamily="34" charset="0"/>
              </a:rPr>
              <a:t>St</a:t>
            </a:r>
            <a:r>
              <a:rPr lang="en-GB" sz="2400">
                <a:solidFill>
                  <a:srgbClr val="104F75"/>
                </a:solidFill>
                <a:latin typeface="Century Gothic" panose="020B0502020202020204" pitchFamily="34" charset="0"/>
              </a:rPr>
              <a:t>ein am Rhein ist histori</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a:t>
            </a:r>
          </a:p>
        </p:txBody>
      </p:sp>
      <p:sp>
        <p:nvSpPr>
          <p:cNvPr id="51" name="Action Button: Custom 50">
            <a:hlinkClick r:id="" action="ppaction://noaction" highlightClick="1">
              <a:snd r:embed="rId4" name="8.1.1.2_phonetik_4.wav"/>
            </a:hlinkClick>
          </p:cNvPr>
          <p:cNvSpPr/>
          <p:nvPr/>
        </p:nvSpPr>
        <p:spPr>
          <a:xfrm>
            <a:off x="352537" y="1313266"/>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4</a:t>
            </a:r>
            <a:endParaRPr lang="en-GB" sz="2400" b="1" dirty="0">
              <a:solidFill>
                <a:prstClr val="white"/>
              </a:solidFill>
              <a:latin typeface="Century Gothic" panose="020B0502020202020204" pitchFamily="34" charset="0"/>
            </a:endParaRPr>
          </a:p>
        </p:txBody>
      </p:sp>
      <p:graphicFrame>
        <p:nvGraphicFramePr>
          <p:cNvPr id="14" name="Table 13"/>
          <p:cNvGraphicFramePr>
            <a:graphicFrameLocks noGrp="1"/>
          </p:cNvGraphicFramePr>
          <p:nvPr/>
        </p:nvGraphicFramePr>
        <p:xfrm>
          <a:off x="1097280" y="3474525"/>
          <a:ext cx="2861936" cy="1017465"/>
        </p:xfrm>
        <a:graphic>
          <a:graphicData uri="http://schemas.openxmlformats.org/drawingml/2006/table">
            <a:tbl>
              <a:tblPr firstRow="1" bandRow="1">
                <a:tableStyleId>{5C22544A-7EE6-4342-B048-85BDC9FD1C3A}</a:tableStyleId>
              </a:tblPr>
              <a:tblGrid>
                <a:gridCol w="1085810">
                  <a:extLst>
                    <a:ext uri="{9D8B030D-6E8A-4147-A177-3AD203B41FA5}">
                      <a16:colId xmlns:a16="http://schemas.microsoft.com/office/drawing/2014/main" val="1247584366"/>
                    </a:ext>
                  </a:extLst>
                </a:gridCol>
                <a:gridCol w="888063">
                  <a:extLst>
                    <a:ext uri="{9D8B030D-6E8A-4147-A177-3AD203B41FA5}">
                      <a16:colId xmlns:a16="http://schemas.microsoft.com/office/drawing/2014/main" val="1443539444"/>
                    </a:ext>
                  </a:extLst>
                </a:gridCol>
                <a:gridCol w="888063">
                  <a:extLst>
                    <a:ext uri="{9D8B030D-6E8A-4147-A177-3AD203B41FA5}">
                      <a16:colId xmlns:a16="http://schemas.microsoft.com/office/drawing/2014/main" val="4159753349"/>
                    </a:ext>
                  </a:extLst>
                </a:gridCol>
              </a:tblGrid>
              <a:tr h="560265">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04837">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1030" name="Picture 6" descr="aerial, photography, city, river, daytime, stein am rhein, old town, switzerland, roofs, rh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7720" y="1495927"/>
            <a:ext cx="5634038" cy="422862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2417942" y="4035601"/>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48690" y="4044202"/>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89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sp</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T1.2 Week 3 Slides 8-14; 31-32</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50518" y="413316"/>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393677" y="2148490"/>
            <a:ext cx="6724185" cy="461665"/>
          </a:xfrm>
          <a:prstGeom prst="rect">
            <a:avLst/>
          </a:prstGeom>
          <a:noFill/>
        </p:spPr>
        <p:txBody>
          <a:bodyPr wrap="square" rtlCol="0">
            <a:spAutoFit/>
          </a:bodyPr>
          <a:lstStyle/>
          <a:p>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affhausen ist sehr </a:t>
            </a:r>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ön!</a:t>
            </a:r>
          </a:p>
        </p:txBody>
      </p:sp>
      <p:sp>
        <p:nvSpPr>
          <p:cNvPr id="23" name="Action Button: Custom 22">
            <a:hlinkClick r:id="" action="ppaction://noaction" highlightClick="1">
              <a:snd r:embed="rId4" name="8.1.1.2_phonetik_5.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5</a:t>
            </a:r>
            <a:endParaRPr lang="en-GB" sz="2400" b="1" dirty="0">
              <a:solidFill>
                <a:prstClr val="white"/>
              </a:solidFill>
              <a:latin typeface="Century Gothic" panose="020B0502020202020204" pitchFamily="34" charset="0"/>
            </a:endParaRPr>
          </a:p>
        </p:txBody>
      </p:sp>
      <p:graphicFrame>
        <p:nvGraphicFramePr>
          <p:cNvPr id="4" name="Table 3"/>
          <p:cNvGraphicFramePr>
            <a:graphicFrameLocks noGrp="1"/>
          </p:cNvGraphicFramePr>
          <p:nvPr/>
        </p:nvGraphicFramePr>
        <p:xfrm>
          <a:off x="1043195" y="3411019"/>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1026" name="Picture 2" descr="File:1 schaffhausen 20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58" y="1502209"/>
            <a:ext cx="6096000" cy="406908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835758" y="5684289"/>
            <a:ext cx="3834648"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chensiyuan</a:t>
            </a:r>
          </a:p>
        </p:txBody>
      </p:sp>
      <p:cxnSp>
        <p:nvCxnSpPr>
          <p:cNvPr id="17" name="Straight Connector 16"/>
          <p:cNvCxnSpPr/>
          <p:nvPr/>
        </p:nvCxnSpPr>
        <p:spPr>
          <a:xfrm>
            <a:off x="1191307" y="3994619"/>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21766" y="3994619"/>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49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28216" y="417560"/>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320691" y="2344664"/>
            <a:ext cx="6884147" cy="461665"/>
          </a:xfrm>
          <a:prstGeom prst="rect">
            <a:avLst/>
          </a:prstGeom>
          <a:noFill/>
        </p:spPr>
        <p:txBody>
          <a:bodyPr wrap="square" rtlCol="0">
            <a:spAutoFit/>
          </a:bodyPr>
          <a:lstStyle/>
          <a:p>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lieren hat ein </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wimmbad.</a:t>
            </a:r>
          </a:p>
        </p:txBody>
      </p:sp>
      <p:sp>
        <p:nvSpPr>
          <p:cNvPr id="51" name="Action Button: Custom 50">
            <a:hlinkClick r:id="" action="ppaction://noaction" highlightClick="1">
              <a:snd r:embed="rId4" name="8.1.1.2_phonetik_6.wav"/>
            </a:hlinkClick>
          </p:cNvPr>
          <p:cNvSpPr/>
          <p:nvPr/>
        </p:nvSpPr>
        <p:spPr>
          <a:xfrm>
            <a:off x="320691" y="1298543"/>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6</a:t>
            </a:r>
            <a:endParaRPr lang="en-GB" sz="2400" b="1" dirty="0">
              <a:solidFill>
                <a:prstClr val="white"/>
              </a:solidFill>
              <a:latin typeface="Century Gothic" panose="020B0502020202020204" pitchFamily="34" charset="0"/>
            </a:endParaRPr>
          </a:p>
        </p:txBody>
      </p:sp>
      <p:graphicFrame>
        <p:nvGraphicFramePr>
          <p:cNvPr id="14" name="Table 13"/>
          <p:cNvGraphicFramePr>
            <a:graphicFrameLocks noGrp="1"/>
          </p:cNvGraphicFramePr>
          <p:nvPr/>
        </p:nvGraphicFramePr>
        <p:xfrm>
          <a:off x="1073399" y="3487128"/>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7" name="Straight Connector 16"/>
          <p:cNvCxnSpPr/>
          <p:nvPr/>
        </p:nvCxnSpPr>
        <p:spPr>
          <a:xfrm>
            <a:off x="1291668" y="4062633"/>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44068" y="4062633"/>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433" y="1481204"/>
            <a:ext cx="6096000" cy="4094480"/>
          </a:xfrm>
          <a:prstGeom prst="rect">
            <a:avLst/>
          </a:prstGeom>
        </p:spPr>
      </p:pic>
    </p:spTree>
    <p:extLst>
      <p:ext uri="{BB962C8B-B14F-4D97-AF65-F5344CB8AC3E}">
        <p14:creationId xmlns:p14="http://schemas.microsoft.com/office/powerpoint/2010/main" val="2666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66817" y="412692"/>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236896" y="2345200"/>
            <a:ext cx="6724185"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In Alt</a:t>
            </a:r>
            <a:r>
              <a:rPr lang="en-GB" sz="2400">
                <a:solidFill>
                  <a:schemeClr val="accent2"/>
                </a:solidFill>
                <a:latin typeface="Century Gothic" panose="020B0502020202020204" pitchFamily="34" charset="0"/>
              </a:rPr>
              <a:t>st</a:t>
            </a:r>
            <a:r>
              <a:rPr lang="en-GB" sz="2400">
                <a:solidFill>
                  <a:srgbClr val="104F75"/>
                </a:solidFill>
                <a:latin typeface="Century Gothic" panose="020B0502020202020204" pitchFamily="34" charset="0"/>
              </a:rPr>
              <a:t>ätten </a:t>
            </a:r>
            <a:r>
              <a:rPr lang="en-GB" sz="2400">
                <a:solidFill>
                  <a:schemeClr val="accent2"/>
                </a:solidFill>
                <a:latin typeface="Century Gothic" panose="020B0502020202020204" pitchFamily="34" charset="0"/>
              </a:rPr>
              <a:t>sp</a:t>
            </a:r>
            <a:r>
              <a:rPr lang="en-GB" sz="2400">
                <a:solidFill>
                  <a:srgbClr val="104F75"/>
                </a:solidFill>
                <a:latin typeface="Century Gothic" panose="020B0502020202020204" pitchFamily="34" charset="0"/>
              </a:rPr>
              <a:t>richt man Deut</a:t>
            </a:r>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a:t>
            </a:r>
          </a:p>
        </p:txBody>
      </p:sp>
      <p:sp>
        <p:nvSpPr>
          <p:cNvPr id="23" name="Action Button: Custom 22">
            <a:hlinkClick r:id="" action="ppaction://noaction" highlightClick="1">
              <a:snd r:embed="rId4" name="8.1.1.2_phonetik_7.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7</a:t>
            </a:r>
            <a:endParaRPr lang="en-GB" sz="2400" b="1" dirty="0">
              <a:solidFill>
                <a:prstClr val="white"/>
              </a:solidFill>
              <a:latin typeface="Century Gothic" panose="020B0502020202020204" pitchFamily="34" charset="0"/>
            </a:endParaRPr>
          </a:p>
        </p:txBody>
      </p:sp>
      <p:graphicFrame>
        <p:nvGraphicFramePr>
          <p:cNvPr id="4" name="Table 3"/>
          <p:cNvGraphicFramePr>
            <a:graphicFrameLocks noGrp="1"/>
          </p:cNvGraphicFramePr>
          <p:nvPr/>
        </p:nvGraphicFramePr>
        <p:xfrm>
          <a:off x="1066055" y="3462353"/>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sp>
        <p:nvSpPr>
          <p:cNvPr id="15" name="Rectangle 14"/>
          <p:cNvSpPr/>
          <p:nvPr/>
        </p:nvSpPr>
        <p:spPr>
          <a:xfrm>
            <a:off x="4827926" y="6001228"/>
            <a:ext cx="3657599"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5"/>
              </a:rPr>
              <a:t>Creative Commons</a:t>
            </a:r>
            <a:r>
              <a:rPr lang="en-GB" sz="800">
                <a:solidFill>
                  <a:srgbClr val="104F75"/>
                </a:solidFill>
                <a:latin typeface="Century Gothic" panose="020B0502020202020204" pitchFamily="34" charset="0"/>
              </a:rPr>
              <a:t>m Author:</a:t>
            </a:r>
            <a:r>
              <a:rPr lang="en-GB" sz="800" u="sng">
                <a:latin typeface="Century Gothic" panose="020B0502020202020204" pitchFamily="34" charset="0"/>
              </a:rPr>
              <a:t> </a:t>
            </a:r>
            <a:r>
              <a:rPr lang="en-GB" sz="800">
                <a:latin typeface="Century Gothic" panose="020B0502020202020204" pitchFamily="34" charset="0"/>
                <a:hlinkClick r:id="rId6" tooltip="User:Roland Zumbuehl"/>
              </a:rPr>
              <a:t>Roland Zumbuehl</a:t>
            </a:r>
            <a:endParaRPr lang="en-GB" sz="800">
              <a:solidFill>
                <a:srgbClr val="104F75"/>
              </a:solidFill>
              <a:latin typeface="Century Gothic" panose="020B0502020202020204" pitchFamily="34" charset="0"/>
            </a:endParaRPr>
          </a:p>
        </p:txBody>
      </p:sp>
      <p:pic>
        <p:nvPicPr>
          <p:cNvPr id="2056" name="Picture 8" descr="File:Altstaetten-S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7525" y="1272316"/>
            <a:ext cx="6604000" cy="439991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428010" y="4032991"/>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20783" y="4032990"/>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96887" y="4037857"/>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0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72821" y="417560"/>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658632" y="2156691"/>
            <a:ext cx="6884147"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Hall</a:t>
            </a:r>
            <a:r>
              <a:rPr lang="en-GB" sz="2400">
                <a:solidFill>
                  <a:schemeClr val="accent2"/>
                </a:solidFill>
                <a:latin typeface="Century Gothic" panose="020B0502020202020204" pitchFamily="34" charset="0"/>
              </a:rPr>
              <a:t>st</a:t>
            </a:r>
            <a:r>
              <a:rPr lang="en-GB" sz="2400">
                <a:solidFill>
                  <a:srgbClr val="104F75"/>
                </a:solidFill>
                <a:latin typeface="Century Gothic" panose="020B0502020202020204" pitchFamily="34" charset="0"/>
              </a:rPr>
              <a:t>att is sehr touristi</a:t>
            </a:r>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a:t>
            </a:r>
          </a:p>
        </p:txBody>
      </p:sp>
      <p:sp>
        <p:nvSpPr>
          <p:cNvPr id="51" name="Action Button: Custom 50">
            <a:hlinkClick r:id="" action="ppaction://noaction" highlightClick="1">
              <a:snd r:embed="rId4" name="8.1.1.2_phonetik_8.wav"/>
            </a:hlinkClick>
          </p:cNvPr>
          <p:cNvSpPr/>
          <p:nvPr/>
        </p:nvSpPr>
        <p:spPr>
          <a:xfrm>
            <a:off x="320691" y="1298543"/>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8</a:t>
            </a:r>
            <a:endParaRPr lang="en-GB" sz="2400" b="1" dirty="0">
              <a:solidFill>
                <a:prstClr val="white"/>
              </a:solidFill>
              <a:latin typeface="Century Gothic" panose="020B0502020202020204" pitchFamily="34" charset="0"/>
            </a:endParaRPr>
          </a:p>
        </p:txBody>
      </p:sp>
      <p:graphicFrame>
        <p:nvGraphicFramePr>
          <p:cNvPr id="14" name="Table 13"/>
          <p:cNvGraphicFramePr>
            <a:graphicFrameLocks noGrp="1"/>
          </p:cNvGraphicFramePr>
          <p:nvPr/>
        </p:nvGraphicFramePr>
        <p:xfrm>
          <a:off x="1096259" y="3395485"/>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2052" name="Picture 4" descr="File:1 hallstatt austr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58" y="1221285"/>
            <a:ext cx="6096000" cy="40690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5835758" y="5417506"/>
            <a:ext cx="3657599"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chensiyuan</a:t>
            </a:r>
          </a:p>
        </p:txBody>
      </p:sp>
      <p:cxnSp>
        <p:nvCxnSpPr>
          <p:cNvPr id="16" name="Straight Connector 15"/>
          <p:cNvCxnSpPr/>
          <p:nvPr/>
        </p:nvCxnSpPr>
        <p:spPr>
          <a:xfrm>
            <a:off x="2429092" y="3970990"/>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366010" y="3970990"/>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59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sp</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3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2-3; 16</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22684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6081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21024" y="1163991"/>
            <a:ext cx="111341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start of words, German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pronounced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schp</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always pronounced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78C85DC1-C388-4308-B428-AB7450B274D3}"/>
              </a:ext>
            </a:extLst>
          </p:cNvPr>
          <p:cNvSpPr txBox="1"/>
          <p:nvPr/>
        </p:nvSpPr>
        <p:spPr>
          <a:xfrm>
            <a:off x="121024" y="2016715"/>
            <a:ext cx="11134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7" name="Table 7">
            <a:extLst>
              <a:ext uri="{FF2B5EF4-FFF2-40B4-BE49-F238E27FC236}">
                <a16:creationId xmlns:a16="http://schemas.microsoft.com/office/drawing/2014/main" id="{98D991A4-1B4E-4613-B076-23515019E9A7}"/>
              </a:ext>
            </a:extLst>
          </p:cNvPr>
          <p:cNvGraphicFramePr>
            <a:graphicFrameLocks noGrp="1"/>
          </p:cNvGraphicFramePr>
          <p:nvPr/>
        </p:nvGraphicFramePr>
        <p:xfrm>
          <a:off x="1872544" y="2500106"/>
          <a:ext cx="8952338" cy="3752775"/>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3211235913"/>
                    </a:ext>
                  </a:extLst>
                </a:gridCol>
                <a:gridCol w="2709333">
                  <a:extLst>
                    <a:ext uri="{9D8B030D-6E8A-4147-A177-3AD203B41FA5}">
                      <a16:colId xmlns:a16="http://schemas.microsoft.com/office/drawing/2014/main" val="3944345118"/>
                    </a:ext>
                  </a:extLst>
                </a:gridCol>
                <a:gridCol w="3533672">
                  <a:extLst>
                    <a:ext uri="{9D8B030D-6E8A-4147-A177-3AD203B41FA5}">
                      <a16:colId xmlns:a16="http://schemas.microsoft.com/office/drawing/2014/main" val="3471054140"/>
                    </a:ext>
                  </a:extLst>
                </a:gridCol>
              </a:tblGrid>
              <a:tr h="1250925">
                <a:tc>
                  <a:txBody>
                    <a:bodyPr/>
                    <a:lstStyle/>
                    <a:p>
                      <a:r>
                        <a:rPr lang="en-GB" sz="2400" b="1" dirty="0">
                          <a:solidFill>
                            <a:schemeClr val="accent5">
                              <a:lumMod val="50000"/>
                            </a:schemeClr>
                          </a:solidFill>
                        </a:rPr>
                        <a:t>1</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2</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3</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1867191910"/>
                  </a:ext>
                </a:extLst>
              </a:tr>
              <a:tr h="1250925">
                <a:tc>
                  <a:txBody>
                    <a:bodyPr/>
                    <a:lstStyle/>
                    <a:p>
                      <a:r>
                        <a:rPr lang="en-GB" sz="2400" b="1" dirty="0">
                          <a:solidFill>
                            <a:schemeClr val="accent5">
                              <a:lumMod val="50000"/>
                            </a:schemeClr>
                          </a:solidFill>
                        </a:rPr>
                        <a:t>4</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5</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6</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2965141922"/>
                  </a:ext>
                </a:extLst>
              </a:tr>
              <a:tr h="1250925">
                <a:tc>
                  <a:txBody>
                    <a:bodyPr/>
                    <a:lstStyle/>
                    <a:p>
                      <a:r>
                        <a:rPr lang="en-GB" sz="2400" b="1" dirty="0">
                          <a:solidFill>
                            <a:schemeClr val="accent5">
                              <a:lumMod val="50000"/>
                            </a:schemeClr>
                          </a:solidFill>
                        </a:rPr>
                        <a:t>7</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8</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9</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548634560"/>
                  </a:ext>
                </a:extLst>
              </a:tr>
            </a:tbl>
          </a:graphicData>
        </a:graphic>
      </p:graphicFrame>
      <p:sp>
        <p:nvSpPr>
          <p:cNvPr id="11" name="TextBox 10">
            <a:extLst>
              <a:ext uri="{FF2B5EF4-FFF2-40B4-BE49-F238E27FC236}">
                <a16:creationId xmlns:a16="http://schemas.microsoft.com/office/drawing/2014/main" id="{F698DA8A-9E9B-4A63-9B8D-D94EA5D33F66}"/>
              </a:ext>
            </a:extLst>
          </p:cNvPr>
          <p:cNvSpPr txBox="1"/>
          <p:nvPr/>
        </p:nvSpPr>
        <p:spPr>
          <a:xfrm>
            <a:off x="2020462" y="329008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Schnecke</a:t>
            </a:r>
          </a:p>
        </p:txBody>
      </p:sp>
      <p:sp>
        <p:nvSpPr>
          <p:cNvPr id="9" name="TextBox 8">
            <a:extLst>
              <a:ext uri="{FF2B5EF4-FFF2-40B4-BE49-F238E27FC236}">
                <a16:creationId xmlns:a16="http://schemas.microsoft.com/office/drawing/2014/main" id="{C0B80D6A-53D8-4374-A2B2-751D18620271}"/>
              </a:ext>
            </a:extLst>
          </p:cNvPr>
          <p:cNvSpPr txBox="1"/>
          <p:nvPr/>
        </p:nvSpPr>
        <p:spPr>
          <a:xfrm>
            <a:off x="2433918" y="3174949"/>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4" name="TextBox 13">
            <a:extLst>
              <a:ext uri="{FF2B5EF4-FFF2-40B4-BE49-F238E27FC236}">
                <a16:creationId xmlns:a16="http://schemas.microsoft.com/office/drawing/2014/main" id="{4423533D-426A-4AE2-B922-42480AD2206D}"/>
              </a:ext>
            </a:extLst>
          </p:cNvPr>
          <p:cNvSpPr txBox="1"/>
          <p:nvPr/>
        </p:nvSpPr>
        <p:spPr>
          <a:xfrm>
            <a:off x="4669533" y="329008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Stier</a:t>
            </a:r>
          </a:p>
        </p:txBody>
      </p:sp>
      <p:sp>
        <p:nvSpPr>
          <p:cNvPr id="15" name="TextBox 14">
            <a:extLst>
              <a:ext uri="{FF2B5EF4-FFF2-40B4-BE49-F238E27FC236}">
                <a16:creationId xmlns:a16="http://schemas.microsoft.com/office/drawing/2014/main" id="{780E49EA-3303-4DEE-8086-D82E6A2F7534}"/>
              </a:ext>
            </a:extLst>
          </p:cNvPr>
          <p:cNvSpPr txBox="1"/>
          <p:nvPr/>
        </p:nvSpPr>
        <p:spPr>
          <a:xfrm>
            <a:off x="5230907" y="3174949"/>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6" name="TextBox 15">
            <a:extLst>
              <a:ext uri="{FF2B5EF4-FFF2-40B4-BE49-F238E27FC236}">
                <a16:creationId xmlns:a16="http://schemas.microsoft.com/office/drawing/2014/main" id="{284B985D-033B-440C-9A9C-3466CF61BC2C}"/>
              </a:ext>
            </a:extLst>
          </p:cNvPr>
          <p:cNvSpPr txBox="1"/>
          <p:nvPr/>
        </p:nvSpPr>
        <p:spPr>
          <a:xfrm>
            <a:off x="7326585" y="329008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Schlange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46A62EBC-33EF-427A-800E-8443C1D00EA4}"/>
              </a:ext>
            </a:extLst>
          </p:cNvPr>
          <p:cNvSpPr txBox="1"/>
          <p:nvPr/>
        </p:nvSpPr>
        <p:spPr>
          <a:xfrm>
            <a:off x="7785849" y="3189118"/>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8" name="TextBox 17">
            <a:extLst>
              <a:ext uri="{FF2B5EF4-FFF2-40B4-BE49-F238E27FC236}">
                <a16:creationId xmlns:a16="http://schemas.microsoft.com/office/drawing/2014/main" id="{2436FF5D-5FFF-414E-B1BC-29BFB6D4B075}"/>
              </a:ext>
            </a:extLst>
          </p:cNvPr>
          <p:cNvSpPr txBox="1"/>
          <p:nvPr/>
        </p:nvSpPr>
        <p:spPr>
          <a:xfrm>
            <a:off x="2031902" y="4509151"/>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Specht</a:t>
            </a:r>
          </a:p>
        </p:txBody>
      </p:sp>
      <p:sp>
        <p:nvSpPr>
          <p:cNvPr id="19" name="TextBox 18">
            <a:extLst>
              <a:ext uri="{FF2B5EF4-FFF2-40B4-BE49-F238E27FC236}">
                <a16:creationId xmlns:a16="http://schemas.microsoft.com/office/drawing/2014/main" id="{A6A87975-2717-4641-BAA2-2F4262885397}"/>
              </a:ext>
            </a:extLst>
          </p:cNvPr>
          <p:cNvSpPr txBox="1"/>
          <p:nvPr/>
        </p:nvSpPr>
        <p:spPr>
          <a:xfrm>
            <a:off x="4680973" y="449570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Stinktier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45A52AF-6F9F-4C88-AFC8-F1B75E074442}"/>
              </a:ext>
            </a:extLst>
          </p:cNvPr>
          <p:cNvSpPr txBox="1"/>
          <p:nvPr/>
        </p:nvSpPr>
        <p:spPr>
          <a:xfrm>
            <a:off x="7338025" y="449570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Spatz</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349223D9-7640-461A-9454-D446C52FB4E0}"/>
              </a:ext>
            </a:extLst>
          </p:cNvPr>
          <p:cNvSpPr txBox="1"/>
          <p:nvPr/>
        </p:nvSpPr>
        <p:spPr>
          <a:xfrm>
            <a:off x="2024945" y="575537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Schildkröte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4BCDFB1-DC66-43AB-8F91-8B369BC08C80}"/>
              </a:ext>
            </a:extLst>
          </p:cNvPr>
          <p:cNvSpPr txBox="1"/>
          <p:nvPr/>
        </p:nvSpPr>
        <p:spPr>
          <a:xfrm>
            <a:off x="4674016" y="575537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Schnabeltier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2296078-CEF5-4805-837F-C3CE03EF1143}"/>
              </a:ext>
            </a:extLst>
          </p:cNvPr>
          <p:cNvSpPr txBox="1"/>
          <p:nvPr/>
        </p:nvSpPr>
        <p:spPr>
          <a:xfrm>
            <a:off x="7658351" y="5742518"/>
            <a:ext cx="31038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Stachel</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BE6988E2-6AE5-4926-9385-D32C02D705BD}"/>
              </a:ext>
            </a:extLst>
          </p:cNvPr>
          <p:cNvSpPr txBox="1"/>
          <p:nvPr/>
        </p:nvSpPr>
        <p:spPr>
          <a:xfrm>
            <a:off x="2474259" y="4456084"/>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8" name="TextBox 27">
            <a:extLst>
              <a:ext uri="{FF2B5EF4-FFF2-40B4-BE49-F238E27FC236}">
                <a16:creationId xmlns:a16="http://schemas.microsoft.com/office/drawing/2014/main" id="{72765701-4CFB-4D28-995C-CCC56C18C61C}"/>
              </a:ext>
            </a:extLst>
          </p:cNvPr>
          <p:cNvSpPr txBox="1"/>
          <p:nvPr/>
        </p:nvSpPr>
        <p:spPr>
          <a:xfrm>
            <a:off x="4939232" y="4429650"/>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9" name="TextBox 28">
            <a:extLst>
              <a:ext uri="{FF2B5EF4-FFF2-40B4-BE49-F238E27FC236}">
                <a16:creationId xmlns:a16="http://schemas.microsoft.com/office/drawing/2014/main" id="{A7EB382F-73D7-439C-BFAE-239488B741D7}"/>
              </a:ext>
            </a:extLst>
          </p:cNvPr>
          <p:cNvSpPr txBox="1"/>
          <p:nvPr/>
        </p:nvSpPr>
        <p:spPr>
          <a:xfrm>
            <a:off x="7932230" y="4448657"/>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0" name="TextBox 29">
            <a:extLst>
              <a:ext uri="{FF2B5EF4-FFF2-40B4-BE49-F238E27FC236}">
                <a16:creationId xmlns:a16="http://schemas.microsoft.com/office/drawing/2014/main" id="{590489F2-003B-4903-A90B-AEA51D24495A}"/>
              </a:ext>
            </a:extLst>
          </p:cNvPr>
          <p:cNvSpPr txBox="1"/>
          <p:nvPr/>
        </p:nvSpPr>
        <p:spPr>
          <a:xfrm>
            <a:off x="2311487" y="5690152"/>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1" name="TextBox 30">
            <a:extLst>
              <a:ext uri="{FF2B5EF4-FFF2-40B4-BE49-F238E27FC236}">
                <a16:creationId xmlns:a16="http://schemas.microsoft.com/office/drawing/2014/main" id="{8D5D3ACA-0232-404C-B096-00B1ABB2D15F}"/>
              </a:ext>
            </a:extLst>
          </p:cNvPr>
          <p:cNvSpPr txBox="1"/>
          <p:nvPr/>
        </p:nvSpPr>
        <p:spPr>
          <a:xfrm>
            <a:off x="4845481" y="5675873"/>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2" name="TextBox 31">
            <a:extLst>
              <a:ext uri="{FF2B5EF4-FFF2-40B4-BE49-F238E27FC236}">
                <a16:creationId xmlns:a16="http://schemas.microsoft.com/office/drawing/2014/main" id="{58F0029A-D9E2-4908-8486-DC03468AD929}"/>
              </a:ext>
            </a:extLst>
          </p:cNvPr>
          <p:cNvSpPr txBox="1"/>
          <p:nvPr/>
        </p:nvSpPr>
        <p:spPr>
          <a:xfrm>
            <a:off x="7375534" y="5690152"/>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3" name="TextBox 32">
            <a:extLst>
              <a:ext uri="{FF2B5EF4-FFF2-40B4-BE49-F238E27FC236}">
                <a16:creationId xmlns:a16="http://schemas.microsoft.com/office/drawing/2014/main" id="{C5EA755F-BE8A-49E5-BF4A-3DFADA54D1D0}"/>
              </a:ext>
            </a:extLst>
          </p:cNvPr>
          <p:cNvSpPr txBox="1"/>
          <p:nvPr/>
        </p:nvSpPr>
        <p:spPr>
          <a:xfrm>
            <a:off x="9067650" y="5675873"/>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35" name="Picture 34" descr="A picture containing book, text&#10;&#10;Description automatically generated">
            <a:extLst>
              <a:ext uri="{FF2B5EF4-FFF2-40B4-BE49-F238E27FC236}">
                <a16:creationId xmlns:a16="http://schemas.microsoft.com/office/drawing/2014/main" id="{4701C815-F449-488C-97BA-EB8BE58C85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36778" y="2474393"/>
            <a:ext cx="1503017" cy="918660"/>
          </a:xfrm>
          <a:prstGeom prst="rect">
            <a:avLst/>
          </a:prstGeom>
        </p:spPr>
      </p:pic>
      <p:pic>
        <p:nvPicPr>
          <p:cNvPr id="37" name="Picture 36" descr="A close up of a logo&#10;&#10;Description automatically generated">
            <a:extLst>
              <a:ext uri="{FF2B5EF4-FFF2-40B4-BE49-F238E27FC236}">
                <a16:creationId xmlns:a16="http://schemas.microsoft.com/office/drawing/2014/main" id="{DE82759C-90EB-4002-A407-E398CA317A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5184" y="3967632"/>
            <a:ext cx="429329" cy="683509"/>
          </a:xfrm>
          <a:prstGeom prst="rect">
            <a:avLst/>
          </a:prstGeom>
        </p:spPr>
      </p:pic>
      <p:pic>
        <p:nvPicPr>
          <p:cNvPr id="41" name="Picture 40" descr="A close up of a bird&#10;&#10;Description automatically generated">
            <a:extLst>
              <a:ext uri="{FF2B5EF4-FFF2-40B4-BE49-F238E27FC236}">
                <a16:creationId xmlns:a16="http://schemas.microsoft.com/office/drawing/2014/main" id="{C9FB2E72-1F93-4305-8768-27CB9191D9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0347" y="3778983"/>
            <a:ext cx="1066703" cy="1066703"/>
          </a:xfrm>
          <a:prstGeom prst="rect">
            <a:avLst/>
          </a:prstGeom>
        </p:spPr>
      </p:pic>
      <p:pic>
        <p:nvPicPr>
          <p:cNvPr id="43" name="Picture 42" descr="A drawing of a face&#10;&#10;Description automatically generated">
            <a:extLst>
              <a:ext uri="{FF2B5EF4-FFF2-40B4-BE49-F238E27FC236}">
                <a16:creationId xmlns:a16="http://schemas.microsoft.com/office/drawing/2014/main" id="{24DC4F61-9372-44F1-A26A-205F17FB02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2893" y="2700096"/>
            <a:ext cx="982292" cy="675326"/>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F0683DC6-148E-4926-A91C-35F66217FA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5036" y="5139125"/>
            <a:ext cx="1089030" cy="657261"/>
          </a:xfrm>
          <a:prstGeom prst="rect">
            <a:avLst/>
          </a:prstGeom>
        </p:spPr>
      </p:pic>
      <p:pic>
        <p:nvPicPr>
          <p:cNvPr id="47" name="Picture 46" descr="A picture containing dark, looking, sitting, fireworks&#10;&#10;Description automatically generated">
            <a:extLst>
              <a:ext uri="{FF2B5EF4-FFF2-40B4-BE49-F238E27FC236}">
                <a16:creationId xmlns:a16="http://schemas.microsoft.com/office/drawing/2014/main" id="{A01EBA4F-5395-402D-9CC9-E4A6A1FCA2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78137" y="3892804"/>
            <a:ext cx="723919" cy="718263"/>
          </a:xfrm>
          <a:prstGeom prst="rect">
            <a:avLst/>
          </a:prstGeom>
        </p:spPr>
      </p:pic>
      <p:pic>
        <p:nvPicPr>
          <p:cNvPr id="49" name="Picture 48" descr="A close up of a logo&#10;&#10;Description automatically generated">
            <a:extLst>
              <a:ext uri="{FF2B5EF4-FFF2-40B4-BE49-F238E27FC236}">
                <a16:creationId xmlns:a16="http://schemas.microsoft.com/office/drawing/2014/main" id="{EE1006A2-C4D4-4963-B457-1BBCED481D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58794" y="5034266"/>
            <a:ext cx="1749820" cy="874910"/>
          </a:xfrm>
          <a:prstGeom prst="rect">
            <a:avLst/>
          </a:prstGeom>
        </p:spPr>
      </p:pic>
      <p:pic>
        <p:nvPicPr>
          <p:cNvPr id="51" name="Picture 50" descr="A close up of a logo&#10;&#10;Description automatically generated">
            <a:extLst>
              <a:ext uri="{FF2B5EF4-FFF2-40B4-BE49-F238E27FC236}">
                <a16:creationId xmlns:a16="http://schemas.microsoft.com/office/drawing/2014/main" id="{FF9B4EA7-0B54-43A3-B4AE-B8206CAFAB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50347" y="5083612"/>
            <a:ext cx="1367902" cy="801505"/>
          </a:xfrm>
          <a:prstGeom prst="rect">
            <a:avLst/>
          </a:prstGeom>
        </p:spPr>
      </p:pic>
      <p:pic>
        <p:nvPicPr>
          <p:cNvPr id="53" name="Picture 52" descr="A picture containing drawing&#10;&#10;Description automatically generated">
            <a:extLst>
              <a:ext uri="{FF2B5EF4-FFF2-40B4-BE49-F238E27FC236}">
                <a16:creationId xmlns:a16="http://schemas.microsoft.com/office/drawing/2014/main" id="{F1620B36-E5EF-4E7F-8316-683CD8FF3B3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88208" y="2568599"/>
            <a:ext cx="1170899" cy="806823"/>
          </a:xfrm>
          <a:prstGeom prst="rect">
            <a:avLst/>
          </a:prstGeom>
        </p:spPr>
      </p:pic>
      <p:sp>
        <p:nvSpPr>
          <p:cNvPr id="54" name="Action Button: Custom 16">
            <a:hlinkClick r:id="" action="ppaction://noaction" highlightClick="1">
              <a:snd r:embed="rId14" name="2. 1. Schnecke.wav"/>
            </a:hlinkClick>
            <a:extLst>
              <a:ext uri="{FF2B5EF4-FFF2-40B4-BE49-F238E27FC236}">
                <a16:creationId xmlns:a16="http://schemas.microsoft.com/office/drawing/2014/main" id="{F877FE86-3FAF-40E1-BD3C-FFA1CF631DBE}"/>
              </a:ext>
            </a:extLst>
          </p:cNvPr>
          <p:cNvSpPr/>
          <p:nvPr/>
        </p:nvSpPr>
        <p:spPr>
          <a:xfrm>
            <a:off x="1923057" y="25371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5" name="Action Button: Custom 16">
            <a:hlinkClick r:id="" action="ppaction://noaction" highlightClick="1">
              <a:snd r:embed="rId15" name="2. 2. Stier.wav"/>
            </a:hlinkClick>
            <a:extLst>
              <a:ext uri="{FF2B5EF4-FFF2-40B4-BE49-F238E27FC236}">
                <a16:creationId xmlns:a16="http://schemas.microsoft.com/office/drawing/2014/main" id="{F3209932-9B70-47E0-8E30-6CE30CE61D60}"/>
              </a:ext>
            </a:extLst>
          </p:cNvPr>
          <p:cNvSpPr/>
          <p:nvPr/>
        </p:nvSpPr>
        <p:spPr>
          <a:xfrm>
            <a:off x="4680973" y="255288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6" name="Action Button: Custom 16">
            <a:hlinkClick r:id="" action="ppaction://noaction" highlightClick="1">
              <a:snd r:embed="rId16" name="2. 3. Schlange.wav"/>
            </a:hlinkClick>
            <a:extLst>
              <a:ext uri="{FF2B5EF4-FFF2-40B4-BE49-F238E27FC236}">
                <a16:creationId xmlns:a16="http://schemas.microsoft.com/office/drawing/2014/main" id="{939336EB-64CD-4B1A-86E3-5D31119BEA5F}"/>
              </a:ext>
            </a:extLst>
          </p:cNvPr>
          <p:cNvSpPr/>
          <p:nvPr/>
        </p:nvSpPr>
        <p:spPr>
          <a:xfrm>
            <a:off x="7338569" y="253851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7" name="Action Button: Custom 16">
            <a:hlinkClick r:id="" action="ppaction://noaction" highlightClick="1">
              <a:snd r:embed="rId17" name="2. 4. Specht.wav"/>
            </a:hlinkClick>
            <a:extLst>
              <a:ext uri="{FF2B5EF4-FFF2-40B4-BE49-F238E27FC236}">
                <a16:creationId xmlns:a16="http://schemas.microsoft.com/office/drawing/2014/main" id="{DDB1E85C-0626-4AB6-8842-154274CC77E5}"/>
              </a:ext>
            </a:extLst>
          </p:cNvPr>
          <p:cNvSpPr/>
          <p:nvPr/>
        </p:nvSpPr>
        <p:spPr>
          <a:xfrm>
            <a:off x="1915487" y="37861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Action Button: Custom 16">
            <a:hlinkClick r:id="" action="ppaction://noaction" highlightClick="1">
              <a:snd r:embed="rId18" name="2. 5. Stinktier.wav"/>
            </a:hlinkClick>
            <a:extLst>
              <a:ext uri="{FF2B5EF4-FFF2-40B4-BE49-F238E27FC236}">
                <a16:creationId xmlns:a16="http://schemas.microsoft.com/office/drawing/2014/main" id="{4859F5B5-CE73-4487-9FD7-492EEA58640C}"/>
              </a:ext>
            </a:extLst>
          </p:cNvPr>
          <p:cNvSpPr/>
          <p:nvPr/>
        </p:nvSpPr>
        <p:spPr>
          <a:xfrm>
            <a:off x="4624489" y="38071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9" name="Action Button: Custom 16">
            <a:hlinkClick r:id="" action="ppaction://noaction" highlightClick="1">
              <a:snd r:embed="rId19" name="2. 6. Spatz.wav"/>
            </a:hlinkClick>
            <a:extLst>
              <a:ext uri="{FF2B5EF4-FFF2-40B4-BE49-F238E27FC236}">
                <a16:creationId xmlns:a16="http://schemas.microsoft.com/office/drawing/2014/main" id="{5C8F113D-3E84-4FCF-A1DB-3BDBEE118633}"/>
              </a:ext>
            </a:extLst>
          </p:cNvPr>
          <p:cNvSpPr/>
          <p:nvPr/>
        </p:nvSpPr>
        <p:spPr>
          <a:xfrm>
            <a:off x="7333491" y="379258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0" name="Action Button: Custom 16">
            <a:hlinkClick r:id="" action="ppaction://noaction" highlightClick="1">
              <a:snd r:embed="rId20" name="2. 7. Schildkröte.wav"/>
            </a:hlinkClick>
            <a:extLst>
              <a:ext uri="{FF2B5EF4-FFF2-40B4-BE49-F238E27FC236}">
                <a16:creationId xmlns:a16="http://schemas.microsoft.com/office/drawing/2014/main" id="{42819B95-B374-4F85-B4CF-1F97EB654C14}"/>
              </a:ext>
            </a:extLst>
          </p:cNvPr>
          <p:cNvSpPr/>
          <p:nvPr/>
        </p:nvSpPr>
        <p:spPr>
          <a:xfrm>
            <a:off x="1916989" y="505480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1" name="Action Button: Custom 16">
            <a:hlinkClick r:id="" action="ppaction://noaction" highlightClick="1">
              <a:snd r:embed="rId21" name="2. 8. Schnabeltier.wav"/>
            </a:hlinkClick>
            <a:extLst>
              <a:ext uri="{FF2B5EF4-FFF2-40B4-BE49-F238E27FC236}">
                <a16:creationId xmlns:a16="http://schemas.microsoft.com/office/drawing/2014/main" id="{CBA496B4-7D28-40EF-B3D9-8E3CC467013E}"/>
              </a:ext>
            </a:extLst>
          </p:cNvPr>
          <p:cNvSpPr/>
          <p:nvPr/>
        </p:nvSpPr>
        <p:spPr>
          <a:xfrm>
            <a:off x="4621397" y="50473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2" name="Action Button: Custom 16">
            <a:hlinkClick r:id="" action="ppaction://noaction" highlightClick="1">
              <a:snd r:embed="rId22" name="2. 9. Stachelschwein.wav"/>
            </a:hlinkClick>
            <a:extLst>
              <a:ext uri="{FF2B5EF4-FFF2-40B4-BE49-F238E27FC236}">
                <a16:creationId xmlns:a16="http://schemas.microsoft.com/office/drawing/2014/main" id="{93B0265B-F723-4AB2-8476-D614106F56DF}"/>
              </a:ext>
            </a:extLst>
          </p:cNvPr>
          <p:cNvSpPr/>
          <p:nvPr/>
        </p:nvSpPr>
        <p:spPr>
          <a:xfrm>
            <a:off x="7333491" y="50394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Tree>
    <p:extLst>
      <p:ext uri="{BB962C8B-B14F-4D97-AF65-F5344CB8AC3E}">
        <p14:creationId xmlns:p14="http://schemas.microsoft.com/office/powerpoint/2010/main" val="308881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7" grpId="0" animBg="1"/>
      <p:bldP spid="27" grpId="0" animBg="1"/>
      <p:bldP spid="28" grpId="0" animBg="1"/>
      <p:bldP spid="29" grpId="0" animBg="1"/>
      <p:bldP spid="30" grpId="0" animBg="1"/>
      <p:bldP spid="31" grpId="0" animBg="1"/>
      <p:bldP spid="32"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3391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53109" y="1252198"/>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TextBox 1">
            <a:hlinkClick r:id="" action="ppaction://noaction">
              <a:snd r:embed="rId5" name="3. 1. Schnee.wav"/>
            </a:hlinkClick>
            <a:extLst>
              <a:ext uri="{FF2B5EF4-FFF2-40B4-BE49-F238E27FC236}">
                <a16:creationId xmlns:a16="http://schemas.microsoft.com/office/drawing/2014/main" id="{7684211A-CC59-4B28-8D22-47888B40386A}"/>
              </a:ext>
            </a:extLst>
          </p:cNvPr>
          <p:cNvSpPr txBox="1"/>
          <p:nvPr/>
        </p:nvSpPr>
        <p:spPr>
          <a:xfrm rot="21185900">
            <a:off x="623253" y="2277867"/>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Schnee</a:t>
            </a:r>
          </a:p>
        </p:txBody>
      </p:sp>
      <p:sp>
        <p:nvSpPr>
          <p:cNvPr id="18" name="TextBox 17">
            <a:hlinkClick r:id="" action="ppaction://noaction">
              <a:snd r:embed="rId6" name="3. 2. Stein.wav"/>
            </a:hlinkClick>
            <a:extLst>
              <a:ext uri="{FF2B5EF4-FFF2-40B4-BE49-F238E27FC236}">
                <a16:creationId xmlns:a16="http://schemas.microsoft.com/office/drawing/2014/main" id="{112EB900-CDBC-4B63-B37C-F67541A54903}"/>
              </a:ext>
            </a:extLst>
          </p:cNvPr>
          <p:cNvSpPr txBox="1"/>
          <p:nvPr/>
        </p:nvSpPr>
        <p:spPr>
          <a:xfrm>
            <a:off x="5000774" y="1965591"/>
            <a:ext cx="1320420"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Stein</a:t>
            </a:r>
          </a:p>
        </p:txBody>
      </p:sp>
      <p:sp>
        <p:nvSpPr>
          <p:cNvPr id="19" name="TextBox 18">
            <a:hlinkClick r:id="" action="ppaction://noaction">
              <a:snd r:embed="rId7" name="3. 4. Wespe.wav"/>
            </a:hlinkClick>
            <a:extLst>
              <a:ext uri="{FF2B5EF4-FFF2-40B4-BE49-F238E27FC236}">
                <a16:creationId xmlns:a16="http://schemas.microsoft.com/office/drawing/2014/main" id="{643FC216-1298-4A46-926A-93111CD49278}"/>
              </a:ext>
            </a:extLst>
          </p:cNvPr>
          <p:cNvSpPr txBox="1"/>
          <p:nvPr/>
        </p:nvSpPr>
        <p:spPr>
          <a:xfrm rot="196337">
            <a:off x="1188492" y="3359865"/>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Wespe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8" name="3. 5. Speisekarte.wav"/>
            </a:hlinkClick>
            <a:extLst>
              <a:ext uri="{FF2B5EF4-FFF2-40B4-BE49-F238E27FC236}">
                <a16:creationId xmlns:a16="http://schemas.microsoft.com/office/drawing/2014/main" id="{FD5CB3B9-3615-4410-B06F-5413477CBB0C}"/>
              </a:ext>
            </a:extLst>
          </p:cNvPr>
          <p:cNvSpPr txBox="1"/>
          <p:nvPr/>
        </p:nvSpPr>
        <p:spPr>
          <a:xfrm rot="161314">
            <a:off x="4150107" y="3259194"/>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Speisekarte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9" name="3. 7. knusprig.wav"/>
            </a:hlinkClick>
            <a:extLst>
              <a:ext uri="{FF2B5EF4-FFF2-40B4-BE49-F238E27FC236}">
                <a16:creationId xmlns:a16="http://schemas.microsoft.com/office/drawing/2014/main" id="{C3DD1A2F-3BB7-4551-9044-B0714EC0A6BB}"/>
              </a:ext>
            </a:extLst>
          </p:cNvPr>
          <p:cNvSpPr txBox="1"/>
          <p:nvPr/>
        </p:nvSpPr>
        <p:spPr>
          <a:xfrm rot="21185900">
            <a:off x="490217" y="4602398"/>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knusprig</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0" name="3. 6. husten.wav"/>
            </a:hlinkClick>
            <a:extLst>
              <a:ext uri="{FF2B5EF4-FFF2-40B4-BE49-F238E27FC236}">
                <a16:creationId xmlns:a16="http://schemas.microsoft.com/office/drawing/2014/main" id="{F3C27007-C2AC-4863-95A4-0651D8F5A41B}"/>
              </a:ext>
            </a:extLst>
          </p:cNvPr>
          <p:cNvSpPr txBox="1"/>
          <p:nvPr/>
        </p:nvSpPr>
        <p:spPr>
          <a:xfrm rot="403250">
            <a:off x="6774145" y="2861853"/>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Husten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1" name="3. 3. Sparkasse.wav"/>
            </a:hlinkClick>
            <a:extLst>
              <a:ext uri="{FF2B5EF4-FFF2-40B4-BE49-F238E27FC236}">
                <a16:creationId xmlns:a16="http://schemas.microsoft.com/office/drawing/2014/main" id="{815B8954-B303-4CAB-9600-0B98E8F151C7}"/>
              </a:ext>
            </a:extLst>
          </p:cNvPr>
          <p:cNvSpPr txBox="1"/>
          <p:nvPr/>
        </p:nvSpPr>
        <p:spPr>
          <a:xfrm rot="21185900">
            <a:off x="7256118" y="1559517"/>
            <a:ext cx="224138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Sparkasse</a:t>
            </a:r>
          </a:p>
        </p:txBody>
      </p:sp>
      <p:sp>
        <p:nvSpPr>
          <p:cNvPr id="24" name="TextBox 23">
            <a:hlinkClick r:id="" action="ppaction://noaction">
              <a:snd r:embed="rId12" name="3. 9. aufstehen.wav"/>
            </a:hlinkClick>
            <a:extLst>
              <a:ext uri="{FF2B5EF4-FFF2-40B4-BE49-F238E27FC236}">
                <a16:creationId xmlns:a16="http://schemas.microsoft.com/office/drawing/2014/main" id="{84F907A0-CB64-43FB-9FB3-490AD13EADB8}"/>
              </a:ext>
            </a:extLst>
          </p:cNvPr>
          <p:cNvSpPr txBox="1"/>
          <p:nvPr/>
        </p:nvSpPr>
        <p:spPr>
          <a:xfrm rot="21185900">
            <a:off x="6641586" y="4105176"/>
            <a:ext cx="2611971"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aufstehen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hlinkClick r:id="" action="ppaction://noaction">
              <a:snd r:embed="rId13" name="3. 10. Scheck.wav"/>
            </a:hlinkClick>
            <a:extLst>
              <a:ext uri="{FF2B5EF4-FFF2-40B4-BE49-F238E27FC236}">
                <a16:creationId xmlns:a16="http://schemas.microsoft.com/office/drawing/2014/main" id="{A222449C-A456-40DE-B486-3A9CB30E59C7}"/>
              </a:ext>
            </a:extLst>
          </p:cNvPr>
          <p:cNvSpPr txBox="1"/>
          <p:nvPr/>
        </p:nvSpPr>
        <p:spPr>
          <a:xfrm rot="21185900">
            <a:off x="1484910" y="5734935"/>
            <a:ext cx="2281591"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Scheck</a:t>
            </a:r>
          </a:p>
        </p:txBody>
      </p:sp>
      <p:sp>
        <p:nvSpPr>
          <p:cNvPr id="26" name="TextBox 25">
            <a:hlinkClick r:id="" action="ppaction://noaction">
              <a:snd r:embed="rId14" name="3. 8. Hauptstadt.wav"/>
            </a:hlinkClick>
            <a:extLst>
              <a:ext uri="{FF2B5EF4-FFF2-40B4-BE49-F238E27FC236}">
                <a16:creationId xmlns:a16="http://schemas.microsoft.com/office/drawing/2014/main" id="{0E3EAC59-70F6-461B-9687-4170A60E10B9}"/>
              </a:ext>
            </a:extLst>
          </p:cNvPr>
          <p:cNvSpPr txBox="1"/>
          <p:nvPr/>
        </p:nvSpPr>
        <p:spPr>
          <a:xfrm rot="21185900">
            <a:off x="3417927" y="4568609"/>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Hauptstadt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hlinkClick r:id="" action="ppaction://noaction">
              <a:snd r:embed="rId15" name="3. 12. Stoff.wav"/>
            </a:hlinkClick>
            <a:extLst>
              <a:ext uri="{FF2B5EF4-FFF2-40B4-BE49-F238E27FC236}">
                <a16:creationId xmlns:a16="http://schemas.microsoft.com/office/drawing/2014/main" id="{AE77AA49-CE57-46C9-95B2-71DBDD46EB42}"/>
              </a:ext>
            </a:extLst>
          </p:cNvPr>
          <p:cNvSpPr txBox="1"/>
          <p:nvPr/>
        </p:nvSpPr>
        <p:spPr>
          <a:xfrm rot="234070">
            <a:off x="7712788" y="5326620"/>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Stoff</a:t>
            </a:r>
          </a:p>
        </p:txBody>
      </p:sp>
      <p:sp>
        <p:nvSpPr>
          <p:cNvPr id="28" name="TextBox 27">
            <a:hlinkClick r:id="" action="ppaction://noaction">
              <a:snd r:embed="rId16" name="3. 11. komisch.wav"/>
            </a:hlinkClick>
            <a:extLst>
              <a:ext uri="{FF2B5EF4-FFF2-40B4-BE49-F238E27FC236}">
                <a16:creationId xmlns:a16="http://schemas.microsoft.com/office/drawing/2014/main" id="{AC16577E-F49A-4003-8087-A2719455E82C}"/>
              </a:ext>
            </a:extLst>
          </p:cNvPr>
          <p:cNvSpPr txBox="1"/>
          <p:nvPr/>
        </p:nvSpPr>
        <p:spPr>
          <a:xfrm rot="532991">
            <a:off x="4807426" y="5721743"/>
            <a:ext cx="2293272"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komisch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2A198F38-DBEB-4DFF-9515-E8EC97F76F33}"/>
              </a:ext>
            </a:extLst>
          </p:cNvPr>
          <p:cNvSpPr txBox="1"/>
          <p:nvPr/>
        </p:nvSpPr>
        <p:spPr>
          <a:xfrm>
            <a:off x="2355255" y="174056"/>
            <a:ext cx="73968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occur in the middle or end of a word, pronounce them as in English, except for </a:t>
            </a:r>
            <a:r>
              <a:rPr kumimoji="0" lang="en-US"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compound nouns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separable verbs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CB100841-9CF4-8A40-AC08-728732B6BA4B}"/>
              </a:ext>
            </a:extLst>
          </p:cNvPr>
          <p:cNvSpPr txBox="1"/>
          <p:nvPr/>
        </p:nvSpPr>
        <p:spPr>
          <a:xfrm rot="21185900">
            <a:off x="573227" y="1831045"/>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snow</a:t>
            </a:r>
          </a:p>
        </p:txBody>
      </p:sp>
      <p:sp>
        <p:nvSpPr>
          <p:cNvPr id="32" name="TextBox 31">
            <a:extLst>
              <a:ext uri="{FF2B5EF4-FFF2-40B4-BE49-F238E27FC236}">
                <a16:creationId xmlns:a16="http://schemas.microsoft.com/office/drawing/2014/main" id="{E7797182-EF39-D94E-93FF-6974DECD8C80}"/>
              </a:ext>
            </a:extLst>
          </p:cNvPr>
          <p:cNvSpPr txBox="1"/>
          <p:nvPr/>
        </p:nvSpPr>
        <p:spPr>
          <a:xfrm>
            <a:off x="4999805" y="1502161"/>
            <a:ext cx="1320420"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stone</a:t>
            </a:r>
          </a:p>
        </p:txBody>
      </p:sp>
      <p:sp>
        <p:nvSpPr>
          <p:cNvPr id="33" name="TextBox 32">
            <a:extLst>
              <a:ext uri="{FF2B5EF4-FFF2-40B4-BE49-F238E27FC236}">
                <a16:creationId xmlns:a16="http://schemas.microsoft.com/office/drawing/2014/main" id="{08FEAD40-889A-6B4B-A416-4FF1BA9784BD}"/>
              </a:ext>
            </a:extLst>
          </p:cNvPr>
          <p:cNvSpPr txBox="1"/>
          <p:nvPr/>
        </p:nvSpPr>
        <p:spPr>
          <a:xfrm rot="21185900">
            <a:off x="7200140" y="1097182"/>
            <a:ext cx="2232030"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savings bank</a:t>
            </a:r>
          </a:p>
        </p:txBody>
      </p:sp>
      <p:sp>
        <p:nvSpPr>
          <p:cNvPr id="34" name="TextBox 33">
            <a:extLst>
              <a:ext uri="{FF2B5EF4-FFF2-40B4-BE49-F238E27FC236}">
                <a16:creationId xmlns:a16="http://schemas.microsoft.com/office/drawing/2014/main" id="{E95B6C02-70FE-064E-8CBE-DE1A14B6A73A}"/>
              </a:ext>
            </a:extLst>
          </p:cNvPr>
          <p:cNvSpPr txBox="1"/>
          <p:nvPr/>
        </p:nvSpPr>
        <p:spPr>
          <a:xfrm rot="196337">
            <a:off x="1217047" y="2894843"/>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wasp</a:t>
            </a:r>
          </a:p>
        </p:txBody>
      </p:sp>
      <p:sp>
        <p:nvSpPr>
          <p:cNvPr id="35" name="TextBox 34">
            <a:extLst>
              <a:ext uri="{FF2B5EF4-FFF2-40B4-BE49-F238E27FC236}">
                <a16:creationId xmlns:a16="http://schemas.microsoft.com/office/drawing/2014/main" id="{71D97160-51F6-924C-A7C8-205A82EDD405}"/>
              </a:ext>
            </a:extLst>
          </p:cNvPr>
          <p:cNvSpPr txBox="1"/>
          <p:nvPr/>
        </p:nvSpPr>
        <p:spPr>
          <a:xfrm rot="161314">
            <a:off x="4176497" y="2795763"/>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menu</a:t>
            </a:r>
          </a:p>
        </p:txBody>
      </p:sp>
      <p:sp>
        <p:nvSpPr>
          <p:cNvPr id="36" name="TextBox 35">
            <a:extLst>
              <a:ext uri="{FF2B5EF4-FFF2-40B4-BE49-F238E27FC236}">
                <a16:creationId xmlns:a16="http://schemas.microsoft.com/office/drawing/2014/main" id="{5C123520-6046-9E4C-9588-1F8BF2270A41}"/>
              </a:ext>
            </a:extLst>
          </p:cNvPr>
          <p:cNvSpPr txBox="1"/>
          <p:nvPr/>
        </p:nvSpPr>
        <p:spPr>
          <a:xfrm rot="403250">
            <a:off x="6830411" y="2399204"/>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cough</a:t>
            </a:r>
          </a:p>
        </p:txBody>
      </p:sp>
      <p:sp>
        <p:nvSpPr>
          <p:cNvPr id="37" name="TextBox 36">
            <a:extLst>
              <a:ext uri="{FF2B5EF4-FFF2-40B4-BE49-F238E27FC236}">
                <a16:creationId xmlns:a16="http://schemas.microsoft.com/office/drawing/2014/main" id="{5534DA55-FD32-E443-B124-F8218E7799CC}"/>
              </a:ext>
            </a:extLst>
          </p:cNvPr>
          <p:cNvSpPr txBox="1"/>
          <p:nvPr/>
        </p:nvSpPr>
        <p:spPr>
          <a:xfrm rot="21185900">
            <a:off x="435202" y="4137375"/>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crispy</a:t>
            </a:r>
          </a:p>
        </p:txBody>
      </p:sp>
      <p:sp>
        <p:nvSpPr>
          <p:cNvPr id="38" name="TextBox 37">
            <a:extLst>
              <a:ext uri="{FF2B5EF4-FFF2-40B4-BE49-F238E27FC236}">
                <a16:creationId xmlns:a16="http://schemas.microsoft.com/office/drawing/2014/main" id="{0EBA52C5-87D3-1540-84E2-262348D8720A}"/>
              </a:ext>
            </a:extLst>
          </p:cNvPr>
          <p:cNvSpPr txBox="1"/>
          <p:nvPr/>
        </p:nvSpPr>
        <p:spPr>
          <a:xfrm rot="21185900">
            <a:off x="3362911" y="4105177"/>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capital</a:t>
            </a:r>
          </a:p>
        </p:txBody>
      </p:sp>
      <p:sp>
        <p:nvSpPr>
          <p:cNvPr id="39" name="TextBox 38">
            <a:extLst>
              <a:ext uri="{FF2B5EF4-FFF2-40B4-BE49-F238E27FC236}">
                <a16:creationId xmlns:a16="http://schemas.microsoft.com/office/drawing/2014/main" id="{7FE2D45B-E59E-2A4B-A102-D822C881BE12}"/>
              </a:ext>
            </a:extLst>
          </p:cNvPr>
          <p:cNvSpPr txBox="1"/>
          <p:nvPr/>
        </p:nvSpPr>
        <p:spPr>
          <a:xfrm rot="21185900">
            <a:off x="6586570" y="3642278"/>
            <a:ext cx="2611971"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stand up</a:t>
            </a:r>
          </a:p>
        </p:txBody>
      </p:sp>
      <p:sp>
        <p:nvSpPr>
          <p:cNvPr id="40" name="TextBox 39">
            <a:extLst>
              <a:ext uri="{FF2B5EF4-FFF2-40B4-BE49-F238E27FC236}">
                <a16:creationId xmlns:a16="http://schemas.microsoft.com/office/drawing/2014/main" id="{866F8095-2156-2C4A-881F-38BDEF10297B}"/>
              </a:ext>
            </a:extLst>
          </p:cNvPr>
          <p:cNvSpPr txBox="1"/>
          <p:nvPr/>
        </p:nvSpPr>
        <p:spPr>
          <a:xfrm rot="21185900">
            <a:off x="1426157" y="5288811"/>
            <a:ext cx="2281591"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cheque</a:t>
            </a:r>
          </a:p>
        </p:txBody>
      </p:sp>
      <p:sp>
        <p:nvSpPr>
          <p:cNvPr id="41" name="TextBox 40">
            <a:extLst>
              <a:ext uri="{FF2B5EF4-FFF2-40B4-BE49-F238E27FC236}">
                <a16:creationId xmlns:a16="http://schemas.microsoft.com/office/drawing/2014/main" id="{7EF3FDDE-440F-FE46-AC30-864763FB506A}"/>
              </a:ext>
            </a:extLst>
          </p:cNvPr>
          <p:cNvSpPr txBox="1"/>
          <p:nvPr/>
        </p:nvSpPr>
        <p:spPr>
          <a:xfrm rot="532991">
            <a:off x="4879195" y="5258310"/>
            <a:ext cx="2293272"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funny</a:t>
            </a:r>
          </a:p>
        </p:txBody>
      </p:sp>
      <p:sp>
        <p:nvSpPr>
          <p:cNvPr id="42" name="TextBox 41">
            <a:extLst>
              <a:ext uri="{FF2B5EF4-FFF2-40B4-BE49-F238E27FC236}">
                <a16:creationId xmlns:a16="http://schemas.microsoft.com/office/drawing/2014/main" id="{AAD21BB9-DC4D-2F46-8EE1-47B0AB74406E}"/>
              </a:ext>
            </a:extLst>
          </p:cNvPr>
          <p:cNvSpPr txBox="1"/>
          <p:nvPr/>
        </p:nvSpPr>
        <p:spPr>
          <a:xfrm rot="234070">
            <a:off x="7740438" y="4863722"/>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fabric</a:t>
            </a:r>
          </a:p>
        </p:txBody>
      </p:sp>
    </p:spTree>
    <p:extLst>
      <p:ext uri="{BB962C8B-B14F-4D97-AF65-F5344CB8AC3E}">
        <p14:creationId xmlns:p14="http://schemas.microsoft.com/office/powerpoint/2010/main" val="282145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rgbClr val="F6C026"/>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8"/>
                                        </p:tgtEl>
                                        <p:attrNameLst>
                                          <p:attrName>fillcolor</p:attrName>
                                        </p:attrNameLst>
                                      </p:cBhvr>
                                      <p:to>
                                        <a:srgbClr val="F6C026"/>
                                      </p:to>
                                    </p:animClr>
                                    <p:set>
                                      <p:cBhvr>
                                        <p:cTn id="13" dur="2000" fill="hold"/>
                                        <p:tgtEl>
                                          <p:spTgt spid="18"/>
                                        </p:tgtEl>
                                        <p:attrNameLst>
                                          <p:attrName>fill.type</p:attrName>
                                        </p:attrNameLst>
                                      </p:cBhvr>
                                      <p:to>
                                        <p:strVal val="solid"/>
                                      </p:to>
                                    </p:set>
                                    <p:set>
                                      <p:cBhvr>
                                        <p:cTn id="14" dur="2000" fill="hold"/>
                                        <p:tgtEl>
                                          <p:spTgt spid="1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2"/>
                                        </p:tgtEl>
                                        <p:attrNameLst>
                                          <p:attrName>fillcolor</p:attrName>
                                        </p:attrNameLst>
                                      </p:cBhvr>
                                      <p:to>
                                        <a:srgbClr val="F6C026"/>
                                      </p:to>
                                    </p:animClr>
                                    <p:set>
                                      <p:cBhvr>
                                        <p:cTn id="19" dur="2000" fill="hold"/>
                                        <p:tgtEl>
                                          <p:spTgt spid="22"/>
                                        </p:tgtEl>
                                        <p:attrNameLst>
                                          <p:attrName>fill.type</p:attrName>
                                        </p:attrNameLst>
                                      </p:cBhvr>
                                      <p:to>
                                        <p:strVal val="solid"/>
                                      </p:to>
                                    </p:set>
                                    <p:set>
                                      <p:cBhvr>
                                        <p:cTn id="20" dur="2000" fill="hold"/>
                                        <p:tgtEl>
                                          <p:spTgt spid="22"/>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3"/>
                                        </p:tgtEl>
                                        <p:attrNameLst>
                                          <p:attrName>fillcolor</p:attrName>
                                        </p:attrNameLst>
                                      </p:cBhvr>
                                      <p:to>
                                        <a:srgbClr val="F6C026"/>
                                      </p:to>
                                    </p:animClr>
                                    <p:set>
                                      <p:cBhvr>
                                        <p:cTn id="25" dur="2000" fill="hold"/>
                                        <p:tgtEl>
                                          <p:spTgt spid="23"/>
                                        </p:tgtEl>
                                        <p:attrNameLst>
                                          <p:attrName>fill.type</p:attrName>
                                        </p:attrNameLst>
                                      </p:cBhvr>
                                      <p:to>
                                        <p:strVal val="solid"/>
                                      </p:to>
                                    </p:set>
                                    <p:set>
                                      <p:cBhvr>
                                        <p:cTn id="26" dur="2000" fill="hold"/>
                                        <p:tgtEl>
                                          <p:spTgt spid="2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9"/>
                                        </p:tgtEl>
                                        <p:attrNameLst>
                                          <p:attrName>fillcolor</p:attrName>
                                        </p:attrNameLst>
                                      </p:cBhvr>
                                      <p:to>
                                        <a:srgbClr val="F6C026"/>
                                      </p:to>
                                    </p:animClr>
                                    <p:set>
                                      <p:cBhvr>
                                        <p:cTn id="31" dur="2000" fill="hold"/>
                                        <p:tgtEl>
                                          <p:spTgt spid="19"/>
                                        </p:tgtEl>
                                        <p:attrNameLst>
                                          <p:attrName>fill.type</p:attrName>
                                        </p:attrNameLst>
                                      </p:cBhvr>
                                      <p:to>
                                        <p:strVal val="solid"/>
                                      </p:to>
                                    </p:set>
                                    <p:set>
                                      <p:cBhvr>
                                        <p:cTn id="32" dur="2000" fill="hold"/>
                                        <p:tgtEl>
                                          <p:spTgt spid="19"/>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0"/>
                                        </p:tgtEl>
                                        <p:attrNameLst>
                                          <p:attrName>fillcolor</p:attrName>
                                        </p:attrNameLst>
                                      </p:cBhvr>
                                      <p:to>
                                        <a:srgbClr val="F6C026"/>
                                      </p:to>
                                    </p:animClr>
                                    <p:set>
                                      <p:cBhvr>
                                        <p:cTn id="37" dur="2000" fill="hold"/>
                                        <p:tgtEl>
                                          <p:spTgt spid="20"/>
                                        </p:tgtEl>
                                        <p:attrNameLst>
                                          <p:attrName>fill.type</p:attrName>
                                        </p:attrNameLst>
                                      </p:cBhvr>
                                      <p:to>
                                        <p:strVal val="solid"/>
                                      </p:to>
                                    </p:set>
                                    <p:set>
                                      <p:cBhvr>
                                        <p:cTn id="38" dur="2000" fill="hold"/>
                                        <p:tgtEl>
                                          <p:spTgt spid="20"/>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24"/>
                                        </p:tgtEl>
                                        <p:attrNameLst>
                                          <p:attrName>fillcolor</p:attrName>
                                        </p:attrNameLst>
                                      </p:cBhvr>
                                      <p:to>
                                        <a:srgbClr val="F6C026"/>
                                      </p:to>
                                    </p:animClr>
                                    <p:set>
                                      <p:cBhvr>
                                        <p:cTn id="43" dur="2000" fill="hold"/>
                                        <p:tgtEl>
                                          <p:spTgt spid="24"/>
                                        </p:tgtEl>
                                        <p:attrNameLst>
                                          <p:attrName>fill.type</p:attrName>
                                        </p:attrNameLst>
                                      </p:cBhvr>
                                      <p:to>
                                        <p:strVal val="solid"/>
                                      </p:to>
                                    </p:set>
                                    <p:set>
                                      <p:cBhvr>
                                        <p:cTn id="44" dur="2000" fill="hold"/>
                                        <p:tgtEl>
                                          <p:spTgt spid="24"/>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21"/>
                                        </p:tgtEl>
                                        <p:attrNameLst>
                                          <p:attrName>fillcolor</p:attrName>
                                        </p:attrNameLst>
                                      </p:cBhvr>
                                      <p:to>
                                        <a:srgbClr val="F6C026"/>
                                      </p:to>
                                    </p:animClr>
                                    <p:set>
                                      <p:cBhvr>
                                        <p:cTn id="49" dur="2000" fill="hold"/>
                                        <p:tgtEl>
                                          <p:spTgt spid="21"/>
                                        </p:tgtEl>
                                        <p:attrNameLst>
                                          <p:attrName>fill.type</p:attrName>
                                        </p:attrNameLst>
                                      </p:cBhvr>
                                      <p:to>
                                        <p:strVal val="solid"/>
                                      </p:to>
                                    </p:set>
                                    <p:set>
                                      <p:cBhvr>
                                        <p:cTn id="50" dur="2000" fill="hold"/>
                                        <p:tgtEl>
                                          <p:spTgt spid="21"/>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26"/>
                                        </p:tgtEl>
                                        <p:attrNameLst>
                                          <p:attrName>fillcolor</p:attrName>
                                        </p:attrNameLst>
                                      </p:cBhvr>
                                      <p:to>
                                        <a:srgbClr val="F6C026"/>
                                      </p:to>
                                    </p:animClr>
                                    <p:set>
                                      <p:cBhvr>
                                        <p:cTn id="55" dur="2000" fill="hold"/>
                                        <p:tgtEl>
                                          <p:spTgt spid="26"/>
                                        </p:tgtEl>
                                        <p:attrNameLst>
                                          <p:attrName>fill.type</p:attrName>
                                        </p:attrNameLst>
                                      </p:cBhvr>
                                      <p:to>
                                        <p:strVal val="solid"/>
                                      </p:to>
                                    </p:set>
                                    <p:set>
                                      <p:cBhvr>
                                        <p:cTn id="56" dur="2000" fill="hold"/>
                                        <p:tgtEl>
                                          <p:spTgt spid="26"/>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27"/>
                                        </p:tgtEl>
                                        <p:attrNameLst>
                                          <p:attrName>fillcolor</p:attrName>
                                        </p:attrNameLst>
                                      </p:cBhvr>
                                      <p:to>
                                        <a:srgbClr val="F6C026"/>
                                      </p:to>
                                    </p:animClr>
                                    <p:set>
                                      <p:cBhvr>
                                        <p:cTn id="61" dur="2000" fill="hold"/>
                                        <p:tgtEl>
                                          <p:spTgt spid="27"/>
                                        </p:tgtEl>
                                        <p:attrNameLst>
                                          <p:attrName>fill.type</p:attrName>
                                        </p:attrNameLst>
                                      </p:cBhvr>
                                      <p:to>
                                        <p:strVal val="solid"/>
                                      </p:to>
                                    </p:set>
                                    <p:set>
                                      <p:cBhvr>
                                        <p:cTn id="62" dur="2000" fill="hold"/>
                                        <p:tgtEl>
                                          <p:spTgt spid="27"/>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25"/>
                                        </p:tgtEl>
                                        <p:attrNameLst>
                                          <p:attrName>fillcolor</p:attrName>
                                        </p:attrNameLst>
                                      </p:cBhvr>
                                      <p:to>
                                        <a:srgbClr val="F6C026"/>
                                      </p:to>
                                    </p:animClr>
                                    <p:set>
                                      <p:cBhvr>
                                        <p:cTn id="67" dur="2000" fill="hold"/>
                                        <p:tgtEl>
                                          <p:spTgt spid="25"/>
                                        </p:tgtEl>
                                        <p:attrNameLst>
                                          <p:attrName>fill.type</p:attrName>
                                        </p:attrNameLst>
                                      </p:cBhvr>
                                      <p:to>
                                        <p:strVal val="solid"/>
                                      </p:to>
                                    </p:set>
                                    <p:set>
                                      <p:cBhvr>
                                        <p:cTn id="68" dur="2000" fill="hold"/>
                                        <p:tgtEl>
                                          <p:spTgt spid="25"/>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28"/>
                                        </p:tgtEl>
                                        <p:attrNameLst>
                                          <p:attrName>fillcolor</p:attrName>
                                        </p:attrNameLst>
                                      </p:cBhvr>
                                      <p:to>
                                        <a:srgbClr val="F6C026"/>
                                      </p:to>
                                    </p:animClr>
                                    <p:set>
                                      <p:cBhvr>
                                        <p:cTn id="73" dur="2000" fill="hold"/>
                                        <p:tgtEl>
                                          <p:spTgt spid="28"/>
                                        </p:tgtEl>
                                        <p:attrNameLst>
                                          <p:attrName>fill.type</p:attrName>
                                        </p:attrNameLst>
                                      </p:cBhvr>
                                      <p:to>
                                        <p:strVal val="solid"/>
                                      </p:to>
                                    </p:set>
                                    <p:set>
                                      <p:cBhvr>
                                        <p:cTn id="74" dur="2000" fill="hold"/>
                                        <p:tgtEl>
                                          <p:spTgt spid="28"/>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30"/>
                                        </p:tgtEl>
                                        <p:attrNameLst>
                                          <p:attrName>fillcolor</p:attrName>
                                        </p:attrNameLst>
                                      </p:cBhvr>
                                      <p:to>
                                        <a:srgbClr val="F6C026"/>
                                      </p:to>
                                    </p:animClr>
                                    <p:set>
                                      <p:cBhvr>
                                        <p:cTn id="79" dur="2000" fill="hold"/>
                                        <p:tgtEl>
                                          <p:spTgt spid="30"/>
                                        </p:tgtEl>
                                        <p:attrNameLst>
                                          <p:attrName>fill.type</p:attrName>
                                        </p:attrNameLst>
                                      </p:cBhvr>
                                      <p:to>
                                        <p:strVal val="solid"/>
                                      </p:to>
                                    </p:set>
                                    <p:set>
                                      <p:cBhvr>
                                        <p:cTn id="80" dur="2000" fill="hold"/>
                                        <p:tgtEl>
                                          <p:spTgt spid="30"/>
                                        </p:tgtEl>
                                        <p:attrNameLst>
                                          <p:attrName>fill.on</p:attrName>
                                        </p:attrNameLst>
                                      </p:cBhvr>
                                      <p:to>
                                        <p:strVal val="true"/>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32"/>
                                        </p:tgtEl>
                                        <p:attrNameLst>
                                          <p:attrName>fillcolor</p:attrName>
                                        </p:attrNameLst>
                                      </p:cBhvr>
                                      <p:to>
                                        <a:srgbClr val="F6C026"/>
                                      </p:to>
                                    </p:animClr>
                                    <p:set>
                                      <p:cBhvr>
                                        <p:cTn id="85" dur="2000" fill="hold"/>
                                        <p:tgtEl>
                                          <p:spTgt spid="32"/>
                                        </p:tgtEl>
                                        <p:attrNameLst>
                                          <p:attrName>fill.type</p:attrName>
                                        </p:attrNameLst>
                                      </p:cBhvr>
                                      <p:to>
                                        <p:strVal val="solid"/>
                                      </p:to>
                                    </p:set>
                                    <p:set>
                                      <p:cBhvr>
                                        <p:cTn id="86" dur="2000" fill="hold"/>
                                        <p:tgtEl>
                                          <p:spTgt spid="32"/>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33"/>
                                        </p:tgtEl>
                                        <p:attrNameLst>
                                          <p:attrName>fillcolor</p:attrName>
                                        </p:attrNameLst>
                                      </p:cBhvr>
                                      <p:to>
                                        <a:srgbClr val="F6C026"/>
                                      </p:to>
                                    </p:animClr>
                                    <p:set>
                                      <p:cBhvr>
                                        <p:cTn id="91" dur="2000" fill="hold"/>
                                        <p:tgtEl>
                                          <p:spTgt spid="33"/>
                                        </p:tgtEl>
                                        <p:attrNameLst>
                                          <p:attrName>fill.type</p:attrName>
                                        </p:attrNameLst>
                                      </p:cBhvr>
                                      <p:to>
                                        <p:strVal val="solid"/>
                                      </p:to>
                                    </p:set>
                                    <p:set>
                                      <p:cBhvr>
                                        <p:cTn id="92" dur="2000" fill="hold"/>
                                        <p:tgtEl>
                                          <p:spTgt spid="33"/>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mph" presetSubtype="2" fill="hold" nodeType="clickEffect">
                                  <p:stCondLst>
                                    <p:cond delay="0"/>
                                  </p:stCondLst>
                                  <p:childTnLst>
                                    <p:animClr clrSpc="rgb" dir="cw">
                                      <p:cBhvr>
                                        <p:cTn id="96" dur="2000" fill="hold"/>
                                        <p:tgtEl>
                                          <p:spTgt spid="34"/>
                                        </p:tgtEl>
                                        <p:attrNameLst>
                                          <p:attrName>fillcolor</p:attrName>
                                        </p:attrNameLst>
                                      </p:cBhvr>
                                      <p:to>
                                        <a:srgbClr val="F6C026"/>
                                      </p:to>
                                    </p:animClr>
                                    <p:set>
                                      <p:cBhvr>
                                        <p:cTn id="97" dur="2000" fill="hold"/>
                                        <p:tgtEl>
                                          <p:spTgt spid="34"/>
                                        </p:tgtEl>
                                        <p:attrNameLst>
                                          <p:attrName>fill.type</p:attrName>
                                        </p:attrNameLst>
                                      </p:cBhvr>
                                      <p:to>
                                        <p:strVal val="solid"/>
                                      </p:to>
                                    </p:set>
                                    <p:set>
                                      <p:cBhvr>
                                        <p:cTn id="98" dur="2000" fill="hold"/>
                                        <p:tgtEl>
                                          <p:spTgt spid="34"/>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35"/>
                                        </p:tgtEl>
                                        <p:attrNameLst>
                                          <p:attrName>fillcolor</p:attrName>
                                        </p:attrNameLst>
                                      </p:cBhvr>
                                      <p:to>
                                        <a:srgbClr val="F6C026"/>
                                      </p:to>
                                    </p:animClr>
                                    <p:set>
                                      <p:cBhvr>
                                        <p:cTn id="103" dur="2000" fill="hold"/>
                                        <p:tgtEl>
                                          <p:spTgt spid="35"/>
                                        </p:tgtEl>
                                        <p:attrNameLst>
                                          <p:attrName>fill.type</p:attrName>
                                        </p:attrNameLst>
                                      </p:cBhvr>
                                      <p:to>
                                        <p:strVal val="solid"/>
                                      </p:to>
                                    </p:set>
                                    <p:set>
                                      <p:cBhvr>
                                        <p:cTn id="104" dur="2000" fill="hold"/>
                                        <p:tgtEl>
                                          <p:spTgt spid="35"/>
                                        </p:tgtEl>
                                        <p:attrNameLst>
                                          <p:attrName>fill.on</p:attrName>
                                        </p:attrNameLst>
                                      </p:cBhvr>
                                      <p:to>
                                        <p:strVal val="true"/>
                                      </p:to>
                                    </p:set>
                                  </p:childTnLst>
                                </p:cTn>
                              </p:par>
                            </p:childTnLst>
                          </p:cTn>
                        </p:par>
                      </p:childTnLst>
                    </p:cTn>
                  </p:par>
                  <p:par>
                    <p:cTn id="105" fill="hold">
                      <p:stCondLst>
                        <p:cond delay="indefinite"/>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36"/>
                                        </p:tgtEl>
                                        <p:attrNameLst>
                                          <p:attrName>fillcolor</p:attrName>
                                        </p:attrNameLst>
                                      </p:cBhvr>
                                      <p:to>
                                        <a:srgbClr val="F6C026"/>
                                      </p:to>
                                    </p:animClr>
                                    <p:set>
                                      <p:cBhvr>
                                        <p:cTn id="109" dur="2000" fill="hold"/>
                                        <p:tgtEl>
                                          <p:spTgt spid="36"/>
                                        </p:tgtEl>
                                        <p:attrNameLst>
                                          <p:attrName>fill.type</p:attrName>
                                        </p:attrNameLst>
                                      </p:cBhvr>
                                      <p:to>
                                        <p:strVal val="solid"/>
                                      </p:to>
                                    </p:set>
                                    <p:set>
                                      <p:cBhvr>
                                        <p:cTn id="110" dur="2000" fill="hold"/>
                                        <p:tgtEl>
                                          <p:spTgt spid="36"/>
                                        </p:tgtEl>
                                        <p:attrNameLst>
                                          <p:attrName>fill.on</p:attrName>
                                        </p:attrNameLst>
                                      </p:cBhvr>
                                      <p:to>
                                        <p:strVal val="true"/>
                                      </p:to>
                                    </p:set>
                                  </p:childTnLst>
                                </p:cTn>
                              </p:par>
                            </p:childTnLst>
                          </p:cTn>
                        </p:par>
                      </p:childTnLst>
                    </p:cTn>
                  </p:par>
                  <p:par>
                    <p:cTn id="111" fill="hold">
                      <p:stCondLst>
                        <p:cond delay="indefinite"/>
                      </p:stCondLst>
                      <p:childTnLst>
                        <p:par>
                          <p:cTn id="112" fill="hold">
                            <p:stCondLst>
                              <p:cond delay="0"/>
                            </p:stCondLst>
                            <p:childTnLst>
                              <p:par>
                                <p:cTn id="113" presetID="1" presetClass="emph" presetSubtype="2" fill="hold" nodeType="clickEffect">
                                  <p:stCondLst>
                                    <p:cond delay="0"/>
                                  </p:stCondLst>
                                  <p:childTnLst>
                                    <p:animClr clrSpc="rgb" dir="cw">
                                      <p:cBhvr>
                                        <p:cTn id="114" dur="2000" fill="hold"/>
                                        <p:tgtEl>
                                          <p:spTgt spid="37"/>
                                        </p:tgtEl>
                                        <p:attrNameLst>
                                          <p:attrName>fillcolor</p:attrName>
                                        </p:attrNameLst>
                                      </p:cBhvr>
                                      <p:to>
                                        <a:srgbClr val="F6C026"/>
                                      </p:to>
                                    </p:animClr>
                                    <p:set>
                                      <p:cBhvr>
                                        <p:cTn id="115" dur="2000" fill="hold"/>
                                        <p:tgtEl>
                                          <p:spTgt spid="37"/>
                                        </p:tgtEl>
                                        <p:attrNameLst>
                                          <p:attrName>fill.type</p:attrName>
                                        </p:attrNameLst>
                                      </p:cBhvr>
                                      <p:to>
                                        <p:strVal val="solid"/>
                                      </p:to>
                                    </p:set>
                                    <p:set>
                                      <p:cBhvr>
                                        <p:cTn id="116" dur="2000" fill="hold"/>
                                        <p:tgtEl>
                                          <p:spTgt spid="37"/>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38"/>
                                        </p:tgtEl>
                                        <p:attrNameLst>
                                          <p:attrName>fillcolor</p:attrName>
                                        </p:attrNameLst>
                                      </p:cBhvr>
                                      <p:to>
                                        <a:srgbClr val="F6C026"/>
                                      </p:to>
                                    </p:animClr>
                                    <p:set>
                                      <p:cBhvr>
                                        <p:cTn id="121" dur="2000" fill="hold"/>
                                        <p:tgtEl>
                                          <p:spTgt spid="38"/>
                                        </p:tgtEl>
                                        <p:attrNameLst>
                                          <p:attrName>fill.type</p:attrName>
                                        </p:attrNameLst>
                                      </p:cBhvr>
                                      <p:to>
                                        <p:strVal val="solid"/>
                                      </p:to>
                                    </p:set>
                                    <p:set>
                                      <p:cBhvr>
                                        <p:cTn id="122" dur="2000" fill="hold"/>
                                        <p:tgtEl>
                                          <p:spTgt spid="38"/>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39"/>
                                        </p:tgtEl>
                                        <p:attrNameLst>
                                          <p:attrName>fillcolor</p:attrName>
                                        </p:attrNameLst>
                                      </p:cBhvr>
                                      <p:to>
                                        <a:srgbClr val="F6C026"/>
                                      </p:to>
                                    </p:animClr>
                                    <p:set>
                                      <p:cBhvr>
                                        <p:cTn id="127" dur="2000" fill="hold"/>
                                        <p:tgtEl>
                                          <p:spTgt spid="39"/>
                                        </p:tgtEl>
                                        <p:attrNameLst>
                                          <p:attrName>fill.type</p:attrName>
                                        </p:attrNameLst>
                                      </p:cBhvr>
                                      <p:to>
                                        <p:strVal val="solid"/>
                                      </p:to>
                                    </p:set>
                                    <p:set>
                                      <p:cBhvr>
                                        <p:cTn id="128" dur="2000" fill="hold"/>
                                        <p:tgtEl>
                                          <p:spTgt spid="39"/>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mph" presetSubtype="2" fill="hold" nodeType="clickEffect">
                                  <p:stCondLst>
                                    <p:cond delay="0"/>
                                  </p:stCondLst>
                                  <p:childTnLst>
                                    <p:animClr clrSpc="rgb" dir="cw">
                                      <p:cBhvr>
                                        <p:cTn id="132" dur="2000" fill="hold"/>
                                        <p:tgtEl>
                                          <p:spTgt spid="40"/>
                                        </p:tgtEl>
                                        <p:attrNameLst>
                                          <p:attrName>fillcolor</p:attrName>
                                        </p:attrNameLst>
                                      </p:cBhvr>
                                      <p:to>
                                        <a:srgbClr val="F6C026"/>
                                      </p:to>
                                    </p:animClr>
                                    <p:set>
                                      <p:cBhvr>
                                        <p:cTn id="133" dur="2000" fill="hold"/>
                                        <p:tgtEl>
                                          <p:spTgt spid="40"/>
                                        </p:tgtEl>
                                        <p:attrNameLst>
                                          <p:attrName>fill.type</p:attrName>
                                        </p:attrNameLst>
                                      </p:cBhvr>
                                      <p:to>
                                        <p:strVal val="solid"/>
                                      </p:to>
                                    </p:set>
                                    <p:set>
                                      <p:cBhvr>
                                        <p:cTn id="134" dur="2000" fill="hold"/>
                                        <p:tgtEl>
                                          <p:spTgt spid="40"/>
                                        </p:tgtEl>
                                        <p:attrNameLst>
                                          <p:attrName>fill.on</p:attrName>
                                        </p:attrNameLst>
                                      </p:cBhvr>
                                      <p:to>
                                        <p:strVal val="true"/>
                                      </p:to>
                                    </p:set>
                                  </p:childTnLst>
                                </p:cTn>
                              </p:par>
                            </p:childTnLst>
                          </p:cTn>
                        </p:par>
                      </p:childTnLst>
                    </p:cTn>
                  </p:par>
                  <p:par>
                    <p:cTn id="135" fill="hold">
                      <p:stCondLst>
                        <p:cond delay="indefinite"/>
                      </p:stCondLst>
                      <p:childTnLst>
                        <p:par>
                          <p:cTn id="136" fill="hold">
                            <p:stCondLst>
                              <p:cond delay="0"/>
                            </p:stCondLst>
                            <p:childTnLst>
                              <p:par>
                                <p:cTn id="137" presetID="1" presetClass="emph" presetSubtype="2" fill="hold" nodeType="clickEffect">
                                  <p:stCondLst>
                                    <p:cond delay="0"/>
                                  </p:stCondLst>
                                  <p:childTnLst>
                                    <p:animClr clrSpc="rgb" dir="cw">
                                      <p:cBhvr>
                                        <p:cTn id="138" dur="2000" fill="hold"/>
                                        <p:tgtEl>
                                          <p:spTgt spid="41"/>
                                        </p:tgtEl>
                                        <p:attrNameLst>
                                          <p:attrName>fillcolor</p:attrName>
                                        </p:attrNameLst>
                                      </p:cBhvr>
                                      <p:to>
                                        <a:srgbClr val="F6C026"/>
                                      </p:to>
                                    </p:animClr>
                                    <p:set>
                                      <p:cBhvr>
                                        <p:cTn id="139" dur="2000" fill="hold"/>
                                        <p:tgtEl>
                                          <p:spTgt spid="41"/>
                                        </p:tgtEl>
                                        <p:attrNameLst>
                                          <p:attrName>fill.type</p:attrName>
                                        </p:attrNameLst>
                                      </p:cBhvr>
                                      <p:to>
                                        <p:strVal val="solid"/>
                                      </p:to>
                                    </p:set>
                                    <p:set>
                                      <p:cBhvr>
                                        <p:cTn id="140" dur="2000" fill="hold"/>
                                        <p:tgtEl>
                                          <p:spTgt spid="41"/>
                                        </p:tgtEl>
                                        <p:attrNameLst>
                                          <p:attrName>fill.on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1" presetClass="emph" presetSubtype="2" fill="hold" nodeType="clickEffect">
                                  <p:stCondLst>
                                    <p:cond delay="0"/>
                                  </p:stCondLst>
                                  <p:childTnLst>
                                    <p:animClr clrSpc="rgb" dir="cw">
                                      <p:cBhvr>
                                        <p:cTn id="144" dur="2000" fill="hold"/>
                                        <p:tgtEl>
                                          <p:spTgt spid="42"/>
                                        </p:tgtEl>
                                        <p:attrNameLst>
                                          <p:attrName>fillcolor</p:attrName>
                                        </p:attrNameLst>
                                      </p:cBhvr>
                                      <p:to>
                                        <a:srgbClr val="F6C026"/>
                                      </p:to>
                                    </p:animClr>
                                    <p:set>
                                      <p:cBhvr>
                                        <p:cTn id="145" dur="2000" fill="hold"/>
                                        <p:tgtEl>
                                          <p:spTgt spid="42"/>
                                        </p:tgtEl>
                                        <p:attrNameLst>
                                          <p:attrName>fill.type</p:attrName>
                                        </p:attrNameLst>
                                      </p:cBhvr>
                                      <p:to>
                                        <p:strVal val="solid"/>
                                      </p:to>
                                    </p:set>
                                    <p:set>
                                      <p:cBhvr>
                                        <p:cTn id="146" dur="2000" fill="hold"/>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7" restart="whenNotActive" fill="hold" evtFilter="cancelBubble" nodeType="interactiveSeq">
                <p:stCondLst>
                  <p:cond evt="onClick" delay="0">
                    <p:tgtEl>
                      <p:spTgt spid="15"/>
                    </p:tgtEl>
                  </p:cond>
                </p:stCondLst>
                <p:endSync evt="end" delay="0">
                  <p:rtn val="all"/>
                </p:endSync>
                <p:childTnLst>
                  <p:par>
                    <p:cTn id="148" fill="hold">
                      <p:stCondLst>
                        <p:cond delay="0"/>
                      </p:stCondLst>
                      <p:childTnLst>
                        <p:par>
                          <p:cTn id="149" fill="hold">
                            <p:stCondLst>
                              <p:cond delay="0"/>
                            </p:stCondLst>
                            <p:childTnLst>
                              <p:par>
                                <p:cTn id="150" presetID="12" presetClass="exit" presetSubtype="4" fill="hold" nodeType="afterEffect">
                                  <p:stCondLst>
                                    <p:cond delay="0"/>
                                  </p:stCondLst>
                                  <p:childTnLst>
                                    <p:animEffect transition="out" filter="slide(fromBottom)">
                                      <p:cBhvr>
                                        <p:cTn id="151" dur="20000"/>
                                        <p:tgtEl>
                                          <p:spTgt spid="7"/>
                                        </p:tgtEl>
                                      </p:cBhvr>
                                    </p:animEffect>
                                    <p:set>
                                      <p:cBhvr>
                                        <p:cTn id="152"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TextBox 1">
            <a:extLst>
              <a:ext uri="{FF2B5EF4-FFF2-40B4-BE49-F238E27FC236}">
                <a16:creationId xmlns:a16="http://schemas.microsoft.com/office/drawing/2014/main" id="{FCF3C6B6-AE41-AB42-BB74-8273B0888DBA}"/>
              </a:ext>
            </a:extLst>
          </p:cNvPr>
          <p:cNvSpPr txBox="1"/>
          <p:nvPr/>
        </p:nvSpPr>
        <p:spPr>
          <a:xfrm>
            <a:off x="1334573" y="1566685"/>
            <a:ext cx="57086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Mein Spitzer spitzt Stifte spielend spitz.</a:t>
            </a:r>
          </a:p>
        </p:txBody>
      </p:sp>
      <p:sp>
        <p:nvSpPr>
          <p:cNvPr id="16" name="TextBox 15">
            <a:extLst>
              <a:ext uri="{FF2B5EF4-FFF2-40B4-BE49-F238E27FC236}">
                <a16:creationId xmlns:a16="http://schemas.microsoft.com/office/drawing/2014/main" id="{2B20E64D-3DC6-0E4E-851A-BEA9CD99DB23}"/>
              </a:ext>
            </a:extLst>
          </p:cNvPr>
          <p:cNvSpPr txBox="1"/>
          <p:nvPr/>
        </p:nvSpPr>
        <p:spPr>
          <a:xfrm>
            <a:off x="702660" y="3141103"/>
            <a:ext cx="932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Schnecken erschrecken, wenn sie an Schnecken schlecken.</a:t>
            </a:r>
          </a:p>
        </p:txBody>
      </p:sp>
      <p:sp>
        <p:nvSpPr>
          <p:cNvPr id="18" name="TextBox 17">
            <a:extLst>
              <a:ext uri="{FF2B5EF4-FFF2-40B4-BE49-F238E27FC236}">
                <a16:creationId xmlns:a16="http://schemas.microsoft.com/office/drawing/2014/main" id="{931820FF-95CD-A54B-A0D3-489DCB0B862E}"/>
              </a:ext>
            </a:extLst>
          </p:cNvPr>
          <p:cNvSpPr txBox="1"/>
          <p:nvPr/>
        </p:nvSpPr>
        <p:spPr>
          <a:xfrm>
            <a:off x="1321593" y="4558150"/>
            <a:ext cx="570380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Schneiders Schere schneidet scharf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scharf schneidet Schneiders Schere.</a:t>
            </a:r>
          </a:p>
        </p:txBody>
      </p:sp>
      <p:sp>
        <p:nvSpPr>
          <p:cNvPr id="19" name="TextBox 18">
            <a:extLst>
              <a:ext uri="{FF2B5EF4-FFF2-40B4-BE49-F238E27FC236}">
                <a16:creationId xmlns:a16="http://schemas.microsoft.com/office/drawing/2014/main" id="{1D2B0D26-6A6D-484D-A1CF-9E4EEDA6BDE6}"/>
              </a:ext>
            </a:extLst>
          </p:cNvPr>
          <p:cNvSpPr txBox="1"/>
          <p:nvPr/>
        </p:nvSpPr>
        <p:spPr>
          <a:xfrm>
            <a:off x="1324797" y="5376195"/>
            <a:ext cx="69237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Schneider’s scissors cut sharply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sharply (is how) Schneider’s scissors cut</a:t>
            </a:r>
          </a:p>
        </p:txBody>
      </p:sp>
      <p:sp>
        <p:nvSpPr>
          <p:cNvPr id="20" name="TextBox 19">
            <a:extLst>
              <a:ext uri="{FF2B5EF4-FFF2-40B4-BE49-F238E27FC236}">
                <a16:creationId xmlns:a16="http://schemas.microsoft.com/office/drawing/2014/main" id="{3F670544-079D-E74A-B67B-5FF9113B3058}"/>
              </a:ext>
            </a:extLst>
          </p:cNvPr>
          <p:cNvSpPr txBox="1"/>
          <p:nvPr/>
        </p:nvSpPr>
        <p:spPr>
          <a:xfrm>
            <a:off x="1334573" y="2044650"/>
            <a:ext cx="61526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sharpener sharpens pencils effortlessly sharp.</a:t>
            </a:r>
          </a:p>
        </p:txBody>
      </p:sp>
      <p:sp>
        <p:nvSpPr>
          <p:cNvPr id="21" name="TextBox 20">
            <a:extLst>
              <a:ext uri="{FF2B5EF4-FFF2-40B4-BE49-F238E27FC236}">
                <a16:creationId xmlns:a16="http://schemas.microsoft.com/office/drawing/2014/main" id="{48A991B2-68BF-A448-ACAB-E63B32CE6961}"/>
              </a:ext>
            </a:extLst>
          </p:cNvPr>
          <p:cNvSpPr txBox="1"/>
          <p:nvPr/>
        </p:nvSpPr>
        <p:spPr>
          <a:xfrm>
            <a:off x="717417" y="3588135"/>
            <a:ext cx="50722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Snails are startled, when they lick snails.</a:t>
            </a:r>
          </a:p>
        </p:txBody>
      </p:sp>
      <p:pic>
        <p:nvPicPr>
          <p:cNvPr id="23" name="Picture 22" descr="A close up of a logo&#10;&#10;Description automatically generated">
            <a:extLst>
              <a:ext uri="{FF2B5EF4-FFF2-40B4-BE49-F238E27FC236}">
                <a16:creationId xmlns:a16="http://schemas.microsoft.com/office/drawing/2014/main" id="{4ADCE5EF-A2FF-F245-B14D-41A21DB4EC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1632" y="3606090"/>
            <a:ext cx="1113404" cy="1113404"/>
          </a:xfrm>
          <a:prstGeom prst="rect">
            <a:avLst/>
          </a:prstGeom>
        </p:spPr>
      </p:pic>
      <p:pic>
        <p:nvPicPr>
          <p:cNvPr id="25" name="Picture 24" descr="A picture containing graphical user interface&#10;&#10;Description automatically generated">
            <a:extLst>
              <a:ext uri="{FF2B5EF4-FFF2-40B4-BE49-F238E27FC236}">
                <a16:creationId xmlns:a16="http://schemas.microsoft.com/office/drawing/2014/main" id="{9CB3BE75-8764-8845-BA92-5970C715C7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303504">
            <a:off x="8297875" y="2086952"/>
            <a:ext cx="1140930" cy="570465"/>
          </a:xfrm>
          <a:prstGeom prst="rect">
            <a:avLst/>
          </a:prstGeom>
        </p:spPr>
      </p:pic>
      <p:pic>
        <p:nvPicPr>
          <p:cNvPr id="27" name="Picture 26" descr="A picture containing schematic&#10;&#10;Description automatically generated">
            <a:extLst>
              <a:ext uri="{FF2B5EF4-FFF2-40B4-BE49-F238E27FC236}">
                <a16:creationId xmlns:a16="http://schemas.microsoft.com/office/drawing/2014/main" id="{DCB5D45E-EA14-5C47-BA4C-5AC6DFE9B1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737179" y="1352453"/>
            <a:ext cx="588062" cy="730268"/>
          </a:xfrm>
          <a:prstGeom prst="rect">
            <a:avLst/>
          </a:prstGeom>
        </p:spPr>
      </p:pic>
      <p:pic>
        <p:nvPicPr>
          <p:cNvPr id="29" name="Picture 28" descr="A pair of scissors&#10;&#10;Description automatically generated">
            <a:extLst>
              <a:ext uri="{FF2B5EF4-FFF2-40B4-BE49-F238E27FC236}">
                <a16:creationId xmlns:a16="http://schemas.microsoft.com/office/drawing/2014/main" id="{730564EF-EDE1-C448-B6D0-1B6EEC0929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9037" y="5083527"/>
            <a:ext cx="1467551" cy="765878"/>
          </a:xfrm>
          <a:prstGeom prst="rect">
            <a:avLst/>
          </a:prstGeom>
        </p:spPr>
      </p:pic>
      <p:sp>
        <p:nvSpPr>
          <p:cNvPr id="30" name="Action Button: Custom 16">
            <a:hlinkClick r:id="" action="ppaction://noaction" highlightClick="1">
              <a:snd r:embed="rId9" name="16. 1.wav"/>
            </a:hlinkClick>
            <a:extLst>
              <a:ext uri="{FF2B5EF4-FFF2-40B4-BE49-F238E27FC236}">
                <a16:creationId xmlns:a16="http://schemas.microsoft.com/office/drawing/2014/main" id="{2540D8A9-FDA0-0E48-B1BC-FF785372A8AD}"/>
              </a:ext>
            </a:extLst>
          </p:cNvPr>
          <p:cNvSpPr/>
          <p:nvPr/>
        </p:nvSpPr>
        <p:spPr>
          <a:xfrm>
            <a:off x="790616" y="18493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10" name="16. 2.wav"/>
            </a:hlinkClick>
            <a:extLst>
              <a:ext uri="{FF2B5EF4-FFF2-40B4-BE49-F238E27FC236}">
                <a16:creationId xmlns:a16="http://schemas.microsoft.com/office/drawing/2014/main" id="{2874007F-9E3E-734E-8C55-04E515D925A2}"/>
              </a:ext>
            </a:extLst>
          </p:cNvPr>
          <p:cNvSpPr/>
          <p:nvPr/>
        </p:nvSpPr>
        <p:spPr>
          <a:xfrm>
            <a:off x="139206" y="332055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11" name="16. 3.wav"/>
            </a:hlinkClick>
            <a:extLst>
              <a:ext uri="{FF2B5EF4-FFF2-40B4-BE49-F238E27FC236}">
                <a16:creationId xmlns:a16="http://schemas.microsoft.com/office/drawing/2014/main" id="{57DE17EF-A01A-D74D-9170-A6BEA59C1D6B}"/>
              </a:ext>
            </a:extLst>
          </p:cNvPr>
          <p:cNvSpPr/>
          <p:nvPr/>
        </p:nvSpPr>
        <p:spPr>
          <a:xfrm>
            <a:off x="790616" y="51781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1322028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7"/>
                                        </p:tgtEl>
                                      </p:cBhvr>
                                    </p:animEffect>
                                    <p:set>
                                      <p:cBhvr>
                                        <p:cTn id="7"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sp</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Y9 T3.1 </a:t>
            </a: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Week </a:t>
            </a:r>
            <a:r>
              <a:rPr lang="en-US" sz="5400" dirty="0">
                <a:solidFill>
                  <a:srgbClr val="4472C4">
                    <a:lumMod val="50000"/>
                  </a:srgbClr>
                </a:solidFill>
                <a:latin typeface="Century Gothic" panose="020F0302020204030204"/>
              </a:rPr>
              <a:t>2</a:t>
            </a: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Slides 2; 17</a:t>
            </a:r>
          </a:p>
        </p:txBody>
      </p:sp>
    </p:spTree>
    <p:extLst>
      <p:ext uri="{BB962C8B-B14F-4D97-AF65-F5344CB8AC3E}">
        <p14:creationId xmlns:p14="http://schemas.microsoft.com/office/powerpoint/2010/main" val="298902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331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 [</a:t>
            </a:r>
            <a:r>
              <a:rPr lang="en-GB" sz="3600" b="1" dirty="0" err="1">
                <a:solidFill>
                  <a:schemeClr val="bg1"/>
                </a:solidFill>
              </a:rPr>
              <a:t>sp</a:t>
            </a:r>
            <a:r>
              <a:rPr lang="en-GB" sz="3600" b="1" dirty="0">
                <a:solidFill>
                  <a:schemeClr val="bg1"/>
                </a:solidFill>
              </a:rPr>
              <a:t> [</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1026" name="Picture 2" descr="Liechtenstein, Country, Europe, Flag, Borders, Map">
            <a:extLst>
              <a:ext uri="{FF2B5EF4-FFF2-40B4-BE49-F238E27FC236}">
                <a16:creationId xmlns:a16="http://schemas.microsoft.com/office/drawing/2014/main" id="{0AAEB610-FF8E-4AAD-8B79-F3642EF144D8}"/>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115362" y="5648145"/>
            <a:ext cx="380746" cy="692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rmany, Flag, Map, Europe, Nation">
            <a:extLst>
              <a:ext uri="{FF2B5EF4-FFF2-40B4-BE49-F238E27FC236}">
                <a16:creationId xmlns:a16="http://schemas.microsoft.com/office/drawing/2014/main" id="{D617E28B-306A-450B-9F35-B6A73BC26173}"/>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434330" y="1258929"/>
            <a:ext cx="2925100" cy="4174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stria, Country, Europe, Flag, Borders, Map, Nation">
            <a:extLst>
              <a:ext uri="{FF2B5EF4-FFF2-40B4-BE49-F238E27FC236}">
                <a16:creationId xmlns:a16="http://schemas.microsoft.com/office/drawing/2014/main" id="{B5FDD9EF-1175-4160-800F-77E3072FD4CA}"/>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5441347" y="4707729"/>
            <a:ext cx="3327104" cy="170854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EB9F98B-EEEF-4D9B-966B-330575CB404B}"/>
              </a:ext>
            </a:extLst>
          </p:cNvPr>
          <p:cNvSpPr/>
          <p:nvPr/>
        </p:nvSpPr>
        <p:spPr>
          <a:xfrm>
            <a:off x="6572669" y="262971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4D9E6C5-B927-402C-9249-A8A8EF20E80E}"/>
              </a:ext>
            </a:extLst>
          </p:cNvPr>
          <p:cNvSpPr/>
          <p:nvPr/>
        </p:nvSpPr>
        <p:spPr>
          <a:xfrm>
            <a:off x="6459209" y="2995688"/>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B0629C7-FD47-4764-A214-4EB2D19B08B1}"/>
              </a:ext>
            </a:extLst>
          </p:cNvPr>
          <p:cNvSpPr/>
          <p:nvPr/>
        </p:nvSpPr>
        <p:spPr>
          <a:xfrm>
            <a:off x="6215250" y="331041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821DD10-BA82-4FDA-B7A8-A9998157EB8E}"/>
              </a:ext>
            </a:extLst>
          </p:cNvPr>
          <p:cNvSpPr/>
          <p:nvPr/>
        </p:nvSpPr>
        <p:spPr>
          <a:xfrm>
            <a:off x="5950663" y="3746079"/>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6B4FB15-735F-4E1E-9811-1659ED2F780A}"/>
              </a:ext>
            </a:extLst>
          </p:cNvPr>
          <p:cNvSpPr/>
          <p:nvPr/>
        </p:nvSpPr>
        <p:spPr>
          <a:xfrm>
            <a:off x="6112161" y="406170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F7DD694-A61E-4268-91F9-E866DDC5864C}"/>
              </a:ext>
            </a:extLst>
          </p:cNvPr>
          <p:cNvSpPr/>
          <p:nvPr/>
        </p:nvSpPr>
        <p:spPr>
          <a:xfrm>
            <a:off x="6318935" y="434506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2588D99-0556-4FAA-8185-8F59082C8AD7}"/>
              </a:ext>
            </a:extLst>
          </p:cNvPr>
          <p:cNvSpPr/>
          <p:nvPr/>
        </p:nvSpPr>
        <p:spPr>
          <a:xfrm>
            <a:off x="6491349" y="467131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70CCB31-CEE4-43E6-B48E-9E1E91758A3D}"/>
              </a:ext>
            </a:extLst>
          </p:cNvPr>
          <p:cNvSpPr/>
          <p:nvPr/>
        </p:nvSpPr>
        <p:spPr>
          <a:xfrm>
            <a:off x="6386871" y="497768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979B9BF-7363-4876-A7C1-1A9B5F2AEFE5}"/>
              </a:ext>
            </a:extLst>
          </p:cNvPr>
          <p:cNvSpPr/>
          <p:nvPr/>
        </p:nvSpPr>
        <p:spPr>
          <a:xfrm>
            <a:off x="6282839" y="5391015"/>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8072BBB-66A6-477A-A998-FCE601F8A195}"/>
              </a:ext>
            </a:extLst>
          </p:cNvPr>
          <p:cNvSpPr/>
          <p:nvPr/>
        </p:nvSpPr>
        <p:spPr>
          <a:xfrm>
            <a:off x="5680533" y="560854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2EADCBD-F095-4627-ABF3-09C7569FF0A2}"/>
              </a:ext>
            </a:extLst>
          </p:cNvPr>
          <p:cNvSpPr/>
          <p:nvPr/>
        </p:nvSpPr>
        <p:spPr>
          <a:xfrm>
            <a:off x="5205510" y="5875382"/>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4C119E0-5AFA-4648-845D-B6D3FB8BB3B1}"/>
              </a:ext>
            </a:extLst>
          </p:cNvPr>
          <p:cNvSpPr/>
          <p:nvPr/>
        </p:nvSpPr>
        <p:spPr>
          <a:xfrm>
            <a:off x="5209835" y="608323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CBC89980-EA5E-4109-8363-85DC715E4C39}"/>
              </a:ext>
            </a:extLst>
          </p:cNvPr>
          <p:cNvCxnSpPr>
            <a:cxnSpLocks/>
          </p:cNvCxnSpPr>
          <p:nvPr/>
        </p:nvCxnSpPr>
        <p:spPr>
          <a:xfrm>
            <a:off x="4577624" y="2741483"/>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DE911D-085B-4A08-ADCC-5ED4ADE2966F}"/>
              </a:ext>
            </a:extLst>
          </p:cNvPr>
          <p:cNvCxnSpPr>
            <a:cxnSpLocks/>
          </p:cNvCxnSpPr>
          <p:nvPr/>
        </p:nvCxnSpPr>
        <p:spPr>
          <a:xfrm>
            <a:off x="6653988" y="3126470"/>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FD9A63-1BE3-4BE1-87CD-7EF80AB47782}"/>
              </a:ext>
            </a:extLst>
          </p:cNvPr>
          <p:cNvCxnSpPr>
            <a:cxnSpLocks/>
          </p:cNvCxnSpPr>
          <p:nvPr/>
        </p:nvCxnSpPr>
        <p:spPr>
          <a:xfrm>
            <a:off x="4180914" y="3472249"/>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56C98C1-5F86-4724-BDFE-0A0DF0952A72}"/>
              </a:ext>
            </a:extLst>
          </p:cNvPr>
          <p:cNvCxnSpPr>
            <a:cxnSpLocks/>
          </p:cNvCxnSpPr>
          <p:nvPr/>
        </p:nvCxnSpPr>
        <p:spPr>
          <a:xfrm>
            <a:off x="6109614" y="3864748"/>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0AF168-A78E-4CD0-BC29-5247A7C7A647}"/>
              </a:ext>
            </a:extLst>
          </p:cNvPr>
          <p:cNvCxnSpPr>
            <a:cxnSpLocks/>
          </p:cNvCxnSpPr>
          <p:nvPr/>
        </p:nvCxnSpPr>
        <p:spPr>
          <a:xfrm>
            <a:off x="4111471" y="4222345"/>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C5535B-7253-48DE-AF24-26E7F197C515}"/>
              </a:ext>
            </a:extLst>
          </p:cNvPr>
          <p:cNvCxnSpPr>
            <a:cxnSpLocks/>
          </p:cNvCxnSpPr>
          <p:nvPr/>
        </p:nvCxnSpPr>
        <p:spPr>
          <a:xfrm>
            <a:off x="6496279" y="447016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509703-51C4-422F-9586-0B27BCB290AC}"/>
              </a:ext>
            </a:extLst>
          </p:cNvPr>
          <p:cNvCxnSpPr>
            <a:cxnSpLocks/>
          </p:cNvCxnSpPr>
          <p:nvPr/>
        </p:nvCxnSpPr>
        <p:spPr>
          <a:xfrm>
            <a:off x="4442789" y="475163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6A9BCD-703B-4342-AEAC-659E8C8A5550}"/>
              </a:ext>
            </a:extLst>
          </p:cNvPr>
          <p:cNvCxnSpPr>
            <a:cxnSpLocks/>
          </p:cNvCxnSpPr>
          <p:nvPr/>
        </p:nvCxnSpPr>
        <p:spPr>
          <a:xfrm>
            <a:off x="6572668" y="5083139"/>
            <a:ext cx="290340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DA8C41-0C55-4A32-A985-BD1E0863F0C1}"/>
              </a:ext>
            </a:extLst>
          </p:cNvPr>
          <p:cNvCxnSpPr>
            <a:cxnSpLocks/>
          </p:cNvCxnSpPr>
          <p:nvPr/>
        </p:nvCxnSpPr>
        <p:spPr>
          <a:xfrm>
            <a:off x="4253716" y="5492299"/>
            <a:ext cx="2007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CDD2225-0D87-4201-8DBC-69BC8DCB1B31}"/>
              </a:ext>
            </a:extLst>
          </p:cNvPr>
          <p:cNvCxnSpPr>
            <a:cxnSpLocks/>
          </p:cNvCxnSpPr>
          <p:nvPr/>
        </p:nvCxnSpPr>
        <p:spPr>
          <a:xfrm>
            <a:off x="5818455" y="5672859"/>
            <a:ext cx="281891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F6D34C-D12C-4698-976D-179CFFB008D1}"/>
              </a:ext>
            </a:extLst>
          </p:cNvPr>
          <p:cNvCxnSpPr>
            <a:cxnSpLocks/>
          </p:cNvCxnSpPr>
          <p:nvPr/>
        </p:nvCxnSpPr>
        <p:spPr>
          <a:xfrm>
            <a:off x="3197728" y="6007683"/>
            <a:ext cx="2007782"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6273CA3-5816-4785-A457-FCFEFE560A93}"/>
              </a:ext>
            </a:extLst>
          </p:cNvPr>
          <p:cNvCxnSpPr>
            <a:cxnSpLocks/>
          </p:cNvCxnSpPr>
          <p:nvPr/>
        </p:nvCxnSpPr>
        <p:spPr>
          <a:xfrm>
            <a:off x="5354860" y="6225580"/>
            <a:ext cx="3306910" cy="407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17C17ED-5275-45E1-968F-98EDF5E760EE}"/>
              </a:ext>
            </a:extLst>
          </p:cNvPr>
          <p:cNvSpPr txBox="1"/>
          <p:nvPr/>
        </p:nvSpPr>
        <p:spPr>
          <a:xfrm>
            <a:off x="2764759" y="2483266"/>
            <a:ext cx="2649722" cy="400110"/>
          </a:xfrm>
          <a:prstGeom prst="rect">
            <a:avLst/>
          </a:prstGeom>
          <a:noFill/>
        </p:spPr>
        <p:txBody>
          <a:bodyPr wrap="square" rtlCol="0">
            <a:spAutoFit/>
          </a:bodyPr>
          <a:lstStyle/>
          <a:p>
            <a:pPr algn="l"/>
            <a:r>
              <a:rPr lang="en-GB" sz="2000" dirty="0" err="1">
                <a:solidFill>
                  <a:schemeClr val="accent5">
                    <a:lumMod val="50000"/>
                  </a:schemeClr>
                </a:solidFill>
              </a:rPr>
              <a:t>Markranstädt</a:t>
            </a:r>
            <a:endParaRPr lang="en-GB" sz="2000" dirty="0">
              <a:solidFill>
                <a:schemeClr val="accent5">
                  <a:lumMod val="50000"/>
                </a:schemeClr>
              </a:solidFill>
            </a:endParaRPr>
          </a:p>
        </p:txBody>
      </p:sp>
      <p:sp>
        <p:nvSpPr>
          <p:cNvPr id="72" name="TextBox 71">
            <a:extLst>
              <a:ext uri="{FF2B5EF4-FFF2-40B4-BE49-F238E27FC236}">
                <a16:creationId xmlns:a16="http://schemas.microsoft.com/office/drawing/2014/main" id="{70206965-8609-4A61-8B7A-7312C36BFB04}"/>
              </a:ext>
            </a:extLst>
          </p:cNvPr>
          <p:cNvSpPr txBox="1"/>
          <p:nvPr/>
        </p:nvSpPr>
        <p:spPr>
          <a:xfrm>
            <a:off x="8641242" y="2867149"/>
            <a:ext cx="2649722" cy="400110"/>
          </a:xfrm>
          <a:prstGeom prst="rect">
            <a:avLst/>
          </a:prstGeom>
          <a:noFill/>
        </p:spPr>
        <p:txBody>
          <a:bodyPr wrap="square" rtlCol="0">
            <a:spAutoFit/>
          </a:bodyPr>
          <a:lstStyle/>
          <a:p>
            <a:pPr algn="l"/>
            <a:r>
              <a:rPr lang="en-GB" sz="2000" dirty="0" err="1">
                <a:solidFill>
                  <a:schemeClr val="accent5">
                    <a:lumMod val="50000"/>
                  </a:schemeClr>
                </a:solidFill>
              </a:rPr>
              <a:t>Schönberg</a:t>
            </a:r>
            <a:endParaRPr lang="en-GB" sz="2000" dirty="0">
              <a:solidFill>
                <a:schemeClr val="accent5">
                  <a:lumMod val="50000"/>
                </a:schemeClr>
              </a:solidFill>
            </a:endParaRPr>
          </a:p>
        </p:txBody>
      </p:sp>
      <p:sp>
        <p:nvSpPr>
          <p:cNvPr id="73" name="TextBox 72">
            <a:extLst>
              <a:ext uri="{FF2B5EF4-FFF2-40B4-BE49-F238E27FC236}">
                <a16:creationId xmlns:a16="http://schemas.microsoft.com/office/drawing/2014/main" id="{09560AF9-6FE9-4621-A90A-35EED23F4F82}"/>
              </a:ext>
            </a:extLst>
          </p:cNvPr>
          <p:cNvSpPr txBox="1"/>
          <p:nvPr/>
        </p:nvSpPr>
        <p:spPr>
          <a:xfrm>
            <a:off x="2986136" y="3216546"/>
            <a:ext cx="2649722" cy="400110"/>
          </a:xfrm>
          <a:prstGeom prst="rect">
            <a:avLst/>
          </a:prstGeom>
          <a:noFill/>
        </p:spPr>
        <p:txBody>
          <a:bodyPr wrap="square" rtlCol="0">
            <a:spAutoFit/>
          </a:bodyPr>
          <a:lstStyle/>
          <a:p>
            <a:pPr algn="l"/>
            <a:r>
              <a:rPr lang="en-GB" sz="2000" dirty="0" err="1">
                <a:solidFill>
                  <a:schemeClr val="accent5">
                    <a:lumMod val="50000"/>
                  </a:schemeClr>
                </a:solidFill>
              </a:rPr>
              <a:t>Sprötau</a:t>
            </a:r>
            <a:endParaRPr lang="en-GB" sz="2000" dirty="0">
              <a:solidFill>
                <a:schemeClr val="accent5">
                  <a:lumMod val="50000"/>
                </a:schemeClr>
              </a:solidFill>
            </a:endParaRPr>
          </a:p>
        </p:txBody>
      </p:sp>
      <p:sp>
        <p:nvSpPr>
          <p:cNvPr id="74" name="TextBox 73">
            <a:extLst>
              <a:ext uri="{FF2B5EF4-FFF2-40B4-BE49-F238E27FC236}">
                <a16:creationId xmlns:a16="http://schemas.microsoft.com/office/drawing/2014/main" id="{47DF2F77-C0F6-4503-8BC2-1BE2874927AC}"/>
              </a:ext>
            </a:extLst>
          </p:cNvPr>
          <p:cNvSpPr txBox="1"/>
          <p:nvPr/>
        </p:nvSpPr>
        <p:spPr>
          <a:xfrm>
            <a:off x="8192488" y="3646808"/>
            <a:ext cx="2649722" cy="400110"/>
          </a:xfrm>
          <a:prstGeom prst="rect">
            <a:avLst/>
          </a:prstGeom>
          <a:noFill/>
        </p:spPr>
        <p:txBody>
          <a:bodyPr wrap="square" rtlCol="0">
            <a:spAutoFit/>
          </a:bodyPr>
          <a:lstStyle/>
          <a:p>
            <a:pPr algn="l"/>
            <a:r>
              <a:rPr lang="en-GB" sz="2000" dirty="0" err="1">
                <a:solidFill>
                  <a:schemeClr val="accent5">
                    <a:lumMod val="50000"/>
                  </a:schemeClr>
                </a:solidFill>
              </a:rPr>
              <a:t>Eberstedt</a:t>
            </a:r>
            <a:endParaRPr lang="en-GB" sz="2000" dirty="0">
              <a:solidFill>
                <a:schemeClr val="accent5">
                  <a:lumMod val="50000"/>
                </a:schemeClr>
              </a:solidFill>
            </a:endParaRPr>
          </a:p>
        </p:txBody>
      </p:sp>
      <p:sp>
        <p:nvSpPr>
          <p:cNvPr id="75" name="TextBox 74">
            <a:extLst>
              <a:ext uri="{FF2B5EF4-FFF2-40B4-BE49-F238E27FC236}">
                <a16:creationId xmlns:a16="http://schemas.microsoft.com/office/drawing/2014/main" id="{A76BA1BD-090F-4BD8-9021-B032665AD9C4}"/>
              </a:ext>
            </a:extLst>
          </p:cNvPr>
          <p:cNvSpPr txBox="1"/>
          <p:nvPr/>
        </p:nvSpPr>
        <p:spPr>
          <a:xfrm>
            <a:off x="2764759" y="3989225"/>
            <a:ext cx="2649722" cy="400110"/>
          </a:xfrm>
          <a:prstGeom prst="rect">
            <a:avLst/>
          </a:prstGeom>
          <a:noFill/>
        </p:spPr>
        <p:txBody>
          <a:bodyPr wrap="square" rtlCol="0">
            <a:spAutoFit/>
          </a:bodyPr>
          <a:lstStyle/>
          <a:p>
            <a:pPr algn="l"/>
            <a:r>
              <a:rPr lang="en-GB" sz="2000" dirty="0" err="1">
                <a:solidFill>
                  <a:schemeClr val="accent5">
                    <a:lumMod val="50000"/>
                  </a:schemeClr>
                </a:solidFill>
              </a:rPr>
              <a:t>Springstille</a:t>
            </a:r>
            <a:endParaRPr lang="en-GB" sz="2000" dirty="0">
              <a:solidFill>
                <a:schemeClr val="accent5">
                  <a:lumMod val="50000"/>
                </a:schemeClr>
              </a:solidFill>
            </a:endParaRPr>
          </a:p>
        </p:txBody>
      </p:sp>
      <p:sp>
        <p:nvSpPr>
          <p:cNvPr id="76" name="TextBox 75">
            <a:extLst>
              <a:ext uri="{FF2B5EF4-FFF2-40B4-BE49-F238E27FC236}">
                <a16:creationId xmlns:a16="http://schemas.microsoft.com/office/drawing/2014/main" id="{61C14DCF-DB91-4E3D-B8C2-C721B4F5561D}"/>
              </a:ext>
            </a:extLst>
          </p:cNvPr>
          <p:cNvSpPr txBox="1"/>
          <p:nvPr/>
        </p:nvSpPr>
        <p:spPr>
          <a:xfrm>
            <a:off x="8579585" y="4256926"/>
            <a:ext cx="2649722" cy="400110"/>
          </a:xfrm>
          <a:prstGeom prst="rect">
            <a:avLst/>
          </a:prstGeom>
          <a:noFill/>
        </p:spPr>
        <p:txBody>
          <a:bodyPr wrap="square" rtlCol="0">
            <a:spAutoFit/>
          </a:bodyPr>
          <a:lstStyle/>
          <a:p>
            <a:pPr algn="l"/>
            <a:r>
              <a:rPr lang="en-GB" sz="2000" dirty="0" err="1">
                <a:solidFill>
                  <a:schemeClr val="accent5">
                    <a:lumMod val="50000"/>
                  </a:schemeClr>
                </a:solidFill>
              </a:rPr>
              <a:t>Steindorf</a:t>
            </a:r>
            <a:endParaRPr lang="en-GB" sz="2000" dirty="0">
              <a:solidFill>
                <a:schemeClr val="accent5">
                  <a:lumMod val="50000"/>
                </a:schemeClr>
              </a:solidFill>
            </a:endParaRPr>
          </a:p>
        </p:txBody>
      </p:sp>
      <p:sp>
        <p:nvSpPr>
          <p:cNvPr id="77" name="TextBox 76">
            <a:extLst>
              <a:ext uri="{FF2B5EF4-FFF2-40B4-BE49-F238E27FC236}">
                <a16:creationId xmlns:a16="http://schemas.microsoft.com/office/drawing/2014/main" id="{ACA353FC-2A93-4087-B0F5-85D933D6C0AA}"/>
              </a:ext>
            </a:extLst>
          </p:cNvPr>
          <p:cNvSpPr txBox="1"/>
          <p:nvPr/>
        </p:nvSpPr>
        <p:spPr>
          <a:xfrm>
            <a:off x="2979437" y="4506200"/>
            <a:ext cx="2649722" cy="400110"/>
          </a:xfrm>
          <a:prstGeom prst="rect">
            <a:avLst/>
          </a:prstGeom>
          <a:noFill/>
        </p:spPr>
        <p:txBody>
          <a:bodyPr wrap="square" rtlCol="0">
            <a:spAutoFit/>
          </a:bodyPr>
          <a:lstStyle/>
          <a:p>
            <a:pPr algn="l"/>
            <a:r>
              <a:rPr lang="en-GB" sz="2000" dirty="0" err="1">
                <a:solidFill>
                  <a:schemeClr val="accent5">
                    <a:lumMod val="50000"/>
                  </a:schemeClr>
                </a:solidFill>
              </a:rPr>
              <a:t>Schwifting</a:t>
            </a:r>
            <a:endParaRPr lang="en-GB" sz="2000" dirty="0">
              <a:solidFill>
                <a:schemeClr val="accent5">
                  <a:lumMod val="50000"/>
                </a:schemeClr>
              </a:solidFill>
            </a:endParaRPr>
          </a:p>
        </p:txBody>
      </p:sp>
      <p:sp>
        <p:nvSpPr>
          <p:cNvPr id="78" name="TextBox 77">
            <a:extLst>
              <a:ext uri="{FF2B5EF4-FFF2-40B4-BE49-F238E27FC236}">
                <a16:creationId xmlns:a16="http://schemas.microsoft.com/office/drawing/2014/main" id="{13682FB8-D3BF-4847-B1AA-9E95D239D434}"/>
              </a:ext>
            </a:extLst>
          </p:cNvPr>
          <p:cNvSpPr txBox="1"/>
          <p:nvPr/>
        </p:nvSpPr>
        <p:spPr>
          <a:xfrm>
            <a:off x="9498166" y="4831955"/>
            <a:ext cx="2649722" cy="400110"/>
          </a:xfrm>
          <a:prstGeom prst="rect">
            <a:avLst/>
          </a:prstGeom>
          <a:noFill/>
        </p:spPr>
        <p:txBody>
          <a:bodyPr wrap="square" rtlCol="0">
            <a:spAutoFit/>
          </a:bodyPr>
          <a:lstStyle/>
          <a:p>
            <a:pPr algn="l"/>
            <a:r>
              <a:rPr lang="en-GB" sz="2000" dirty="0" err="1">
                <a:solidFill>
                  <a:schemeClr val="accent5">
                    <a:lumMod val="50000"/>
                  </a:schemeClr>
                </a:solidFill>
              </a:rPr>
              <a:t>Spitzingsee</a:t>
            </a:r>
            <a:endParaRPr lang="en-GB" sz="2000" dirty="0">
              <a:solidFill>
                <a:schemeClr val="accent5">
                  <a:lumMod val="50000"/>
                </a:schemeClr>
              </a:solidFill>
            </a:endParaRPr>
          </a:p>
        </p:txBody>
      </p:sp>
      <p:sp>
        <p:nvSpPr>
          <p:cNvPr id="79" name="TextBox 78">
            <a:extLst>
              <a:ext uri="{FF2B5EF4-FFF2-40B4-BE49-F238E27FC236}">
                <a16:creationId xmlns:a16="http://schemas.microsoft.com/office/drawing/2014/main" id="{8D81702B-34C2-4578-941E-1BD24E9EB034}"/>
              </a:ext>
            </a:extLst>
          </p:cNvPr>
          <p:cNvSpPr txBox="1"/>
          <p:nvPr/>
        </p:nvSpPr>
        <p:spPr>
          <a:xfrm>
            <a:off x="3078806" y="5239830"/>
            <a:ext cx="2649722" cy="400110"/>
          </a:xfrm>
          <a:prstGeom prst="rect">
            <a:avLst/>
          </a:prstGeom>
          <a:noFill/>
        </p:spPr>
        <p:txBody>
          <a:bodyPr wrap="square" rtlCol="0">
            <a:spAutoFit/>
          </a:bodyPr>
          <a:lstStyle/>
          <a:p>
            <a:pPr algn="l"/>
            <a:r>
              <a:rPr lang="en-GB" sz="2000" dirty="0" err="1">
                <a:solidFill>
                  <a:schemeClr val="accent5">
                    <a:lumMod val="50000"/>
                  </a:schemeClr>
                </a:solidFill>
              </a:rPr>
              <a:t>Bildstein</a:t>
            </a:r>
            <a:endParaRPr lang="en-GB" sz="2000" dirty="0">
              <a:solidFill>
                <a:schemeClr val="accent5">
                  <a:lumMod val="50000"/>
                </a:schemeClr>
              </a:solidFill>
            </a:endParaRPr>
          </a:p>
        </p:txBody>
      </p:sp>
      <p:sp>
        <p:nvSpPr>
          <p:cNvPr id="80" name="TextBox 79">
            <a:extLst>
              <a:ext uri="{FF2B5EF4-FFF2-40B4-BE49-F238E27FC236}">
                <a16:creationId xmlns:a16="http://schemas.microsoft.com/office/drawing/2014/main" id="{46FFB85A-D6E5-47A3-8AA9-056F8FC524B8}"/>
              </a:ext>
            </a:extLst>
          </p:cNvPr>
          <p:cNvSpPr txBox="1"/>
          <p:nvPr/>
        </p:nvSpPr>
        <p:spPr>
          <a:xfrm>
            <a:off x="8673292" y="5417595"/>
            <a:ext cx="2649722" cy="400110"/>
          </a:xfrm>
          <a:prstGeom prst="rect">
            <a:avLst/>
          </a:prstGeom>
          <a:noFill/>
        </p:spPr>
        <p:txBody>
          <a:bodyPr wrap="square" rtlCol="0">
            <a:spAutoFit/>
          </a:bodyPr>
          <a:lstStyle/>
          <a:p>
            <a:pPr algn="l"/>
            <a:r>
              <a:rPr lang="en-GB" sz="2000" dirty="0" err="1">
                <a:solidFill>
                  <a:schemeClr val="accent5">
                    <a:lumMod val="50000"/>
                  </a:schemeClr>
                </a:solidFill>
              </a:rPr>
              <a:t>Schwarzach</a:t>
            </a:r>
            <a:endParaRPr lang="en-GB" sz="2000" dirty="0">
              <a:solidFill>
                <a:schemeClr val="accent5">
                  <a:lumMod val="50000"/>
                </a:schemeClr>
              </a:solidFill>
            </a:endParaRPr>
          </a:p>
        </p:txBody>
      </p:sp>
      <p:sp>
        <p:nvSpPr>
          <p:cNvPr id="81" name="TextBox 80">
            <a:extLst>
              <a:ext uri="{FF2B5EF4-FFF2-40B4-BE49-F238E27FC236}">
                <a16:creationId xmlns:a16="http://schemas.microsoft.com/office/drawing/2014/main" id="{B0FD3634-74CC-4EBD-8268-10B2DC67E3E9}"/>
              </a:ext>
            </a:extLst>
          </p:cNvPr>
          <p:cNvSpPr txBox="1"/>
          <p:nvPr/>
        </p:nvSpPr>
        <p:spPr>
          <a:xfrm>
            <a:off x="2076276" y="5773405"/>
            <a:ext cx="2649722" cy="400110"/>
          </a:xfrm>
          <a:prstGeom prst="rect">
            <a:avLst/>
          </a:prstGeom>
          <a:noFill/>
        </p:spPr>
        <p:txBody>
          <a:bodyPr wrap="square" rtlCol="0">
            <a:spAutoFit/>
          </a:bodyPr>
          <a:lstStyle/>
          <a:p>
            <a:pPr algn="l"/>
            <a:r>
              <a:rPr lang="en-GB" sz="2000" dirty="0" err="1">
                <a:solidFill>
                  <a:schemeClr val="accent5">
                    <a:lumMod val="50000"/>
                  </a:schemeClr>
                </a:solidFill>
              </a:rPr>
              <a:t>Schaan</a:t>
            </a:r>
            <a:endParaRPr lang="en-GB" sz="2000" dirty="0">
              <a:solidFill>
                <a:schemeClr val="accent5">
                  <a:lumMod val="50000"/>
                </a:schemeClr>
              </a:solidFill>
            </a:endParaRPr>
          </a:p>
        </p:txBody>
      </p:sp>
      <p:sp>
        <p:nvSpPr>
          <p:cNvPr id="83" name="TextBox 82">
            <a:extLst>
              <a:ext uri="{FF2B5EF4-FFF2-40B4-BE49-F238E27FC236}">
                <a16:creationId xmlns:a16="http://schemas.microsoft.com/office/drawing/2014/main" id="{DED71C22-E899-4754-9408-119333B3278E}"/>
              </a:ext>
            </a:extLst>
          </p:cNvPr>
          <p:cNvSpPr txBox="1"/>
          <p:nvPr/>
        </p:nvSpPr>
        <p:spPr>
          <a:xfrm>
            <a:off x="8616518" y="5981184"/>
            <a:ext cx="2649722" cy="400110"/>
          </a:xfrm>
          <a:prstGeom prst="rect">
            <a:avLst/>
          </a:prstGeom>
          <a:noFill/>
        </p:spPr>
        <p:txBody>
          <a:bodyPr wrap="square" rtlCol="0">
            <a:spAutoFit/>
          </a:bodyPr>
          <a:lstStyle/>
          <a:p>
            <a:pPr algn="l"/>
            <a:r>
              <a:rPr lang="en-GB" sz="2000" dirty="0" err="1">
                <a:solidFill>
                  <a:schemeClr val="accent5">
                    <a:lumMod val="50000"/>
                  </a:schemeClr>
                </a:solidFill>
              </a:rPr>
              <a:t>Stig</a:t>
            </a:r>
            <a:endParaRPr lang="en-GB" sz="2000" dirty="0">
              <a:solidFill>
                <a:schemeClr val="accent5">
                  <a:lumMod val="50000"/>
                </a:schemeClr>
              </a:solidFill>
            </a:endParaRPr>
          </a:p>
        </p:txBody>
      </p:sp>
      <p:sp>
        <p:nvSpPr>
          <p:cNvPr id="67" name="TextBox 66">
            <a:extLst>
              <a:ext uri="{FF2B5EF4-FFF2-40B4-BE49-F238E27FC236}">
                <a16:creationId xmlns:a16="http://schemas.microsoft.com/office/drawing/2014/main" id="{A3078BDB-883A-4FF9-92D0-E37760589AAF}"/>
              </a:ext>
            </a:extLst>
          </p:cNvPr>
          <p:cNvSpPr txBox="1"/>
          <p:nvPr/>
        </p:nvSpPr>
        <p:spPr>
          <a:xfrm>
            <a:off x="2564112" y="2509974"/>
            <a:ext cx="2104403" cy="400110"/>
          </a:xfrm>
          <a:prstGeom prst="rect">
            <a:avLst/>
          </a:prstGeom>
          <a:solidFill>
            <a:schemeClr val="bg1"/>
          </a:solidFill>
        </p:spPr>
        <p:txBody>
          <a:bodyPr wrap="square" rtlCol="0">
            <a:spAutoFit/>
          </a:bodyPr>
          <a:lstStyle/>
          <a:p>
            <a:pPr algn="l"/>
            <a:r>
              <a:rPr lang="en-GB" sz="2000" dirty="0" err="1">
                <a:solidFill>
                  <a:srgbClr val="115076"/>
                </a:solidFill>
              </a:rPr>
              <a:t>Markran</a:t>
            </a:r>
            <a:r>
              <a:rPr lang="en-GB" sz="2000" dirty="0">
                <a:solidFill>
                  <a:srgbClr val="115076"/>
                </a:solidFill>
              </a:rPr>
              <a:t>___</a:t>
            </a:r>
            <a:r>
              <a:rPr lang="en-GB" sz="2000" dirty="0" err="1">
                <a:solidFill>
                  <a:srgbClr val="115076"/>
                </a:solidFill>
              </a:rPr>
              <a:t>ädt</a:t>
            </a:r>
            <a:endParaRPr lang="en-GB" sz="2000" dirty="0">
              <a:solidFill>
                <a:srgbClr val="115076"/>
              </a:solidFill>
            </a:endParaRPr>
          </a:p>
        </p:txBody>
      </p:sp>
      <p:sp>
        <p:nvSpPr>
          <p:cNvPr id="85" name="TextBox 84">
            <a:extLst>
              <a:ext uri="{FF2B5EF4-FFF2-40B4-BE49-F238E27FC236}">
                <a16:creationId xmlns:a16="http://schemas.microsoft.com/office/drawing/2014/main" id="{D0416673-6D4F-4DDB-9AE0-43D3EFA0A001}"/>
              </a:ext>
            </a:extLst>
          </p:cNvPr>
          <p:cNvSpPr txBox="1"/>
          <p:nvPr/>
        </p:nvSpPr>
        <p:spPr>
          <a:xfrm>
            <a:off x="8718624" y="2921051"/>
            <a:ext cx="2104403"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önberg</a:t>
            </a:r>
            <a:endParaRPr lang="en-GB" sz="2000" dirty="0">
              <a:solidFill>
                <a:srgbClr val="115076"/>
              </a:solidFill>
            </a:endParaRPr>
          </a:p>
        </p:txBody>
      </p:sp>
      <p:sp>
        <p:nvSpPr>
          <p:cNvPr id="86" name="TextBox 85">
            <a:extLst>
              <a:ext uri="{FF2B5EF4-FFF2-40B4-BE49-F238E27FC236}">
                <a16:creationId xmlns:a16="http://schemas.microsoft.com/office/drawing/2014/main" id="{92788C0C-5E2E-4AB8-BF4D-996C9C96D8F9}"/>
              </a:ext>
            </a:extLst>
          </p:cNvPr>
          <p:cNvSpPr txBox="1"/>
          <p:nvPr/>
        </p:nvSpPr>
        <p:spPr>
          <a:xfrm>
            <a:off x="2817795" y="3267259"/>
            <a:ext cx="1271345"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rötau</a:t>
            </a:r>
            <a:endParaRPr lang="en-GB" sz="2000" dirty="0">
              <a:solidFill>
                <a:srgbClr val="115076"/>
              </a:solidFill>
            </a:endParaRPr>
          </a:p>
        </p:txBody>
      </p:sp>
      <p:sp>
        <p:nvSpPr>
          <p:cNvPr id="87" name="TextBox 86">
            <a:extLst>
              <a:ext uri="{FF2B5EF4-FFF2-40B4-BE49-F238E27FC236}">
                <a16:creationId xmlns:a16="http://schemas.microsoft.com/office/drawing/2014/main" id="{645E3D08-7A87-455E-B8B0-59E58E63446E}"/>
              </a:ext>
            </a:extLst>
          </p:cNvPr>
          <p:cNvSpPr txBox="1"/>
          <p:nvPr/>
        </p:nvSpPr>
        <p:spPr>
          <a:xfrm>
            <a:off x="8192488" y="3654121"/>
            <a:ext cx="1887522" cy="400110"/>
          </a:xfrm>
          <a:prstGeom prst="rect">
            <a:avLst/>
          </a:prstGeom>
          <a:solidFill>
            <a:schemeClr val="bg1"/>
          </a:solidFill>
        </p:spPr>
        <p:txBody>
          <a:bodyPr wrap="square" rtlCol="0">
            <a:spAutoFit/>
          </a:bodyPr>
          <a:lstStyle/>
          <a:p>
            <a:pPr algn="l"/>
            <a:r>
              <a:rPr lang="en-GB" sz="2000" dirty="0">
                <a:solidFill>
                  <a:srgbClr val="115076"/>
                </a:solidFill>
              </a:rPr>
              <a:t>Eber___</a:t>
            </a:r>
            <a:r>
              <a:rPr lang="en-GB" sz="2000" dirty="0" err="1">
                <a:solidFill>
                  <a:srgbClr val="115076"/>
                </a:solidFill>
              </a:rPr>
              <a:t>edt</a:t>
            </a:r>
            <a:endParaRPr lang="en-GB" sz="2000" dirty="0">
              <a:solidFill>
                <a:srgbClr val="115076"/>
              </a:solidFill>
            </a:endParaRPr>
          </a:p>
        </p:txBody>
      </p:sp>
      <p:sp>
        <p:nvSpPr>
          <p:cNvPr id="88" name="TextBox 87">
            <a:extLst>
              <a:ext uri="{FF2B5EF4-FFF2-40B4-BE49-F238E27FC236}">
                <a16:creationId xmlns:a16="http://schemas.microsoft.com/office/drawing/2014/main" id="{EA1FA741-D18F-4A2D-981D-97734F9B07E1}"/>
              </a:ext>
            </a:extLst>
          </p:cNvPr>
          <p:cNvSpPr txBox="1"/>
          <p:nvPr/>
        </p:nvSpPr>
        <p:spPr>
          <a:xfrm>
            <a:off x="2489381" y="4035112"/>
            <a:ext cx="1850821" cy="400110"/>
          </a:xfrm>
          <a:prstGeom prst="rect">
            <a:avLst/>
          </a:prstGeom>
          <a:solidFill>
            <a:schemeClr val="bg1"/>
          </a:solidFill>
        </p:spPr>
        <p:txBody>
          <a:bodyPr wrap="square" rtlCol="0">
            <a:spAutoFit/>
          </a:bodyPr>
          <a:lstStyle/>
          <a:p>
            <a:pPr algn="l"/>
            <a:r>
              <a:rPr lang="en-GB" sz="2000" dirty="0">
                <a:solidFill>
                  <a:srgbClr val="115076"/>
                </a:solidFill>
              </a:rPr>
              <a:t>___ring___</a:t>
            </a:r>
            <a:r>
              <a:rPr lang="en-GB" sz="2000" dirty="0" err="1">
                <a:solidFill>
                  <a:srgbClr val="115076"/>
                </a:solidFill>
              </a:rPr>
              <a:t>ille</a:t>
            </a:r>
            <a:endParaRPr lang="en-GB" sz="2000" dirty="0">
              <a:solidFill>
                <a:srgbClr val="115076"/>
              </a:solidFill>
            </a:endParaRPr>
          </a:p>
        </p:txBody>
      </p:sp>
      <p:sp>
        <p:nvSpPr>
          <p:cNvPr id="89" name="TextBox 88">
            <a:extLst>
              <a:ext uri="{FF2B5EF4-FFF2-40B4-BE49-F238E27FC236}">
                <a16:creationId xmlns:a16="http://schemas.microsoft.com/office/drawing/2014/main" id="{93A2283F-3BD4-4B9D-B074-052818E0E037}"/>
              </a:ext>
            </a:extLst>
          </p:cNvPr>
          <p:cNvSpPr txBox="1"/>
          <p:nvPr/>
        </p:nvSpPr>
        <p:spPr>
          <a:xfrm>
            <a:off x="8616518" y="4289413"/>
            <a:ext cx="1887522"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eindorf</a:t>
            </a:r>
            <a:endParaRPr lang="en-GB" sz="2000" dirty="0">
              <a:solidFill>
                <a:srgbClr val="115076"/>
              </a:solidFill>
            </a:endParaRPr>
          </a:p>
        </p:txBody>
      </p:sp>
      <p:sp>
        <p:nvSpPr>
          <p:cNvPr id="90" name="TextBox 89">
            <a:extLst>
              <a:ext uri="{FF2B5EF4-FFF2-40B4-BE49-F238E27FC236}">
                <a16:creationId xmlns:a16="http://schemas.microsoft.com/office/drawing/2014/main" id="{7D1D93E4-AF05-403C-B29B-C0F6DAA34CBB}"/>
              </a:ext>
            </a:extLst>
          </p:cNvPr>
          <p:cNvSpPr txBox="1"/>
          <p:nvPr/>
        </p:nvSpPr>
        <p:spPr>
          <a:xfrm>
            <a:off x="2781063" y="4554729"/>
            <a:ext cx="1615505"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wifting</a:t>
            </a:r>
            <a:endParaRPr lang="en-GB" sz="2000" dirty="0">
              <a:solidFill>
                <a:srgbClr val="115076"/>
              </a:solidFill>
            </a:endParaRPr>
          </a:p>
        </p:txBody>
      </p:sp>
      <p:sp>
        <p:nvSpPr>
          <p:cNvPr id="91" name="TextBox 90">
            <a:extLst>
              <a:ext uri="{FF2B5EF4-FFF2-40B4-BE49-F238E27FC236}">
                <a16:creationId xmlns:a16="http://schemas.microsoft.com/office/drawing/2014/main" id="{29F243B8-357E-413F-B5C3-C1FEBE7C9DA7}"/>
              </a:ext>
            </a:extLst>
          </p:cNvPr>
          <p:cNvSpPr txBox="1"/>
          <p:nvPr/>
        </p:nvSpPr>
        <p:spPr>
          <a:xfrm>
            <a:off x="9537763" y="4820515"/>
            <a:ext cx="1615505"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itzingsee</a:t>
            </a:r>
            <a:endParaRPr lang="en-GB" sz="2000" dirty="0">
              <a:solidFill>
                <a:srgbClr val="115076"/>
              </a:solidFill>
            </a:endParaRPr>
          </a:p>
        </p:txBody>
      </p:sp>
      <p:sp>
        <p:nvSpPr>
          <p:cNvPr id="92" name="TextBox 91">
            <a:extLst>
              <a:ext uri="{FF2B5EF4-FFF2-40B4-BE49-F238E27FC236}">
                <a16:creationId xmlns:a16="http://schemas.microsoft.com/office/drawing/2014/main" id="{D23DEEEF-6F11-4900-932C-98D9CF73903E}"/>
              </a:ext>
            </a:extLst>
          </p:cNvPr>
          <p:cNvSpPr txBox="1"/>
          <p:nvPr/>
        </p:nvSpPr>
        <p:spPr>
          <a:xfrm>
            <a:off x="2695492" y="5231625"/>
            <a:ext cx="1615505" cy="400110"/>
          </a:xfrm>
          <a:prstGeom prst="rect">
            <a:avLst/>
          </a:prstGeom>
          <a:solidFill>
            <a:schemeClr val="bg1"/>
          </a:solidFill>
        </p:spPr>
        <p:txBody>
          <a:bodyPr wrap="square" rtlCol="0">
            <a:spAutoFit/>
          </a:bodyPr>
          <a:lstStyle/>
          <a:p>
            <a:pPr algn="l"/>
            <a:r>
              <a:rPr lang="en-GB" sz="2000" dirty="0">
                <a:solidFill>
                  <a:srgbClr val="115076"/>
                </a:solidFill>
              </a:rPr>
              <a:t>Bild___</a:t>
            </a:r>
            <a:r>
              <a:rPr lang="en-GB" sz="2000" dirty="0" err="1">
                <a:solidFill>
                  <a:srgbClr val="115076"/>
                </a:solidFill>
              </a:rPr>
              <a:t>ein</a:t>
            </a:r>
            <a:endParaRPr lang="en-GB" sz="2000" dirty="0">
              <a:solidFill>
                <a:srgbClr val="115076"/>
              </a:solidFill>
            </a:endParaRPr>
          </a:p>
        </p:txBody>
      </p:sp>
      <p:sp>
        <p:nvSpPr>
          <p:cNvPr id="93" name="TextBox 92">
            <a:extLst>
              <a:ext uri="{FF2B5EF4-FFF2-40B4-BE49-F238E27FC236}">
                <a16:creationId xmlns:a16="http://schemas.microsoft.com/office/drawing/2014/main" id="{91CC4B5C-3D7F-4E4E-8353-90E61BC4C8C0}"/>
              </a:ext>
            </a:extLst>
          </p:cNvPr>
          <p:cNvSpPr txBox="1"/>
          <p:nvPr/>
        </p:nvSpPr>
        <p:spPr>
          <a:xfrm>
            <a:off x="8704746" y="5371916"/>
            <a:ext cx="1764996"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warzach</a:t>
            </a:r>
            <a:endParaRPr lang="en-GB" sz="2000" dirty="0">
              <a:solidFill>
                <a:srgbClr val="115076"/>
              </a:solidFill>
            </a:endParaRPr>
          </a:p>
        </p:txBody>
      </p:sp>
      <p:sp>
        <p:nvSpPr>
          <p:cNvPr id="95" name="TextBox 94">
            <a:extLst>
              <a:ext uri="{FF2B5EF4-FFF2-40B4-BE49-F238E27FC236}">
                <a16:creationId xmlns:a16="http://schemas.microsoft.com/office/drawing/2014/main" id="{FD94ADCD-9424-4753-B0D0-5AB79793DCD6}"/>
              </a:ext>
            </a:extLst>
          </p:cNvPr>
          <p:cNvSpPr txBox="1"/>
          <p:nvPr/>
        </p:nvSpPr>
        <p:spPr>
          <a:xfrm>
            <a:off x="1960382" y="5835965"/>
            <a:ext cx="1222849" cy="400109"/>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aan</a:t>
            </a:r>
            <a:endParaRPr lang="en-GB" sz="2000" dirty="0">
              <a:solidFill>
                <a:srgbClr val="115076"/>
              </a:solidFill>
            </a:endParaRPr>
          </a:p>
        </p:txBody>
      </p:sp>
      <p:sp>
        <p:nvSpPr>
          <p:cNvPr id="96" name="TextBox 95">
            <a:extLst>
              <a:ext uri="{FF2B5EF4-FFF2-40B4-BE49-F238E27FC236}">
                <a16:creationId xmlns:a16="http://schemas.microsoft.com/office/drawing/2014/main" id="{17E0B9B7-813A-4AE8-A7C1-00FD51853771}"/>
              </a:ext>
            </a:extLst>
          </p:cNvPr>
          <p:cNvSpPr txBox="1"/>
          <p:nvPr/>
        </p:nvSpPr>
        <p:spPr>
          <a:xfrm>
            <a:off x="8673253" y="5926120"/>
            <a:ext cx="1222849"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ig</a:t>
            </a:r>
            <a:endParaRPr lang="en-GB" sz="2000" dirty="0">
              <a:solidFill>
                <a:srgbClr val="115076"/>
              </a:solidFill>
            </a:endParaRPr>
          </a:p>
        </p:txBody>
      </p:sp>
      <p:sp>
        <p:nvSpPr>
          <p:cNvPr id="97" name="Action Button: Custom 16">
            <a:hlinkClick r:id="" action="ppaction://noaction" highlightClick="1">
              <a:snd r:embed="rId7" name="1.wav"/>
            </a:hlinkClick>
            <a:extLst>
              <a:ext uri="{FF2B5EF4-FFF2-40B4-BE49-F238E27FC236}">
                <a16:creationId xmlns:a16="http://schemas.microsoft.com/office/drawing/2014/main" id="{4A722902-F573-47E4-9A38-7DEA69023EA7}"/>
              </a:ext>
            </a:extLst>
          </p:cNvPr>
          <p:cNvSpPr/>
          <p:nvPr/>
        </p:nvSpPr>
        <p:spPr>
          <a:xfrm>
            <a:off x="1988704" y="25043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8" name="Action Button: Custom 16">
            <a:hlinkClick r:id="" action="ppaction://noaction" highlightClick="1">
              <a:snd r:embed="rId7" name="1.wav"/>
            </a:hlinkClick>
            <a:extLst>
              <a:ext uri="{FF2B5EF4-FFF2-40B4-BE49-F238E27FC236}">
                <a16:creationId xmlns:a16="http://schemas.microsoft.com/office/drawing/2014/main" id="{43AE0AA7-2D28-41E5-8DF1-1D8E8D78136E}"/>
              </a:ext>
            </a:extLst>
          </p:cNvPr>
          <p:cNvSpPr/>
          <p:nvPr/>
        </p:nvSpPr>
        <p:spPr>
          <a:xfrm>
            <a:off x="10272781" y="296322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9" name="Action Button: Custom 16">
            <a:hlinkClick r:id="" action="ppaction://noaction" highlightClick="1">
              <a:snd r:embed="rId7" name="1.wav"/>
            </a:hlinkClick>
            <a:extLst>
              <a:ext uri="{FF2B5EF4-FFF2-40B4-BE49-F238E27FC236}">
                <a16:creationId xmlns:a16="http://schemas.microsoft.com/office/drawing/2014/main" id="{0B083AF4-BA5F-47B5-B305-33DEC56B1933}"/>
              </a:ext>
            </a:extLst>
          </p:cNvPr>
          <p:cNvSpPr/>
          <p:nvPr/>
        </p:nvSpPr>
        <p:spPr>
          <a:xfrm>
            <a:off x="2331138" y="33120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0" name="Action Button: Custom 16">
            <a:hlinkClick r:id="" action="ppaction://noaction" highlightClick="1">
              <a:snd r:embed="rId7" name="1.wav"/>
            </a:hlinkClick>
            <a:extLst>
              <a:ext uri="{FF2B5EF4-FFF2-40B4-BE49-F238E27FC236}">
                <a16:creationId xmlns:a16="http://schemas.microsoft.com/office/drawing/2014/main" id="{26CE8888-838F-4FC9-91B6-771339566E18}"/>
              </a:ext>
            </a:extLst>
          </p:cNvPr>
          <p:cNvSpPr/>
          <p:nvPr/>
        </p:nvSpPr>
        <p:spPr>
          <a:xfrm>
            <a:off x="9860862" y="365712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1" name="Action Button: Custom 16">
            <a:hlinkClick r:id="" action="ppaction://noaction" highlightClick="1">
              <a:snd r:embed="rId7" name="1.wav"/>
            </a:hlinkClick>
            <a:extLst>
              <a:ext uri="{FF2B5EF4-FFF2-40B4-BE49-F238E27FC236}">
                <a16:creationId xmlns:a16="http://schemas.microsoft.com/office/drawing/2014/main" id="{1D6F4331-8447-45B6-8455-9BC8C6DB3AEC}"/>
              </a:ext>
            </a:extLst>
          </p:cNvPr>
          <p:cNvSpPr/>
          <p:nvPr/>
        </p:nvSpPr>
        <p:spPr>
          <a:xfrm>
            <a:off x="2080754" y="40617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2" name="Action Button: Custom 16">
            <a:hlinkClick r:id="" action="ppaction://noaction" highlightClick="1">
              <a:snd r:embed="rId7" name="1.wav"/>
            </a:hlinkClick>
            <a:extLst>
              <a:ext uri="{FF2B5EF4-FFF2-40B4-BE49-F238E27FC236}">
                <a16:creationId xmlns:a16="http://schemas.microsoft.com/office/drawing/2014/main" id="{EEED347E-2B1E-4C8E-96A8-E0B6F4B7BDAF}"/>
              </a:ext>
            </a:extLst>
          </p:cNvPr>
          <p:cNvSpPr/>
          <p:nvPr/>
        </p:nvSpPr>
        <p:spPr>
          <a:xfrm>
            <a:off x="10204246" y="43169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3" name="Action Button: Custom 16">
            <a:hlinkClick r:id="" action="ppaction://noaction" highlightClick="1">
              <a:snd r:embed="rId7" name="1.wav"/>
            </a:hlinkClick>
            <a:extLst>
              <a:ext uri="{FF2B5EF4-FFF2-40B4-BE49-F238E27FC236}">
                <a16:creationId xmlns:a16="http://schemas.microsoft.com/office/drawing/2014/main" id="{78CF7AE8-8AB5-4BE3-8421-5B573E7BBD7D}"/>
              </a:ext>
            </a:extLst>
          </p:cNvPr>
          <p:cNvSpPr/>
          <p:nvPr/>
        </p:nvSpPr>
        <p:spPr>
          <a:xfrm>
            <a:off x="2295819" y="46293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04" name="Action Button: Custom 16">
            <a:hlinkClick r:id="" action="ppaction://noaction" highlightClick="1">
              <a:snd r:embed="rId7" name="1.wav"/>
            </a:hlinkClick>
            <a:extLst>
              <a:ext uri="{FF2B5EF4-FFF2-40B4-BE49-F238E27FC236}">
                <a16:creationId xmlns:a16="http://schemas.microsoft.com/office/drawing/2014/main" id="{E987B7E9-E937-4161-85DD-03638129E166}"/>
              </a:ext>
            </a:extLst>
          </p:cNvPr>
          <p:cNvSpPr/>
          <p:nvPr/>
        </p:nvSpPr>
        <p:spPr>
          <a:xfrm>
            <a:off x="11175358" y="482051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05" name="Action Button: Custom 16">
            <a:hlinkClick r:id="" action="ppaction://noaction" highlightClick="1">
              <a:snd r:embed="rId7" name="1.wav"/>
            </a:hlinkClick>
            <a:extLst>
              <a:ext uri="{FF2B5EF4-FFF2-40B4-BE49-F238E27FC236}">
                <a16:creationId xmlns:a16="http://schemas.microsoft.com/office/drawing/2014/main" id="{4FE7492F-DE8A-4C71-93D8-0889E146574C}"/>
              </a:ext>
            </a:extLst>
          </p:cNvPr>
          <p:cNvSpPr/>
          <p:nvPr/>
        </p:nvSpPr>
        <p:spPr>
          <a:xfrm>
            <a:off x="2309494" y="522064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06" name="Action Button: Custom 16">
            <a:hlinkClick r:id="" action="ppaction://noaction" highlightClick="1">
              <a:snd r:embed="rId7" name="1.wav"/>
            </a:hlinkClick>
            <a:extLst>
              <a:ext uri="{FF2B5EF4-FFF2-40B4-BE49-F238E27FC236}">
                <a16:creationId xmlns:a16="http://schemas.microsoft.com/office/drawing/2014/main" id="{164878DE-1B8B-4103-BD06-A70D1CA46E62}"/>
              </a:ext>
            </a:extLst>
          </p:cNvPr>
          <p:cNvSpPr/>
          <p:nvPr/>
        </p:nvSpPr>
        <p:spPr>
          <a:xfrm>
            <a:off x="10338109" y="54061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7" name="Action Button: Custom 16">
            <a:hlinkClick r:id="" action="ppaction://noaction" highlightClick="1">
              <a:snd r:embed="rId7" name="1.wav"/>
            </a:hlinkClick>
            <a:extLst>
              <a:ext uri="{FF2B5EF4-FFF2-40B4-BE49-F238E27FC236}">
                <a16:creationId xmlns:a16="http://schemas.microsoft.com/office/drawing/2014/main" id="{4D512664-DE3D-44BA-B5D5-64BF626A3ADA}"/>
              </a:ext>
            </a:extLst>
          </p:cNvPr>
          <p:cNvSpPr/>
          <p:nvPr/>
        </p:nvSpPr>
        <p:spPr>
          <a:xfrm>
            <a:off x="1457026" y="58949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8" name="Action Button: Custom 16">
            <a:hlinkClick r:id="" action="ppaction://noaction" highlightClick="1">
              <a:snd r:embed="rId7" name="1.wav"/>
            </a:hlinkClick>
            <a:extLst>
              <a:ext uri="{FF2B5EF4-FFF2-40B4-BE49-F238E27FC236}">
                <a16:creationId xmlns:a16="http://schemas.microsoft.com/office/drawing/2014/main" id="{A7242697-FC05-4BA7-A462-AC952B8E5480}"/>
              </a:ext>
            </a:extLst>
          </p:cNvPr>
          <p:cNvSpPr/>
          <p:nvPr/>
        </p:nvSpPr>
        <p:spPr>
          <a:xfrm>
            <a:off x="9498166" y="59041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D5E098FD-2BC0-4AF6-8400-F5B854DF02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9339" y="892498"/>
            <a:ext cx="1568645" cy="1601014"/>
          </a:xfrm>
          <a:prstGeom prst="rect">
            <a:avLst/>
          </a:prstGeom>
        </p:spPr>
      </p:pic>
      <p:pic>
        <p:nvPicPr>
          <p:cNvPr id="20" name="Picture 19" descr="A cartoon of a child&#10;&#10;Description automatically generated with low confidence">
            <a:extLst>
              <a:ext uri="{FF2B5EF4-FFF2-40B4-BE49-F238E27FC236}">
                <a16:creationId xmlns:a16="http://schemas.microsoft.com/office/drawing/2014/main" id="{76260763-5E72-4C91-99DD-464C2EF6F0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63615" y="892728"/>
            <a:ext cx="1667323" cy="1604405"/>
          </a:xfrm>
          <a:prstGeom prst="rect">
            <a:avLst/>
          </a:prstGeom>
        </p:spPr>
      </p:pic>
      <p:pic>
        <p:nvPicPr>
          <p:cNvPr id="8" name="Picture 7" descr="Logo&#10;&#10;Description automatically generated">
            <a:extLst>
              <a:ext uri="{FF2B5EF4-FFF2-40B4-BE49-F238E27FC236}">
                <a16:creationId xmlns:a16="http://schemas.microsoft.com/office/drawing/2014/main" id="{FEE0A901-292B-42F8-83EF-7D28934D3D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r="1683"/>
          <a:stretch/>
        </p:blipFill>
        <p:spPr>
          <a:xfrm>
            <a:off x="168068" y="1032075"/>
            <a:ext cx="1941647" cy="2584581"/>
          </a:xfrm>
          <a:prstGeom prst="rect">
            <a:avLst/>
          </a:prstGeom>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85" grpId="0" animBg="1"/>
      <p:bldP spid="86" grpId="0" animBg="1"/>
      <p:bldP spid="87" grpId="0" animBg="1"/>
      <p:bldP spid="88" grpId="0" animBg="1"/>
      <p:bldP spid="89" grpId="0" animBg="1"/>
      <p:bldP spid="90" grpId="0" animBg="1"/>
      <p:bldP spid="91" grpId="0" animBg="1"/>
      <p:bldP spid="92" grpId="0" animBg="1"/>
      <p:bldP spid="93" grpId="0" animBg="1"/>
      <p:bldP spid="95" grpId="0" animBg="1"/>
      <p:bldP spid="9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22200" b="1" dirty="0" err="1">
                <a:solidFill>
                  <a:srgbClr val="FFCC00"/>
                </a:solidFill>
              </a:rPr>
              <a:t>sp</a:t>
            </a:r>
            <a:r>
              <a:rPr lang="en-GB" sz="22200" b="1" dirty="0">
                <a:solidFill>
                  <a:srgbClr val="FFCC00"/>
                </a:solidFill>
              </a:rPr>
              <a:t>-</a:t>
            </a:r>
            <a:br>
              <a:rPr lang="en-GB" sz="9600" b="1" dirty="0"/>
            </a:br>
            <a:endParaRPr lang="en-GB" dirty="0"/>
          </a:p>
        </p:txBody>
      </p:sp>
      <p:pic>
        <p:nvPicPr>
          <p:cNvPr id="5" name="Picture 4" descr="baby playi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sp</a:t>
            </a:r>
            <a:r>
              <a:rPr lang="en-GB" sz="12000" dirty="0" err="1">
                <a:solidFill>
                  <a:srgbClr val="002060"/>
                </a:solidFill>
                <a:latin typeface="Century Gothic" panose="020B0502020202020204" pitchFamily="34" charset="0"/>
              </a:rPr>
              <a:t>ielen</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6598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p-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piel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pie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9969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 [</a:t>
            </a:r>
            <a:r>
              <a:rPr lang="en-GB" sz="3600" b="1" dirty="0" err="1">
                <a:solidFill>
                  <a:schemeClr val="bg1"/>
                </a:solidFill>
              </a:rPr>
              <a:t>sp</a:t>
            </a:r>
            <a:r>
              <a:rPr lang="en-GB" sz="3600" b="1" dirty="0">
                <a:solidFill>
                  <a:schemeClr val="bg1"/>
                </a:solidFill>
              </a:rPr>
              <a:t> [</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r>
              <a:rPr lang="en-US" sz="2400" dirty="0">
                <a:solidFill>
                  <a:schemeClr val="accent5">
                    <a:lumMod val="50000"/>
                  </a:schemeClr>
                </a:solidFill>
              </a:rPr>
              <a:t>Wo </a:t>
            </a:r>
            <a:r>
              <a:rPr lang="en-US" sz="2400" dirty="0" err="1">
                <a:solidFill>
                  <a:schemeClr val="accent5">
                    <a:lumMod val="50000"/>
                  </a:schemeClr>
                </a:solidFill>
              </a:rPr>
              <a:t>ist</a:t>
            </a:r>
            <a:r>
              <a:rPr lang="en-US" sz="2400" dirty="0">
                <a:solidFill>
                  <a:schemeClr val="accent5">
                    <a:lumMod val="50000"/>
                  </a:schemeClr>
                </a:solidFill>
              </a:rPr>
              <a:t> Wolf?</a:t>
            </a:r>
          </a:p>
        </p:txBody>
      </p:sp>
      <p:pic>
        <p:nvPicPr>
          <p:cNvPr id="1026" name="Picture 2" descr="Liechtenstein, Country, Europe, Flag, Borders, Map">
            <a:extLst>
              <a:ext uri="{FF2B5EF4-FFF2-40B4-BE49-F238E27FC236}">
                <a16:creationId xmlns:a16="http://schemas.microsoft.com/office/drawing/2014/main" id="{0AAEB610-FF8E-4AAD-8B79-F3642EF144D8}"/>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115362" y="5648145"/>
            <a:ext cx="380746" cy="692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rmany, Flag, Map, Europe, Nation">
            <a:extLst>
              <a:ext uri="{FF2B5EF4-FFF2-40B4-BE49-F238E27FC236}">
                <a16:creationId xmlns:a16="http://schemas.microsoft.com/office/drawing/2014/main" id="{D617E28B-306A-450B-9F35-B6A73BC26173}"/>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434330" y="1258929"/>
            <a:ext cx="2925100" cy="4174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stria, Country, Europe, Flag, Borders, Map, Nation">
            <a:extLst>
              <a:ext uri="{FF2B5EF4-FFF2-40B4-BE49-F238E27FC236}">
                <a16:creationId xmlns:a16="http://schemas.microsoft.com/office/drawing/2014/main" id="{B5FDD9EF-1175-4160-800F-77E3072FD4CA}"/>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5441347" y="4707729"/>
            <a:ext cx="3327104" cy="170854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EB9F98B-EEEF-4D9B-966B-330575CB404B}"/>
              </a:ext>
            </a:extLst>
          </p:cNvPr>
          <p:cNvSpPr/>
          <p:nvPr/>
        </p:nvSpPr>
        <p:spPr>
          <a:xfrm>
            <a:off x="6572669" y="2703852"/>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FCCDEA1-5EEF-4D80-BEF3-A77748156049}"/>
              </a:ext>
            </a:extLst>
          </p:cNvPr>
          <p:cNvSpPr/>
          <p:nvPr/>
        </p:nvSpPr>
        <p:spPr>
          <a:xfrm>
            <a:off x="6621848" y="2485969"/>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4D9E6C5-B927-402C-9249-A8A8EF20E80E}"/>
              </a:ext>
            </a:extLst>
          </p:cNvPr>
          <p:cNvSpPr/>
          <p:nvPr/>
        </p:nvSpPr>
        <p:spPr>
          <a:xfrm>
            <a:off x="6459209" y="305747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B0629C7-FD47-4764-A214-4EB2D19B08B1}"/>
              </a:ext>
            </a:extLst>
          </p:cNvPr>
          <p:cNvSpPr/>
          <p:nvPr/>
        </p:nvSpPr>
        <p:spPr>
          <a:xfrm>
            <a:off x="6215250" y="331041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821DD10-BA82-4FDA-B7A8-A9998157EB8E}"/>
              </a:ext>
            </a:extLst>
          </p:cNvPr>
          <p:cNvSpPr/>
          <p:nvPr/>
        </p:nvSpPr>
        <p:spPr>
          <a:xfrm>
            <a:off x="5950663" y="3746079"/>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6B4FB15-735F-4E1E-9811-1659ED2F780A}"/>
              </a:ext>
            </a:extLst>
          </p:cNvPr>
          <p:cNvSpPr/>
          <p:nvPr/>
        </p:nvSpPr>
        <p:spPr>
          <a:xfrm>
            <a:off x="6112161" y="406170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F7DD694-A61E-4268-91F9-E866DDC5864C}"/>
              </a:ext>
            </a:extLst>
          </p:cNvPr>
          <p:cNvSpPr/>
          <p:nvPr/>
        </p:nvSpPr>
        <p:spPr>
          <a:xfrm>
            <a:off x="6318935" y="434506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2588D99-0556-4FAA-8185-8F59082C8AD7}"/>
              </a:ext>
            </a:extLst>
          </p:cNvPr>
          <p:cNvSpPr/>
          <p:nvPr/>
        </p:nvSpPr>
        <p:spPr>
          <a:xfrm>
            <a:off x="6491349" y="467131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70CCB31-CEE4-43E6-B48E-9E1E91758A3D}"/>
              </a:ext>
            </a:extLst>
          </p:cNvPr>
          <p:cNvSpPr/>
          <p:nvPr/>
        </p:nvSpPr>
        <p:spPr>
          <a:xfrm>
            <a:off x="6386871" y="497768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979B9BF-7363-4876-A7C1-1A9B5F2AEFE5}"/>
              </a:ext>
            </a:extLst>
          </p:cNvPr>
          <p:cNvSpPr/>
          <p:nvPr/>
        </p:nvSpPr>
        <p:spPr>
          <a:xfrm>
            <a:off x="6468190" y="531687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8072BBB-66A6-477A-A998-FCE601F8A195}"/>
              </a:ext>
            </a:extLst>
          </p:cNvPr>
          <p:cNvSpPr/>
          <p:nvPr/>
        </p:nvSpPr>
        <p:spPr>
          <a:xfrm>
            <a:off x="6224232" y="5546758"/>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962DD5DC-75C6-4B7D-A732-72DE41479934}"/>
              </a:ext>
            </a:extLst>
          </p:cNvPr>
          <p:cNvSpPr/>
          <p:nvPr/>
        </p:nvSpPr>
        <p:spPr>
          <a:xfrm>
            <a:off x="5896880" y="5641065"/>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3CE3372A-EF2E-40CA-A8CF-A22D0FB2F83B}"/>
              </a:ext>
            </a:extLst>
          </p:cNvPr>
          <p:cNvSpPr/>
          <p:nvPr/>
        </p:nvSpPr>
        <p:spPr>
          <a:xfrm>
            <a:off x="5594383" y="5808925"/>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2EADCBD-F095-4627-ABF3-09C7569FF0A2}"/>
              </a:ext>
            </a:extLst>
          </p:cNvPr>
          <p:cNvSpPr/>
          <p:nvPr/>
        </p:nvSpPr>
        <p:spPr>
          <a:xfrm>
            <a:off x="5205510" y="5875382"/>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4C119E0-5AFA-4648-845D-B6D3FB8BB3B1}"/>
              </a:ext>
            </a:extLst>
          </p:cNvPr>
          <p:cNvSpPr/>
          <p:nvPr/>
        </p:nvSpPr>
        <p:spPr>
          <a:xfrm>
            <a:off x="5209835" y="608323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95B70E96-9300-48F2-99D5-E865C2994B60}"/>
              </a:ext>
            </a:extLst>
          </p:cNvPr>
          <p:cNvCxnSpPr>
            <a:cxnSpLocks/>
          </p:cNvCxnSpPr>
          <p:nvPr/>
        </p:nvCxnSpPr>
        <p:spPr>
          <a:xfrm>
            <a:off x="6785383" y="2623082"/>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BC89980-EA5E-4109-8363-85DC715E4C39}"/>
              </a:ext>
            </a:extLst>
          </p:cNvPr>
          <p:cNvCxnSpPr>
            <a:cxnSpLocks/>
          </p:cNvCxnSpPr>
          <p:nvPr/>
        </p:nvCxnSpPr>
        <p:spPr>
          <a:xfrm>
            <a:off x="4577624" y="2827982"/>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DE911D-085B-4A08-ADCC-5ED4ADE2966F}"/>
              </a:ext>
            </a:extLst>
          </p:cNvPr>
          <p:cNvCxnSpPr>
            <a:cxnSpLocks/>
          </p:cNvCxnSpPr>
          <p:nvPr/>
        </p:nvCxnSpPr>
        <p:spPr>
          <a:xfrm>
            <a:off x="6633460" y="3160812"/>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FD9A63-1BE3-4BE1-87CD-7EF80AB47782}"/>
              </a:ext>
            </a:extLst>
          </p:cNvPr>
          <p:cNvCxnSpPr>
            <a:cxnSpLocks/>
          </p:cNvCxnSpPr>
          <p:nvPr/>
        </p:nvCxnSpPr>
        <p:spPr>
          <a:xfrm>
            <a:off x="4180914" y="3472249"/>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56C98C1-5F86-4724-BDFE-0A0DF0952A72}"/>
              </a:ext>
            </a:extLst>
          </p:cNvPr>
          <p:cNvCxnSpPr>
            <a:cxnSpLocks/>
          </p:cNvCxnSpPr>
          <p:nvPr/>
        </p:nvCxnSpPr>
        <p:spPr>
          <a:xfrm>
            <a:off x="6109614" y="3864748"/>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0AF168-A78E-4CD0-BC29-5247A7C7A647}"/>
              </a:ext>
            </a:extLst>
          </p:cNvPr>
          <p:cNvCxnSpPr>
            <a:cxnSpLocks/>
          </p:cNvCxnSpPr>
          <p:nvPr/>
        </p:nvCxnSpPr>
        <p:spPr>
          <a:xfrm>
            <a:off x="4111471" y="4222345"/>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C5535B-7253-48DE-AF24-26E7F197C515}"/>
              </a:ext>
            </a:extLst>
          </p:cNvPr>
          <p:cNvCxnSpPr>
            <a:cxnSpLocks/>
          </p:cNvCxnSpPr>
          <p:nvPr/>
        </p:nvCxnSpPr>
        <p:spPr>
          <a:xfrm>
            <a:off x="6496279" y="447016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509703-51C4-422F-9586-0B27BCB290AC}"/>
              </a:ext>
            </a:extLst>
          </p:cNvPr>
          <p:cNvCxnSpPr>
            <a:cxnSpLocks/>
          </p:cNvCxnSpPr>
          <p:nvPr/>
        </p:nvCxnSpPr>
        <p:spPr>
          <a:xfrm>
            <a:off x="4442789" y="475163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6A9BCD-703B-4342-AEAC-659E8C8A5550}"/>
              </a:ext>
            </a:extLst>
          </p:cNvPr>
          <p:cNvCxnSpPr>
            <a:cxnSpLocks/>
          </p:cNvCxnSpPr>
          <p:nvPr/>
        </p:nvCxnSpPr>
        <p:spPr>
          <a:xfrm>
            <a:off x="6572668" y="5083139"/>
            <a:ext cx="290340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DA8C41-0C55-4A32-A985-BD1E0863F0C1}"/>
              </a:ext>
            </a:extLst>
          </p:cNvPr>
          <p:cNvCxnSpPr>
            <a:cxnSpLocks/>
          </p:cNvCxnSpPr>
          <p:nvPr/>
        </p:nvCxnSpPr>
        <p:spPr>
          <a:xfrm>
            <a:off x="4451426" y="5418158"/>
            <a:ext cx="2007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CDD2225-0D87-4201-8DBC-69BC8DCB1B31}"/>
              </a:ext>
            </a:extLst>
          </p:cNvPr>
          <p:cNvCxnSpPr>
            <a:cxnSpLocks/>
          </p:cNvCxnSpPr>
          <p:nvPr/>
        </p:nvCxnSpPr>
        <p:spPr>
          <a:xfrm>
            <a:off x="6386871" y="5648145"/>
            <a:ext cx="281891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EAEB453-4B47-445B-B529-3CDC3E3CC923}"/>
              </a:ext>
            </a:extLst>
          </p:cNvPr>
          <p:cNvCxnSpPr>
            <a:cxnSpLocks/>
          </p:cNvCxnSpPr>
          <p:nvPr/>
        </p:nvCxnSpPr>
        <p:spPr>
          <a:xfrm>
            <a:off x="3910476" y="5704457"/>
            <a:ext cx="2007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941FB8-897F-47B3-961B-7ECAD18B88EF}"/>
              </a:ext>
            </a:extLst>
          </p:cNvPr>
          <p:cNvCxnSpPr>
            <a:cxnSpLocks/>
          </p:cNvCxnSpPr>
          <p:nvPr/>
        </p:nvCxnSpPr>
        <p:spPr>
          <a:xfrm>
            <a:off x="5761361" y="5955703"/>
            <a:ext cx="2879881" cy="2315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F6D34C-D12C-4698-976D-179CFFB008D1}"/>
              </a:ext>
            </a:extLst>
          </p:cNvPr>
          <p:cNvCxnSpPr>
            <a:cxnSpLocks/>
          </p:cNvCxnSpPr>
          <p:nvPr/>
        </p:nvCxnSpPr>
        <p:spPr>
          <a:xfrm>
            <a:off x="3197728" y="6007683"/>
            <a:ext cx="2007782"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6273CA3-5816-4785-A457-FCFEFE560A93}"/>
              </a:ext>
            </a:extLst>
          </p:cNvPr>
          <p:cNvCxnSpPr>
            <a:cxnSpLocks/>
          </p:cNvCxnSpPr>
          <p:nvPr/>
        </p:nvCxnSpPr>
        <p:spPr>
          <a:xfrm>
            <a:off x="5354860" y="6225580"/>
            <a:ext cx="5160739" cy="1829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2B3222-439E-4946-8D7C-D81E2BE87A92}"/>
              </a:ext>
            </a:extLst>
          </p:cNvPr>
          <p:cNvSpPr txBox="1"/>
          <p:nvPr/>
        </p:nvSpPr>
        <p:spPr>
          <a:xfrm>
            <a:off x="8768451" y="2365652"/>
            <a:ext cx="2649722" cy="400110"/>
          </a:xfrm>
          <a:prstGeom prst="rect">
            <a:avLst/>
          </a:prstGeom>
          <a:noFill/>
        </p:spPr>
        <p:txBody>
          <a:bodyPr wrap="square" rtlCol="0">
            <a:spAutoFit/>
          </a:bodyPr>
          <a:lstStyle/>
          <a:p>
            <a:pPr algn="l"/>
            <a:r>
              <a:rPr lang="en-GB" sz="2000" dirty="0" err="1">
                <a:solidFill>
                  <a:schemeClr val="accent5">
                    <a:lumMod val="50000"/>
                  </a:schemeClr>
                </a:solidFill>
              </a:rPr>
              <a:t>Schöneberg</a:t>
            </a:r>
            <a:endParaRPr lang="en-GB" sz="2000" dirty="0">
              <a:solidFill>
                <a:schemeClr val="accent5">
                  <a:lumMod val="50000"/>
                </a:schemeClr>
              </a:solidFill>
            </a:endParaRPr>
          </a:p>
        </p:txBody>
      </p:sp>
      <p:sp>
        <p:nvSpPr>
          <p:cNvPr id="42" name="TextBox 41">
            <a:extLst>
              <a:ext uri="{FF2B5EF4-FFF2-40B4-BE49-F238E27FC236}">
                <a16:creationId xmlns:a16="http://schemas.microsoft.com/office/drawing/2014/main" id="{FD9E2574-E492-4080-A671-F1F6170716EA}"/>
              </a:ext>
            </a:extLst>
          </p:cNvPr>
          <p:cNvSpPr txBox="1"/>
          <p:nvPr/>
        </p:nvSpPr>
        <p:spPr>
          <a:xfrm>
            <a:off x="8681614" y="2937737"/>
            <a:ext cx="2649722" cy="400110"/>
          </a:xfrm>
          <a:prstGeom prst="rect">
            <a:avLst/>
          </a:prstGeom>
          <a:noFill/>
        </p:spPr>
        <p:txBody>
          <a:bodyPr wrap="square" rtlCol="0">
            <a:spAutoFit/>
          </a:bodyPr>
          <a:lstStyle/>
          <a:p>
            <a:pPr algn="l"/>
            <a:r>
              <a:rPr lang="en-GB" sz="2000" dirty="0" err="1">
                <a:solidFill>
                  <a:schemeClr val="accent5">
                    <a:lumMod val="50000"/>
                  </a:schemeClr>
                </a:solidFill>
              </a:rPr>
              <a:t>Spreewald</a:t>
            </a:r>
            <a:endParaRPr lang="en-GB" sz="2400" dirty="0">
              <a:solidFill>
                <a:schemeClr val="accent5">
                  <a:lumMod val="50000"/>
                </a:schemeClr>
              </a:solidFill>
            </a:endParaRPr>
          </a:p>
        </p:txBody>
      </p:sp>
      <p:sp>
        <p:nvSpPr>
          <p:cNvPr id="43" name="TextBox 42">
            <a:extLst>
              <a:ext uri="{FF2B5EF4-FFF2-40B4-BE49-F238E27FC236}">
                <a16:creationId xmlns:a16="http://schemas.microsoft.com/office/drawing/2014/main" id="{DCFC720D-19C3-4AB5-9A68-A9C8D2B7EB98}"/>
              </a:ext>
            </a:extLst>
          </p:cNvPr>
          <p:cNvSpPr txBox="1"/>
          <p:nvPr/>
        </p:nvSpPr>
        <p:spPr>
          <a:xfrm>
            <a:off x="2608493" y="5437549"/>
            <a:ext cx="2649722" cy="400110"/>
          </a:xfrm>
          <a:prstGeom prst="rect">
            <a:avLst/>
          </a:prstGeom>
          <a:noFill/>
        </p:spPr>
        <p:txBody>
          <a:bodyPr wrap="square" rtlCol="0">
            <a:spAutoFit/>
          </a:bodyPr>
          <a:lstStyle/>
          <a:p>
            <a:pPr algn="l"/>
            <a:r>
              <a:rPr lang="en-GB" sz="2000" dirty="0" err="1">
                <a:solidFill>
                  <a:schemeClr val="accent5">
                    <a:lumMod val="50000"/>
                  </a:schemeClr>
                </a:solidFill>
              </a:rPr>
              <a:t>Springen</a:t>
            </a:r>
            <a:endParaRPr lang="en-GB" sz="2400" dirty="0">
              <a:solidFill>
                <a:schemeClr val="accent5">
                  <a:lumMod val="50000"/>
                </a:schemeClr>
              </a:solidFill>
            </a:endParaRPr>
          </a:p>
        </p:txBody>
      </p:sp>
      <p:sp>
        <p:nvSpPr>
          <p:cNvPr id="49" name="TextBox 48">
            <a:extLst>
              <a:ext uri="{FF2B5EF4-FFF2-40B4-BE49-F238E27FC236}">
                <a16:creationId xmlns:a16="http://schemas.microsoft.com/office/drawing/2014/main" id="{4BF51C19-250F-4DBC-97E1-ACB0E8807602}"/>
              </a:ext>
            </a:extLst>
          </p:cNvPr>
          <p:cNvSpPr txBox="1"/>
          <p:nvPr/>
        </p:nvSpPr>
        <p:spPr>
          <a:xfrm>
            <a:off x="2972759" y="4539223"/>
            <a:ext cx="2649722" cy="400110"/>
          </a:xfrm>
          <a:prstGeom prst="rect">
            <a:avLst/>
          </a:prstGeom>
          <a:noFill/>
        </p:spPr>
        <p:txBody>
          <a:bodyPr wrap="square" rtlCol="0">
            <a:spAutoFit/>
          </a:bodyPr>
          <a:lstStyle/>
          <a:p>
            <a:pPr algn="l"/>
            <a:r>
              <a:rPr lang="en-GB" sz="2000" dirty="0">
                <a:solidFill>
                  <a:schemeClr val="accent5">
                    <a:lumMod val="50000"/>
                  </a:schemeClr>
                </a:solidFill>
              </a:rPr>
              <a:t>Ingolstadt</a:t>
            </a:r>
            <a:endParaRPr lang="en-GB" sz="2400" dirty="0">
              <a:solidFill>
                <a:schemeClr val="accent5">
                  <a:lumMod val="50000"/>
                </a:schemeClr>
              </a:solidFill>
            </a:endParaRPr>
          </a:p>
        </p:txBody>
      </p:sp>
      <p:sp>
        <p:nvSpPr>
          <p:cNvPr id="50" name="TextBox 49">
            <a:extLst>
              <a:ext uri="{FF2B5EF4-FFF2-40B4-BE49-F238E27FC236}">
                <a16:creationId xmlns:a16="http://schemas.microsoft.com/office/drawing/2014/main" id="{55413538-9384-4F7A-93A2-D186BC7D2966}"/>
              </a:ext>
            </a:extLst>
          </p:cNvPr>
          <p:cNvSpPr txBox="1"/>
          <p:nvPr/>
        </p:nvSpPr>
        <p:spPr>
          <a:xfrm>
            <a:off x="2894077" y="3264559"/>
            <a:ext cx="2649722" cy="400110"/>
          </a:xfrm>
          <a:prstGeom prst="rect">
            <a:avLst/>
          </a:prstGeom>
          <a:noFill/>
        </p:spPr>
        <p:txBody>
          <a:bodyPr wrap="square" rtlCol="0">
            <a:spAutoFit/>
          </a:bodyPr>
          <a:lstStyle/>
          <a:p>
            <a:pPr algn="l"/>
            <a:r>
              <a:rPr lang="en-GB" sz="2000" dirty="0" err="1">
                <a:solidFill>
                  <a:schemeClr val="accent5">
                    <a:lumMod val="50000"/>
                  </a:schemeClr>
                </a:solidFill>
              </a:rPr>
              <a:t>Spergau</a:t>
            </a:r>
            <a:endParaRPr lang="en-GB" sz="2400" dirty="0">
              <a:solidFill>
                <a:schemeClr val="accent5">
                  <a:lumMod val="50000"/>
                </a:schemeClr>
              </a:solidFill>
            </a:endParaRPr>
          </a:p>
        </p:txBody>
      </p:sp>
      <p:sp>
        <p:nvSpPr>
          <p:cNvPr id="51" name="TextBox 50">
            <a:extLst>
              <a:ext uri="{FF2B5EF4-FFF2-40B4-BE49-F238E27FC236}">
                <a16:creationId xmlns:a16="http://schemas.microsoft.com/office/drawing/2014/main" id="{9CA80A02-774E-4CC3-9D83-B83B3035284E}"/>
              </a:ext>
            </a:extLst>
          </p:cNvPr>
          <p:cNvSpPr txBox="1"/>
          <p:nvPr/>
        </p:nvSpPr>
        <p:spPr>
          <a:xfrm>
            <a:off x="3072786" y="2590620"/>
            <a:ext cx="2649722" cy="400110"/>
          </a:xfrm>
          <a:prstGeom prst="rect">
            <a:avLst/>
          </a:prstGeom>
          <a:noFill/>
        </p:spPr>
        <p:txBody>
          <a:bodyPr wrap="square" rtlCol="0">
            <a:spAutoFit/>
          </a:bodyPr>
          <a:lstStyle/>
          <a:p>
            <a:pPr algn="l"/>
            <a:r>
              <a:rPr lang="en-GB" sz="2000" dirty="0" err="1">
                <a:solidFill>
                  <a:schemeClr val="accent5">
                    <a:lumMod val="50000"/>
                  </a:schemeClr>
                </a:solidFill>
              </a:rPr>
              <a:t>Steglitz</a:t>
            </a:r>
            <a:endParaRPr lang="en-GB" sz="2000" dirty="0">
              <a:solidFill>
                <a:schemeClr val="accent5">
                  <a:lumMod val="50000"/>
                </a:schemeClr>
              </a:solidFill>
            </a:endParaRPr>
          </a:p>
        </p:txBody>
      </p:sp>
      <p:sp>
        <p:nvSpPr>
          <p:cNvPr id="52" name="TextBox 51">
            <a:extLst>
              <a:ext uri="{FF2B5EF4-FFF2-40B4-BE49-F238E27FC236}">
                <a16:creationId xmlns:a16="http://schemas.microsoft.com/office/drawing/2014/main" id="{D5B811AF-8B35-4B25-A0A5-1F010134B2C1}"/>
              </a:ext>
            </a:extLst>
          </p:cNvPr>
          <p:cNvSpPr txBox="1"/>
          <p:nvPr/>
        </p:nvSpPr>
        <p:spPr>
          <a:xfrm>
            <a:off x="2148502" y="3999197"/>
            <a:ext cx="2649722" cy="400110"/>
          </a:xfrm>
          <a:prstGeom prst="rect">
            <a:avLst/>
          </a:prstGeom>
          <a:noFill/>
        </p:spPr>
        <p:txBody>
          <a:bodyPr wrap="square" rtlCol="0">
            <a:spAutoFit/>
          </a:bodyPr>
          <a:lstStyle/>
          <a:p>
            <a:pPr algn="l"/>
            <a:r>
              <a:rPr lang="en-GB" sz="2000" dirty="0" err="1">
                <a:solidFill>
                  <a:schemeClr val="accent5">
                    <a:lumMod val="50000"/>
                  </a:schemeClr>
                </a:solidFill>
              </a:rPr>
              <a:t>Bechstedtstraß</a:t>
            </a:r>
            <a:endParaRPr lang="en-GB" sz="2400" dirty="0">
              <a:solidFill>
                <a:schemeClr val="accent5">
                  <a:lumMod val="50000"/>
                </a:schemeClr>
              </a:solidFill>
            </a:endParaRPr>
          </a:p>
        </p:txBody>
      </p:sp>
      <p:sp>
        <p:nvSpPr>
          <p:cNvPr id="53" name="TextBox 52">
            <a:extLst>
              <a:ext uri="{FF2B5EF4-FFF2-40B4-BE49-F238E27FC236}">
                <a16:creationId xmlns:a16="http://schemas.microsoft.com/office/drawing/2014/main" id="{83AE91B5-E5AC-4C8F-89F7-FFCCC831C496}"/>
              </a:ext>
            </a:extLst>
          </p:cNvPr>
          <p:cNvSpPr txBox="1"/>
          <p:nvPr/>
        </p:nvSpPr>
        <p:spPr>
          <a:xfrm>
            <a:off x="9479958" y="4830757"/>
            <a:ext cx="2649722" cy="400110"/>
          </a:xfrm>
          <a:prstGeom prst="rect">
            <a:avLst/>
          </a:prstGeom>
          <a:noFill/>
        </p:spPr>
        <p:txBody>
          <a:bodyPr wrap="square" rtlCol="0">
            <a:spAutoFit/>
          </a:bodyPr>
          <a:lstStyle/>
          <a:p>
            <a:pPr algn="l"/>
            <a:r>
              <a:rPr lang="en-GB" sz="2000" dirty="0" err="1">
                <a:solidFill>
                  <a:schemeClr val="accent5">
                    <a:lumMod val="50000"/>
                  </a:schemeClr>
                </a:solidFill>
              </a:rPr>
              <a:t>Spullersee</a:t>
            </a:r>
            <a:endParaRPr lang="en-GB" sz="2400" dirty="0">
              <a:solidFill>
                <a:schemeClr val="accent5">
                  <a:lumMod val="50000"/>
                </a:schemeClr>
              </a:solidFill>
            </a:endParaRPr>
          </a:p>
        </p:txBody>
      </p:sp>
      <p:sp>
        <p:nvSpPr>
          <p:cNvPr id="54" name="TextBox 53">
            <a:extLst>
              <a:ext uri="{FF2B5EF4-FFF2-40B4-BE49-F238E27FC236}">
                <a16:creationId xmlns:a16="http://schemas.microsoft.com/office/drawing/2014/main" id="{34C5EE1E-BD81-41BE-9787-0CE2DC30167F}"/>
              </a:ext>
            </a:extLst>
          </p:cNvPr>
          <p:cNvSpPr txBox="1"/>
          <p:nvPr/>
        </p:nvSpPr>
        <p:spPr>
          <a:xfrm>
            <a:off x="8080325" y="3607725"/>
            <a:ext cx="2649722" cy="400110"/>
          </a:xfrm>
          <a:prstGeom prst="rect">
            <a:avLst/>
          </a:prstGeom>
          <a:noFill/>
        </p:spPr>
        <p:txBody>
          <a:bodyPr wrap="square" rtlCol="0">
            <a:spAutoFit/>
          </a:bodyPr>
          <a:lstStyle/>
          <a:p>
            <a:pPr algn="l"/>
            <a:r>
              <a:rPr lang="en-GB" sz="2000" dirty="0" err="1">
                <a:solidFill>
                  <a:schemeClr val="accent5">
                    <a:lumMod val="50000"/>
                  </a:schemeClr>
                </a:solidFill>
              </a:rPr>
              <a:t>Schmiedehausen</a:t>
            </a:r>
            <a:endParaRPr lang="en-GB" sz="2400" dirty="0">
              <a:solidFill>
                <a:schemeClr val="accent5">
                  <a:lumMod val="50000"/>
                </a:schemeClr>
              </a:solidFill>
            </a:endParaRPr>
          </a:p>
        </p:txBody>
      </p:sp>
      <p:sp>
        <p:nvSpPr>
          <p:cNvPr id="55" name="TextBox 54">
            <a:extLst>
              <a:ext uri="{FF2B5EF4-FFF2-40B4-BE49-F238E27FC236}">
                <a16:creationId xmlns:a16="http://schemas.microsoft.com/office/drawing/2014/main" id="{2B2FB3EF-E88B-46D5-BAE6-729B8A949E22}"/>
              </a:ext>
            </a:extLst>
          </p:cNvPr>
          <p:cNvSpPr txBox="1"/>
          <p:nvPr/>
        </p:nvSpPr>
        <p:spPr>
          <a:xfrm>
            <a:off x="8405081" y="4194594"/>
            <a:ext cx="2649722" cy="400110"/>
          </a:xfrm>
          <a:prstGeom prst="rect">
            <a:avLst/>
          </a:prstGeom>
          <a:noFill/>
        </p:spPr>
        <p:txBody>
          <a:bodyPr wrap="square" rtlCol="0">
            <a:spAutoFit/>
          </a:bodyPr>
          <a:lstStyle/>
          <a:p>
            <a:pPr algn="l"/>
            <a:r>
              <a:rPr lang="en-GB" sz="2000" dirty="0" err="1">
                <a:solidFill>
                  <a:schemeClr val="accent5">
                    <a:lumMod val="50000"/>
                  </a:schemeClr>
                </a:solidFill>
              </a:rPr>
              <a:t>Schwarzburg</a:t>
            </a:r>
            <a:endParaRPr lang="en-GB" sz="2400" dirty="0">
              <a:solidFill>
                <a:schemeClr val="accent5">
                  <a:lumMod val="50000"/>
                </a:schemeClr>
              </a:solidFill>
            </a:endParaRPr>
          </a:p>
        </p:txBody>
      </p:sp>
      <p:sp>
        <p:nvSpPr>
          <p:cNvPr id="56" name="TextBox 55">
            <a:extLst>
              <a:ext uri="{FF2B5EF4-FFF2-40B4-BE49-F238E27FC236}">
                <a16:creationId xmlns:a16="http://schemas.microsoft.com/office/drawing/2014/main" id="{D1815BBC-FABC-4F4D-9E2C-BBF40FE67F65}"/>
              </a:ext>
            </a:extLst>
          </p:cNvPr>
          <p:cNvSpPr txBox="1"/>
          <p:nvPr/>
        </p:nvSpPr>
        <p:spPr>
          <a:xfrm>
            <a:off x="3207260" y="5083139"/>
            <a:ext cx="2649722" cy="400110"/>
          </a:xfrm>
          <a:prstGeom prst="rect">
            <a:avLst/>
          </a:prstGeom>
          <a:noFill/>
        </p:spPr>
        <p:txBody>
          <a:bodyPr wrap="square" rtlCol="0">
            <a:spAutoFit/>
          </a:bodyPr>
          <a:lstStyle/>
          <a:p>
            <a:pPr algn="l"/>
            <a:r>
              <a:rPr lang="en-GB" sz="2000" dirty="0" err="1">
                <a:solidFill>
                  <a:schemeClr val="accent5">
                    <a:lumMod val="50000"/>
                  </a:schemeClr>
                </a:solidFill>
              </a:rPr>
              <a:t>Stegen</a:t>
            </a:r>
            <a:endParaRPr lang="en-GB" sz="2400" dirty="0">
              <a:solidFill>
                <a:schemeClr val="accent5">
                  <a:lumMod val="50000"/>
                </a:schemeClr>
              </a:solidFill>
            </a:endParaRPr>
          </a:p>
        </p:txBody>
      </p:sp>
      <p:sp>
        <p:nvSpPr>
          <p:cNvPr id="57" name="TextBox 56">
            <a:extLst>
              <a:ext uri="{FF2B5EF4-FFF2-40B4-BE49-F238E27FC236}">
                <a16:creationId xmlns:a16="http://schemas.microsoft.com/office/drawing/2014/main" id="{3FD91D6B-68DA-4852-8F3C-1B5A084A9183}"/>
              </a:ext>
            </a:extLst>
          </p:cNvPr>
          <p:cNvSpPr txBox="1"/>
          <p:nvPr/>
        </p:nvSpPr>
        <p:spPr>
          <a:xfrm>
            <a:off x="9169223" y="5389362"/>
            <a:ext cx="2649722" cy="400110"/>
          </a:xfrm>
          <a:prstGeom prst="rect">
            <a:avLst/>
          </a:prstGeom>
          <a:noFill/>
        </p:spPr>
        <p:txBody>
          <a:bodyPr wrap="square" rtlCol="0">
            <a:spAutoFit/>
          </a:bodyPr>
          <a:lstStyle/>
          <a:p>
            <a:pPr algn="l"/>
            <a:r>
              <a:rPr lang="en-GB" sz="2000" dirty="0" err="1">
                <a:solidFill>
                  <a:schemeClr val="accent5">
                    <a:lumMod val="50000"/>
                  </a:schemeClr>
                </a:solidFill>
              </a:rPr>
              <a:t>Schauner</a:t>
            </a:r>
            <a:endParaRPr lang="en-GB" sz="2400" dirty="0">
              <a:solidFill>
                <a:schemeClr val="accent5">
                  <a:lumMod val="50000"/>
                </a:schemeClr>
              </a:solidFill>
            </a:endParaRPr>
          </a:p>
        </p:txBody>
      </p:sp>
      <p:sp>
        <p:nvSpPr>
          <p:cNvPr id="58" name="TextBox 57">
            <a:extLst>
              <a:ext uri="{FF2B5EF4-FFF2-40B4-BE49-F238E27FC236}">
                <a16:creationId xmlns:a16="http://schemas.microsoft.com/office/drawing/2014/main" id="{EF4A3D45-C259-468D-BF7A-A33DB49BEFD7}"/>
              </a:ext>
            </a:extLst>
          </p:cNvPr>
          <p:cNvSpPr txBox="1"/>
          <p:nvPr/>
        </p:nvSpPr>
        <p:spPr>
          <a:xfrm>
            <a:off x="8596706" y="5713389"/>
            <a:ext cx="2649722" cy="400110"/>
          </a:xfrm>
          <a:prstGeom prst="rect">
            <a:avLst/>
          </a:prstGeom>
          <a:noFill/>
        </p:spPr>
        <p:txBody>
          <a:bodyPr wrap="square" rtlCol="0">
            <a:spAutoFit/>
          </a:bodyPr>
          <a:lstStyle/>
          <a:p>
            <a:pPr algn="l"/>
            <a:r>
              <a:rPr lang="en-GB" sz="2000" dirty="0" err="1">
                <a:solidFill>
                  <a:schemeClr val="accent5">
                    <a:lumMod val="50000"/>
                  </a:schemeClr>
                </a:solidFill>
              </a:rPr>
              <a:t>Schlins</a:t>
            </a:r>
            <a:endParaRPr lang="en-GB" sz="2400" dirty="0">
              <a:solidFill>
                <a:schemeClr val="accent5">
                  <a:lumMod val="50000"/>
                </a:schemeClr>
              </a:solidFill>
            </a:endParaRPr>
          </a:p>
        </p:txBody>
      </p:sp>
      <p:sp>
        <p:nvSpPr>
          <p:cNvPr id="59" name="TextBox 58">
            <a:extLst>
              <a:ext uri="{FF2B5EF4-FFF2-40B4-BE49-F238E27FC236}">
                <a16:creationId xmlns:a16="http://schemas.microsoft.com/office/drawing/2014/main" id="{C0B4BB63-DE01-4847-B5F6-E491A16C5BE7}"/>
              </a:ext>
            </a:extLst>
          </p:cNvPr>
          <p:cNvSpPr txBox="1"/>
          <p:nvPr/>
        </p:nvSpPr>
        <p:spPr>
          <a:xfrm>
            <a:off x="1422739" y="5788742"/>
            <a:ext cx="2649722" cy="400110"/>
          </a:xfrm>
          <a:prstGeom prst="rect">
            <a:avLst/>
          </a:prstGeom>
          <a:noFill/>
        </p:spPr>
        <p:txBody>
          <a:bodyPr wrap="square" rtlCol="0">
            <a:spAutoFit/>
          </a:bodyPr>
          <a:lstStyle/>
          <a:p>
            <a:pPr algn="l"/>
            <a:r>
              <a:rPr lang="en-GB" sz="2000" dirty="0">
                <a:solidFill>
                  <a:schemeClr val="accent5">
                    <a:lumMod val="50000"/>
                  </a:schemeClr>
                </a:solidFill>
              </a:rPr>
              <a:t>Schellenberg</a:t>
            </a:r>
            <a:endParaRPr lang="en-GB" sz="2400" dirty="0">
              <a:solidFill>
                <a:schemeClr val="accent5">
                  <a:lumMod val="50000"/>
                </a:schemeClr>
              </a:solidFill>
            </a:endParaRPr>
          </a:p>
        </p:txBody>
      </p:sp>
      <p:sp>
        <p:nvSpPr>
          <p:cNvPr id="60" name="TextBox 59">
            <a:extLst>
              <a:ext uri="{FF2B5EF4-FFF2-40B4-BE49-F238E27FC236}">
                <a16:creationId xmlns:a16="http://schemas.microsoft.com/office/drawing/2014/main" id="{76A1FBA8-430F-4A01-894F-589C39475313}"/>
              </a:ext>
            </a:extLst>
          </p:cNvPr>
          <p:cNvSpPr txBox="1"/>
          <p:nvPr/>
        </p:nvSpPr>
        <p:spPr>
          <a:xfrm>
            <a:off x="10568224" y="5974776"/>
            <a:ext cx="2649722" cy="400110"/>
          </a:xfrm>
          <a:prstGeom prst="rect">
            <a:avLst/>
          </a:prstGeom>
          <a:noFill/>
        </p:spPr>
        <p:txBody>
          <a:bodyPr wrap="square" rtlCol="0">
            <a:spAutoFit/>
          </a:bodyPr>
          <a:lstStyle/>
          <a:p>
            <a:pPr algn="l"/>
            <a:r>
              <a:rPr lang="en-GB" sz="2000" dirty="0">
                <a:solidFill>
                  <a:schemeClr val="accent5">
                    <a:lumMod val="50000"/>
                  </a:schemeClr>
                </a:solidFill>
              </a:rPr>
              <a:t>Steg</a:t>
            </a:r>
            <a:endParaRPr lang="en-GB" sz="2400" dirty="0">
              <a:solidFill>
                <a:schemeClr val="accent5">
                  <a:lumMod val="50000"/>
                </a:schemeClr>
              </a:solidFill>
            </a:endParaRPr>
          </a:p>
        </p:txBody>
      </p:sp>
      <p:pic>
        <p:nvPicPr>
          <p:cNvPr id="1032" name="Picture 8" descr="Windrose, Direction, Compass, Navigate, Navigation">
            <a:extLst>
              <a:ext uri="{FF2B5EF4-FFF2-40B4-BE49-F238E27FC236}">
                <a16:creationId xmlns:a16="http://schemas.microsoft.com/office/drawing/2014/main" id="{82D4557C-FAD3-48D6-BBAB-D1EBB537E4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7058" y="340776"/>
            <a:ext cx="1700675" cy="163701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25189F51-A136-40F4-AC59-082E0F6D6888}"/>
              </a:ext>
            </a:extLst>
          </p:cNvPr>
          <p:cNvSpPr txBox="1"/>
          <p:nvPr/>
        </p:nvSpPr>
        <p:spPr>
          <a:xfrm>
            <a:off x="7768167" y="47342"/>
            <a:ext cx="2649722" cy="400110"/>
          </a:xfrm>
          <a:prstGeom prst="rect">
            <a:avLst/>
          </a:prstGeom>
          <a:noFill/>
        </p:spPr>
        <p:txBody>
          <a:bodyPr wrap="square" rtlCol="0">
            <a:spAutoFit/>
          </a:bodyPr>
          <a:lstStyle/>
          <a:p>
            <a:pPr algn="l"/>
            <a:r>
              <a:rPr lang="en-GB" sz="2000" b="1" dirty="0">
                <a:solidFill>
                  <a:schemeClr val="accent5">
                    <a:lumMod val="50000"/>
                  </a:schemeClr>
                </a:solidFill>
              </a:rPr>
              <a:t>Nord</a:t>
            </a:r>
          </a:p>
        </p:txBody>
      </p:sp>
      <p:sp>
        <p:nvSpPr>
          <p:cNvPr id="63" name="TextBox 62">
            <a:extLst>
              <a:ext uri="{FF2B5EF4-FFF2-40B4-BE49-F238E27FC236}">
                <a16:creationId xmlns:a16="http://schemas.microsoft.com/office/drawing/2014/main" id="{6D2C64A5-0267-430A-A591-5BFB23956141}"/>
              </a:ext>
            </a:extLst>
          </p:cNvPr>
          <p:cNvSpPr txBox="1"/>
          <p:nvPr/>
        </p:nvSpPr>
        <p:spPr>
          <a:xfrm>
            <a:off x="9093028" y="940231"/>
            <a:ext cx="2649722" cy="400110"/>
          </a:xfrm>
          <a:prstGeom prst="rect">
            <a:avLst/>
          </a:prstGeom>
          <a:noFill/>
        </p:spPr>
        <p:txBody>
          <a:bodyPr wrap="square" rtlCol="0">
            <a:spAutoFit/>
          </a:bodyPr>
          <a:lstStyle/>
          <a:p>
            <a:pPr algn="l"/>
            <a:r>
              <a:rPr lang="en-GB" sz="2000" b="1" dirty="0">
                <a:solidFill>
                  <a:schemeClr val="accent5">
                    <a:lumMod val="50000"/>
                  </a:schemeClr>
                </a:solidFill>
              </a:rPr>
              <a:t>Ost</a:t>
            </a:r>
          </a:p>
        </p:txBody>
      </p:sp>
      <p:sp>
        <p:nvSpPr>
          <p:cNvPr id="64" name="TextBox 63">
            <a:extLst>
              <a:ext uri="{FF2B5EF4-FFF2-40B4-BE49-F238E27FC236}">
                <a16:creationId xmlns:a16="http://schemas.microsoft.com/office/drawing/2014/main" id="{BC37B1D8-E80B-4044-8A3A-ADF673B00D26}"/>
              </a:ext>
            </a:extLst>
          </p:cNvPr>
          <p:cNvSpPr txBox="1"/>
          <p:nvPr/>
        </p:nvSpPr>
        <p:spPr>
          <a:xfrm>
            <a:off x="6713424" y="1011405"/>
            <a:ext cx="2649722" cy="400110"/>
          </a:xfrm>
          <a:prstGeom prst="rect">
            <a:avLst/>
          </a:prstGeom>
          <a:noFill/>
        </p:spPr>
        <p:txBody>
          <a:bodyPr wrap="square" rtlCol="0">
            <a:spAutoFit/>
          </a:bodyPr>
          <a:lstStyle/>
          <a:p>
            <a:pPr algn="l"/>
            <a:r>
              <a:rPr lang="en-GB" sz="2000" b="1" dirty="0">
                <a:solidFill>
                  <a:schemeClr val="accent5">
                    <a:lumMod val="50000"/>
                  </a:schemeClr>
                </a:solidFill>
              </a:rPr>
              <a:t>Süd</a:t>
            </a:r>
          </a:p>
        </p:txBody>
      </p:sp>
      <p:sp>
        <p:nvSpPr>
          <p:cNvPr id="65" name="TextBox 64">
            <a:extLst>
              <a:ext uri="{FF2B5EF4-FFF2-40B4-BE49-F238E27FC236}">
                <a16:creationId xmlns:a16="http://schemas.microsoft.com/office/drawing/2014/main" id="{6B652BEF-6292-4B35-A555-139AE5CDE032}"/>
              </a:ext>
            </a:extLst>
          </p:cNvPr>
          <p:cNvSpPr txBox="1"/>
          <p:nvPr/>
        </p:nvSpPr>
        <p:spPr>
          <a:xfrm>
            <a:off x="7844362" y="1887466"/>
            <a:ext cx="2649722" cy="400110"/>
          </a:xfrm>
          <a:prstGeom prst="rect">
            <a:avLst/>
          </a:prstGeom>
          <a:noFill/>
        </p:spPr>
        <p:txBody>
          <a:bodyPr wrap="square" rtlCol="0">
            <a:spAutoFit/>
          </a:bodyPr>
          <a:lstStyle/>
          <a:p>
            <a:pPr algn="l"/>
            <a:r>
              <a:rPr lang="en-GB" sz="2000" b="1" dirty="0">
                <a:solidFill>
                  <a:schemeClr val="accent5">
                    <a:lumMod val="50000"/>
                  </a:schemeClr>
                </a:solidFill>
              </a:rPr>
              <a:t>West</a:t>
            </a:r>
          </a:p>
        </p:txBody>
      </p:sp>
      <p:pic>
        <p:nvPicPr>
          <p:cNvPr id="47" name="Picture 46" descr="A picture containing text, vector graphics&#10;&#10;Description automatically generated">
            <a:extLst>
              <a:ext uri="{FF2B5EF4-FFF2-40B4-BE49-F238E27FC236}">
                <a16:creationId xmlns:a16="http://schemas.microsoft.com/office/drawing/2014/main" id="{C0770275-AB33-44C4-9D97-4B8CE5C124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517" y="1800090"/>
            <a:ext cx="2049468" cy="1972129"/>
          </a:xfrm>
          <a:prstGeom prst="rect">
            <a:avLst/>
          </a:prstGeom>
        </p:spPr>
      </p:pic>
      <p:sp>
        <p:nvSpPr>
          <p:cNvPr id="61" name="Action Button: Custom 16">
            <a:hlinkClick r:id="" action="ppaction://noaction" highlightClick="1">
              <a:snd r:embed="rId9" name="1.wav"/>
            </a:hlinkClick>
            <a:extLst>
              <a:ext uri="{FF2B5EF4-FFF2-40B4-BE49-F238E27FC236}">
                <a16:creationId xmlns:a16="http://schemas.microsoft.com/office/drawing/2014/main" id="{B8BBB3B4-0C2C-4463-A5FC-3AF159957C44}"/>
              </a:ext>
            </a:extLst>
          </p:cNvPr>
          <p:cNvSpPr/>
          <p:nvPr/>
        </p:nvSpPr>
        <p:spPr>
          <a:xfrm>
            <a:off x="10448288" y="240245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6" name="Action Button: Custom 16">
            <a:hlinkClick r:id="" action="ppaction://noaction" highlightClick="1">
              <a:snd r:embed="rId9" name="1.wav"/>
            </a:hlinkClick>
            <a:extLst>
              <a:ext uri="{FF2B5EF4-FFF2-40B4-BE49-F238E27FC236}">
                <a16:creationId xmlns:a16="http://schemas.microsoft.com/office/drawing/2014/main" id="{A6A28398-4F90-46CA-836C-9BA2A4EF6094}"/>
              </a:ext>
            </a:extLst>
          </p:cNvPr>
          <p:cNvSpPr/>
          <p:nvPr/>
        </p:nvSpPr>
        <p:spPr>
          <a:xfrm>
            <a:off x="2592811" y="26127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7" name="Action Button: Custom 16">
            <a:hlinkClick r:id="" action="ppaction://noaction" highlightClick="1">
              <a:snd r:embed="rId9" name="1.wav"/>
            </a:hlinkClick>
            <a:extLst>
              <a:ext uri="{FF2B5EF4-FFF2-40B4-BE49-F238E27FC236}">
                <a16:creationId xmlns:a16="http://schemas.microsoft.com/office/drawing/2014/main" id="{B0E7FD52-E642-4CD7-A725-D6BAD2B1FBCD}"/>
              </a:ext>
            </a:extLst>
          </p:cNvPr>
          <p:cNvSpPr/>
          <p:nvPr/>
        </p:nvSpPr>
        <p:spPr>
          <a:xfrm>
            <a:off x="10297123" y="29485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8" name="Action Button: Custom 16">
            <a:hlinkClick r:id="" action="ppaction://noaction" highlightClick="1">
              <a:snd r:embed="rId9" name="1.wav"/>
            </a:hlinkClick>
            <a:extLst>
              <a:ext uri="{FF2B5EF4-FFF2-40B4-BE49-F238E27FC236}">
                <a16:creationId xmlns:a16="http://schemas.microsoft.com/office/drawing/2014/main" id="{8817F62F-EFF1-4850-8A5D-2766227A3C76}"/>
              </a:ext>
            </a:extLst>
          </p:cNvPr>
          <p:cNvSpPr/>
          <p:nvPr/>
        </p:nvSpPr>
        <p:spPr>
          <a:xfrm>
            <a:off x="2489359" y="32524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9" name="Action Button: Custom 16">
            <a:hlinkClick r:id="" action="ppaction://noaction" highlightClick="1">
              <a:snd r:embed="rId9" name="1.wav"/>
            </a:hlinkClick>
            <a:extLst>
              <a:ext uri="{FF2B5EF4-FFF2-40B4-BE49-F238E27FC236}">
                <a16:creationId xmlns:a16="http://schemas.microsoft.com/office/drawing/2014/main" id="{8B434B81-59A7-46CB-82D6-F4E843A228B0}"/>
              </a:ext>
            </a:extLst>
          </p:cNvPr>
          <p:cNvSpPr/>
          <p:nvPr/>
        </p:nvSpPr>
        <p:spPr>
          <a:xfrm>
            <a:off x="10452169" y="36121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0" name="Action Button: Custom 16">
            <a:hlinkClick r:id="" action="ppaction://noaction" highlightClick="1">
              <a:snd r:embed="rId9" name="1.wav"/>
            </a:hlinkClick>
            <a:extLst>
              <a:ext uri="{FF2B5EF4-FFF2-40B4-BE49-F238E27FC236}">
                <a16:creationId xmlns:a16="http://schemas.microsoft.com/office/drawing/2014/main" id="{06D00365-2CD9-45D1-A631-FA1BC04D316B}"/>
              </a:ext>
            </a:extLst>
          </p:cNvPr>
          <p:cNvSpPr/>
          <p:nvPr/>
        </p:nvSpPr>
        <p:spPr>
          <a:xfrm>
            <a:off x="1739875" y="40156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1" name="Action Button: Custom 16">
            <a:hlinkClick r:id="" action="ppaction://noaction" highlightClick="1">
              <a:snd r:embed="rId9" name="1.wav"/>
            </a:hlinkClick>
            <a:extLst>
              <a:ext uri="{FF2B5EF4-FFF2-40B4-BE49-F238E27FC236}">
                <a16:creationId xmlns:a16="http://schemas.microsoft.com/office/drawing/2014/main" id="{BAB4190E-245C-44E3-88D5-5C22E21BDEF6}"/>
              </a:ext>
            </a:extLst>
          </p:cNvPr>
          <p:cNvSpPr/>
          <p:nvPr/>
        </p:nvSpPr>
        <p:spPr>
          <a:xfrm>
            <a:off x="10220928" y="42146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2" name="Action Button: Custom 16">
            <a:hlinkClick r:id="" action="ppaction://noaction" highlightClick="1">
              <a:snd r:embed="rId9" name="1.wav"/>
            </a:hlinkClick>
            <a:extLst>
              <a:ext uri="{FF2B5EF4-FFF2-40B4-BE49-F238E27FC236}">
                <a16:creationId xmlns:a16="http://schemas.microsoft.com/office/drawing/2014/main" id="{B6ADA9C8-4555-46D9-BD12-0164DC2B5554}"/>
              </a:ext>
            </a:extLst>
          </p:cNvPr>
          <p:cNvSpPr/>
          <p:nvPr/>
        </p:nvSpPr>
        <p:spPr>
          <a:xfrm>
            <a:off x="2576896" y="457802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3" name="Action Button: Custom 16">
            <a:hlinkClick r:id="" action="ppaction://noaction" highlightClick="1">
              <a:snd r:embed="rId9" name="1.wav"/>
            </a:hlinkClick>
            <a:extLst>
              <a:ext uri="{FF2B5EF4-FFF2-40B4-BE49-F238E27FC236}">
                <a16:creationId xmlns:a16="http://schemas.microsoft.com/office/drawing/2014/main" id="{D15E9D18-74BF-4D6E-87F0-6241339D5A12}"/>
              </a:ext>
            </a:extLst>
          </p:cNvPr>
          <p:cNvSpPr/>
          <p:nvPr/>
        </p:nvSpPr>
        <p:spPr>
          <a:xfrm>
            <a:off x="10857842" y="478768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74" name="Action Button: Custom 16">
            <a:hlinkClick r:id="" action="ppaction://noaction" highlightClick="1">
              <a:snd r:embed="rId9" name="1.wav"/>
            </a:hlinkClick>
            <a:extLst>
              <a:ext uri="{FF2B5EF4-FFF2-40B4-BE49-F238E27FC236}">
                <a16:creationId xmlns:a16="http://schemas.microsoft.com/office/drawing/2014/main" id="{76E564A1-193E-4369-976A-BBD216969CDB}"/>
              </a:ext>
            </a:extLst>
          </p:cNvPr>
          <p:cNvSpPr/>
          <p:nvPr/>
        </p:nvSpPr>
        <p:spPr>
          <a:xfrm>
            <a:off x="2828348" y="50776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Action Button: Custom 16">
            <a:hlinkClick r:id="" action="ppaction://noaction" highlightClick="1">
              <a:snd r:embed="rId9" name="1.wav"/>
            </a:hlinkClick>
            <a:extLst>
              <a:ext uri="{FF2B5EF4-FFF2-40B4-BE49-F238E27FC236}">
                <a16:creationId xmlns:a16="http://schemas.microsoft.com/office/drawing/2014/main" id="{72B89041-7753-4CF2-95A1-A0D0C97087F7}"/>
              </a:ext>
            </a:extLst>
          </p:cNvPr>
          <p:cNvSpPr/>
          <p:nvPr/>
        </p:nvSpPr>
        <p:spPr>
          <a:xfrm>
            <a:off x="10612754" y="532177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76" name="Action Button: Custom 16">
            <a:hlinkClick r:id="" action="ppaction://noaction" highlightClick="1">
              <a:snd r:embed="rId9" name="1.wav"/>
            </a:hlinkClick>
            <a:extLst>
              <a:ext uri="{FF2B5EF4-FFF2-40B4-BE49-F238E27FC236}">
                <a16:creationId xmlns:a16="http://schemas.microsoft.com/office/drawing/2014/main" id="{E44D55D8-9AE1-485E-BD14-B64969586CF3}"/>
              </a:ext>
            </a:extLst>
          </p:cNvPr>
          <p:cNvSpPr/>
          <p:nvPr/>
        </p:nvSpPr>
        <p:spPr>
          <a:xfrm>
            <a:off x="2210960" y="54339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77" name="Action Button: Custom 16">
            <a:hlinkClick r:id="" action="ppaction://noaction" highlightClick="1">
              <a:snd r:embed="rId9" name="1.wav"/>
            </a:hlinkClick>
            <a:extLst>
              <a:ext uri="{FF2B5EF4-FFF2-40B4-BE49-F238E27FC236}">
                <a16:creationId xmlns:a16="http://schemas.microsoft.com/office/drawing/2014/main" id="{B8209C31-A466-4EB0-9DB9-0F14639EB7C9}"/>
              </a:ext>
            </a:extLst>
          </p:cNvPr>
          <p:cNvSpPr/>
          <p:nvPr/>
        </p:nvSpPr>
        <p:spPr>
          <a:xfrm>
            <a:off x="9601675" y="57331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78" name="Action Button: Custom 16">
            <a:hlinkClick r:id="" action="ppaction://noaction" highlightClick="1">
              <a:snd r:embed="rId9" name="1.wav"/>
            </a:hlinkClick>
            <a:extLst>
              <a:ext uri="{FF2B5EF4-FFF2-40B4-BE49-F238E27FC236}">
                <a16:creationId xmlns:a16="http://schemas.microsoft.com/office/drawing/2014/main" id="{580FDBCE-D3D1-44F7-A053-89793A642BD0}"/>
              </a:ext>
            </a:extLst>
          </p:cNvPr>
          <p:cNvSpPr/>
          <p:nvPr/>
        </p:nvSpPr>
        <p:spPr>
          <a:xfrm>
            <a:off x="1061065" y="57767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79" name="Action Button: Custom 16">
            <a:hlinkClick r:id="" action="ppaction://noaction" highlightClick="1">
              <a:snd r:embed="rId9" name="1.wav"/>
            </a:hlinkClick>
            <a:extLst>
              <a:ext uri="{FF2B5EF4-FFF2-40B4-BE49-F238E27FC236}">
                <a16:creationId xmlns:a16="http://schemas.microsoft.com/office/drawing/2014/main" id="{AA4AE2A5-FCBB-43B0-A2DD-80B5F4C416CE}"/>
              </a:ext>
            </a:extLst>
          </p:cNvPr>
          <p:cNvSpPr/>
          <p:nvPr/>
        </p:nvSpPr>
        <p:spPr>
          <a:xfrm>
            <a:off x="11251764" y="59408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Tree>
    <p:extLst>
      <p:ext uri="{BB962C8B-B14F-4D97-AF65-F5344CB8AC3E}">
        <p14:creationId xmlns:p14="http://schemas.microsoft.com/office/powerpoint/2010/main" val="206628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22200" b="1" dirty="0" err="1">
                <a:solidFill>
                  <a:srgbClr val="FFCC00"/>
                </a:solidFill>
              </a:rPr>
              <a:t>sp</a:t>
            </a:r>
            <a:r>
              <a:rPr lang="en-GB" sz="22200" b="1" dirty="0">
                <a:solidFill>
                  <a:srgbClr val="FFCC00"/>
                </a:solidFill>
              </a:rPr>
              <a:t>-</a:t>
            </a:r>
            <a:br>
              <a:rPr lang="en-GB" sz="9600" b="1" dirty="0"/>
            </a:br>
            <a:endParaRPr lang="en-GB" dirty="0"/>
          </a:p>
        </p:txBody>
      </p:sp>
      <p:sp>
        <p:nvSpPr>
          <p:cNvPr id="2" name="Rectangle 1"/>
          <p:cNvSpPr/>
          <p:nvPr/>
        </p:nvSpPr>
        <p:spPr>
          <a:xfrm>
            <a:off x="3363574" y="4218312"/>
            <a:ext cx="5386411"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sp</a:t>
            </a:r>
            <a:r>
              <a:rPr lang="en-GB" sz="12000" dirty="0" err="1">
                <a:solidFill>
                  <a:srgbClr val="002060"/>
                </a:solidFill>
                <a:latin typeface="Century Gothic" panose="020B0502020202020204" pitchFamily="34" charset="0"/>
              </a:rPr>
              <a:t>ielen</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7713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p-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pie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22200" b="1" dirty="0" err="1">
                <a:solidFill>
                  <a:srgbClr val="FFCC00"/>
                </a:solidFill>
              </a:rPr>
              <a:t>sp</a:t>
            </a:r>
            <a:r>
              <a:rPr lang="en-GB" sz="22200" b="1" dirty="0">
                <a:solidFill>
                  <a:srgbClr val="FFCC00"/>
                </a:solidFill>
              </a:rPr>
              <a:t>-</a:t>
            </a:r>
            <a:br>
              <a:rPr lang="en-GB" sz="9600" b="1" dirty="0"/>
            </a:br>
            <a:endParaRPr lang="en-GB" dirty="0"/>
          </a:p>
        </p:txBody>
      </p:sp>
      <p:pic>
        <p:nvPicPr>
          <p:cNvPr id="5" name="Picture 4" descr="baby play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sp</a:t>
            </a:r>
            <a:r>
              <a:rPr lang="en-GB" sz="12000" dirty="0" err="1">
                <a:solidFill>
                  <a:srgbClr val="002060"/>
                </a:solidFill>
                <a:latin typeface="Century Gothic" panose="020B0502020202020204" pitchFamily="34" charset="0"/>
              </a:rPr>
              <a:t>ielen</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96799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85933788-9DA1-D046-926F-950D27BF23F6}"/>
              </a:ext>
            </a:extLst>
          </p:cNvPr>
          <p:cNvSpPr>
            <a:spLocks noGrp="1"/>
          </p:cNvSpPr>
          <p:nvPr>
            <p:ph type="title"/>
          </p:nvPr>
        </p:nvSpPr>
        <p:spPr>
          <a:xfrm>
            <a:off x="4653023" y="-7539"/>
            <a:ext cx="2885954" cy="1488305"/>
          </a:xfrm>
        </p:spPr>
        <p:txBody>
          <a:bodyPr>
            <a:noAutofit/>
          </a:bodyPr>
          <a:lstStyle/>
          <a:p>
            <a:pPr algn="ctr"/>
            <a:r>
              <a:rPr lang="en-GB" sz="12000" b="1" dirty="0" err="1">
                <a:solidFill>
                  <a:srgbClr val="002060"/>
                </a:solidFill>
                <a:cs typeface="Calibri" panose="020F0502020204030204" pitchFamily="34" charset="0"/>
              </a:rPr>
              <a:t>sp</a:t>
            </a:r>
            <a:r>
              <a:rPr lang="en-GB" sz="12000" b="1" dirty="0">
                <a:solidFill>
                  <a:srgbClr val="002060"/>
                </a:solidFill>
                <a:cs typeface="Calibri" panose="020F0502020204030204" pitchFamily="34" charset="0"/>
              </a:rPr>
              <a:t>-</a:t>
            </a:r>
            <a:endParaRPr lang="en-US" sz="12000" dirty="0"/>
          </a:p>
        </p:txBody>
      </p:sp>
      <p:sp>
        <p:nvSpPr>
          <p:cNvPr id="4" name="Rounded Rectangle 3"/>
          <p:cNvSpPr/>
          <p:nvPr/>
        </p:nvSpPr>
        <p:spPr>
          <a:xfrm>
            <a:off x="4271110" y="1792147"/>
            <a:ext cx="3653693" cy="26008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sp</a:t>
            </a:r>
            <a:r>
              <a:rPr lang="en-GB" sz="6000" dirty="0" err="1">
                <a:solidFill>
                  <a:srgbClr val="002060"/>
                </a:solidFill>
                <a:latin typeface="Century Gothic" panose="020B0502020202020204" pitchFamily="34" charset="0"/>
              </a:rPr>
              <a:t>ielen</a:t>
            </a:r>
            <a:endParaRPr lang="en-GB" sz="6000" dirty="0">
              <a:solidFill>
                <a:srgbClr val="FFCC00"/>
              </a:solidFill>
              <a:latin typeface="Century Gothic" panose="020B0502020202020204" pitchFamily="34" charset="0"/>
            </a:endParaRPr>
          </a:p>
        </p:txBody>
      </p:sp>
      <p:sp>
        <p:nvSpPr>
          <p:cNvPr id="5" name="Rectangle 4"/>
          <p:cNvSpPr/>
          <p:nvPr/>
        </p:nvSpPr>
        <p:spPr>
          <a:xfrm>
            <a:off x="3958911" y="4469344"/>
            <a:ext cx="4157960"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ort</a:t>
            </a:r>
            <a:endParaRPr lang="en-GB" sz="5400" dirty="0">
              <a:solidFill>
                <a:srgbClr val="FFCC00"/>
              </a:solidFill>
              <a:latin typeface="Century Gothic" panose="020B0502020202020204" pitchFamily="34" charset="0"/>
            </a:endParaRPr>
          </a:p>
        </p:txBody>
      </p:sp>
      <p:sp>
        <p:nvSpPr>
          <p:cNvPr id="6" name="Rectangle 5"/>
          <p:cNvSpPr/>
          <p:nvPr/>
        </p:nvSpPr>
        <p:spPr>
          <a:xfrm>
            <a:off x="8471759" y="3401869"/>
            <a:ext cx="334556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iel</a:t>
            </a:r>
            <a:endParaRPr lang="en-GB" sz="5400" dirty="0">
              <a:solidFill>
                <a:srgbClr val="FFCC00"/>
              </a:solidFill>
              <a:latin typeface="Century Gothic" panose="020B0502020202020204" pitchFamily="34" charset="0"/>
            </a:endParaRPr>
          </a:p>
        </p:txBody>
      </p:sp>
      <p:sp>
        <p:nvSpPr>
          <p:cNvPr id="7" name="Rectangle 6"/>
          <p:cNvSpPr/>
          <p:nvPr/>
        </p:nvSpPr>
        <p:spPr>
          <a:xfrm>
            <a:off x="471654" y="3429000"/>
            <a:ext cx="341189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rechen</a:t>
            </a:r>
            <a:endParaRPr lang="en-GB" sz="5400" dirty="0">
              <a:solidFill>
                <a:srgbClr val="FFCC00"/>
              </a:solidFill>
              <a:latin typeface="Century Gothic" panose="020B0502020202020204" pitchFamily="34" charset="0"/>
            </a:endParaRPr>
          </a:p>
        </p:txBody>
      </p:sp>
      <p:sp>
        <p:nvSpPr>
          <p:cNvPr id="8" name="Rectangle 7"/>
          <p:cNvSpPr/>
          <p:nvPr/>
        </p:nvSpPr>
        <p:spPr>
          <a:xfrm>
            <a:off x="426800" y="34971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aß</a:t>
            </a:r>
            <a:endParaRPr lang="en-GB" sz="5400" dirty="0">
              <a:solidFill>
                <a:srgbClr val="FFCC00"/>
              </a:solidFill>
              <a:latin typeface="Century Gothic" panose="020B0502020202020204" pitchFamily="34" charset="0"/>
            </a:endParaRPr>
          </a:p>
        </p:txBody>
      </p:sp>
      <p:sp>
        <p:nvSpPr>
          <p:cNvPr id="9" name="Rectangle 8"/>
          <p:cNvSpPr/>
          <p:nvPr/>
        </p:nvSpPr>
        <p:spPr>
          <a:xfrm>
            <a:off x="8643167" y="340265"/>
            <a:ext cx="300274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rache</a:t>
            </a:r>
            <a:endParaRPr lang="en-GB" sz="5400" dirty="0">
              <a:solidFill>
                <a:srgbClr val="FFCC00"/>
              </a:solidFill>
              <a:latin typeface="Century Gothic" panose="020B0502020202020204" pitchFamily="34" charset="0"/>
            </a:endParaRPr>
          </a:p>
        </p:txBody>
      </p:sp>
      <p:pic>
        <p:nvPicPr>
          <p:cNvPr id="10" name="Picture 9" descr="baby play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6243" y="1837742"/>
            <a:ext cx="2103420" cy="1807744"/>
          </a:xfrm>
          <a:prstGeom prst="rect">
            <a:avLst/>
          </a:prstGeom>
        </p:spPr>
      </p:pic>
      <p:pic>
        <p:nvPicPr>
          <p:cNvPr id="2" name="Picture 1" descr="tennis ball"/>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83111" y="5741559"/>
            <a:ext cx="442138" cy="442138"/>
          </a:xfrm>
          <a:prstGeom prst="rect">
            <a:avLst/>
          </a:prstGeom>
        </p:spPr>
      </p:pic>
      <p:pic>
        <p:nvPicPr>
          <p:cNvPr id="3" name="Picture 2" descr="basketball"/>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53681" y="5348028"/>
            <a:ext cx="894511" cy="893020"/>
          </a:xfrm>
          <a:prstGeom prst="rect">
            <a:avLst/>
          </a:prstGeom>
        </p:spPr>
      </p:pic>
      <p:pic>
        <p:nvPicPr>
          <p:cNvPr id="11" name="Picture 10" descr="rugby bal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45031" y="5596325"/>
            <a:ext cx="968196" cy="587372"/>
          </a:xfrm>
          <a:prstGeom prst="rect">
            <a:avLst/>
          </a:prstGeom>
        </p:spPr>
      </p:pic>
      <p:pic>
        <p:nvPicPr>
          <p:cNvPr id="13" name="Picture 12" descr="people talking to each othe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7105" y="4087336"/>
            <a:ext cx="2298817" cy="2298817"/>
          </a:xfrm>
          <a:prstGeom prst="rect">
            <a:avLst/>
          </a:prstGeom>
        </p:spPr>
      </p:pic>
      <p:pic>
        <p:nvPicPr>
          <p:cNvPr id="14" name="Picture 6" descr="deck of card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35202" y="4425429"/>
            <a:ext cx="1757360" cy="16226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emoji laughi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4396" t="1777" r="55252" b="85273"/>
          <a:stretch/>
        </p:blipFill>
        <p:spPr bwMode="auto">
          <a:xfrm>
            <a:off x="1533740" y="1556509"/>
            <a:ext cx="1337299" cy="14159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22417" y="1122435"/>
            <a:ext cx="1625418"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[fun] (noun)</a:t>
            </a:r>
          </a:p>
        </p:txBody>
      </p:sp>
      <p:grpSp>
        <p:nvGrpSpPr>
          <p:cNvPr id="20" name="Group 19" descr="different languages"/>
          <p:cNvGrpSpPr/>
          <p:nvPr/>
        </p:nvGrpSpPr>
        <p:grpSpPr>
          <a:xfrm>
            <a:off x="9165893" y="1445454"/>
            <a:ext cx="1868228" cy="1756134"/>
            <a:chOff x="8090143" y="409016"/>
            <a:chExt cx="1868228" cy="1756134"/>
          </a:xfrm>
        </p:grpSpPr>
        <p:pic>
          <p:nvPicPr>
            <p:cNvPr id="12" name="Pictur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90143" y="409016"/>
              <a:ext cx="1868228" cy="1756134"/>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14293" y="692381"/>
              <a:ext cx="514249" cy="308549"/>
            </a:xfrm>
            <a:prstGeom prst="rect">
              <a:avLst/>
            </a:prstGeom>
          </p:spPr>
        </p:pic>
        <p:pic>
          <p:nvPicPr>
            <p:cNvPr id="18" name="Picture 1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068790" y="1099701"/>
              <a:ext cx="581095" cy="345752"/>
            </a:xfrm>
            <a:prstGeom prst="rect">
              <a:avLst/>
            </a:prstGeom>
          </p:spPr>
        </p:pic>
        <p:pic>
          <p:nvPicPr>
            <p:cNvPr id="19" name="Picture 1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32970" y="1118220"/>
              <a:ext cx="556416" cy="370943"/>
            </a:xfrm>
            <a:prstGeom prst="rect">
              <a:avLst/>
            </a:prstGeom>
          </p:spPr>
        </p:pic>
      </p:grpSp>
    </p:spTree>
    <p:extLst>
      <p:ext uri="{BB962C8B-B14F-4D97-AF65-F5344CB8AC3E}">
        <p14:creationId xmlns:p14="http://schemas.microsoft.com/office/powerpoint/2010/main" val="327096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sp-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spielen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Spaß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5" name="Spaß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Sprache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Sprache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sprechen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subTnLst>
                                    <p:audio>
                                      <p:cMediaNode>
                                        <p:cTn display="0" masterRel="sameClick">
                                          <p:stCondLst>
                                            <p:cond evt="begin" delay="0">
                                              <p:tn val="46"/>
                                            </p:cond>
                                          </p:stCondLst>
                                          <p:endCondLst>
                                            <p:cond evt="onStopAudio" delay="0">
                                              <p:tgtEl>
                                                <p:sldTgt/>
                                              </p:tgtEl>
                                            </p:cond>
                                          </p:endCondLst>
                                        </p:cTn>
                                        <p:tgtEl>
                                          <p:sndTgt r:embed="rId7" name="sprechen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subTnLst>
                                    <p:audio>
                                      <p:cMediaNode>
                                        <p:cTn display="0" masterRel="sameClick">
                                          <p:stCondLst>
                                            <p:cond evt="begin" delay="0">
                                              <p:tn val="51"/>
                                            </p:cond>
                                          </p:stCondLst>
                                          <p:endCondLst>
                                            <p:cond evt="onStopAudio" delay="0">
                                              <p:tgtEl>
                                                <p:sldTgt/>
                                              </p:tgtEl>
                                            </p:cond>
                                          </p:endCondLst>
                                        </p:cTn>
                                        <p:tgtEl>
                                          <p:sndTgt r:embed="rId8" name="Sport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8" name="Sport new.wav"/>
                                        </p:tgtEl>
                                      </p:cMediaNode>
                                    </p:audio>
                                  </p:subTnLst>
                                </p:cTn>
                              </p:par>
                              <p:par>
                                <p:cTn id="59" presetID="10"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500"/>
                                        <p:tgtEl>
                                          <p:spTgt spid="2"/>
                                        </p:tgtEl>
                                      </p:cBhvr>
                                    </p:animEffect>
                                  </p:childTnLst>
                                </p:cTn>
                              </p:par>
                              <p:par>
                                <p:cTn id="62" presetID="10" presetClass="entr" presetSubtype="0" fill="hold"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subTnLst>
                                    <p:audio>
                                      <p:cMediaNode>
                                        <p:cTn display="0" masterRel="sameClick">
                                          <p:stCondLst>
                                            <p:cond evt="begin" delay="0">
                                              <p:tn val="67"/>
                                            </p:cond>
                                          </p:stCondLst>
                                          <p:endCondLst>
                                            <p:cond evt="onStopAudio" delay="0">
                                              <p:tgtEl>
                                                <p:sldTgt/>
                                              </p:tgtEl>
                                            </p:cond>
                                          </p:endCondLst>
                                        </p:cTn>
                                        <p:tgtEl>
                                          <p:sndTgt r:embed="rId9" name="Spiel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subTnLst>
                                    <p:audio>
                                      <p:cMediaNode>
                                        <p:cTn display="0" masterRel="sameClick">
                                          <p:stCondLst>
                                            <p:cond evt="begin" delay="0">
                                              <p:tn val="72"/>
                                            </p:cond>
                                          </p:stCondLst>
                                          <p:endCondLst>
                                            <p:cond evt="onStopAudio" delay="0">
                                              <p:tgtEl>
                                                <p:sldTgt/>
                                              </p:tgtEl>
                                            </p:cond>
                                          </p:endCondLst>
                                        </p:cTn>
                                        <p:tgtEl>
                                          <p:sndTgt r:embed="rId9" name="Spiel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animBg="1"/>
      <p:bldP spid="5" grpId="0"/>
      <p:bldP spid="6" grpId="0"/>
      <p:bldP spid="7" grpId="0"/>
      <p:bldP spid="8" grpId="0"/>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9C54-45ED-A246-BD86-93FCDBDA7DBB}"/>
              </a:ext>
            </a:extLst>
          </p:cNvPr>
          <p:cNvSpPr>
            <a:spLocks noGrp="1"/>
          </p:cNvSpPr>
          <p:nvPr>
            <p:ph type="title"/>
          </p:nvPr>
        </p:nvSpPr>
        <p:spPr>
          <a:xfrm>
            <a:off x="4716973" y="-107508"/>
            <a:ext cx="2772468" cy="1674483"/>
          </a:xfrm>
        </p:spPr>
        <p:txBody>
          <a:bodyPr>
            <a:noAutofit/>
          </a:bodyPr>
          <a:lstStyle/>
          <a:p>
            <a:pPr algn="ctr"/>
            <a:r>
              <a:rPr lang="en-GB" sz="12000" b="1" dirty="0" err="1">
                <a:solidFill>
                  <a:srgbClr val="002060"/>
                </a:solidFill>
                <a:cs typeface="Calibri" panose="020F0502020204030204" pitchFamily="34" charset="0"/>
              </a:rPr>
              <a:t>sp</a:t>
            </a:r>
            <a:r>
              <a:rPr lang="en-GB" sz="12000" b="1" dirty="0">
                <a:solidFill>
                  <a:srgbClr val="002060"/>
                </a:solidFill>
                <a:cs typeface="Calibri" panose="020F0502020204030204" pitchFamily="34" charset="0"/>
              </a:rPr>
              <a:t>-</a:t>
            </a:r>
            <a:endParaRPr lang="en-US" sz="12000" dirty="0"/>
          </a:p>
        </p:txBody>
      </p:sp>
      <p:sp>
        <p:nvSpPr>
          <p:cNvPr id="4" name="Rounded Rectangle 3"/>
          <p:cNvSpPr/>
          <p:nvPr/>
        </p:nvSpPr>
        <p:spPr>
          <a:xfrm>
            <a:off x="4271110" y="1792147"/>
            <a:ext cx="3653693" cy="26008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sp</a:t>
            </a:r>
            <a:r>
              <a:rPr lang="en-GB" sz="6000" dirty="0" err="1">
                <a:solidFill>
                  <a:srgbClr val="002060"/>
                </a:solidFill>
                <a:latin typeface="Century Gothic" panose="020B0502020202020204" pitchFamily="34" charset="0"/>
              </a:rPr>
              <a:t>ielen</a:t>
            </a:r>
            <a:endParaRPr lang="en-GB" sz="6000" dirty="0">
              <a:solidFill>
                <a:srgbClr val="FFCC00"/>
              </a:solidFill>
              <a:latin typeface="Century Gothic" panose="020B0502020202020204" pitchFamily="34" charset="0"/>
            </a:endParaRPr>
          </a:p>
        </p:txBody>
      </p:sp>
      <p:sp>
        <p:nvSpPr>
          <p:cNvPr id="5" name="Rectangle 4"/>
          <p:cNvSpPr/>
          <p:nvPr/>
        </p:nvSpPr>
        <p:spPr>
          <a:xfrm>
            <a:off x="3958911" y="4469344"/>
            <a:ext cx="4157960"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ort</a:t>
            </a:r>
            <a:endParaRPr lang="en-GB" sz="5400" dirty="0">
              <a:solidFill>
                <a:srgbClr val="FFCC00"/>
              </a:solidFill>
              <a:latin typeface="Century Gothic" panose="020B0502020202020204" pitchFamily="34" charset="0"/>
            </a:endParaRPr>
          </a:p>
        </p:txBody>
      </p:sp>
      <p:sp>
        <p:nvSpPr>
          <p:cNvPr id="6" name="Rectangle 5"/>
          <p:cNvSpPr/>
          <p:nvPr/>
        </p:nvSpPr>
        <p:spPr>
          <a:xfrm>
            <a:off x="8471759" y="3401869"/>
            <a:ext cx="334556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iel</a:t>
            </a:r>
            <a:endParaRPr lang="en-GB" sz="5400" dirty="0">
              <a:solidFill>
                <a:srgbClr val="FFCC00"/>
              </a:solidFill>
              <a:latin typeface="Century Gothic" panose="020B0502020202020204" pitchFamily="34" charset="0"/>
            </a:endParaRPr>
          </a:p>
        </p:txBody>
      </p:sp>
      <p:sp>
        <p:nvSpPr>
          <p:cNvPr id="7" name="Rectangle 6"/>
          <p:cNvSpPr/>
          <p:nvPr/>
        </p:nvSpPr>
        <p:spPr>
          <a:xfrm>
            <a:off x="471654" y="3429000"/>
            <a:ext cx="341189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rechen</a:t>
            </a:r>
            <a:endParaRPr lang="en-GB" sz="5400" dirty="0">
              <a:solidFill>
                <a:srgbClr val="FFCC00"/>
              </a:solidFill>
              <a:latin typeface="Century Gothic" panose="020B0502020202020204" pitchFamily="34" charset="0"/>
            </a:endParaRPr>
          </a:p>
        </p:txBody>
      </p:sp>
      <p:sp>
        <p:nvSpPr>
          <p:cNvPr id="8" name="Rectangle 7"/>
          <p:cNvSpPr/>
          <p:nvPr/>
        </p:nvSpPr>
        <p:spPr>
          <a:xfrm>
            <a:off x="426800" y="34971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aß</a:t>
            </a:r>
            <a:endParaRPr lang="en-GB" sz="5400" dirty="0">
              <a:solidFill>
                <a:srgbClr val="FFCC00"/>
              </a:solidFill>
              <a:latin typeface="Century Gothic" panose="020B0502020202020204" pitchFamily="34" charset="0"/>
            </a:endParaRPr>
          </a:p>
        </p:txBody>
      </p:sp>
      <p:sp>
        <p:nvSpPr>
          <p:cNvPr id="9" name="Rectangle 8"/>
          <p:cNvSpPr/>
          <p:nvPr/>
        </p:nvSpPr>
        <p:spPr>
          <a:xfrm>
            <a:off x="8643167" y="340265"/>
            <a:ext cx="300274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rache</a:t>
            </a:r>
            <a:endParaRPr lang="en-GB" sz="5400" dirty="0">
              <a:solidFill>
                <a:srgbClr val="FFCC00"/>
              </a:solidFill>
              <a:latin typeface="Century Gothic" panose="020B0502020202020204" pitchFamily="34" charset="0"/>
            </a:endParaRPr>
          </a:p>
        </p:txBody>
      </p:sp>
      <p:pic>
        <p:nvPicPr>
          <p:cNvPr id="10" name="Picture 9" descr="baby play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6243" y="1837742"/>
            <a:ext cx="2103420" cy="1807744"/>
          </a:xfrm>
          <a:prstGeom prst="rect">
            <a:avLst/>
          </a:prstGeom>
        </p:spPr>
      </p:pic>
    </p:spTree>
    <p:extLst>
      <p:ext uri="{BB962C8B-B14F-4D97-AF65-F5344CB8AC3E}">
        <p14:creationId xmlns:p14="http://schemas.microsoft.com/office/powerpoint/2010/main" val="250718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p-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spielen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Spaß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pra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7" name="sprec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Spor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Spiel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300C-4F9A-C342-9F74-E8517E97006A}"/>
              </a:ext>
            </a:extLst>
          </p:cNvPr>
          <p:cNvSpPr>
            <a:spLocks noGrp="1"/>
          </p:cNvSpPr>
          <p:nvPr>
            <p:ph type="title"/>
          </p:nvPr>
        </p:nvSpPr>
        <p:spPr>
          <a:xfrm>
            <a:off x="4718122" y="-231419"/>
            <a:ext cx="2755755" cy="1947199"/>
          </a:xfrm>
        </p:spPr>
        <p:txBody>
          <a:bodyPr>
            <a:noAutofit/>
          </a:bodyPr>
          <a:lstStyle/>
          <a:p>
            <a:pPr algn="ctr"/>
            <a:r>
              <a:rPr lang="en-GB" sz="12000" b="1" dirty="0" err="1">
                <a:solidFill>
                  <a:srgbClr val="002060"/>
                </a:solidFill>
                <a:cs typeface="Calibri" panose="020F0502020204030204" pitchFamily="34" charset="0"/>
              </a:rPr>
              <a:t>sp</a:t>
            </a:r>
            <a:r>
              <a:rPr lang="en-GB" sz="12000" b="1" dirty="0">
                <a:solidFill>
                  <a:srgbClr val="002060"/>
                </a:solidFill>
                <a:cs typeface="Calibri" panose="020F0502020204030204" pitchFamily="34" charset="0"/>
              </a:rPr>
              <a:t>-</a:t>
            </a:r>
            <a:endParaRPr lang="en-US" sz="12000" dirty="0"/>
          </a:p>
        </p:txBody>
      </p:sp>
      <p:sp>
        <p:nvSpPr>
          <p:cNvPr id="4" name="Rounded Rectangle 3"/>
          <p:cNvSpPr/>
          <p:nvPr/>
        </p:nvSpPr>
        <p:spPr>
          <a:xfrm>
            <a:off x="4271110" y="1792147"/>
            <a:ext cx="3653693" cy="26008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sp</a:t>
            </a:r>
            <a:r>
              <a:rPr lang="en-GB" sz="6000" dirty="0" err="1">
                <a:solidFill>
                  <a:srgbClr val="002060"/>
                </a:solidFill>
                <a:latin typeface="Century Gothic" panose="020B0502020202020204" pitchFamily="34" charset="0"/>
              </a:rPr>
              <a:t>ielen</a:t>
            </a:r>
            <a:endParaRPr lang="en-GB" sz="6000" dirty="0">
              <a:solidFill>
                <a:srgbClr val="FFCC00"/>
              </a:solidFill>
              <a:latin typeface="Century Gothic" panose="020B0502020202020204" pitchFamily="34" charset="0"/>
            </a:endParaRPr>
          </a:p>
        </p:txBody>
      </p:sp>
      <p:sp>
        <p:nvSpPr>
          <p:cNvPr id="5" name="Rectangle 4"/>
          <p:cNvSpPr/>
          <p:nvPr/>
        </p:nvSpPr>
        <p:spPr>
          <a:xfrm>
            <a:off x="3958911" y="4469344"/>
            <a:ext cx="4157960"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ort</a:t>
            </a:r>
            <a:endParaRPr lang="en-GB" sz="5400" dirty="0">
              <a:solidFill>
                <a:srgbClr val="FFCC00"/>
              </a:solidFill>
              <a:latin typeface="Century Gothic" panose="020B0502020202020204" pitchFamily="34" charset="0"/>
            </a:endParaRPr>
          </a:p>
        </p:txBody>
      </p:sp>
      <p:sp>
        <p:nvSpPr>
          <p:cNvPr id="6" name="Rectangle 5"/>
          <p:cNvSpPr/>
          <p:nvPr/>
        </p:nvSpPr>
        <p:spPr>
          <a:xfrm>
            <a:off x="8471759" y="3401869"/>
            <a:ext cx="334556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iel</a:t>
            </a:r>
            <a:endParaRPr lang="en-GB" sz="5400" dirty="0">
              <a:solidFill>
                <a:srgbClr val="FFCC00"/>
              </a:solidFill>
              <a:latin typeface="Century Gothic" panose="020B0502020202020204" pitchFamily="34" charset="0"/>
            </a:endParaRPr>
          </a:p>
        </p:txBody>
      </p:sp>
      <p:sp>
        <p:nvSpPr>
          <p:cNvPr id="7" name="Rectangle 6"/>
          <p:cNvSpPr/>
          <p:nvPr/>
        </p:nvSpPr>
        <p:spPr>
          <a:xfrm>
            <a:off x="471654" y="3429000"/>
            <a:ext cx="341189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rechen</a:t>
            </a:r>
            <a:endParaRPr lang="en-GB" sz="5400" dirty="0">
              <a:solidFill>
                <a:srgbClr val="FFCC00"/>
              </a:solidFill>
              <a:latin typeface="Century Gothic" panose="020B0502020202020204" pitchFamily="34" charset="0"/>
            </a:endParaRPr>
          </a:p>
        </p:txBody>
      </p:sp>
      <p:sp>
        <p:nvSpPr>
          <p:cNvPr id="8" name="Rectangle 7"/>
          <p:cNvSpPr/>
          <p:nvPr/>
        </p:nvSpPr>
        <p:spPr>
          <a:xfrm>
            <a:off x="426800" y="34971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aß</a:t>
            </a:r>
            <a:endParaRPr lang="en-GB" sz="5400" dirty="0">
              <a:solidFill>
                <a:srgbClr val="FFCC00"/>
              </a:solidFill>
              <a:latin typeface="Century Gothic" panose="020B0502020202020204" pitchFamily="34" charset="0"/>
            </a:endParaRPr>
          </a:p>
        </p:txBody>
      </p:sp>
      <p:sp>
        <p:nvSpPr>
          <p:cNvPr id="9" name="Rectangle 8"/>
          <p:cNvSpPr/>
          <p:nvPr/>
        </p:nvSpPr>
        <p:spPr>
          <a:xfrm>
            <a:off x="8643167" y="340265"/>
            <a:ext cx="300274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rache</a:t>
            </a:r>
            <a:endParaRPr lang="en-GB" sz="5400" dirty="0">
              <a:solidFill>
                <a:srgbClr val="FFCC00"/>
              </a:solidFill>
              <a:latin typeface="Century Gothic" panose="020B0502020202020204" pitchFamily="34" charset="0"/>
            </a:endParaRPr>
          </a:p>
        </p:txBody>
      </p:sp>
      <p:pic>
        <p:nvPicPr>
          <p:cNvPr id="10" name="Picture 9" descr="baby play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6243" y="1837742"/>
            <a:ext cx="2103420" cy="1807744"/>
          </a:xfrm>
          <a:prstGeom prst="rect">
            <a:avLst/>
          </a:prstGeom>
        </p:spPr>
      </p:pic>
    </p:spTree>
    <p:extLst>
      <p:ext uri="{BB962C8B-B14F-4D97-AF65-F5344CB8AC3E}">
        <p14:creationId xmlns:p14="http://schemas.microsoft.com/office/powerpoint/2010/main" val="122653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81219" cy="869950"/>
          </a:xfrm>
          <a:prstGeom prst="rect">
            <a:avLst/>
          </a:prstGeom>
        </p:spPr>
      </p:pic>
      <p:sp>
        <p:nvSpPr>
          <p:cNvPr id="4" name="Title 3"/>
          <p:cNvSpPr>
            <a:spLocks noGrp="1"/>
          </p:cNvSpPr>
          <p:nvPr>
            <p:ph type="title"/>
          </p:nvPr>
        </p:nvSpPr>
        <p:spPr>
          <a:xfrm>
            <a:off x="2708" y="302675"/>
            <a:ext cx="4257040" cy="707849"/>
          </a:xfrm>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a:t>
            </a:r>
          </a:p>
        </p:txBody>
      </p:sp>
      <p:sp>
        <p:nvSpPr>
          <p:cNvPr id="11" name="Rectangle 10"/>
          <p:cNvSpPr/>
          <p:nvPr/>
        </p:nvSpPr>
        <p:spPr>
          <a:xfrm>
            <a:off x="10507339" y="559443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2"/>
          <p:cNvSpPr>
            <a:spLocks noChangeArrowheads="1"/>
          </p:cNvSpPr>
          <p:nvPr/>
        </p:nvSpPr>
        <p:spPr bwMode="auto">
          <a:xfrm>
            <a:off x="10557662"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3" name="Rectangle 3"/>
          <p:cNvSpPr>
            <a:spLocks noChangeArrowheads="1"/>
          </p:cNvSpPr>
          <p:nvPr/>
        </p:nvSpPr>
        <p:spPr bwMode="auto">
          <a:xfrm>
            <a:off x="10555296"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5" name="Line 4"/>
          <p:cNvSpPr>
            <a:spLocks noChangeShapeType="1"/>
          </p:cNvSpPr>
          <p:nvPr/>
        </p:nvSpPr>
        <p:spPr bwMode="auto">
          <a:xfrm>
            <a:off x="11241035"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6" name="Line 7"/>
          <p:cNvSpPr>
            <a:spLocks noChangeShapeType="1"/>
          </p:cNvSpPr>
          <p:nvPr/>
        </p:nvSpPr>
        <p:spPr bwMode="auto">
          <a:xfrm>
            <a:off x="11265723"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7" name="Line 9"/>
          <p:cNvSpPr>
            <a:spLocks noChangeShapeType="1"/>
          </p:cNvSpPr>
          <p:nvPr/>
        </p:nvSpPr>
        <p:spPr bwMode="auto">
          <a:xfrm>
            <a:off x="11241035"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9" name="Text Box 12"/>
          <p:cNvSpPr txBox="1">
            <a:spLocks noChangeArrowheads="1"/>
          </p:cNvSpPr>
          <p:nvPr/>
        </p:nvSpPr>
        <p:spPr bwMode="auto">
          <a:xfrm>
            <a:off x="11482514"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15</a:t>
            </a:r>
          </a:p>
        </p:txBody>
      </p:sp>
      <p:sp>
        <p:nvSpPr>
          <p:cNvPr id="20" name="Text Box 14"/>
          <p:cNvSpPr txBox="1">
            <a:spLocks noChangeArrowheads="1"/>
          </p:cNvSpPr>
          <p:nvPr/>
        </p:nvSpPr>
        <p:spPr bwMode="auto">
          <a:xfrm>
            <a:off x="11457826"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21" name="Rectangle 20"/>
          <p:cNvSpPr/>
          <p:nvPr/>
        </p:nvSpPr>
        <p:spPr>
          <a:xfrm>
            <a:off x="10404068"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AutoShape 11">
            <a:hlinkClick r:id="" action="ppaction://noaction" highlightClick="1"/>
          </p:cNvPr>
          <p:cNvSpPr>
            <a:spLocks noChangeArrowheads="1"/>
          </p:cNvSpPr>
          <p:nvPr/>
        </p:nvSpPr>
        <p:spPr bwMode="auto">
          <a:xfrm>
            <a:off x="10294398"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LOS!</a:t>
            </a:r>
          </a:p>
        </p:txBody>
      </p:sp>
      <p:sp>
        <p:nvSpPr>
          <p:cNvPr id="23" name="TextBox 22"/>
          <p:cNvSpPr txBox="1"/>
          <p:nvPr/>
        </p:nvSpPr>
        <p:spPr>
          <a:xfrm>
            <a:off x="3799814" y="5484381"/>
            <a:ext cx="3007386"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ielen</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24" name="TextBox 23"/>
          <p:cNvSpPr txBox="1"/>
          <p:nvPr/>
        </p:nvSpPr>
        <p:spPr>
          <a:xfrm>
            <a:off x="3571020" y="1226146"/>
            <a:ext cx="4705927"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anisch</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25" name="TextBox 24"/>
          <p:cNvSpPr txBox="1"/>
          <p:nvPr/>
        </p:nvSpPr>
        <p:spPr>
          <a:xfrm>
            <a:off x="6428449" y="5267348"/>
            <a:ext cx="3837412"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agetti</a:t>
            </a:r>
            <a:endParaRPr lang="en-GB" sz="4000" dirty="0">
              <a:solidFill>
                <a:srgbClr val="FF6600"/>
              </a:solidFill>
              <a:latin typeface="Century Gothic" panose="020B0502020202020204" pitchFamily="34" charset="0"/>
              <a:cs typeface="Calibri" panose="020F0502020204030204" pitchFamily="34" charset="0"/>
            </a:endParaRPr>
          </a:p>
        </p:txBody>
      </p:sp>
      <p:grpSp>
        <p:nvGrpSpPr>
          <p:cNvPr id="6" name="Group 5"/>
          <p:cNvGrpSpPr/>
          <p:nvPr/>
        </p:nvGrpSpPr>
        <p:grpSpPr>
          <a:xfrm>
            <a:off x="-913090" y="3490545"/>
            <a:ext cx="4810034" cy="1083753"/>
            <a:chOff x="489527" y="3782809"/>
            <a:chExt cx="4810034" cy="1083753"/>
          </a:xfrm>
        </p:grpSpPr>
        <p:sp>
          <p:nvSpPr>
            <p:cNvPr id="26" name="TextBox 25"/>
            <p:cNvSpPr txBox="1"/>
            <p:nvPr/>
          </p:nvSpPr>
          <p:spPr>
            <a:xfrm>
              <a:off x="489527" y="3782809"/>
              <a:ext cx="4810034"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argel</a:t>
              </a:r>
              <a:endParaRPr lang="en-GB" sz="4000" dirty="0">
                <a:solidFill>
                  <a:srgbClr val="FF6600"/>
                </a:solidFill>
                <a:latin typeface="Century Gothic" panose="020B0502020202020204" pitchFamily="34" charset="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1872158" y="4600378"/>
              <a:ext cx="2044772" cy="266184"/>
            </a:xfrm>
            <a:prstGeom prst="rect">
              <a:avLst/>
            </a:prstGeom>
          </p:spPr>
        </p:pic>
      </p:grpSp>
      <p:grpSp>
        <p:nvGrpSpPr>
          <p:cNvPr id="7" name="Group 6"/>
          <p:cNvGrpSpPr/>
          <p:nvPr/>
        </p:nvGrpSpPr>
        <p:grpSpPr>
          <a:xfrm>
            <a:off x="6115673" y="330295"/>
            <a:ext cx="4705927" cy="1410511"/>
            <a:chOff x="6173946" y="803829"/>
            <a:chExt cx="4705927" cy="1410511"/>
          </a:xfrm>
        </p:grpSpPr>
        <p:sp>
          <p:nvSpPr>
            <p:cNvPr id="27" name="TextBox 26"/>
            <p:cNvSpPr txBox="1"/>
            <p:nvPr/>
          </p:nvSpPr>
          <p:spPr>
            <a:xfrm>
              <a:off x="6173946" y="803829"/>
              <a:ext cx="4705927"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inne</a:t>
              </a:r>
              <a:endParaRPr lang="en-GB" sz="4000" dirty="0">
                <a:solidFill>
                  <a:srgbClr val="FF6600"/>
                </a:solidFill>
                <a:latin typeface="Century Gothic" panose="020B0502020202020204" pitchFamily="34" charset="0"/>
                <a:cs typeface="Calibri" panose="020F0502020204030204" pitchFamily="34" charset="0"/>
              </a:endParaRPr>
            </a:p>
          </p:txBody>
        </p:sp>
        <p:pic>
          <p:nvPicPr>
            <p:cNvPr id="28" name="Picture 2" descr="Happy Black Spider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518425" y="1549787"/>
              <a:ext cx="863056" cy="664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2660078" y="3606377"/>
            <a:ext cx="4705927" cy="1367004"/>
            <a:chOff x="2134197" y="3426355"/>
            <a:chExt cx="4705927" cy="1367004"/>
          </a:xfrm>
        </p:grpSpPr>
        <p:sp>
          <p:nvSpPr>
            <p:cNvPr id="30" name="TextBox 29"/>
            <p:cNvSpPr txBox="1"/>
            <p:nvPr/>
          </p:nvSpPr>
          <p:spPr>
            <a:xfrm>
              <a:off x="2134197" y="3426355"/>
              <a:ext cx="4705927"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ringen</a:t>
              </a:r>
              <a:endParaRPr lang="en-GB" sz="4000" dirty="0">
                <a:solidFill>
                  <a:srgbClr val="FF6600"/>
                </a:solidFill>
                <a:latin typeface="Century Gothic" panose="020B0502020202020204" pitchFamily="34" charset="0"/>
                <a:cs typeface="Calibri" panose="020F0502020204030204" pitchFamily="34" charset="0"/>
              </a:endParaRPr>
            </a:p>
          </p:txBody>
        </p:sp>
        <p:pic>
          <p:nvPicPr>
            <p:cNvPr id="3074" name="Picture 2" descr="Boy, Human, Jumping, Leaping, Male, Man, Overcom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47" y="4168479"/>
              <a:ext cx="1063625" cy="624880"/>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1618853" y="2361180"/>
            <a:ext cx="4705927"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ezialität</a:t>
            </a:r>
            <a:endParaRPr lang="en-GB" sz="4000" dirty="0">
              <a:solidFill>
                <a:srgbClr val="FF6600"/>
              </a:solidFill>
              <a:latin typeface="Century Gothic" panose="020B0502020202020204" pitchFamily="34" charset="0"/>
              <a:cs typeface="Calibri" panose="020F0502020204030204" pitchFamily="34" charset="0"/>
            </a:endParaRPr>
          </a:p>
        </p:txBody>
      </p:sp>
      <p:grpSp>
        <p:nvGrpSpPr>
          <p:cNvPr id="31" name="Group 30"/>
          <p:cNvGrpSpPr/>
          <p:nvPr/>
        </p:nvGrpSpPr>
        <p:grpSpPr>
          <a:xfrm>
            <a:off x="90473" y="1293701"/>
            <a:ext cx="3007386" cy="1685844"/>
            <a:chOff x="183596" y="2338789"/>
            <a:chExt cx="3007386" cy="1685844"/>
          </a:xfrm>
        </p:grpSpPr>
        <p:sp>
          <p:nvSpPr>
            <p:cNvPr id="34" name="TextBox 33"/>
            <p:cNvSpPr txBox="1"/>
            <p:nvPr/>
          </p:nvSpPr>
          <p:spPr>
            <a:xfrm>
              <a:off x="183596" y="2338789"/>
              <a:ext cx="3007386" cy="707886"/>
            </a:xfrm>
            <a:prstGeom prst="rect">
              <a:avLst/>
            </a:prstGeom>
            <a:noFill/>
          </p:spPr>
          <p:txBody>
            <a:bodyPr wrap="square" rtlCol="0">
              <a:spAutoFit/>
            </a:bodyPr>
            <a:lstStyle/>
            <a:p>
              <a:pPr algn="ctr"/>
              <a:r>
                <a:rPr lang="en-GB" sz="4000" dirty="0">
                  <a:solidFill>
                    <a:srgbClr val="DAA520"/>
                  </a:solidFill>
                  <a:latin typeface="Century Gothic" panose="020B0502020202020204" pitchFamily="34" charset="0"/>
                  <a:cs typeface="Calibri" panose="020F0502020204030204" pitchFamily="34" charset="0"/>
                </a:rPr>
                <a:t>Sp</a:t>
              </a:r>
              <a:r>
                <a:rPr lang="en-GB" sz="4000" dirty="0">
                  <a:solidFill>
                    <a:srgbClr val="115076"/>
                  </a:solidFill>
                  <a:latin typeface="Century Gothic" panose="020B0502020202020204" pitchFamily="34" charset="0"/>
                  <a:cs typeface="Calibri" panose="020F0502020204030204" pitchFamily="34" charset="0"/>
                </a:rPr>
                <a:t>iegel</a:t>
              </a:r>
            </a:p>
          </p:txBody>
        </p:sp>
        <p:pic>
          <p:nvPicPr>
            <p:cNvPr id="3076" name="Picture 4" descr="Face, Mirror, Woman, Pretty, Fairy Story, Fairy Ta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7114" y="3103897"/>
              <a:ext cx="774953" cy="920736"/>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36"/>
          <p:cNvSpPr txBox="1"/>
          <p:nvPr/>
        </p:nvSpPr>
        <p:spPr>
          <a:xfrm>
            <a:off x="7428311" y="2185208"/>
            <a:ext cx="3837412" cy="707886"/>
          </a:xfrm>
          <a:prstGeom prst="rect">
            <a:avLst/>
          </a:prstGeom>
          <a:noFill/>
        </p:spPr>
        <p:txBody>
          <a:bodyPr wrap="square" rtlCol="0">
            <a:spAutoFit/>
          </a:bodyPr>
          <a:lstStyle/>
          <a:p>
            <a:pPr algn="ctr"/>
            <a:r>
              <a:rPr lang="en-GB" sz="4000" dirty="0">
                <a:solidFill>
                  <a:srgbClr val="DAA520"/>
                </a:solidFill>
                <a:latin typeface="Century Gothic" panose="020B0502020202020204" pitchFamily="34" charset="0"/>
                <a:cs typeface="Calibri" panose="020F0502020204030204" pitchFamily="34" charset="0"/>
              </a:rPr>
              <a:t>Sp</a:t>
            </a:r>
            <a:r>
              <a:rPr lang="en-GB" sz="4000" dirty="0">
                <a:solidFill>
                  <a:srgbClr val="115076"/>
                </a:solidFill>
                <a:latin typeface="Century Gothic" panose="020B0502020202020204" pitchFamily="34" charset="0"/>
                <a:cs typeface="Calibri" panose="020F0502020204030204" pitchFamily="34" charset="0"/>
              </a:rPr>
              <a:t>aniel</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38" name="TextBox 37"/>
          <p:cNvSpPr txBox="1"/>
          <p:nvPr/>
        </p:nvSpPr>
        <p:spPr>
          <a:xfrm>
            <a:off x="212522" y="5102040"/>
            <a:ext cx="3837412"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rechen</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39" name="TextBox 38"/>
          <p:cNvSpPr txBox="1"/>
          <p:nvPr/>
        </p:nvSpPr>
        <p:spPr>
          <a:xfrm>
            <a:off x="7935592" y="3416166"/>
            <a:ext cx="3007386" cy="707886"/>
          </a:xfrm>
          <a:prstGeom prst="rect">
            <a:avLst/>
          </a:prstGeom>
          <a:noFill/>
        </p:spPr>
        <p:txBody>
          <a:bodyPr wrap="square" rtlCol="0">
            <a:spAutoFit/>
          </a:bodyPr>
          <a:lstStyle/>
          <a:p>
            <a:pPr algn="ctr"/>
            <a:r>
              <a:rPr lang="en-GB" sz="4000" dirty="0">
                <a:solidFill>
                  <a:srgbClr val="DAA520"/>
                </a:solidFill>
                <a:latin typeface="Century Gothic" panose="020B0502020202020204" pitchFamily="34" charset="0"/>
                <a:cs typeface="Calibri" panose="020F0502020204030204" pitchFamily="34" charset="0"/>
              </a:rPr>
              <a:t>Sp</a:t>
            </a:r>
            <a:r>
              <a:rPr lang="en-GB" sz="4000" dirty="0">
                <a:solidFill>
                  <a:srgbClr val="115076"/>
                </a:solidFill>
                <a:latin typeface="Century Gothic" panose="020B0502020202020204" pitchFamily="34" charset="0"/>
                <a:cs typeface="Calibri" panose="020F0502020204030204" pitchFamily="34" charset="0"/>
              </a:rPr>
              <a:t>ort</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41" name="TextBox 40"/>
          <p:cNvSpPr txBox="1"/>
          <p:nvPr/>
        </p:nvSpPr>
        <p:spPr>
          <a:xfrm>
            <a:off x="6408736" y="4175923"/>
            <a:ext cx="3007386"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ät</a:t>
            </a:r>
            <a:endParaRPr lang="en-GB" sz="4000" dirty="0">
              <a:solidFill>
                <a:srgbClr val="FF6600"/>
              </a:solidFill>
              <a:latin typeface="Century Gothic" panose="020B0502020202020204" pitchFamily="34" charset="0"/>
              <a:cs typeface="Calibri" panose="020F0502020204030204" pitchFamily="34" charset="0"/>
            </a:endParaRPr>
          </a:p>
        </p:txBody>
      </p:sp>
      <p:grpSp>
        <p:nvGrpSpPr>
          <p:cNvPr id="32" name="Group 31"/>
          <p:cNvGrpSpPr/>
          <p:nvPr/>
        </p:nvGrpSpPr>
        <p:grpSpPr>
          <a:xfrm>
            <a:off x="5441989" y="2306338"/>
            <a:ext cx="3007386" cy="1309222"/>
            <a:chOff x="5531733" y="2217718"/>
            <a:chExt cx="3007386" cy="1309222"/>
          </a:xfrm>
        </p:grpSpPr>
        <p:sp>
          <p:nvSpPr>
            <p:cNvPr id="40" name="TextBox 39"/>
            <p:cNvSpPr txBox="1"/>
            <p:nvPr/>
          </p:nvSpPr>
          <p:spPr>
            <a:xfrm>
              <a:off x="5531733" y="2217718"/>
              <a:ext cx="3007386" cy="707886"/>
            </a:xfrm>
            <a:prstGeom prst="rect">
              <a:avLst/>
            </a:prstGeom>
            <a:noFill/>
          </p:spPr>
          <p:txBody>
            <a:bodyPr wrap="square" rtlCol="0">
              <a:spAutoFit/>
            </a:bodyPr>
            <a:lstStyle/>
            <a:p>
              <a:pPr algn="ctr"/>
              <a:r>
                <a:rPr lang="en-GB" sz="4000" dirty="0">
                  <a:solidFill>
                    <a:srgbClr val="DAA520"/>
                  </a:solidFill>
                  <a:latin typeface="Century Gothic" panose="020B0502020202020204" pitchFamily="34" charset="0"/>
                  <a:cs typeface="Calibri" panose="020F0502020204030204" pitchFamily="34" charset="0"/>
                </a:rPr>
                <a:t>Sp</a:t>
              </a:r>
              <a:r>
                <a:rPr lang="en-GB" sz="4000" dirty="0">
                  <a:solidFill>
                    <a:srgbClr val="115076"/>
                  </a:solidFill>
                  <a:latin typeface="Century Gothic" panose="020B0502020202020204" pitchFamily="34" charset="0"/>
                  <a:cs typeface="Calibri" panose="020F0502020204030204" pitchFamily="34" charset="0"/>
                </a:rPr>
                <a:t>eck</a:t>
              </a:r>
              <a:endParaRPr lang="en-GB" sz="4000" dirty="0">
                <a:solidFill>
                  <a:srgbClr val="FF6600"/>
                </a:solidFill>
                <a:latin typeface="Century Gothic" panose="020B0502020202020204" pitchFamily="34" charset="0"/>
                <a:cs typeface="Calibri" panose="020F0502020204030204" pitchFamily="34" charset="0"/>
              </a:endParaRPr>
            </a:p>
          </p:txBody>
        </p:sp>
        <p:pic>
          <p:nvPicPr>
            <p:cNvPr id="3078" name="Picture 6" descr="Bacon, Red, Pig, Pork, Meat, Breakfast, Food, Deliciou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flipV="1">
              <a:off x="6530171" y="2911730"/>
              <a:ext cx="1230418" cy="615210"/>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4500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13"/>
                                        </p:tgtEl>
                                      </p:cBhvr>
                                    </p:animEffect>
                                    <p:set>
                                      <p:cBhvr>
                                        <p:cTn id="7" dur="1" fill="hold">
                                          <p:stCondLst>
                                            <p:cond delay="14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3350</Words>
  <Application>Microsoft Macintosh PowerPoint</Application>
  <PresentationFormat>Widescreen</PresentationFormat>
  <Paragraphs>575</Paragraphs>
  <Slides>30</Slides>
  <Notes>30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30</vt:i4>
      </vt:variant>
    </vt:vector>
  </HeadingPairs>
  <TitlesOfParts>
    <vt:vector size="38" baseType="lpstr">
      <vt:lpstr>Arial</vt:lpstr>
      <vt:lpstr>Calibri</vt:lpstr>
      <vt:lpstr>Calibri Light</vt:lpstr>
      <vt:lpstr>Century Gothic</vt:lpstr>
      <vt:lpstr>Tw Cen MT</vt:lpstr>
      <vt:lpstr>Office Theme</vt:lpstr>
      <vt:lpstr>1_Office Theme</vt:lpstr>
      <vt:lpstr>2_Office Theme</vt:lpstr>
      <vt:lpstr>German phonics collection</vt:lpstr>
      <vt:lpstr>[sp]</vt:lpstr>
      <vt:lpstr>sp- </vt:lpstr>
      <vt:lpstr>sp- </vt:lpstr>
      <vt:lpstr>sp- </vt:lpstr>
      <vt:lpstr>sp-</vt:lpstr>
      <vt:lpstr>sp-</vt:lpstr>
      <vt:lpstr>sp-</vt:lpstr>
      <vt:lpstr>Wie sagt man …?</vt:lpstr>
      <vt:lpstr>Zungenbrecher!</vt:lpstr>
      <vt:lpstr>Zungenbrecher!</vt:lpstr>
      <vt:lpstr>[sp]</vt:lpstr>
      <vt:lpstr>Phonetik</vt:lpstr>
      <vt:lpstr>Phonetik</vt:lpstr>
      <vt:lpstr>[sp]</vt:lpstr>
      <vt:lpstr>sch, st-, sp- : wie viele hörst du?</vt:lpstr>
      <vt:lpstr>sch, st-, sp- : wie viele hörst du?</vt:lpstr>
      <vt:lpstr>sch, st-, sp- : wie viele hörst du?</vt:lpstr>
      <vt:lpstr>sch, st-, sp- : wie viele hörst du?</vt:lpstr>
      <vt:lpstr>sch, st-, sp- : wie viele hörst du?</vt:lpstr>
      <vt:lpstr>sch, st-, sp- : wie viele hörst du?</vt:lpstr>
      <vt:lpstr>sch, st-, sp- : wie viele hörst du?</vt:lpstr>
      <vt:lpstr>sch, st-, sp- : wie viele hörst du?</vt:lpstr>
      <vt:lpstr>[sp]</vt:lpstr>
      <vt:lpstr>Phonetik</vt:lpstr>
      <vt:lpstr>Phonetik</vt:lpstr>
      <vt:lpstr>Phonetik</vt:lpstr>
      <vt:lpstr>[sp]</vt:lpstr>
      <vt:lpstr>[sch] [sp [st]</vt:lpstr>
      <vt:lpstr>[sch] [sp [st]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7</cp:revision>
  <dcterms:created xsi:type="dcterms:W3CDTF">2021-02-12T13:21:54Z</dcterms:created>
  <dcterms:modified xsi:type="dcterms:W3CDTF">2022-07-14T15:04:10Z</dcterms:modified>
</cp:coreProperties>
</file>