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86" r:id="rId4"/>
  </p:sldMasterIdLst>
  <p:notesMasterIdLst>
    <p:notesMasterId r:id="rId37"/>
  </p:notesMasterIdLst>
  <p:sldIdLst>
    <p:sldId id="259" r:id="rId5"/>
    <p:sldId id="282" r:id="rId6"/>
    <p:sldId id="579" r:id="rId7"/>
    <p:sldId id="580" r:id="rId8"/>
    <p:sldId id="581" r:id="rId9"/>
    <p:sldId id="582" r:id="rId10"/>
    <p:sldId id="583" r:id="rId11"/>
    <p:sldId id="584" r:id="rId12"/>
    <p:sldId id="585" r:id="rId13"/>
    <p:sldId id="586" r:id="rId14"/>
    <p:sldId id="587" r:id="rId15"/>
    <p:sldId id="588" r:id="rId16"/>
    <p:sldId id="589" r:id="rId17"/>
    <p:sldId id="590" r:id="rId18"/>
    <p:sldId id="591" r:id="rId19"/>
    <p:sldId id="355" r:id="rId20"/>
    <p:sldId id="283" r:id="rId21"/>
    <p:sldId id="564" r:id="rId22"/>
    <p:sldId id="565" r:id="rId23"/>
    <p:sldId id="568" r:id="rId24"/>
    <p:sldId id="284" r:id="rId25"/>
    <p:sldId id="313" r:id="rId26"/>
    <p:sldId id="569" r:id="rId27"/>
    <p:sldId id="289" r:id="rId28"/>
    <p:sldId id="570" r:id="rId29"/>
    <p:sldId id="256" r:id="rId30"/>
    <p:sldId id="494" r:id="rId31"/>
    <p:sldId id="497" r:id="rId32"/>
    <p:sldId id="578" r:id="rId33"/>
    <p:sldId id="577" r:id="rId34"/>
    <p:sldId id="592" r:id="rId35"/>
    <p:sldId id="551"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6E43758-9A89-40AE-AD9B-5B1830D822F5}" v="19" dt="2021-02-17T11:49:14.6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3" autoAdjust="0"/>
    <p:restoredTop sz="78972" autoAdjust="0"/>
  </p:normalViewPr>
  <p:slideViewPr>
    <p:cSldViewPr snapToGrid="0">
      <p:cViewPr varScale="1">
        <p:scale>
          <a:sx n="86" d="100"/>
          <a:sy n="86" d="100"/>
        </p:scale>
        <p:origin x="1632"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E1129E-D7D7-4DB0-9D3C-0EAEB3096F55}" type="datetimeFigureOut">
              <a:rPr lang="en-GB" smtClean="0"/>
              <a:t>04/08/2021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A8A9CE-FA71-4A9F-B964-6E9CF5462136}" type="slidenum">
              <a:rPr lang="en-GB" smtClean="0"/>
              <a:t>‹#›</a:t>
            </a:fld>
            <a:endParaRPr lang="en-GB"/>
          </a:p>
        </p:txBody>
      </p:sp>
    </p:spTree>
    <p:extLst>
      <p:ext uri="{BB962C8B-B14F-4D97-AF65-F5344CB8AC3E}">
        <p14:creationId xmlns:p14="http://schemas.microsoft.com/office/powerpoint/2010/main" val="18043320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sz="1200" b="1" dirty="0" err="1">
                <a:solidFill>
                  <a:srgbClr val="FFCC00"/>
                </a:solidFill>
                <a:latin typeface="Century Gothic" panose="020B0502020202020204" pitchFamily="34" charset="0"/>
              </a:rPr>
              <a:t>ö</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sz="1200" b="1" dirty="0" err="1">
                <a:solidFill>
                  <a:srgbClr val="FFCC00"/>
                </a:solidFill>
                <a:latin typeface="Century Gothic" panose="020B0502020202020204" pitchFamily="34" charset="0"/>
              </a:rPr>
              <a:t>ö</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dirty="0" err="1">
                <a:solidFill>
                  <a:srgbClr val="002060"/>
                </a:solidFill>
                <a:latin typeface="Century Gothic" panose="020B0502020202020204" pitchFamily="34" charset="0"/>
              </a:rPr>
              <a:t>pl</a:t>
            </a:r>
            <a:r>
              <a:rPr lang="en-GB" sz="1200" b="1" dirty="0" err="1">
                <a:solidFill>
                  <a:srgbClr val="FFC000"/>
                </a:solidFill>
                <a:latin typeface="Century Gothic" panose="020B0502020202020204" pitchFamily="34" charset="0"/>
              </a:rPr>
              <a:t>ö</a:t>
            </a:r>
            <a:r>
              <a:rPr lang="en-GB" sz="1200" b="1" dirty="0" err="1">
                <a:solidFill>
                  <a:srgbClr val="002060"/>
                </a:solidFill>
                <a:latin typeface="Century Gothic" panose="020B0502020202020204" pitchFamily="34" charset="0"/>
              </a:rPr>
              <a:t>tzlich</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mime a sudden shock that makes you jump backwards. Put your hands up and look shocked, as in the picture.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sz="1200" b="1" dirty="0" err="1">
                <a:solidFill>
                  <a:srgbClr val="FFCC00"/>
                </a:solidFill>
                <a:latin typeface="Century Gothic" panose="020B0502020202020204" pitchFamily="34" charset="0"/>
              </a:rPr>
              <a:t>ö</a:t>
            </a:r>
            <a:r>
              <a:rPr lang="en-GB" b="1" dirty="0"/>
              <a:t>] </a:t>
            </a:r>
            <a:r>
              <a:rPr lang="en-GB" baseline="0" dirty="0"/>
              <a:t>sound, pronouncing </a:t>
            </a:r>
            <a:r>
              <a:rPr lang="en-GB" b="0" baseline="0" dirty="0"/>
              <a:t>”</a:t>
            </a:r>
            <a:r>
              <a:rPr lang="en-GB" sz="1200" b="1" dirty="0" err="1">
                <a:solidFill>
                  <a:srgbClr val="002060"/>
                </a:solidFill>
                <a:latin typeface="Century Gothic" panose="020B0502020202020204" pitchFamily="34" charset="0"/>
              </a:rPr>
              <a:t>pl</a:t>
            </a:r>
            <a:r>
              <a:rPr lang="en-GB" sz="1200" b="1" dirty="0" err="1">
                <a:solidFill>
                  <a:srgbClr val="FFC000"/>
                </a:solidFill>
                <a:latin typeface="Century Gothic" panose="020B0502020202020204" pitchFamily="34" charset="0"/>
              </a:rPr>
              <a:t>ö</a:t>
            </a:r>
            <a:r>
              <a:rPr lang="en-GB" sz="1200" b="1" dirty="0" err="1">
                <a:solidFill>
                  <a:srgbClr val="002060"/>
                </a:solidFill>
                <a:latin typeface="Century Gothic" panose="020B0502020202020204" pitchFamily="34" charset="0"/>
              </a:rPr>
              <a:t>tzlich</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sz="1200" b="1" dirty="0" err="1">
                <a:solidFill>
                  <a:srgbClr val="002060"/>
                </a:solidFill>
                <a:latin typeface="Century Gothic" panose="020B0502020202020204" pitchFamily="34" charset="0"/>
              </a:rPr>
              <a:t>pl</a:t>
            </a:r>
            <a:r>
              <a:rPr lang="en-GB" sz="1200" b="1" dirty="0" err="1">
                <a:solidFill>
                  <a:srgbClr val="FFC000"/>
                </a:solidFill>
                <a:latin typeface="Century Gothic" panose="020B0502020202020204" pitchFamily="34" charset="0"/>
              </a:rPr>
              <a:t>ö</a:t>
            </a:r>
            <a:r>
              <a:rPr lang="en-GB" sz="1200" b="1" dirty="0" err="1">
                <a:solidFill>
                  <a:srgbClr val="002060"/>
                </a:solidFill>
                <a:latin typeface="Century Gothic" panose="020B0502020202020204" pitchFamily="34" charset="0"/>
              </a:rPr>
              <a:t>tzlich</a:t>
            </a:r>
            <a:r>
              <a:rPr lang="en-GB" baseline="0" dirty="0"/>
              <a:t> [459]</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95829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66959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97313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ei</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b="1" baseline="0" dirty="0" err="1"/>
              <a:t>ö</a:t>
            </a:r>
            <a:r>
              <a:rPr lang="en-GB" b="1" baseline="0" dirty="0"/>
              <a:t>] </a:t>
            </a:r>
            <a:r>
              <a:rPr lang="en-GB" baseline="0" dirty="0"/>
              <a:t>and then the </a:t>
            </a:r>
            <a:r>
              <a:rPr lang="en-GB" b="1" baseline="0" dirty="0"/>
              <a:t>source</a:t>
            </a:r>
            <a:r>
              <a:rPr lang="en-GB" baseline="0" dirty="0"/>
              <a:t> word again ‘</a:t>
            </a:r>
            <a:r>
              <a:rPr lang="en-GB" sz="1200" b="1" baseline="0" dirty="0" err="1"/>
              <a:t>plötzlich</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sz="1200" b="1" baseline="0" dirty="0" err="1"/>
              <a:t>plötzlich</a:t>
            </a:r>
            <a:r>
              <a:rPr lang="en-GB" sz="1200" b="1" baseline="0" dirty="0"/>
              <a:t> </a:t>
            </a:r>
            <a:r>
              <a:rPr lang="en-GB" sz="1200" baseline="0" dirty="0"/>
              <a:t>[459]; </a:t>
            </a:r>
            <a:r>
              <a:rPr lang="en-GB" sz="1200" b="1" baseline="0" dirty="0" err="1"/>
              <a:t>Bevölkerung</a:t>
            </a:r>
            <a:r>
              <a:rPr lang="en-GB" sz="1200" b="1" baseline="0" dirty="0"/>
              <a:t> </a:t>
            </a:r>
            <a:r>
              <a:rPr lang="en-GB" sz="1200" b="0" baseline="0" dirty="0"/>
              <a:t>[769] </a:t>
            </a:r>
            <a:r>
              <a:rPr lang="en-GB" sz="1200" b="1" baseline="0" dirty="0" err="1"/>
              <a:t>völlig</a:t>
            </a:r>
            <a:r>
              <a:rPr lang="en-GB" sz="1200" b="1" baseline="0" dirty="0"/>
              <a:t> </a:t>
            </a:r>
            <a:r>
              <a:rPr lang="en-GB" sz="1200" baseline="0" dirty="0"/>
              <a:t>[462]; </a:t>
            </a:r>
            <a:r>
              <a:rPr lang="en-GB" sz="1200" b="1" baseline="0" dirty="0" err="1"/>
              <a:t>öffentlich</a:t>
            </a:r>
            <a:r>
              <a:rPr lang="en-GB" sz="1200" b="1" baseline="0" dirty="0"/>
              <a:t> </a:t>
            </a:r>
            <a:r>
              <a:rPr lang="en-GB" sz="1200" baseline="0" dirty="0"/>
              <a:t>[399]; </a:t>
            </a:r>
            <a:r>
              <a:rPr lang="en-GB" sz="1200" b="1" baseline="0" dirty="0" err="1"/>
              <a:t>zwölf</a:t>
            </a:r>
            <a:r>
              <a:rPr lang="en-GB" sz="1200" b="1" baseline="0" dirty="0"/>
              <a:t> </a:t>
            </a:r>
            <a:r>
              <a:rPr lang="en-GB" sz="1200" baseline="0" dirty="0"/>
              <a:t>[882]; </a:t>
            </a:r>
            <a:r>
              <a:rPr lang="en-GB" sz="1200" b="1" baseline="0" dirty="0" err="1"/>
              <a:t>öffnen</a:t>
            </a:r>
            <a:r>
              <a:rPr lang="en-GB" sz="1200" b="1" baseline="0" dirty="0"/>
              <a:t> </a:t>
            </a:r>
            <a:r>
              <a:rPr lang="en-GB" sz="1200" baseline="0" dirty="0"/>
              <a:t>[538].</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13</a:t>
            </a:fld>
            <a:endParaRPr lang="en-GB">
              <a:solidFill>
                <a:prstClr val="black"/>
              </a:solidFill>
            </a:endParaRPr>
          </a:p>
        </p:txBody>
      </p:sp>
    </p:spTree>
    <p:extLst>
      <p:ext uri="{BB962C8B-B14F-4D97-AF65-F5344CB8AC3E}">
        <p14:creationId xmlns:p14="http://schemas.microsoft.com/office/powerpoint/2010/main" val="2633623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14</a:t>
            </a:fld>
            <a:endParaRPr lang="en-GB">
              <a:solidFill>
                <a:prstClr val="black"/>
              </a:solidFill>
            </a:endParaRPr>
          </a:p>
        </p:txBody>
      </p:sp>
    </p:spTree>
    <p:extLst>
      <p:ext uri="{BB962C8B-B14F-4D97-AF65-F5344CB8AC3E}">
        <p14:creationId xmlns:p14="http://schemas.microsoft.com/office/powerpoint/2010/main" val="28397460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15</a:t>
            </a:fld>
            <a:endParaRPr lang="en-GB">
              <a:solidFill>
                <a:prstClr val="black"/>
              </a:solidFill>
            </a:endParaRPr>
          </a:p>
        </p:txBody>
      </p:sp>
    </p:spTree>
    <p:extLst>
      <p:ext uri="{BB962C8B-B14F-4D97-AF65-F5344CB8AC3E}">
        <p14:creationId xmlns:p14="http://schemas.microsoft.com/office/powerpoint/2010/main" val="17806268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Aim: </a:t>
            </a:r>
            <a:r>
              <a:rPr lang="en-GB" b="0" baseline="0"/>
              <a:t>To practise distinguishing between long and short SSC </a:t>
            </a:r>
            <a:r>
              <a:rPr lang="en-GB" b="1" baseline="0"/>
              <a:t>[</a:t>
            </a:r>
            <a:r>
              <a:rPr lang="en-GB" sz="1200" b="1">
                <a:solidFill>
                  <a:srgbClr val="FFCC00"/>
                </a:solidFill>
                <a:latin typeface="Century Gothic" panose="020B0502020202020204" pitchFamily="34" charset="0"/>
              </a:rPr>
              <a:t>ö</a:t>
            </a:r>
            <a:r>
              <a:rPr lang="en-GB" b="1" baseline="0"/>
              <a:t>]</a:t>
            </a:r>
            <a:r>
              <a:rPr lang="en-GB" b="0" baseline="0"/>
              <a:t>. </a:t>
            </a:r>
            <a:r>
              <a:rPr lang="en-GB" sz="1200" b="0">
                <a:solidFill>
                  <a:schemeClr val="accent1">
                    <a:lumMod val="50000"/>
                  </a:schemeClr>
                </a:solidFill>
                <a:latin typeface="Century Gothic" panose="020B0502020202020204" pitchFamily="34" charset="0"/>
              </a:rPr>
              <a:t>Place names have</a:t>
            </a:r>
            <a:r>
              <a:rPr lang="en-GB" sz="1200" b="0" baseline="0">
                <a:solidFill>
                  <a:schemeClr val="accent1">
                    <a:lumMod val="50000"/>
                  </a:schemeClr>
                </a:solidFill>
                <a:latin typeface="Century Gothic" panose="020B0502020202020204" pitchFamily="34" charset="0"/>
              </a:rPr>
              <a:t> been chosen for this exercise as they are unlikely to have been encountered before, so students must focus on the sound. </a:t>
            </a: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br>
              <a:rPr lang="en-GB" b="0"/>
            </a:br>
            <a:r>
              <a:rPr lang="en-GB" b="0"/>
              <a:t>1. </a:t>
            </a:r>
            <a:r>
              <a:rPr lang="en-GB" sz="1200" b="0" baseline="0">
                <a:solidFill>
                  <a:schemeClr val="accent1">
                    <a:lumMod val="50000"/>
                  </a:schemeClr>
                </a:solidFill>
                <a:latin typeface="Century Gothic" panose="020B0502020202020204" pitchFamily="34" charset="0"/>
              </a:rPr>
              <a:t>Teacher to highlight the English translations of  ‘</a:t>
            </a:r>
            <a:r>
              <a:rPr lang="en-GB" sz="1200">
                <a:solidFill>
                  <a:schemeClr val="accent1">
                    <a:lumMod val="50000"/>
                  </a:schemeClr>
                </a:solidFill>
                <a:latin typeface="Century Gothic" panose="020B0502020202020204" pitchFamily="34" charset="0"/>
              </a:rPr>
              <a:t>Köln’, ‘das Vereinigte Königreich’ and ‘Österreich’ (‘Wie sagt man </a:t>
            </a:r>
            <a:r>
              <a:rPr lang="en-GB" sz="1200" i="1">
                <a:solidFill>
                  <a:schemeClr val="accent1">
                    <a:lumMod val="50000"/>
                  </a:schemeClr>
                </a:solidFill>
                <a:latin typeface="Century Gothic" panose="020B0502020202020204" pitchFamily="34" charset="0"/>
              </a:rPr>
              <a:t>Köln</a:t>
            </a:r>
            <a:r>
              <a:rPr lang="en-GB" sz="1200" baseline="0">
                <a:solidFill>
                  <a:schemeClr val="accent1">
                    <a:lumMod val="50000"/>
                  </a:schemeClr>
                </a:solidFill>
                <a:latin typeface="Century Gothic" panose="020B0502020202020204" pitchFamily="34" charset="0"/>
              </a:rPr>
              <a:t> auf Englisch?’) and explain the structure of ‘</a:t>
            </a:r>
            <a:r>
              <a:rPr lang="en-GB" sz="1200">
                <a:solidFill>
                  <a:schemeClr val="accent1">
                    <a:lumMod val="50000"/>
                  </a:schemeClr>
                </a:solidFill>
                <a:latin typeface="Century Gothic" panose="020B0502020202020204" pitchFamily="34" charset="0"/>
              </a:rPr>
              <a:t>das Vereinigte Königreich’ (though make it clear that ‘Großbritannien’ is more commonly used).</a:t>
            </a:r>
            <a:endParaRPr lang="en-GB" b="0"/>
          </a:p>
          <a:p>
            <a:pPr marL="0" marR="0" lvl="0" indent="0" algn="l" defTabSz="914400" rtl="0" eaLnBrk="1" fontAlgn="auto" latinLnBrk="0" hangingPunct="1">
              <a:lnSpc>
                <a:spcPct val="100000"/>
              </a:lnSpc>
              <a:spcBef>
                <a:spcPts val="0"/>
              </a:spcBef>
              <a:spcAft>
                <a:spcPts val="0"/>
              </a:spcAft>
              <a:buClrTx/>
              <a:buSzTx/>
              <a:buFontTx/>
              <a:buNone/>
              <a:tabLst/>
              <a:defRPr/>
            </a:pPr>
            <a:r>
              <a:rPr lang="en-GB" b="0"/>
              <a:t>2. Click on the numbered audio buttons to play the items.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a:t>3. Students listen to each place name and ticj the appropriate</a:t>
            </a:r>
            <a:r>
              <a:rPr lang="en-GB" b="0" baseline="0"/>
              <a:t> column, according to whether the </a:t>
            </a:r>
            <a:r>
              <a:rPr lang="en-GB" b="1" baseline="0"/>
              <a:t>[</a:t>
            </a:r>
            <a:r>
              <a:rPr lang="en-GB" sz="1200" b="1">
                <a:solidFill>
                  <a:srgbClr val="FFCC00"/>
                </a:solidFill>
                <a:latin typeface="Century Gothic" panose="020B0502020202020204" pitchFamily="34" charset="0"/>
              </a:rPr>
              <a:t>ö</a:t>
            </a:r>
            <a:r>
              <a:rPr lang="en-GB" b="1" baseline="0"/>
              <a:t>] </a:t>
            </a:r>
            <a:r>
              <a:rPr lang="en-GB" b="0" baseline="0"/>
              <a:t>is long or short.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t>4. </a:t>
            </a:r>
            <a:r>
              <a:rPr lang="en-GB" sz="1200" baseline="0">
                <a:solidFill>
                  <a:schemeClr val="accent1">
                    <a:lumMod val="50000"/>
                  </a:schemeClr>
                </a:solidFill>
                <a:latin typeface="Century Gothic" panose="020B0502020202020204" pitchFamily="34" charset="0"/>
              </a:rPr>
              <a:t>Teacher elicits answers by pointing at the word and asking ‘Ist das </a:t>
            </a:r>
            <a:r>
              <a:rPr lang="en-GB" sz="1200">
                <a:solidFill>
                  <a:schemeClr val="accent1">
                    <a:lumMod val="50000"/>
                  </a:schemeClr>
                </a:solidFill>
                <a:latin typeface="Century Gothic" panose="020B0502020202020204" pitchFamily="34" charset="0"/>
              </a:rPr>
              <a:t>ö</a:t>
            </a:r>
            <a:r>
              <a:rPr lang="en-GB" sz="1200" baseline="0">
                <a:solidFill>
                  <a:schemeClr val="accent1">
                    <a:lumMod val="50000"/>
                  </a:schemeClr>
                </a:solidFill>
                <a:latin typeface="Century Gothic" panose="020B0502020202020204" pitchFamily="34" charset="0"/>
              </a:rPr>
              <a:t> lang oder kurz?’ Students respond ‘Das </a:t>
            </a:r>
            <a:r>
              <a:rPr lang="en-GB" sz="1200">
                <a:solidFill>
                  <a:schemeClr val="accent1">
                    <a:lumMod val="50000"/>
                  </a:schemeClr>
                </a:solidFill>
                <a:latin typeface="Century Gothic" panose="020B0502020202020204" pitchFamily="34" charset="0"/>
              </a:rPr>
              <a:t>ö</a:t>
            </a:r>
            <a:r>
              <a:rPr lang="en-GB" sz="1200" baseline="0">
                <a:solidFill>
                  <a:schemeClr val="accent1">
                    <a:lumMod val="50000"/>
                  </a:schemeClr>
                </a:solidFill>
                <a:latin typeface="Century Gothic" panose="020B0502020202020204" pitchFamily="34" charset="0"/>
              </a:rPr>
              <a:t> ist lang/kurz.’</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a:solidFill>
                  <a:schemeClr val="accent1">
                    <a:lumMod val="50000"/>
                  </a:schemeClr>
                </a:solidFill>
                <a:latin typeface="Century Gothic" panose="020B0502020202020204" pitchFamily="34" charset="0"/>
              </a:rPr>
              <a:t>5. </a:t>
            </a:r>
            <a:r>
              <a:rPr lang="en-GB" b="0" baseline="0"/>
              <a:t>Click to reveal the answers.</a:t>
            </a:r>
            <a:endParaRPr lang="en-GB" sz="1200" baseline="0">
              <a:solidFill>
                <a:schemeClr val="accent1">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t>6. </a:t>
            </a:r>
            <a:r>
              <a:rPr lang="en-GB" sz="1200" baseline="0">
                <a:solidFill>
                  <a:schemeClr val="accent1">
                    <a:lumMod val="50000"/>
                  </a:schemeClr>
                </a:solidFill>
                <a:latin typeface="Century Gothic" panose="020B0502020202020204" pitchFamily="34" charset="0"/>
              </a:rPr>
              <a:t>Once answers have been revealed, students are asked to read the names aloud.  They now have direct information about how to pronounce the ‘ö’ SSC. The exercise also provides an opportunity to apply previous SSC knowledge of soft and hard /ch/ (das </a:t>
            </a:r>
            <a:r>
              <a:rPr lang="en-GB" sz="1200">
                <a:solidFill>
                  <a:schemeClr val="accent1">
                    <a:lumMod val="50000"/>
                  </a:schemeClr>
                </a:solidFill>
                <a:latin typeface="Century Gothic" panose="020B0502020202020204" pitchFamily="34" charset="0"/>
              </a:rPr>
              <a:t>Vereinigte Königrei</a:t>
            </a:r>
            <a:r>
              <a:rPr lang="en-GB" sz="1200" b="1">
                <a:solidFill>
                  <a:schemeClr val="accent1">
                    <a:lumMod val="50000"/>
                  </a:schemeClr>
                </a:solidFill>
                <a:latin typeface="Century Gothic" panose="020B0502020202020204" pitchFamily="34" charset="0"/>
              </a:rPr>
              <a:t>ch</a:t>
            </a:r>
            <a:r>
              <a:rPr lang="en-GB" sz="1200" b="0">
                <a:solidFill>
                  <a:schemeClr val="accent1">
                    <a:lumMod val="50000"/>
                  </a:schemeClr>
                </a:solidFill>
                <a:latin typeface="Century Gothic" panose="020B0502020202020204" pitchFamily="34" charset="0"/>
              </a:rPr>
              <a:t>, </a:t>
            </a:r>
            <a:r>
              <a:rPr lang="en-GB" sz="1200">
                <a:solidFill>
                  <a:schemeClr val="accent1">
                    <a:lumMod val="50000"/>
                  </a:schemeClr>
                </a:solidFill>
                <a:latin typeface="Century Gothic" panose="020B0502020202020204" pitchFamily="34" charset="0"/>
              </a:rPr>
              <a:t>Mön</a:t>
            </a:r>
            <a:r>
              <a:rPr lang="en-GB" sz="1200" b="1">
                <a:solidFill>
                  <a:schemeClr val="accent1">
                    <a:lumMod val="50000"/>
                  </a:schemeClr>
                </a:solidFill>
                <a:latin typeface="Century Gothic" panose="020B0502020202020204" pitchFamily="34" charset="0"/>
              </a:rPr>
              <a:t>ch</a:t>
            </a:r>
            <a:r>
              <a:rPr lang="en-GB" sz="1200">
                <a:solidFill>
                  <a:schemeClr val="accent1">
                    <a:lumMod val="50000"/>
                  </a:schemeClr>
                </a:solidFill>
                <a:latin typeface="Century Gothic" panose="020B0502020202020204" pitchFamily="34" charset="0"/>
              </a:rPr>
              <a:t>en­gladba</a:t>
            </a:r>
            <a:r>
              <a:rPr lang="en-GB" sz="1200" b="1">
                <a:solidFill>
                  <a:schemeClr val="accent1">
                    <a:lumMod val="50000"/>
                  </a:schemeClr>
                </a:solidFill>
                <a:latin typeface="Century Gothic" panose="020B0502020202020204" pitchFamily="34" charset="0"/>
              </a:rPr>
              <a:t>ch</a:t>
            </a:r>
            <a:r>
              <a:rPr lang="en-GB" sz="1200" b="0">
                <a:solidFill>
                  <a:schemeClr val="accent1">
                    <a:lumMod val="50000"/>
                  </a:schemeClr>
                </a:solidFill>
                <a:latin typeface="Century Gothic" panose="020B0502020202020204" pitchFamily="34" charset="0"/>
              </a:rPr>
              <a:t>, </a:t>
            </a:r>
            <a:r>
              <a:rPr lang="en-GB" sz="1200">
                <a:solidFill>
                  <a:schemeClr val="accent1">
                    <a:lumMod val="50000"/>
                  </a:schemeClr>
                </a:solidFill>
                <a:latin typeface="Century Gothic" panose="020B0502020202020204" pitchFamily="34" charset="0"/>
              </a:rPr>
              <a:t>Österrei</a:t>
            </a:r>
            <a:r>
              <a:rPr lang="en-GB" sz="1200" b="1">
                <a:solidFill>
                  <a:schemeClr val="accent1">
                    <a:lumMod val="50000"/>
                  </a:schemeClr>
                </a:solidFill>
                <a:latin typeface="Century Gothic" panose="020B0502020202020204" pitchFamily="34" charset="0"/>
              </a:rPr>
              <a:t>ch</a:t>
            </a:r>
            <a:r>
              <a:rPr lang="en-GB" sz="1200" b="0">
                <a:solidFill>
                  <a:schemeClr val="accent1">
                    <a:lumMod val="50000"/>
                  </a:schemeClr>
                </a:solidFill>
                <a:latin typeface="Century Gothic" panose="020B0502020202020204" pitchFamily="34" charset="0"/>
              </a:rPr>
              <a:t>) and /ei/</a:t>
            </a:r>
            <a:r>
              <a:rPr lang="en-GB" sz="1200" b="0" baseline="0">
                <a:solidFill>
                  <a:schemeClr val="accent1">
                    <a:lumMod val="50000"/>
                  </a:schemeClr>
                </a:solidFill>
                <a:latin typeface="Century Gothic" panose="020B0502020202020204" pitchFamily="34" charset="0"/>
              </a:rPr>
              <a:t> (das </a:t>
            </a:r>
            <a:r>
              <a:rPr lang="en-GB" sz="1200">
                <a:solidFill>
                  <a:schemeClr val="accent1">
                    <a:lumMod val="50000"/>
                  </a:schemeClr>
                </a:solidFill>
                <a:latin typeface="Century Gothic" panose="020B0502020202020204" pitchFamily="34" charset="0"/>
              </a:rPr>
              <a:t>Ver</a:t>
            </a:r>
            <a:r>
              <a:rPr lang="en-GB" sz="1200" b="1">
                <a:solidFill>
                  <a:schemeClr val="accent1">
                    <a:lumMod val="50000"/>
                  </a:schemeClr>
                </a:solidFill>
                <a:latin typeface="Century Gothic" panose="020B0502020202020204" pitchFamily="34" charset="0"/>
              </a:rPr>
              <a:t>ei</a:t>
            </a:r>
            <a:r>
              <a:rPr lang="en-GB" sz="1200">
                <a:solidFill>
                  <a:schemeClr val="accent1">
                    <a:lumMod val="50000"/>
                  </a:schemeClr>
                </a:solidFill>
                <a:latin typeface="Century Gothic" panose="020B0502020202020204" pitchFamily="34" charset="0"/>
              </a:rPr>
              <a:t>nigte Königr</a:t>
            </a:r>
            <a:r>
              <a:rPr lang="en-GB" sz="1200" b="1">
                <a:solidFill>
                  <a:schemeClr val="accent1">
                    <a:lumMod val="50000"/>
                  </a:schemeClr>
                </a:solidFill>
                <a:latin typeface="Century Gothic" panose="020B0502020202020204" pitchFamily="34" charset="0"/>
              </a:rPr>
              <a:t>ei</a:t>
            </a:r>
            <a:r>
              <a:rPr lang="en-GB" sz="1200" b="0">
                <a:solidFill>
                  <a:schemeClr val="accent1">
                    <a:lumMod val="50000"/>
                  </a:schemeClr>
                </a:solidFill>
                <a:latin typeface="Century Gothic" panose="020B0502020202020204" pitchFamily="34" charset="0"/>
              </a:rPr>
              <a:t>ch, </a:t>
            </a:r>
            <a:r>
              <a:rPr lang="en-GB" sz="1200">
                <a:solidFill>
                  <a:schemeClr val="accent1">
                    <a:lumMod val="50000"/>
                  </a:schemeClr>
                </a:solidFill>
                <a:latin typeface="Century Gothic" panose="020B0502020202020204" pitchFamily="34" charset="0"/>
              </a:rPr>
              <a:t>Österr</a:t>
            </a:r>
            <a:r>
              <a:rPr lang="en-GB" sz="1200" b="1">
                <a:solidFill>
                  <a:schemeClr val="accent1">
                    <a:lumMod val="50000"/>
                  </a:schemeClr>
                </a:solidFill>
                <a:latin typeface="Century Gothic" panose="020B0502020202020204" pitchFamily="34" charset="0"/>
              </a:rPr>
              <a:t>ei</a:t>
            </a:r>
            <a:r>
              <a:rPr lang="en-GB" sz="1200" b="0">
                <a:solidFill>
                  <a:schemeClr val="accent1">
                    <a:lumMod val="50000"/>
                  </a:schemeClr>
                </a:solidFill>
                <a:latin typeface="Century Gothic" panose="020B0502020202020204" pitchFamily="34" charset="0"/>
              </a:rPr>
              <a:t>ch).</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a:br>
            <a:r>
              <a:rPr lang="en-GB" sz="1200" b="0">
                <a:solidFill>
                  <a:schemeClr val="accent1">
                    <a:lumMod val="50000"/>
                  </a:schemeClr>
                </a:solidFill>
                <a:latin typeface="Century Gothic" panose="020B0502020202020204" pitchFamily="34" charset="0"/>
              </a:rPr>
              <a:t>NB: Should students ask why Österreich</a:t>
            </a:r>
            <a:r>
              <a:rPr lang="en-GB" sz="1200" b="0" baseline="0">
                <a:solidFill>
                  <a:schemeClr val="accent1">
                    <a:lumMod val="50000"/>
                  </a:schemeClr>
                </a:solidFill>
                <a:latin typeface="Century Gothic" panose="020B0502020202020204" pitchFamily="34" charset="0"/>
              </a:rPr>
              <a:t> and Mödling are long ö despite being followed by two consonants, here are two possible responses, depending on who has asked and how much time you have!</a:t>
            </a:r>
            <a:br>
              <a:rPr lang="en-GB" sz="1200" b="0" baseline="0">
                <a:solidFill>
                  <a:schemeClr val="accent1">
                    <a:lumMod val="50000"/>
                  </a:schemeClr>
                </a:solidFill>
                <a:latin typeface="Century Gothic" panose="020B0502020202020204" pitchFamily="34" charset="0"/>
              </a:rPr>
            </a:br>
            <a:r>
              <a:rPr lang="en-GB" sz="1200" b="0" baseline="0">
                <a:solidFill>
                  <a:schemeClr val="accent1">
                    <a:lumMod val="50000"/>
                  </a:schemeClr>
                </a:solidFill>
                <a:latin typeface="Century Gothic" panose="020B0502020202020204" pitchFamily="34" charset="0"/>
              </a:rPr>
              <a:t>1.  Place names can often be exceptional - think of some strange ones in English e.g. Holborn doesn’t pronounce the ‘l’ at all, but in English we don’t have silent ‘l’ as a letter, generally. Towcester is pronounced ‘toaster’ etc..</a:t>
            </a:r>
            <a:br>
              <a:rPr lang="en-GB" sz="1200" b="0" baseline="0">
                <a:solidFill>
                  <a:schemeClr val="accent1">
                    <a:lumMod val="50000"/>
                  </a:schemeClr>
                </a:solidFill>
                <a:latin typeface="Century Gothic" panose="020B0502020202020204" pitchFamily="34" charset="0"/>
              </a:rPr>
            </a:br>
            <a:r>
              <a:rPr lang="en-GB" sz="1200" b="0" baseline="0">
                <a:solidFill>
                  <a:schemeClr val="accent1">
                    <a:lumMod val="50000"/>
                  </a:schemeClr>
                </a:solidFill>
                <a:latin typeface="Century Gothic" panose="020B0502020202020204" pitchFamily="34" charset="0"/>
              </a:rPr>
              <a:t>2.  This is to do with the syllable separation - here </a:t>
            </a:r>
            <a:r>
              <a:rPr lang="en-GB" sz="1200" b="0">
                <a:solidFill>
                  <a:schemeClr val="accent1">
                    <a:lumMod val="50000"/>
                  </a:schemeClr>
                </a:solidFill>
                <a:latin typeface="Century Gothic" panose="020B0502020202020204" pitchFamily="34" charset="0"/>
              </a:rPr>
              <a:t>Ös - ter - reich</a:t>
            </a:r>
            <a:r>
              <a:rPr lang="en-GB" sz="1200" b="0" baseline="0">
                <a:solidFill>
                  <a:schemeClr val="accent1">
                    <a:lumMod val="50000"/>
                  </a:schemeClr>
                </a:solidFill>
                <a:latin typeface="Century Gothic" panose="020B0502020202020204" pitchFamily="34" charset="0"/>
              </a:rPr>
              <a:t> is made up of 3 syllables - the end of the first syllable is just a single consonant, and the ö pronunciation is driven by that.  The same applies to Möd - ling.  When the syllables are separated, the double consonants disappear.</a:t>
            </a:r>
            <a:br>
              <a:rPr lang="en-GB" sz="1200" b="0" baseline="0">
                <a:solidFill>
                  <a:schemeClr val="accent1">
                    <a:lumMod val="50000"/>
                  </a:schemeClr>
                </a:solidFill>
                <a:latin typeface="Century Gothic" panose="020B0502020202020204" pitchFamily="34" charset="0"/>
              </a:rPr>
            </a:br>
            <a:endParaRPr dirty="0"/>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16</a:t>
            </a:fld>
            <a:endParaRPr/>
          </a:p>
        </p:txBody>
      </p:sp>
    </p:spTree>
    <p:extLst>
      <p:ext uri="{BB962C8B-B14F-4D97-AF65-F5344CB8AC3E}">
        <p14:creationId xmlns:p14="http://schemas.microsoft.com/office/powerpoint/2010/main" val="21970466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37714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3 minutes</a:t>
            </a:r>
          </a:p>
          <a:p>
            <a:endParaRPr lang="en-GB" b="0"/>
          </a:p>
          <a:p>
            <a:r>
              <a:rPr lang="en-GB" b="1"/>
              <a:t>Aim: </a:t>
            </a:r>
            <a:r>
              <a:rPr lang="en-GB"/>
              <a:t>The long</a:t>
            </a:r>
            <a:r>
              <a:rPr lang="en-GB" baseline="0"/>
              <a:t> and short vowel sounds in German are practised here in familiar words, with audio. </a:t>
            </a:r>
            <a:endParaRPr lang="en-GB" sz="1200" b="1"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mn-lt"/>
                <a:ea typeface="Calibri"/>
                <a:cs typeface="Calibri"/>
                <a:sym typeface="Calibri"/>
              </a:rPr>
              <a:t>Procedure:</a:t>
            </a:r>
            <a:endParaRPr lang="en-GB" sz="1200" b="0" i="0" u="none" strike="noStrike" kern="1200" cap="none">
              <a:solidFill>
                <a:schemeClr val="tx1"/>
              </a:solidFill>
              <a:effectLst/>
              <a:latin typeface="+mn-lt"/>
              <a:ea typeface="Calibri"/>
              <a:cs typeface="Calibri"/>
              <a:sym typeface="Calibri"/>
            </a:endParaRPr>
          </a:p>
          <a:p>
            <a:r>
              <a:rPr lang="en-GB" sz="1200" b="0" i="0" u="none" strike="noStrike" kern="1200" cap="none">
                <a:solidFill>
                  <a:schemeClr val="tx1"/>
                </a:solidFill>
                <a:effectLst/>
                <a:latin typeface="+mn-lt"/>
                <a:ea typeface="Calibri"/>
                <a:cs typeface="Calibri"/>
                <a:sym typeface="Calibri"/>
              </a:rPr>
              <a:t>1. </a:t>
            </a:r>
            <a:r>
              <a:rPr lang="en-GB" baseline="0"/>
              <a:t>Students should listen and repeat. </a:t>
            </a:r>
          </a:p>
        </p:txBody>
      </p:sp>
      <p:sp>
        <p:nvSpPr>
          <p:cNvPr id="4" name="Slide Number Placeholder 3"/>
          <p:cNvSpPr>
            <a:spLocks noGrp="1"/>
          </p:cNvSpPr>
          <p:nvPr>
            <p:ph type="sldNum" sz="quarter" idx="10"/>
          </p:nvPr>
        </p:nvSpPr>
        <p:spPr/>
        <p:txBody>
          <a:bodyPr/>
          <a:lstStyle/>
          <a:p>
            <a:fld id="{051212F4-EB5A-464B-92EC-DACFCB1CC2CD}" type="slidenum">
              <a:rPr lang="en-GB" smtClean="0"/>
              <a:t>18</a:t>
            </a:fld>
            <a:endParaRPr lang="en-GB"/>
          </a:p>
        </p:txBody>
      </p:sp>
    </p:spTree>
    <p:extLst>
      <p:ext uri="{BB962C8B-B14F-4D97-AF65-F5344CB8AC3E}">
        <p14:creationId xmlns:p14="http://schemas.microsoft.com/office/powerpoint/2010/main" val="42442015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400" b="1"/>
              <a:t>Timing: 3 minutes</a:t>
            </a:r>
          </a:p>
          <a:p>
            <a:endParaRPr lang="en-GB" sz="2400" b="0"/>
          </a:p>
          <a:p>
            <a:r>
              <a:rPr lang="en-GB" sz="2400" b="1"/>
              <a:t>Aim: </a:t>
            </a:r>
            <a:r>
              <a:rPr lang="en-GB" sz="2400"/>
              <a:t>This version of the slide is without audio.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i="0" u="none" strike="noStrike" kern="1200" cap="none">
                <a:solidFill>
                  <a:schemeClr val="tx1"/>
                </a:solidFill>
                <a:effectLst/>
                <a:latin typeface="+mn-lt"/>
                <a:ea typeface="Calibri"/>
                <a:cs typeface="Calibri"/>
                <a:sym typeface="Calibri"/>
              </a:rPr>
              <a:t>Procedure:</a:t>
            </a:r>
            <a:endParaRPr lang="en-GB" sz="2400" b="0" i="0" u="none" strike="noStrike" kern="1200" cap="none">
              <a:solidFill>
                <a:schemeClr val="tx1"/>
              </a:solidFill>
              <a:effectLst/>
              <a:latin typeface="+mn-lt"/>
              <a:ea typeface="Calibri"/>
              <a:cs typeface="Calibri"/>
              <a:sym typeface="Calibri"/>
            </a:endParaRPr>
          </a:p>
          <a:p>
            <a:r>
              <a:rPr lang="en-GB" sz="2400" b="0" i="0" u="none" strike="noStrike" kern="1200" cap="none">
                <a:solidFill>
                  <a:schemeClr val="tx1"/>
                </a:solidFill>
                <a:effectLst/>
                <a:latin typeface="+mn-lt"/>
                <a:ea typeface="Calibri"/>
                <a:cs typeface="Calibri"/>
                <a:sym typeface="Calibri"/>
              </a:rPr>
              <a:t>1. </a:t>
            </a:r>
            <a:r>
              <a:rPr lang="en-GB" sz="2400" b="0" i="0" u="none" strike="noStrike" kern="1200" cap="none">
                <a:solidFill>
                  <a:schemeClr val="tx1"/>
                </a:solidFill>
                <a:effectLst/>
                <a:latin typeface="+mn-lt"/>
                <a:ea typeface="+mn-ea"/>
                <a:cs typeface="+mn-cs"/>
                <a:sym typeface="Calibri"/>
              </a:rPr>
              <a:t>S</a:t>
            </a:r>
            <a:r>
              <a:rPr lang="en-GB" sz="2400"/>
              <a:t>tudents should chant the words chorally first, as they</a:t>
            </a:r>
            <a:r>
              <a:rPr lang="en-GB" sz="2400" baseline="0"/>
              <a:t> appear</a:t>
            </a:r>
            <a:r>
              <a:rPr lang="en-GB" sz="2400"/>
              <a:t>, then perhaps individually (the teacher quizzing students on individual</a:t>
            </a:r>
            <a:r>
              <a:rPr lang="en-GB" sz="2400" baseline="0"/>
              <a:t> words; it will be important to continue to juxtapose the long and short forms of each vowel in this practice).</a:t>
            </a:r>
            <a:endParaRPr lang="en-GB" sz="2400"/>
          </a:p>
        </p:txBody>
      </p:sp>
      <p:sp>
        <p:nvSpPr>
          <p:cNvPr id="4" name="Slide Number Placeholder 3"/>
          <p:cNvSpPr>
            <a:spLocks noGrp="1"/>
          </p:cNvSpPr>
          <p:nvPr>
            <p:ph type="sldNum" sz="quarter" idx="10"/>
          </p:nvPr>
        </p:nvSpPr>
        <p:spPr/>
        <p:txBody>
          <a:bodyPr/>
          <a:lstStyle/>
          <a:p>
            <a:fld id="{051212F4-EB5A-464B-92EC-DACFCB1CC2CD}" type="slidenum">
              <a:rPr lang="en-GB" smtClean="0"/>
              <a:t>19</a:t>
            </a:fld>
            <a:endParaRPr lang="en-GB"/>
          </a:p>
        </p:txBody>
      </p:sp>
    </p:spTree>
    <p:extLst>
      <p:ext uri="{BB962C8B-B14F-4D97-AF65-F5344CB8AC3E}">
        <p14:creationId xmlns:p14="http://schemas.microsoft.com/office/powerpoint/2010/main" val="359533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6103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a:t>Timing: 3 minutes</a:t>
            </a:r>
          </a:p>
          <a:p>
            <a:endParaRPr lang="en-GB" sz="1200" b="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t>Aim: </a:t>
            </a:r>
            <a:r>
              <a:rPr lang="en-GB" baseline="0"/>
              <a:t>Opportunity to practise the following </a:t>
            </a:r>
            <a:r>
              <a:rPr lang="de-DE" sz="1200" kern="1200" baseline="0">
                <a:solidFill>
                  <a:schemeClr val="tx1"/>
                </a:solidFill>
                <a:effectLst/>
                <a:latin typeface="+mn-lt"/>
                <a:ea typeface="+mn-ea"/>
                <a:cs typeface="+mn-cs"/>
              </a:rPr>
              <a:t>SSCs: o - ö - i - ü – e.</a:t>
            </a:r>
            <a:br>
              <a:rPr lang="en-GB" baseline="0"/>
            </a:br>
            <a:endParaRPr lang="en-GB" b="0" baseline="0"/>
          </a:p>
          <a:p>
            <a:r>
              <a:rPr lang="en-GB" sz="1200" b="1" i="0" u="none" strike="noStrike" kern="1200" cap="none">
                <a:solidFill>
                  <a:schemeClr val="tx1"/>
                </a:solidFill>
                <a:effectLst/>
                <a:latin typeface="+mn-lt"/>
                <a:ea typeface="Calibri"/>
                <a:cs typeface="Calibri"/>
                <a:sym typeface="Calibri"/>
              </a:rPr>
              <a:t>Procedure:</a:t>
            </a:r>
          </a:p>
          <a:p>
            <a:r>
              <a:rPr lang="en-GB" sz="1200" b="0" i="0" u="none" strike="noStrike" kern="1200" cap="none">
                <a:solidFill>
                  <a:schemeClr val="tx1"/>
                </a:solidFill>
                <a:effectLst/>
                <a:latin typeface="+mn-lt"/>
                <a:ea typeface="Calibri"/>
                <a:cs typeface="Calibri"/>
                <a:sym typeface="Calibri"/>
              </a:rPr>
              <a:t>1. Students listen to either the slower [1] or the faster [2] version of the tongutwister (or both in turn),</a:t>
            </a:r>
            <a:r>
              <a:rPr lang="en-GB" sz="1200" b="0" i="0" u="none" strike="noStrike" kern="1200" cap="none" baseline="0">
                <a:solidFill>
                  <a:schemeClr val="tx1"/>
                </a:solidFill>
                <a:effectLst/>
                <a:latin typeface="+mn-lt"/>
                <a:ea typeface="Calibri"/>
                <a:cs typeface="Calibri"/>
                <a:sym typeface="Calibri"/>
              </a:rPr>
              <a:t> then try to say it chorally or in pairs.</a:t>
            </a:r>
            <a:endParaRPr lang="en-GB" sz="1200" b="0" i="0" u="none" strike="noStrike" kern="1200" cap="none">
              <a:solidFill>
                <a:schemeClr val="tx1"/>
              </a:solidFill>
              <a:effectLst/>
              <a:latin typeface="+mn-lt"/>
              <a:ea typeface="Calibri"/>
              <a:cs typeface="Calibri"/>
              <a:sym typeface="Calibri"/>
            </a:endParaRPr>
          </a:p>
          <a:p>
            <a:br>
              <a:rPr lang="en-GB" baseline="0"/>
            </a:br>
            <a:r>
              <a:rPr lang="en-GB" b="1" baseline="0"/>
              <a:t>Transcription:</a:t>
            </a:r>
          </a:p>
          <a:p>
            <a:pPr>
              <a:lnSpc>
                <a:spcPct val="150000"/>
              </a:lnSpc>
            </a:pPr>
            <a:r>
              <a:rPr lang="de-DE" sz="1200">
                <a:solidFill>
                  <a:srgbClr val="115076"/>
                </a:solidFill>
                <a:latin typeface="Century Gothic" panose="020B0502020202020204" pitchFamily="34" charset="0"/>
              </a:rPr>
              <a:t>Fromme Frösche fressen </a:t>
            </a:r>
          </a:p>
          <a:p>
            <a:pPr>
              <a:lnSpc>
                <a:spcPct val="150000"/>
              </a:lnSpc>
            </a:pPr>
            <a:r>
              <a:rPr lang="de-DE" sz="1200">
                <a:solidFill>
                  <a:srgbClr val="115076"/>
                </a:solidFill>
                <a:latin typeface="Century Gothic" panose="020B0502020202020204" pitchFamily="34" charset="0"/>
              </a:rPr>
              <a:t>frische Frühlingszwiebeln, </a:t>
            </a:r>
          </a:p>
          <a:p>
            <a:pPr>
              <a:lnSpc>
                <a:spcPct val="150000"/>
              </a:lnSpc>
            </a:pPr>
            <a:r>
              <a:rPr lang="de-DE" sz="1200">
                <a:solidFill>
                  <a:srgbClr val="115076"/>
                </a:solidFill>
                <a:latin typeface="Century Gothic" panose="020B0502020202020204" pitchFamily="34" charset="0"/>
              </a:rPr>
              <a:t>aber freche Frösche fressen </a:t>
            </a:r>
          </a:p>
          <a:p>
            <a:pPr>
              <a:lnSpc>
                <a:spcPct val="150000"/>
              </a:lnSpc>
            </a:pPr>
            <a:r>
              <a:rPr lang="de-DE" sz="1200">
                <a:solidFill>
                  <a:srgbClr val="115076"/>
                </a:solidFill>
                <a:latin typeface="Century Gothic" panose="020B0502020202020204" pitchFamily="34" charset="0"/>
              </a:rPr>
              <a:t>frische Früchte.</a:t>
            </a:r>
            <a:endParaRPr lang="de-DE" sz="1200" kern="1200">
              <a:solidFill>
                <a:schemeClr val="tx1"/>
              </a:solidFill>
              <a:effectLst/>
              <a:latin typeface="+mn-lt"/>
              <a:ea typeface="+mn-ea"/>
              <a:cs typeface="+mn-cs"/>
            </a:endParaRPr>
          </a:p>
          <a:p>
            <a:endParaRPr lang="en-GB"/>
          </a:p>
          <a:p>
            <a:r>
              <a:rPr lang="en-GB" b="1"/>
              <a:t>Translation:</a:t>
            </a:r>
          </a:p>
          <a:p>
            <a:r>
              <a:rPr lang="en-GB"/>
              <a:t>Pious frogs eat </a:t>
            </a:r>
          </a:p>
          <a:p>
            <a:r>
              <a:rPr lang="en-GB"/>
              <a:t>fresh spring onions, </a:t>
            </a:r>
          </a:p>
          <a:p>
            <a:r>
              <a:rPr lang="en-GB"/>
              <a:t>but eat naughty frogs </a:t>
            </a:r>
          </a:p>
          <a:p>
            <a:r>
              <a:rPr lang="en-GB"/>
              <a:t>fresh fruits.</a:t>
            </a:r>
          </a:p>
          <a:p>
            <a:pPr>
              <a:lnSpc>
                <a:spcPct val="150000"/>
              </a:lnSpc>
            </a:pPr>
            <a:endParaRPr lang="de-DE"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mn-lt"/>
                <a:ea typeface="Calibri"/>
                <a:cs typeface="Calibri"/>
                <a:sym typeface="Calibri"/>
              </a:rPr>
              <a:t>Word frequency (1 is the most frequent word in German): </a:t>
            </a:r>
            <a:endParaRPr lang="en-GB" sz="1200" b="0"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fromm</a:t>
            </a:r>
            <a:r>
              <a:rPr lang="en-GB" sz="1200" kern="1200" baseline="0">
                <a:solidFill>
                  <a:schemeClr val="tx1"/>
                </a:solidFill>
                <a:effectLst/>
                <a:latin typeface="+mn-lt"/>
                <a:ea typeface="+mn-ea"/>
                <a:cs typeface="+mn-cs"/>
              </a:rPr>
              <a:t> [&gt;4029] Frosch [&gt;4029] fressen [3448] frisch [1297] Frühling [3975] Zwiebel [3382] aber [32] frech [&gt;4029] Frucht [3876]</a:t>
            </a:r>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a:p>
          <a:p>
            <a:pPr marL="0" marR="0" lvl="0" indent="0" algn="l" defTabSz="914400" rtl="0" eaLnBrk="1" fontAlgn="auto" latinLnBrk="0" hangingPunct="1">
              <a:lnSpc>
                <a:spcPct val="100000"/>
              </a:lnSpc>
              <a:spcBef>
                <a:spcPts val="0"/>
              </a:spcBef>
              <a:spcAft>
                <a:spcPts val="0"/>
              </a:spcAft>
              <a:buClrTx/>
              <a:buSzTx/>
              <a:buFontTx/>
              <a:buNone/>
              <a:tabLst/>
              <a:defRPr/>
            </a:pPr>
            <a:r>
              <a:rPr lang="en-GB" i="1"/>
              <a:t>Source:  </a:t>
            </a:r>
            <a:r>
              <a:rPr lang="en-GB" sz="1200" i="1">
                <a:solidFill>
                  <a:sysClr val="windowText" lastClr="000000"/>
                </a:solidFill>
                <a:effectLst/>
                <a:latin typeface="+mn-lt"/>
                <a:ea typeface="+mn-ea"/>
                <a:cs typeface="+mn-cs"/>
              </a:rPr>
              <a:t>Jones, R.L &amp; Tschirner, E. (2019). A frequency dictionary of German: Core vocabulary for learners. London: Routledge.</a:t>
            </a:r>
            <a:endParaRPr lang="en-GB" sz="1200" i="1" baseline="0">
              <a:solidFill>
                <a:sysClr val="windowText" lastClr="000000"/>
              </a:solidFill>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20</a:t>
            </a:fld>
            <a:endParaRPr lang="en-GB">
              <a:solidFill>
                <a:prstClr val="black"/>
              </a:solidFill>
            </a:endParaRPr>
          </a:p>
        </p:txBody>
      </p:sp>
    </p:spTree>
    <p:extLst>
      <p:ext uri="{BB962C8B-B14F-4D97-AF65-F5344CB8AC3E}">
        <p14:creationId xmlns:p14="http://schemas.microsoft.com/office/powerpoint/2010/main" val="23616210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22990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This phonics exercise contrasts for SSCs which were not revisited in lesson 1 - long [o], short [o], long [ö] and short [ö].</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Students sketch the Venn-diagram in their answer books, listen to the pronunciation of these unknown words, and assign each to the appropriate part of the diagram.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Audio plays on clicking the </a:t>
            </a:r>
            <a:r>
              <a:rPr lang="en-GB" b="1" baseline="0" dirty="0"/>
              <a:t>images</a:t>
            </a:r>
            <a:r>
              <a:rPr lang="en-GB"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Answers are revealed (clockwise) on clicks, starting with </a:t>
            </a:r>
            <a:r>
              <a:rPr lang="en-GB" sz="1200" i="1" dirty="0" err="1">
                <a:solidFill>
                  <a:schemeClr val="accent5">
                    <a:lumMod val="50000"/>
                  </a:schemeClr>
                </a:solidFill>
              </a:rPr>
              <a:t>Schokolade</a:t>
            </a:r>
            <a:r>
              <a:rPr lang="en-GB" sz="1200" i="1" dirty="0">
                <a:solidFill>
                  <a:schemeClr val="accent5">
                    <a:lumMod val="50000"/>
                  </a:schemeClr>
                </a:solidFill>
              </a:rPr>
              <a:t> </a:t>
            </a:r>
            <a:r>
              <a:rPr lang="en-GB" sz="1200" i="0" dirty="0">
                <a:solidFill>
                  <a:schemeClr val="accent5">
                    <a:lumMod val="50000"/>
                  </a:schemeClr>
                </a:solidFill>
              </a:rPr>
              <a:t>and finishing with </a:t>
            </a:r>
            <a:r>
              <a:rPr lang="en-GB" sz="1200" i="1" dirty="0" err="1">
                <a:solidFill>
                  <a:schemeClr val="accent5">
                    <a:lumMod val="50000"/>
                  </a:schemeClr>
                </a:solidFill>
              </a:rPr>
              <a:t>L</a:t>
            </a:r>
            <a:r>
              <a:rPr lang="en-GB" sz="1200" b="0" i="1" dirty="0" err="1">
                <a:solidFill>
                  <a:schemeClr val="accent5">
                    <a:lumMod val="50000"/>
                  </a:schemeClr>
                </a:solidFill>
              </a:rPr>
              <a:t>öffel</a:t>
            </a:r>
            <a:r>
              <a:rPr lang="en-GB" sz="1200" b="0" i="0" dirty="0">
                <a:solidFill>
                  <a:schemeClr val="accent5">
                    <a:lumMod val="50000"/>
                  </a:schemeClr>
                </a:solidFill>
              </a:rPr>
              <a:t>.</a:t>
            </a:r>
            <a:endParaRPr lang="en-GB"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During the feedback, teacher could break down the word </a:t>
            </a:r>
            <a:r>
              <a:rPr lang="en-GB" sz="1200" i="1" dirty="0" err="1">
                <a:solidFill>
                  <a:schemeClr val="accent5">
                    <a:lumMod val="50000"/>
                  </a:schemeClr>
                </a:solidFill>
              </a:rPr>
              <a:t>K</a:t>
            </a:r>
            <a:r>
              <a:rPr lang="en-GB" sz="1200" b="0" i="1" dirty="0" err="1">
                <a:solidFill>
                  <a:schemeClr val="accent5">
                    <a:lumMod val="50000"/>
                  </a:schemeClr>
                </a:solidFill>
              </a:rPr>
              <a:t>o</a:t>
            </a:r>
            <a:r>
              <a:rPr lang="en-GB" sz="1200" i="1" dirty="0" err="1">
                <a:solidFill>
                  <a:schemeClr val="accent5">
                    <a:lumMod val="50000"/>
                  </a:schemeClr>
                </a:solidFill>
              </a:rPr>
              <a:t>pfh</a:t>
            </a:r>
            <a:r>
              <a:rPr lang="en-GB" sz="1200" b="0" i="1" dirty="0" err="1">
                <a:solidFill>
                  <a:schemeClr val="accent5">
                    <a:lumMod val="50000"/>
                  </a:schemeClr>
                </a:solidFill>
              </a:rPr>
              <a:t>ö</a:t>
            </a:r>
            <a:r>
              <a:rPr lang="en-GB" sz="1200" i="1" dirty="0" err="1">
                <a:solidFill>
                  <a:schemeClr val="accent5">
                    <a:lumMod val="50000"/>
                  </a:schemeClr>
                </a:solidFill>
              </a:rPr>
              <a:t>rer</a:t>
            </a:r>
            <a:r>
              <a:rPr lang="en-GB" sz="1200" i="0" dirty="0">
                <a:solidFill>
                  <a:schemeClr val="accent5">
                    <a:lumMod val="50000"/>
                  </a:schemeClr>
                </a:solidFill>
              </a:rPr>
              <a:t>, asking students which noun and verb they recognise in the compound.</a:t>
            </a:r>
            <a:endParaRPr lang="en-GB" b="0" i="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Frequency values of words used: </a:t>
            </a:r>
            <a:r>
              <a:rPr lang="en-GB" b="0" baseline="0" dirty="0" err="1"/>
              <a:t>Schokolade</a:t>
            </a:r>
            <a:r>
              <a:rPr lang="en-GB" b="0" baseline="0" dirty="0"/>
              <a:t> [&gt;4034], </a:t>
            </a:r>
            <a:r>
              <a:rPr lang="en-GB" b="0" baseline="0" dirty="0" err="1"/>
              <a:t>Socke</a:t>
            </a:r>
            <a:r>
              <a:rPr lang="en-GB" b="0" baseline="0" dirty="0"/>
              <a:t> [&gt;4034], Knopf [&gt;4034], </a:t>
            </a:r>
            <a:r>
              <a:rPr lang="en-GB" b="0" baseline="0" dirty="0" err="1"/>
              <a:t>Tomate</a:t>
            </a:r>
            <a:r>
              <a:rPr lang="en-GB" b="0" baseline="0" dirty="0"/>
              <a:t> [&gt;4034], </a:t>
            </a:r>
            <a:r>
              <a:rPr lang="en-GB" b="0" baseline="0" dirty="0" err="1"/>
              <a:t>Olivenöl</a:t>
            </a:r>
            <a:r>
              <a:rPr lang="en-GB" b="0" baseline="0" dirty="0"/>
              <a:t> [&gt;4034], </a:t>
            </a:r>
            <a:r>
              <a:rPr lang="en-GB" b="0" baseline="0" dirty="0" err="1"/>
              <a:t>Sonnenbrille</a:t>
            </a:r>
            <a:r>
              <a:rPr lang="en-GB" b="0" baseline="0" dirty="0"/>
              <a:t> [953/3423],</a:t>
            </a:r>
            <a:r>
              <a:rPr lang="en-GB" b="0" i="0" u="none" baseline="0" dirty="0">
                <a:solidFill>
                  <a:schemeClr val="tx1"/>
                </a:solidFill>
                <a:effectLst/>
                <a:latin typeface="+mn-lt"/>
              </a:rPr>
              <a:t> </a:t>
            </a:r>
            <a:r>
              <a:rPr lang="en-GB" b="0" i="0" u="none" dirty="0" err="1">
                <a:solidFill>
                  <a:srgbClr val="FFFFFF"/>
                </a:solidFill>
                <a:effectLst/>
                <a:latin typeface="arial" panose="020B0604020202020204" pitchFamily="34" charset="0"/>
              </a:rPr>
              <a:t>Lö</a:t>
            </a:r>
            <a:r>
              <a:rPr lang="en-GB" b="0" i="0" dirty="0" err="1">
                <a:solidFill>
                  <a:srgbClr val="FFFFFF"/>
                </a:solidFill>
                <a:effectLst/>
                <a:latin typeface="arial" panose="020B0604020202020204" pitchFamily="34" charset="0"/>
              </a:rPr>
              <a:t>ffel</a:t>
            </a:r>
            <a:r>
              <a:rPr lang="en-GB" b="0" baseline="0" dirty="0"/>
              <a:t>[&gt;4034],</a:t>
            </a:r>
            <a:r>
              <a:rPr lang="en-GB" b="0" i="0" baseline="0" dirty="0">
                <a:solidFill>
                  <a:srgbClr val="FFFFFF"/>
                </a:solidFill>
                <a:effectLst/>
                <a:latin typeface="arial" panose="020B0604020202020204" pitchFamily="34" charset="0"/>
              </a:rPr>
              <a:t> </a:t>
            </a:r>
            <a:r>
              <a:rPr lang="en-GB" b="0" baseline="0" dirty="0" err="1"/>
              <a:t>Kopfhörer</a:t>
            </a:r>
            <a:r>
              <a:rPr lang="en-GB" b="0" i="0" baseline="0" dirty="0">
                <a:solidFill>
                  <a:srgbClr val="FFFFFF"/>
                </a:solidFill>
                <a:effectLst/>
                <a:latin typeface="arial" panose="020B0604020202020204" pitchFamily="34" charset="0"/>
              </a:rPr>
              <a:t> [279/1557], </a:t>
            </a:r>
            <a:r>
              <a:rPr lang="en-GB" b="0" baseline="0" dirty="0" err="1"/>
              <a:t>Brötchen</a:t>
            </a:r>
            <a:r>
              <a:rPr lang="en-GB" b="0" baseline="0" dirty="0"/>
              <a:t> [&gt;4034]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67941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78114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err="1"/>
              <a:t>Phonetik</a:t>
            </a:r>
            <a:r>
              <a:rPr lang="en-GB" b="1" baseline="0" dirty="0"/>
              <a:t> [1]  </a:t>
            </a:r>
            <a:br>
              <a:rPr lang="en-GB" b="1" baseline="0" dirty="0"/>
            </a:br>
            <a:r>
              <a:rPr lang="en-GB" b="1" baseline="0" dirty="0"/>
              <a:t>Time:  5 minutes</a:t>
            </a:r>
          </a:p>
          <a:p>
            <a:br>
              <a:rPr lang="en-GB" b="0" baseline="0" dirty="0"/>
            </a:br>
            <a:r>
              <a:rPr lang="en-GB" b="1" baseline="0" dirty="0"/>
              <a:t>Aim: </a:t>
            </a:r>
            <a:r>
              <a:rPr lang="en-GB" baseline="0" dirty="0"/>
              <a:t>To practise recognising and transcribing 14 previously taught SSC, in unknown words.</a:t>
            </a:r>
          </a:p>
          <a:p>
            <a:r>
              <a:rPr lang="en-GB" b="1" i="1" baseline="0" dirty="0"/>
              <a:t>Note: </a:t>
            </a:r>
            <a:r>
              <a:rPr lang="en-GB" baseline="0" dirty="0"/>
              <a:t>These are real German band names.</a:t>
            </a:r>
            <a:br>
              <a:rPr lang="en-GB" baseline="0" dirty="0"/>
            </a:br>
            <a:endParaRPr lang="en-GB" baseline="0" dirty="0"/>
          </a:p>
          <a:p>
            <a:r>
              <a:rPr lang="en-GB" b="1" baseline="0" dirty="0"/>
              <a:t>Procedure:</a:t>
            </a:r>
            <a:br>
              <a:rPr lang="en-GB" baseline="0" dirty="0"/>
            </a:br>
            <a:r>
              <a:rPr lang="en-GB" baseline="0" dirty="0"/>
              <a:t>1. Click number to hear the full word. Students listen and transcribe only the missing letters.</a:t>
            </a:r>
            <a:br>
              <a:rPr lang="en-GB" baseline="0" dirty="0"/>
            </a:br>
            <a:r>
              <a:rPr lang="en-GB" baseline="0" dirty="0"/>
              <a:t>2. Animations support item-by-item checking, as instant feedback on each SSC may be particularly helpful for students’ learning.</a:t>
            </a:r>
            <a:br>
              <a:rPr lang="en-GB" baseline="0" dirty="0"/>
            </a:br>
            <a:br>
              <a:rPr lang="en-GB" baseline="0" dirty="0"/>
            </a:br>
            <a:r>
              <a:rPr lang="en-GB" b="1" baseline="0" dirty="0"/>
              <a:t>SSC revisited here</a:t>
            </a:r>
            <a:r>
              <a:rPr lang="en-GB" baseline="0" dirty="0"/>
              <a:t>: [z] [j] [r-consonantal] [o-long] [</a:t>
            </a:r>
            <a:r>
              <a:rPr lang="en-GB" baseline="0" dirty="0" err="1"/>
              <a:t>sch</a:t>
            </a:r>
            <a:r>
              <a:rPr lang="en-GB" baseline="0" dirty="0"/>
              <a:t>] [v] [r-vocalic] [ö-long] [</a:t>
            </a:r>
            <a:r>
              <a:rPr lang="en-GB" baseline="0" dirty="0" err="1"/>
              <a:t>ei</a:t>
            </a:r>
            <a:r>
              <a:rPr lang="en-GB" baseline="0" dirty="0"/>
              <a:t>] [</a:t>
            </a:r>
            <a:r>
              <a:rPr lang="en-GB" baseline="0" dirty="0" err="1"/>
              <a:t>st</a:t>
            </a:r>
            <a:r>
              <a:rPr lang="en-GB" baseline="0" dirty="0"/>
              <a:t>] [-</a:t>
            </a:r>
            <a:r>
              <a:rPr lang="en-GB" baseline="0" dirty="0" err="1"/>
              <a:t>er</a:t>
            </a:r>
            <a:r>
              <a:rPr lang="en-GB" baseline="0" dirty="0"/>
              <a:t>] [</a:t>
            </a:r>
            <a:r>
              <a:rPr lang="en-GB" baseline="0" dirty="0" err="1"/>
              <a:t>st</a:t>
            </a:r>
            <a:r>
              <a:rPr lang="en-GB" baseline="0" dirty="0"/>
              <a:t>] [ä] [-e]</a:t>
            </a:r>
            <a:endParaRPr lang="en-GB" b="0" baseline="0" dirty="0"/>
          </a:p>
          <a:p>
            <a:endParaRPr lang="en-GB" b="1" baseline="0" dirty="0"/>
          </a:p>
          <a:p>
            <a:r>
              <a:rPr lang="en-GB" b="1" baseline="0" dirty="0"/>
              <a:t>Transcript:</a:t>
            </a:r>
            <a:br>
              <a:rPr lang="en-GB" b="0" baseline="0" dirty="0"/>
            </a:br>
            <a:r>
              <a:rPr lang="en-GB" b="0" baseline="0" dirty="0"/>
              <a:t>[1] die </a:t>
            </a:r>
            <a:r>
              <a:rPr lang="en-GB" b="0" baseline="0" dirty="0" err="1"/>
              <a:t>Prinzen</a:t>
            </a:r>
            <a:endParaRPr lang="en-GB" b="0" baseline="0" dirty="0"/>
          </a:p>
          <a:p>
            <a:r>
              <a:rPr lang="en-GB" b="0" baseline="0" dirty="0"/>
              <a:t>[2] </a:t>
            </a:r>
            <a:r>
              <a:rPr lang="en-GB" b="0" baseline="0" dirty="0" err="1"/>
              <a:t>Juli</a:t>
            </a:r>
            <a:endParaRPr lang="en-GB" b="0" baseline="0" dirty="0"/>
          </a:p>
          <a:p>
            <a:r>
              <a:rPr lang="en-GB" b="0" baseline="0" dirty="0"/>
              <a:t>[3] Fettes </a:t>
            </a:r>
            <a:r>
              <a:rPr lang="en-GB" b="0" baseline="0" dirty="0" err="1"/>
              <a:t>Brot</a:t>
            </a:r>
            <a:endParaRPr lang="en-GB" b="0" baseline="0" dirty="0"/>
          </a:p>
          <a:p>
            <a:r>
              <a:rPr lang="en-GB" b="0" baseline="0" dirty="0"/>
              <a:t>[4] die </a:t>
            </a:r>
            <a:r>
              <a:rPr lang="en-GB" b="0" baseline="0" dirty="0" err="1"/>
              <a:t>Fantastischen</a:t>
            </a:r>
            <a:r>
              <a:rPr lang="en-GB" b="0" baseline="0" dirty="0"/>
              <a:t> </a:t>
            </a:r>
            <a:r>
              <a:rPr lang="en-GB" b="0" baseline="0" dirty="0" err="1"/>
              <a:t>Vier</a:t>
            </a:r>
            <a:endParaRPr lang="en-GB" b="0" baseline="0" dirty="0"/>
          </a:p>
          <a:p>
            <a:r>
              <a:rPr lang="en-GB" b="0" baseline="0" dirty="0"/>
              <a:t>[5] </a:t>
            </a:r>
            <a:r>
              <a:rPr lang="en-GB" b="0" baseline="0" dirty="0" err="1"/>
              <a:t>Söhne</a:t>
            </a:r>
            <a:r>
              <a:rPr lang="en-GB" b="0" baseline="0" dirty="0"/>
              <a:t> </a:t>
            </a:r>
            <a:r>
              <a:rPr lang="en-GB" b="0" baseline="0" dirty="0" err="1"/>
              <a:t>Mannheims</a:t>
            </a:r>
            <a:endParaRPr lang="en-GB" b="0" baseline="0" dirty="0"/>
          </a:p>
          <a:p>
            <a:r>
              <a:rPr lang="en-GB" b="0" baseline="0" dirty="0"/>
              <a:t>[6] </a:t>
            </a:r>
            <a:r>
              <a:rPr lang="en-GB" b="0" baseline="0" dirty="0" err="1"/>
              <a:t>Sportfreunde</a:t>
            </a:r>
            <a:r>
              <a:rPr lang="en-GB" b="0" baseline="0" dirty="0"/>
              <a:t> Stiller</a:t>
            </a:r>
          </a:p>
          <a:p>
            <a:r>
              <a:rPr lang="en-GB" b="0" baseline="0" dirty="0"/>
              <a:t>[7] </a:t>
            </a:r>
            <a:r>
              <a:rPr lang="en-GB" b="0" baseline="0" dirty="0" err="1"/>
              <a:t>Rosenstolz</a:t>
            </a:r>
            <a:endParaRPr lang="en-GB" b="0" baseline="0" dirty="0"/>
          </a:p>
          <a:p>
            <a:r>
              <a:rPr lang="en-GB" b="0" baseline="0" dirty="0"/>
              <a:t>[8] die </a:t>
            </a:r>
            <a:r>
              <a:rPr lang="en-GB" b="0" baseline="0" dirty="0" err="1"/>
              <a:t>Ärzte</a:t>
            </a:r>
            <a:endParaRPr lang="en-GB" b="0" baseline="0" dirty="0"/>
          </a:p>
          <a:p>
            <a:endParaRPr lang="en-GB" b="0" baseline="0" dirty="0"/>
          </a:p>
          <a:p>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55457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54471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1" baseline="0" dirty="0"/>
              <a:t>1 minute</a:t>
            </a:r>
            <a:br>
              <a:rPr lang="en-GB" dirty="0"/>
            </a:br>
            <a:br>
              <a:rPr lang="en-GB" b="1" dirty="0"/>
            </a:br>
            <a:r>
              <a:rPr lang="en-GB" b="1" dirty="0"/>
              <a:t>Aim: </a:t>
            </a:r>
            <a:r>
              <a:rPr lang="en-GB" b="0" baseline="0" dirty="0"/>
              <a:t>To introduce/consolidate SSC long and short </a:t>
            </a:r>
            <a:r>
              <a:rPr lang="en-GB" b="1" baseline="0" dirty="0"/>
              <a:t>[o] and [ö]</a:t>
            </a:r>
            <a:br>
              <a:rPr lang="en-GB" dirty="0"/>
            </a:br>
            <a:br>
              <a:rPr lang="en-GB" dirty="0"/>
            </a:br>
            <a:r>
              <a:rPr lang="en-GB" b="1" dirty="0"/>
              <a:t>Procedure:</a:t>
            </a:r>
            <a:br>
              <a:rPr lang="en-GB" dirty="0"/>
            </a:br>
            <a:r>
              <a:rPr lang="en-GB" b="0" dirty="0"/>
              <a:t>1. Present the letter(s) and say the </a:t>
            </a:r>
            <a:r>
              <a:rPr lang="en-GB" b="1" dirty="0"/>
              <a:t>[o] </a:t>
            </a:r>
            <a:r>
              <a:rPr lang="en-GB" b="0" dirty="0"/>
              <a:t>sound first, on its own. Students repeat it with you.</a:t>
            </a:r>
            <a:br>
              <a:rPr lang="en-GB" b="0" dirty="0"/>
            </a:br>
            <a:r>
              <a:rPr lang="en-GB" b="0" dirty="0"/>
              <a:t>2. Bring up the source word </a:t>
            </a:r>
            <a:r>
              <a:rPr lang="en-GB" b="0" baseline="0" dirty="0"/>
              <a:t>”</a:t>
            </a:r>
            <a:r>
              <a:rPr lang="en-GB" sz="1200" b="1" baseline="0" dirty="0">
                <a:solidFill>
                  <a:srgbClr val="002060"/>
                </a:solidFill>
                <a:latin typeface="Century Gothic" panose="020B0502020202020204" pitchFamily="34" charset="0"/>
              </a:rPr>
              <a:t>wo?</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point out directly in front of you.</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Repeat for the other three source words, with gesture suggestions as follows:</a:t>
            </a:r>
            <a:br>
              <a:rPr lang="en-GB" dirty="0"/>
            </a:br>
            <a:r>
              <a:rPr lang="en-GB" dirty="0"/>
              <a:t>short </a:t>
            </a:r>
            <a:r>
              <a:rPr lang="en-GB" b="1" dirty="0"/>
              <a:t>[o] </a:t>
            </a:r>
            <a:r>
              <a:rPr lang="en-GB" dirty="0"/>
              <a:t>– </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long</a:t>
            </a:r>
            <a:r>
              <a:rPr lang="en-GB" b="1" dirty="0"/>
              <a:t> [ö] </a:t>
            </a:r>
            <a:r>
              <a:rPr lang="en-GB" dirty="0"/>
              <a:t>–</a:t>
            </a:r>
            <a:r>
              <a:rPr lang="en-GB" baseline="0" dirty="0"/>
              <a:t>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short </a:t>
            </a:r>
            <a:r>
              <a:rPr lang="en-GB" b="1" dirty="0"/>
              <a:t>[ö] </a:t>
            </a:r>
            <a:r>
              <a:rPr lang="en-GB" dirty="0"/>
              <a:t>-</a:t>
            </a:r>
            <a:r>
              <a:rPr lang="en-GB"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r>
              <a:rPr lang="en-GB" b="1" baseline="0" dirty="0"/>
              <a:t>Word frequency (1 is the most frequent word in German): </a:t>
            </a:r>
            <a:br>
              <a:rPr lang="en-GB" baseline="0" dirty="0"/>
            </a:br>
            <a:r>
              <a:rPr lang="en-GB" sz="1200" b="1" baseline="0" dirty="0" err="1"/>
              <a:t>schön</a:t>
            </a:r>
            <a:r>
              <a:rPr lang="en-GB" sz="1200" b="1" baseline="0" dirty="0"/>
              <a:t> </a:t>
            </a:r>
            <a:r>
              <a:rPr lang="en-GB" sz="1200" baseline="0" dirty="0"/>
              <a:t>[164] </a:t>
            </a:r>
            <a:r>
              <a:rPr lang="en-GB" sz="1200" b="1" baseline="0" dirty="0" err="1"/>
              <a:t>zwölf</a:t>
            </a:r>
            <a:r>
              <a:rPr lang="en-GB" sz="1200" b="1" baseline="0" dirty="0"/>
              <a:t> </a:t>
            </a:r>
            <a:r>
              <a:rPr lang="en-GB" sz="1200" baseline="0" dirty="0"/>
              <a:t>[882] </a:t>
            </a:r>
            <a:r>
              <a:rPr lang="en-GB" b="1" baseline="0" dirty="0"/>
              <a:t>wo? </a:t>
            </a:r>
            <a:r>
              <a:rPr lang="en-GB" baseline="0" dirty="0"/>
              <a:t>[94] </a:t>
            </a:r>
            <a:r>
              <a:rPr lang="en-GB" b="1" baseline="0" dirty="0" err="1"/>
              <a:t>holen</a:t>
            </a:r>
            <a:r>
              <a:rPr lang="en-GB" b="1" baseline="0" dirty="0"/>
              <a:t> </a:t>
            </a:r>
            <a:r>
              <a:rPr lang="en-GB" baseline="0" dirty="0"/>
              <a:t>[640]</a:t>
            </a: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77537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5 minutes</a:t>
            </a:r>
            <a:br>
              <a:rPr lang="en-GB" dirty="0"/>
            </a:br>
            <a:br>
              <a:rPr lang="en-GB" b="1" dirty="0"/>
            </a:br>
            <a:r>
              <a:rPr lang="en-GB" b="1" dirty="0"/>
              <a:t>Aim: </a:t>
            </a:r>
            <a:r>
              <a:rPr lang="en-GB" b="0" dirty="0"/>
              <a:t>Practise</a:t>
            </a:r>
            <a:r>
              <a:rPr lang="en-GB" b="0" baseline="0" dirty="0"/>
              <a:t> the phonetics of plural o </a:t>
            </a:r>
            <a:r>
              <a:rPr lang="en-GB" b="0" baseline="0" dirty="0">
                <a:sym typeface="Wingdings" panose="05000000000000000000" pitchFamily="2" charset="2"/>
              </a:rPr>
              <a:t> ö.</a:t>
            </a:r>
            <a:br>
              <a:rPr lang="en-GB" dirty="0"/>
            </a:br>
            <a:br>
              <a:rPr lang="en-GB" dirty="0"/>
            </a:br>
            <a:r>
              <a:rPr lang="en-GB" b="1" dirty="0"/>
              <a:t>Procedure:</a:t>
            </a:r>
            <a:br>
              <a:rPr lang="en-GB" dirty="0"/>
            </a:br>
            <a:r>
              <a:rPr lang="en-GB" dirty="0"/>
              <a:t>1. Students can initially be asked to</a:t>
            </a:r>
            <a:r>
              <a:rPr lang="en-GB" baseline="0" dirty="0"/>
              <a:t> fill in the grid without any audio.</a:t>
            </a:r>
            <a:endParaRPr lang="en-GB" dirty="0"/>
          </a:p>
          <a:p>
            <a:r>
              <a:rPr lang="en-GB" dirty="0"/>
              <a:t>2. Clicking</a:t>
            </a:r>
            <a:r>
              <a:rPr lang="en-GB" baseline="0" dirty="0"/>
              <a:t> the buttons plays both the singular and plural words. Students write and/or check their written versions of the singular nouns.</a:t>
            </a:r>
            <a:endParaRPr lang="en-GB" dirty="0"/>
          </a:p>
          <a:p>
            <a:r>
              <a:rPr lang="en-GB" dirty="0"/>
              <a:t>3. Clicking reveals the</a:t>
            </a:r>
            <a:r>
              <a:rPr lang="en-GB" baseline="0" dirty="0"/>
              <a:t> singular nouns.</a:t>
            </a:r>
            <a:br>
              <a:rPr lang="en-GB" baseline="0" dirty="0"/>
            </a:br>
            <a:r>
              <a:rPr lang="en-GB" baseline="0" dirty="0"/>
              <a:t>4. Students read aloud/pronounce all of the nouns in pairs, taking it in turns to say whichever the ‘matching’ plural or singular, depending on the word their partner says first.</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pPr lvl="0"/>
            <a:r>
              <a:rPr lang="de-DE" sz="1200" kern="1200" dirty="0">
                <a:solidFill>
                  <a:schemeClr val="tx1"/>
                </a:solidFill>
                <a:effectLst/>
                <a:latin typeface="+mn-lt"/>
                <a:ea typeface="+mn-ea"/>
                <a:cs typeface="+mn-cs"/>
              </a:rPr>
              <a:t>1. Wort – Wörter</a:t>
            </a:r>
            <a:endParaRPr lang="en-GB" sz="1200" kern="1200" dirty="0">
              <a:solidFill>
                <a:schemeClr val="tx1"/>
              </a:solidFill>
              <a:effectLst/>
              <a:latin typeface="+mn-lt"/>
              <a:ea typeface="+mn-ea"/>
              <a:cs typeface="+mn-cs"/>
            </a:endParaRPr>
          </a:p>
          <a:p>
            <a:pPr lvl="0"/>
            <a:r>
              <a:rPr lang="de-DE" sz="1200" kern="1200" dirty="0">
                <a:solidFill>
                  <a:schemeClr val="tx1"/>
                </a:solidFill>
                <a:effectLst/>
                <a:latin typeface="+mn-lt"/>
                <a:ea typeface="+mn-ea"/>
                <a:cs typeface="+mn-cs"/>
              </a:rPr>
              <a:t>2. Chor – Chöre</a:t>
            </a:r>
            <a:endParaRPr lang="en-GB" sz="1200" kern="1200" dirty="0">
              <a:solidFill>
                <a:schemeClr val="tx1"/>
              </a:solidFill>
              <a:effectLst/>
              <a:latin typeface="+mn-lt"/>
              <a:ea typeface="+mn-ea"/>
              <a:cs typeface="+mn-cs"/>
            </a:endParaRPr>
          </a:p>
          <a:p>
            <a:pPr lvl="0"/>
            <a:r>
              <a:rPr lang="de-DE" sz="1200" kern="1200" dirty="0">
                <a:solidFill>
                  <a:schemeClr val="tx1"/>
                </a:solidFill>
                <a:effectLst/>
                <a:latin typeface="+mn-lt"/>
                <a:ea typeface="+mn-ea"/>
                <a:cs typeface="+mn-cs"/>
              </a:rPr>
              <a:t>3. Bahnhof – Bahnhöfe</a:t>
            </a:r>
            <a:endParaRPr lang="en-GB" sz="1200" kern="1200" dirty="0">
              <a:solidFill>
                <a:schemeClr val="tx1"/>
              </a:solidFill>
              <a:effectLst/>
              <a:latin typeface="+mn-lt"/>
              <a:ea typeface="+mn-ea"/>
              <a:cs typeface="+mn-cs"/>
            </a:endParaRPr>
          </a:p>
          <a:p>
            <a:pPr lvl="0"/>
            <a:r>
              <a:rPr lang="de-DE" sz="1200" kern="1200" dirty="0">
                <a:solidFill>
                  <a:schemeClr val="tx1"/>
                </a:solidFill>
                <a:effectLst/>
                <a:latin typeface="+mn-lt"/>
                <a:ea typeface="+mn-ea"/>
                <a:cs typeface="+mn-cs"/>
              </a:rPr>
              <a:t>4. Dorf – Dörfer</a:t>
            </a:r>
            <a:endParaRPr lang="en-GB" sz="1200" kern="1200" dirty="0">
              <a:solidFill>
                <a:schemeClr val="tx1"/>
              </a:solidFill>
              <a:effectLst/>
              <a:latin typeface="+mn-lt"/>
              <a:ea typeface="+mn-ea"/>
              <a:cs typeface="+mn-cs"/>
            </a:endParaRPr>
          </a:p>
          <a:p>
            <a:pPr lvl="0"/>
            <a:r>
              <a:rPr lang="de-DE" sz="1200" kern="1200" dirty="0">
                <a:solidFill>
                  <a:schemeClr val="tx1"/>
                </a:solidFill>
                <a:effectLst/>
                <a:latin typeface="+mn-lt"/>
                <a:ea typeface="+mn-ea"/>
                <a:cs typeface="+mn-cs"/>
              </a:rPr>
              <a:t>5.</a:t>
            </a:r>
            <a:r>
              <a:rPr lang="de-DE" sz="1200" kern="1200" baseline="0" dirty="0">
                <a:solidFill>
                  <a:schemeClr val="tx1"/>
                </a:solidFill>
                <a:effectLst/>
                <a:latin typeface="+mn-lt"/>
                <a:ea typeface="+mn-ea"/>
                <a:cs typeface="+mn-cs"/>
              </a:rPr>
              <a:t> B</a:t>
            </a:r>
            <a:r>
              <a:rPr lang="de-DE" sz="1200" kern="1200" dirty="0">
                <a:solidFill>
                  <a:schemeClr val="tx1"/>
                </a:solidFill>
                <a:effectLst/>
                <a:latin typeface="+mn-lt"/>
                <a:ea typeface="+mn-ea"/>
                <a:cs typeface="+mn-cs"/>
              </a:rPr>
              <a:t>oden – Böden</a:t>
            </a:r>
            <a:endParaRPr lang="en-GB" sz="1200" kern="1200" dirty="0">
              <a:solidFill>
                <a:schemeClr val="tx1"/>
              </a:solidFill>
              <a:effectLst/>
              <a:latin typeface="+mn-lt"/>
              <a:ea typeface="+mn-ea"/>
              <a:cs typeface="+mn-cs"/>
            </a:endParaRPr>
          </a:p>
          <a:p>
            <a:pPr lvl="0"/>
            <a:r>
              <a:rPr lang="de-DE" sz="1200" kern="1200" dirty="0">
                <a:solidFill>
                  <a:schemeClr val="tx1"/>
                </a:solidFill>
                <a:effectLst/>
                <a:latin typeface="+mn-lt"/>
                <a:ea typeface="+mn-ea"/>
                <a:cs typeface="+mn-cs"/>
              </a:rPr>
              <a:t>6. Kopf – Köpfe</a:t>
            </a:r>
            <a:endParaRPr lang="en-GB" sz="1200" kern="1200" dirty="0">
              <a:solidFill>
                <a:schemeClr val="tx1"/>
              </a:solidFill>
              <a:effectLst/>
              <a:latin typeface="+mn-lt"/>
              <a:ea typeface="+mn-ea"/>
              <a:cs typeface="+mn-cs"/>
            </a:endParaRPr>
          </a:p>
          <a:p>
            <a:pPr lvl="0"/>
            <a:r>
              <a:rPr lang="de-DE" sz="1200" kern="1200" dirty="0">
                <a:solidFill>
                  <a:schemeClr val="tx1"/>
                </a:solidFill>
                <a:effectLst/>
                <a:latin typeface="+mn-lt"/>
                <a:ea typeface="+mn-ea"/>
                <a:cs typeface="+mn-cs"/>
              </a:rPr>
              <a:t>7. Gott – Götter</a:t>
            </a:r>
            <a:endParaRPr lang="en-GB" sz="1200" kern="1200" dirty="0">
              <a:solidFill>
                <a:schemeClr val="tx1"/>
              </a:solidFill>
              <a:effectLst/>
              <a:latin typeface="+mn-lt"/>
              <a:ea typeface="+mn-ea"/>
              <a:cs typeface="+mn-cs"/>
            </a:endParaRPr>
          </a:p>
          <a:p>
            <a:pPr lvl="0"/>
            <a:r>
              <a:rPr lang="de-DE" sz="1200" kern="1200" dirty="0">
                <a:solidFill>
                  <a:schemeClr val="tx1"/>
                </a:solidFill>
                <a:effectLst/>
                <a:latin typeface="+mn-lt"/>
                <a:ea typeface="+mn-ea"/>
                <a:cs typeface="+mn-cs"/>
              </a:rPr>
              <a:t>8. Sohn - Söhne</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(1 is the most frequent word in German): </a:t>
            </a:r>
            <a:br>
              <a:rPr lang="en-GB" baseline="0" dirty="0"/>
            </a:br>
            <a:r>
              <a:rPr lang="de-DE" sz="1200" kern="1200" dirty="0">
                <a:solidFill>
                  <a:schemeClr val="tx1"/>
                </a:solidFill>
                <a:effectLst/>
                <a:latin typeface="+mn-lt"/>
                <a:ea typeface="+mn-ea"/>
                <a:cs typeface="+mn-cs"/>
              </a:rPr>
              <a:t>Wort [194], Chor [&gt;5000], Bahnhof [2027], Dorf [959], Boden [536], Kopf [250], Gott [514], Sohn [596]</a:t>
            </a: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93950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Phonics</a:t>
            </a:r>
            <a:br>
              <a:rPr lang="en-GB" b="1" dirty="0"/>
            </a:br>
            <a:r>
              <a:rPr lang="en-GB" b="1" dirty="0"/>
              <a:t>Timing: </a:t>
            </a:r>
            <a:r>
              <a:rPr lang="en-GB" b="0" dirty="0"/>
              <a:t>5 minutes</a:t>
            </a:r>
            <a:br>
              <a:rPr lang="en-GB" b="1" dirty="0"/>
            </a:br>
            <a:br>
              <a:rPr lang="en-GB" b="1" dirty="0"/>
            </a:br>
            <a:r>
              <a:rPr lang="en-GB" b="1" dirty="0"/>
              <a:t>Aim:  </a:t>
            </a:r>
            <a:r>
              <a:rPr lang="en-GB" b="0" dirty="0"/>
              <a:t>To differentiate between pairs of words that differ</a:t>
            </a:r>
            <a:r>
              <a:rPr lang="en-GB" b="0" baseline="0" dirty="0"/>
              <a:t> primarily</a:t>
            </a:r>
            <a:r>
              <a:rPr lang="en-GB" b="0" dirty="0"/>
              <a:t> by one phoneme (one SSC that changes the meaning). These words are near-minimal pairs.</a:t>
            </a:r>
            <a:br>
              <a:rPr lang="en-GB" b="0" dirty="0"/>
            </a:br>
            <a:br>
              <a:rPr lang="en-GB" b="0" dirty="0"/>
            </a:br>
            <a:r>
              <a:rPr lang="en-GB" b="1" dirty="0"/>
              <a:t>Procedure:</a:t>
            </a:r>
            <a:br>
              <a:rPr lang="en-GB" b="1" dirty="0"/>
            </a:br>
            <a:r>
              <a:rPr lang="en-GB" b="1" dirty="0"/>
              <a:t>1. </a:t>
            </a:r>
            <a:r>
              <a:rPr lang="en-GB" b="0" dirty="0"/>
              <a:t>Click to listen.</a:t>
            </a:r>
            <a:br>
              <a:rPr lang="en-GB" b="0" dirty="0"/>
            </a:br>
            <a:r>
              <a:rPr lang="en-GB" b="1" dirty="0"/>
              <a:t>2. </a:t>
            </a:r>
            <a:r>
              <a:rPr lang="en-GB" b="0" dirty="0"/>
              <a:t>Write 1, 2 or 2, 1 depending on the order in which the words are spoken.</a:t>
            </a:r>
            <a:br>
              <a:rPr lang="en-GB" b="1" dirty="0"/>
            </a:br>
            <a:r>
              <a:rPr lang="en-GB" b="1" dirty="0"/>
              <a:t>3. </a:t>
            </a:r>
            <a:r>
              <a:rPr lang="en-GB" b="0" dirty="0"/>
              <a:t>Click to see the answers.</a:t>
            </a:r>
          </a:p>
          <a:p>
            <a:r>
              <a:rPr lang="en-GB" b="1" dirty="0"/>
              <a:t>4.</a:t>
            </a:r>
            <a:r>
              <a:rPr lang="en-GB" b="1" baseline="0" dirty="0"/>
              <a:t> </a:t>
            </a:r>
            <a:r>
              <a:rPr lang="en-GB" b="0" baseline="0" dirty="0"/>
              <a:t>Students can then partner up. Partner A reads one side aloud while partner B reads the other, word-by-word. They can then switch.</a:t>
            </a:r>
            <a:endParaRPr lang="en-GB" b="1" dirty="0"/>
          </a:p>
          <a:p>
            <a:endParaRPr lang="en-GB" b="1" dirty="0"/>
          </a:p>
          <a:p>
            <a:r>
              <a:rPr lang="en-GB" b="1" dirty="0"/>
              <a:t>Transcript</a:t>
            </a:r>
          </a:p>
          <a:p>
            <a:pPr marL="228600" indent="-228600">
              <a:buAutoNum type="alphaLcPeriod"/>
            </a:pPr>
            <a:r>
              <a:rPr lang="en-GB" b="0" baseline="0" dirty="0" err="1"/>
              <a:t>fordern</a:t>
            </a:r>
            <a:r>
              <a:rPr lang="en-GB" b="0" baseline="0" dirty="0"/>
              <a:t>, </a:t>
            </a:r>
            <a:r>
              <a:rPr lang="en-GB" b="0" baseline="0" dirty="0" err="1"/>
              <a:t>fördern</a:t>
            </a:r>
            <a:endParaRPr lang="en-GB" b="0" baseline="0" dirty="0"/>
          </a:p>
          <a:p>
            <a:pPr marL="228600" indent="-228600">
              <a:buAutoNum type="alphaLcPeriod"/>
            </a:pPr>
            <a:r>
              <a:rPr lang="en-GB" b="0" baseline="0" dirty="0" err="1"/>
              <a:t>östlich</a:t>
            </a:r>
            <a:r>
              <a:rPr lang="en-GB" b="0" baseline="0" dirty="0"/>
              <a:t>, </a:t>
            </a:r>
            <a:r>
              <a:rPr lang="en-GB" b="0" baseline="0" dirty="0" err="1"/>
              <a:t>Osten</a:t>
            </a:r>
            <a:endParaRPr lang="en-GB" b="0" baseline="0" dirty="0"/>
          </a:p>
          <a:p>
            <a:pPr marL="228600" indent="-228600">
              <a:buAutoNum type="alphaLcPeriod"/>
            </a:pPr>
            <a:r>
              <a:rPr lang="en-GB" b="0" baseline="0" dirty="0" err="1"/>
              <a:t>Pönale</a:t>
            </a:r>
            <a:r>
              <a:rPr lang="en-GB" b="0" baseline="0" dirty="0"/>
              <a:t>, </a:t>
            </a:r>
            <a:r>
              <a:rPr lang="en-GB" b="0" baseline="0" dirty="0" err="1"/>
              <a:t>Polen</a:t>
            </a:r>
            <a:endParaRPr lang="en-GB" b="0" baseline="0" dirty="0"/>
          </a:p>
          <a:p>
            <a:pPr marL="228600" indent="-228600">
              <a:buAutoNum type="alphaLcPeriod"/>
            </a:pPr>
            <a:r>
              <a:rPr lang="en-GB" b="0" baseline="0" dirty="0" err="1"/>
              <a:t>Noch</a:t>
            </a:r>
            <a:r>
              <a:rPr lang="en-GB" b="0" baseline="0" dirty="0"/>
              <a:t>, Nock</a:t>
            </a:r>
          </a:p>
          <a:p>
            <a:pPr marL="228600" indent="-228600">
              <a:buAutoNum type="alphaLcPeriod"/>
            </a:pPr>
            <a:r>
              <a:rPr lang="en-GB" b="0" baseline="0" dirty="0" err="1"/>
              <a:t>Flöte</a:t>
            </a:r>
            <a:r>
              <a:rPr lang="en-GB" b="0" baseline="0" dirty="0"/>
              <a:t>, </a:t>
            </a:r>
            <a:r>
              <a:rPr lang="en-GB" b="0" baseline="0" dirty="0" err="1"/>
              <a:t>flott</a:t>
            </a:r>
            <a:endParaRPr lang="en-GB" b="0" baseline="0" dirty="0"/>
          </a:p>
          <a:p>
            <a:pPr marL="228600" indent="-228600">
              <a:buAutoNum type="alphaLcPeriod"/>
            </a:pPr>
            <a:r>
              <a:rPr lang="en-GB" b="0" baseline="0" dirty="0" err="1"/>
              <a:t>Kode</a:t>
            </a:r>
            <a:r>
              <a:rPr lang="en-GB" b="0" baseline="0" dirty="0"/>
              <a:t>, </a:t>
            </a:r>
            <a:r>
              <a:rPr lang="en-GB" b="0" baseline="0" dirty="0" err="1"/>
              <a:t>Köder</a:t>
            </a:r>
            <a:endParaRPr lang="en-GB" b="0" baseline="0" dirty="0"/>
          </a:p>
          <a:p>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de-DE" sz="1200" kern="1200" dirty="0">
                <a:solidFill>
                  <a:schemeClr val="tx1"/>
                </a:solidFill>
                <a:effectLst/>
                <a:latin typeface="+mn-lt"/>
                <a:ea typeface="+mn-ea"/>
                <a:cs typeface="+mn-cs"/>
              </a:rPr>
              <a:t>fordern [599], fördern [1089], Osten [1208], östlich [4883], Polen [2023], Pönale [&gt;5000], noch [33], Nöck [&gt;5000], flott [&gt;5000], Flöte [&gt;5000], Code [&gt;5000], Köder [&gt;5000]</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35457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4339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sagen</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mime speech coming out of your mouth, opening your mouth and drawing your hand away quickly away from you.</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 </a:t>
            </a:r>
            <a:r>
              <a:rPr lang="en-GB" baseline="0" dirty="0"/>
              <a:t>sound, pronouncing </a:t>
            </a:r>
            <a:r>
              <a:rPr lang="en-GB" b="0" baseline="0" dirty="0"/>
              <a:t>”</a:t>
            </a:r>
            <a:r>
              <a:rPr lang="en-GB" b="1" baseline="0" dirty="0" err="1"/>
              <a:t>sagen</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b="1" baseline="0" dirty="0" err="1"/>
              <a:t>sagen</a:t>
            </a:r>
            <a:r>
              <a:rPr lang="en-GB" baseline="0" dirty="0"/>
              <a:t> [46]</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50779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sz="1200" b="0" dirty="0" err="1">
                <a:solidFill>
                  <a:schemeClr val="bg1"/>
                </a:solidFill>
              </a:rPr>
              <a:t>Zwölf</a:t>
            </a:r>
            <a:r>
              <a:rPr lang="en-GB" sz="1200" b="0" dirty="0">
                <a:solidFill>
                  <a:schemeClr val="bg1"/>
                </a:solidFill>
              </a:rPr>
              <a:t> </a:t>
            </a:r>
            <a:r>
              <a:rPr lang="en-GB" sz="1200" b="0" dirty="0" err="1">
                <a:solidFill>
                  <a:schemeClr val="bg1"/>
                </a:solidFill>
              </a:rPr>
              <a:t>tolle</a:t>
            </a:r>
            <a:r>
              <a:rPr lang="en-GB" sz="1200" b="0" dirty="0">
                <a:solidFill>
                  <a:schemeClr val="bg1"/>
                </a:solidFill>
              </a:rPr>
              <a:t> </a:t>
            </a:r>
            <a:r>
              <a:rPr lang="en-GB" sz="1200" b="0" dirty="0" err="1">
                <a:solidFill>
                  <a:schemeClr val="bg1"/>
                </a:solidFill>
              </a:rPr>
              <a:t>Töchter</a:t>
            </a:r>
            <a:r>
              <a:rPr lang="en-GB" sz="1200" b="0" dirty="0">
                <a:solidFill>
                  <a:schemeClr val="bg1"/>
                </a:solidFill>
              </a:rPr>
              <a:t>* </a:t>
            </a:r>
            <a:r>
              <a:rPr lang="en-GB" sz="1200" b="0" dirty="0" err="1">
                <a:solidFill>
                  <a:schemeClr val="bg1"/>
                </a:solidFill>
              </a:rPr>
              <a:t>mögen</a:t>
            </a:r>
            <a:r>
              <a:rPr lang="en-GB" sz="1200" b="0" dirty="0">
                <a:solidFill>
                  <a:schemeClr val="bg1"/>
                </a:solidFill>
              </a:rPr>
              <a:t> oft </a:t>
            </a:r>
            <a:r>
              <a:rPr lang="en-GB" sz="1200" b="0" dirty="0" err="1">
                <a:solidFill>
                  <a:schemeClr val="bg1"/>
                </a:solidFill>
              </a:rPr>
              <a:t>Obst</a:t>
            </a:r>
            <a:r>
              <a:rPr lang="en-GB" sz="1200" b="0" dirty="0">
                <a:solidFill>
                  <a:schemeClr val="bg1"/>
                </a:solidFill>
              </a:rPr>
              <a:t> </a:t>
            </a:r>
            <a:r>
              <a:rPr lang="en-GB" sz="1200" b="0" dirty="0" err="1">
                <a:solidFill>
                  <a:schemeClr val="bg1"/>
                </a:solidFill>
              </a:rPr>
              <a:t>holen</a:t>
            </a:r>
            <a:r>
              <a:rPr lang="en-GB" sz="1200" b="0" dirty="0">
                <a:solidFill>
                  <a:schemeClr val="bg1"/>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r>
              <a:rPr lang="en-GB" b="1" baseline="0" dirty="0"/>
              <a:t>Word frequency of unknown words and cognates (1 is the most frequent word in German): </a:t>
            </a:r>
            <a:br>
              <a:rPr lang="en-GB" baseline="0" dirty="0"/>
            </a:br>
            <a:r>
              <a:rPr lang="en-GB" baseline="0" dirty="0" err="1"/>
              <a:t>Tochter</a:t>
            </a:r>
            <a:r>
              <a:rPr lang="en-GB" baseline="0" dirty="0"/>
              <a:t> [694]</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03039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332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read aloud to practise spoken production of </a:t>
            </a:r>
            <a:r>
              <a:rPr lang="en-GB" dirty="0">
                <a:solidFill>
                  <a:schemeClr val="accent5">
                    <a:lumMod val="50000"/>
                  </a:schemeClr>
                </a:solidFill>
                <a:sym typeface="Wingdings" panose="05000000000000000000" pitchFamily="2" charset="2"/>
              </a:rPr>
              <a:t>a, ä, o, ö.</a:t>
            </a:r>
            <a:br>
              <a:rPr lang="en-GB" dirty="0"/>
            </a:br>
            <a:br>
              <a:rPr lang="en-GB" dirty="0"/>
            </a:br>
            <a:r>
              <a:rPr lang="en-GB" b="1" dirty="0"/>
              <a:t>Procedure:</a:t>
            </a:r>
            <a:br>
              <a:rPr lang="en-GB" dirty="0"/>
            </a:br>
            <a:r>
              <a:rPr lang="en-GB" dirty="0"/>
              <a:t>1. Partner B turns away from the board.</a:t>
            </a:r>
          </a:p>
          <a:p>
            <a:r>
              <a:rPr lang="en-GB" dirty="0"/>
              <a:t>2. Click to make the words and images appear for Person A to read out. Person B writes down what Person A says.</a:t>
            </a:r>
          </a:p>
          <a:p>
            <a:r>
              <a:rPr lang="en-GB" dirty="0"/>
              <a:t>3. When all 6 words have been read and transcribed, Person B turns back to the board, and together with Person A, checks their spelling.</a:t>
            </a:r>
          </a:p>
          <a:p>
            <a:r>
              <a:rPr lang="en-GB" dirty="0"/>
              <a:t>4. Students work out meaning of the words using the images as clues – they may need help with this. </a:t>
            </a:r>
          </a:p>
          <a:p>
            <a:r>
              <a:rPr lang="en-GB" dirty="0"/>
              <a:t>5. Swap roles and follow procedure 1 – 5 for the second set of six words. </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German): </a:t>
            </a:r>
            <a:br>
              <a:rPr lang="en-GB" baseline="0" dirty="0"/>
            </a:br>
            <a:r>
              <a:rPr lang="en-GB" baseline="0" dirty="0" err="1"/>
              <a:t>Lanze</a:t>
            </a:r>
            <a:r>
              <a:rPr lang="en-GB" baseline="0" dirty="0"/>
              <a:t> [&gt;5009] </a:t>
            </a:r>
            <a:r>
              <a:rPr lang="en-GB" baseline="0" dirty="0" err="1"/>
              <a:t>Thron</a:t>
            </a:r>
            <a:r>
              <a:rPr lang="en-GB" baseline="0" dirty="0"/>
              <a:t> [&gt;5009] [4962] Ross [&gt;5009] </a:t>
            </a:r>
            <a:r>
              <a:rPr lang="en-GB" baseline="0" dirty="0" err="1"/>
              <a:t>Kampf</a:t>
            </a:r>
            <a:r>
              <a:rPr lang="en-GB" baseline="0" dirty="0"/>
              <a:t> [867] </a:t>
            </a:r>
            <a:r>
              <a:rPr lang="en-GB" baseline="0" dirty="0" err="1"/>
              <a:t>Gewand</a:t>
            </a:r>
            <a:r>
              <a:rPr lang="en-GB" baseline="0" dirty="0"/>
              <a:t> [&gt;5009] </a:t>
            </a:r>
            <a:r>
              <a:rPr lang="en-GB" baseline="0" dirty="0" err="1"/>
              <a:t>Topf</a:t>
            </a:r>
            <a:r>
              <a:rPr lang="en-GB" baseline="0" dirty="0"/>
              <a:t> [4136] Krone [3743] </a:t>
            </a:r>
            <a:r>
              <a:rPr lang="en-GB" baseline="0" dirty="0" err="1"/>
              <a:t>Waffe</a:t>
            </a:r>
            <a:r>
              <a:rPr lang="en-GB" baseline="0" dirty="0"/>
              <a:t> [1625] Stab [&gt;5009] </a:t>
            </a:r>
            <a:r>
              <a:rPr lang="en-GB" baseline="0" dirty="0" err="1"/>
              <a:t>Wassergraben</a:t>
            </a:r>
            <a:r>
              <a:rPr lang="en-GB" baseline="0" dirty="0"/>
              <a:t> [&gt;5009]</a:t>
            </a:r>
            <a:br>
              <a:rPr lang="en-GB" dirty="0"/>
            </a:br>
            <a:br>
              <a:rPr lang="en-GB" dirty="0"/>
            </a:b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32</a:t>
            </a:fld>
            <a:endParaRPr lang="en-GB"/>
          </a:p>
        </p:txBody>
      </p:sp>
    </p:spTree>
    <p:extLst>
      <p:ext uri="{BB962C8B-B14F-4D97-AF65-F5344CB8AC3E}">
        <p14:creationId xmlns:p14="http://schemas.microsoft.com/office/powerpoint/2010/main" val="2669311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sz="1200" b="1" dirty="0" err="1">
                <a:solidFill>
                  <a:srgbClr val="FFCC00"/>
                </a:solidFill>
                <a:latin typeface="Century Gothic" panose="020B0502020202020204" pitchFamily="34" charset="0"/>
              </a:rPr>
              <a:t>ö</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sz="1200" b="1" dirty="0" err="1">
                <a:solidFill>
                  <a:srgbClr val="FFCC00"/>
                </a:solidFill>
                <a:latin typeface="Century Gothic" panose="020B0502020202020204" pitchFamily="34" charset="0"/>
              </a:rPr>
              <a:t>ö</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dirty="0" err="1">
                <a:solidFill>
                  <a:srgbClr val="002060"/>
                </a:solidFill>
                <a:latin typeface="Century Gothic" panose="020B0502020202020204" pitchFamily="34" charset="0"/>
              </a:rPr>
              <a:t>sch</a:t>
            </a:r>
            <a:r>
              <a:rPr lang="en-GB" sz="1200" b="1" dirty="0" err="1">
                <a:solidFill>
                  <a:srgbClr val="FFC000"/>
                </a:solidFill>
                <a:latin typeface="Century Gothic" panose="020B0502020202020204" pitchFamily="34" charset="0"/>
              </a:rPr>
              <a:t>ö</a:t>
            </a:r>
            <a:r>
              <a:rPr lang="en-GB" sz="1200" b="1" dirty="0" err="1">
                <a:solidFill>
                  <a:srgbClr val="002060"/>
                </a:solidFill>
                <a:latin typeface="Century Gothic" panose="020B0502020202020204" pitchFamily="34" charset="0"/>
              </a:rPr>
              <a:t>n</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mime an exaggerated exclamation of seeing / receiving something beautiful.  As you say ‘</a:t>
            </a:r>
            <a:r>
              <a:rPr lang="en-GB" baseline="0" dirty="0" err="1"/>
              <a:t>schön</a:t>
            </a:r>
            <a:r>
              <a:rPr lang="en-GB" baseline="0" dirty="0"/>
              <a:t>’ with an appropriate sigh, bring your hands to the rest on your cheeks, and smile!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sz="1200" b="1" dirty="0" err="1">
                <a:solidFill>
                  <a:srgbClr val="FFCC00"/>
                </a:solidFill>
                <a:latin typeface="Century Gothic" panose="020B0502020202020204" pitchFamily="34" charset="0"/>
              </a:rPr>
              <a:t>ö</a:t>
            </a:r>
            <a:r>
              <a:rPr lang="en-GB" b="1" dirty="0"/>
              <a:t>] </a:t>
            </a:r>
            <a:r>
              <a:rPr lang="en-GB" baseline="0" dirty="0"/>
              <a:t>sound, pronouncing </a:t>
            </a:r>
            <a:r>
              <a:rPr lang="en-GB" b="0" baseline="0" dirty="0"/>
              <a:t>”</a:t>
            </a:r>
            <a:r>
              <a:rPr lang="en-GB" sz="1200" b="1" dirty="0">
                <a:solidFill>
                  <a:srgbClr val="002060"/>
                </a:solidFill>
                <a:latin typeface="Century Gothic" panose="020B0502020202020204" pitchFamily="34" charset="0"/>
              </a:rPr>
              <a:t> </a:t>
            </a:r>
            <a:r>
              <a:rPr lang="en-GB" sz="1200" b="1" dirty="0" err="1">
                <a:solidFill>
                  <a:srgbClr val="002060"/>
                </a:solidFill>
                <a:latin typeface="Century Gothic" panose="020B0502020202020204" pitchFamily="34" charset="0"/>
              </a:rPr>
              <a:t>sch</a:t>
            </a:r>
            <a:r>
              <a:rPr lang="en-GB" sz="1200" b="1" dirty="0" err="1">
                <a:solidFill>
                  <a:srgbClr val="FFC000"/>
                </a:solidFill>
                <a:latin typeface="Century Gothic" panose="020B0502020202020204" pitchFamily="34" charset="0"/>
              </a:rPr>
              <a:t>ö</a:t>
            </a:r>
            <a:r>
              <a:rPr lang="en-GB" sz="1200" b="1" dirty="0" err="1">
                <a:solidFill>
                  <a:srgbClr val="002060"/>
                </a:solidFill>
                <a:latin typeface="Century Gothic" panose="020B0502020202020204" pitchFamily="34" charset="0"/>
              </a:rPr>
              <a:t>n</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sz="1200" b="1" dirty="0" err="1">
                <a:solidFill>
                  <a:srgbClr val="002060"/>
                </a:solidFill>
                <a:latin typeface="Century Gothic" panose="020B0502020202020204" pitchFamily="34" charset="0"/>
              </a:rPr>
              <a:t>sch</a:t>
            </a:r>
            <a:r>
              <a:rPr lang="en-GB" sz="1200" b="1" dirty="0" err="1">
                <a:solidFill>
                  <a:srgbClr val="FFC000"/>
                </a:solidFill>
                <a:latin typeface="Century Gothic" panose="020B0502020202020204" pitchFamily="34" charset="0"/>
              </a:rPr>
              <a:t>ö</a:t>
            </a:r>
            <a:r>
              <a:rPr lang="en-GB" sz="1200" b="1" dirty="0" err="1">
                <a:solidFill>
                  <a:srgbClr val="002060"/>
                </a:solidFill>
                <a:latin typeface="Century Gothic" panose="020B0502020202020204" pitchFamily="34" charset="0"/>
              </a:rPr>
              <a:t>n</a:t>
            </a:r>
            <a:r>
              <a:rPr lang="en-GB" baseline="0" dirty="0"/>
              <a:t> [164]</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86203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91818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3081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sz="1200" b="1" dirty="0" err="1">
                <a:solidFill>
                  <a:srgbClr val="002060"/>
                </a:solidFill>
                <a:latin typeface="Century Gothic" panose="020B0502020202020204" pitchFamily="34" charset="0"/>
              </a:rPr>
              <a:t>ö</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sz="1200" b="1" dirty="0" err="1">
                <a:solidFill>
                  <a:srgbClr val="002060"/>
                </a:solidFill>
                <a:latin typeface="Century Gothic" panose="020B0502020202020204" pitchFamily="34" charset="0"/>
              </a:rPr>
              <a:t>ö</a:t>
            </a:r>
            <a:r>
              <a:rPr lang="en-GB" b="1" baseline="0" dirty="0"/>
              <a:t>] </a:t>
            </a:r>
            <a:r>
              <a:rPr lang="en-GB" baseline="0" dirty="0"/>
              <a:t>and then the </a:t>
            </a:r>
            <a:r>
              <a:rPr lang="en-GB" b="1" baseline="0" dirty="0"/>
              <a:t>source</a:t>
            </a:r>
            <a:r>
              <a:rPr lang="en-GB" baseline="0" dirty="0"/>
              <a:t> word again ‘</a:t>
            </a:r>
            <a:r>
              <a:rPr lang="en-GB" sz="1200" b="1" baseline="0" dirty="0" err="1"/>
              <a:t>schön</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sz="1200" b="1" baseline="0" dirty="0" err="1"/>
              <a:t>schön</a:t>
            </a:r>
            <a:r>
              <a:rPr lang="en-GB" sz="1200" b="1" baseline="0" dirty="0"/>
              <a:t> </a:t>
            </a:r>
            <a:r>
              <a:rPr lang="en-GB" sz="1200" baseline="0" dirty="0"/>
              <a:t>[164]; </a:t>
            </a:r>
            <a:r>
              <a:rPr lang="en-GB" sz="1200" b="1" baseline="0" dirty="0" err="1"/>
              <a:t>Lösung</a:t>
            </a:r>
            <a:r>
              <a:rPr lang="en-GB" sz="1200" b="1" baseline="0" dirty="0"/>
              <a:t> </a:t>
            </a:r>
            <a:r>
              <a:rPr lang="en-GB" sz="1200" b="0" baseline="0" dirty="0"/>
              <a:t>[620] </a:t>
            </a:r>
            <a:r>
              <a:rPr lang="en-GB" sz="1200" b="1" baseline="0" dirty="0" err="1"/>
              <a:t>mögen</a:t>
            </a:r>
            <a:r>
              <a:rPr lang="en-GB" sz="1200" b="1" baseline="0" dirty="0"/>
              <a:t> </a:t>
            </a:r>
            <a:r>
              <a:rPr lang="en-GB" sz="1200" baseline="0" dirty="0"/>
              <a:t>[151]; </a:t>
            </a:r>
            <a:r>
              <a:rPr lang="en-GB" sz="1200" b="1" baseline="0" dirty="0" err="1"/>
              <a:t>französisch</a:t>
            </a:r>
            <a:r>
              <a:rPr lang="en-GB" sz="1200" b="1" baseline="0" dirty="0"/>
              <a:t> </a:t>
            </a:r>
            <a:r>
              <a:rPr lang="en-GB" sz="1200" baseline="0" dirty="0"/>
              <a:t>[644]; </a:t>
            </a:r>
            <a:r>
              <a:rPr lang="en-GB" sz="1200" b="1" baseline="0" dirty="0" err="1"/>
              <a:t>möglich</a:t>
            </a:r>
            <a:r>
              <a:rPr lang="en-GB" sz="1200" b="1" baseline="0" dirty="0"/>
              <a:t> </a:t>
            </a:r>
            <a:r>
              <a:rPr lang="en-GB" sz="1200" baseline="0" dirty="0"/>
              <a:t>[156]; </a:t>
            </a:r>
            <a:r>
              <a:rPr lang="en-GB" sz="1200" b="1" baseline="0" dirty="0" err="1"/>
              <a:t>Körper</a:t>
            </a:r>
            <a:r>
              <a:rPr lang="en-GB" sz="1200" b="1" baseline="0" dirty="0"/>
              <a:t> </a:t>
            </a:r>
            <a:r>
              <a:rPr lang="en-GB" sz="1200" baseline="0" dirty="0"/>
              <a:t>[617].</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616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8</a:t>
            </a:fld>
            <a:endParaRPr lang="en-GB">
              <a:solidFill>
                <a:prstClr val="black"/>
              </a:solidFill>
            </a:endParaRPr>
          </a:p>
        </p:txBody>
      </p:sp>
    </p:spTree>
    <p:extLst>
      <p:ext uri="{BB962C8B-B14F-4D97-AF65-F5344CB8AC3E}">
        <p14:creationId xmlns:p14="http://schemas.microsoft.com/office/powerpoint/2010/main" val="40367874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9</a:t>
            </a:fld>
            <a:endParaRPr lang="en-GB">
              <a:solidFill>
                <a:prstClr val="black"/>
              </a:solidFill>
            </a:endParaRPr>
          </a:p>
        </p:txBody>
      </p:sp>
    </p:spTree>
    <p:extLst>
      <p:ext uri="{BB962C8B-B14F-4D97-AF65-F5344CB8AC3E}">
        <p14:creationId xmlns:p14="http://schemas.microsoft.com/office/powerpoint/2010/main" val="26852538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91906-5261-4FC7-9D43-3DCEFA9CEEC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E9D4218-7D76-4277-8261-06F836D60F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AA4B2C7-6123-40F3-BAE6-0454BFCC3F4D}"/>
              </a:ext>
            </a:extLst>
          </p:cNvPr>
          <p:cNvSpPr>
            <a:spLocks noGrp="1"/>
          </p:cNvSpPr>
          <p:nvPr>
            <p:ph type="dt" sz="half" idx="10"/>
          </p:nvPr>
        </p:nvSpPr>
        <p:spPr/>
        <p:txBody>
          <a:bodyPr/>
          <a:lstStyle/>
          <a:p>
            <a:fld id="{4E4B25F2-AED1-4C02-AB99-176C7EA9F689}" type="datetimeFigureOut">
              <a:rPr lang="en-GB" smtClean="0"/>
              <a:t>04/08/2021</a:t>
            </a:fld>
            <a:endParaRPr lang="en-GB"/>
          </a:p>
        </p:txBody>
      </p:sp>
      <p:sp>
        <p:nvSpPr>
          <p:cNvPr id="5" name="Footer Placeholder 4">
            <a:extLst>
              <a:ext uri="{FF2B5EF4-FFF2-40B4-BE49-F238E27FC236}">
                <a16:creationId xmlns:a16="http://schemas.microsoft.com/office/drawing/2014/main" id="{D8A15E37-FB2B-480A-8A69-B23F54DC093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CB8F55-3820-411C-9565-7520D064D475}"/>
              </a:ext>
            </a:extLst>
          </p:cNvPr>
          <p:cNvSpPr>
            <a:spLocks noGrp="1"/>
          </p:cNvSpPr>
          <p:nvPr>
            <p:ph type="sldNum" sz="quarter" idx="12"/>
          </p:nvPr>
        </p:nvSpPr>
        <p:spPr/>
        <p:txBody>
          <a:bodyPr/>
          <a:lstStyle/>
          <a:p>
            <a:fld id="{3A7FFC29-E5FA-43D3-8B49-22380C732302}" type="slidenum">
              <a:rPr lang="en-GB" smtClean="0"/>
              <a:t>‹#›</a:t>
            </a:fld>
            <a:endParaRPr lang="en-GB"/>
          </a:p>
        </p:txBody>
      </p:sp>
    </p:spTree>
    <p:extLst>
      <p:ext uri="{BB962C8B-B14F-4D97-AF65-F5344CB8AC3E}">
        <p14:creationId xmlns:p14="http://schemas.microsoft.com/office/powerpoint/2010/main" val="64624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94CA0-63DF-4EE8-BC2A-61A602FB39E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AAFC353-809B-4CDE-B15C-B7ADC408CA7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3390A84-1AE3-4BEE-91A5-1C403351D787}"/>
              </a:ext>
            </a:extLst>
          </p:cNvPr>
          <p:cNvSpPr>
            <a:spLocks noGrp="1"/>
          </p:cNvSpPr>
          <p:nvPr>
            <p:ph type="dt" sz="half" idx="10"/>
          </p:nvPr>
        </p:nvSpPr>
        <p:spPr/>
        <p:txBody>
          <a:bodyPr/>
          <a:lstStyle/>
          <a:p>
            <a:fld id="{4E4B25F2-AED1-4C02-AB99-176C7EA9F689}" type="datetimeFigureOut">
              <a:rPr lang="en-GB" smtClean="0"/>
              <a:t>04/08/2021</a:t>
            </a:fld>
            <a:endParaRPr lang="en-GB"/>
          </a:p>
        </p:txBody>
      </p:sp>
      <p:sp>
        <p:nvSpPr>
          <p:cNvPr id="5" name="Footer Placeholder 4">
            <a:extLst>
              <a:ext uri="{FF2B5EF4-FFF2-40B4-BE49-F238E27FC236}">
                <a16:creationId xmlns:a16="http://schemas.microsoft.com/office/drawing/2014/main" id="{7C894940-5F1E-4B40-AA62-45CD2104F2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F5628E6-1E06-4767-9E86-F4FF4BACA454}"/>
              </a:ext>
            </a:extLst>
          </p:cNvPr>
          <p:cNvSpPr>
            <a:spLocks noGrp="1"/>
          </p:cNvSpPr>
          <p:nvPr>
            <p:ph type="sldNum" sz="quarter" idx="12"/>
          </p:nvPr>
        </p:nvSpPr>
        <p:spPr/>
        <p:txBody>
          <a:bodyPr/>
          <a:lstStyle/>
          <a:p>
            <a:fld id="{3A7FFC29-E5FA-43D3-8B49-22380C732302}" type="slidenum">
              <a:rPr lang="en-GB" smtClean="0"/>
              <a:t>‹#›</a:t>
            </a:fld>
            <a:endParaRPr lang="en-GB"/>
          </a:p>
        </p:txBody>
      </p:sp>
    </p:spTree>
    <p:extLst>
      <p:ext uri="{BB962C8B-B14F-4D97-AF65-F5344CB8AC3E}">
        <p14:creationId xmlns:p14="http://schemas.microsoft.com/office/powerpoint/2010/main" val="2415998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10B97E-CF0B-4C73-805F-77371EB5BF3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69D60BB-FF9D-44EE-8ADE-5D6E624113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BF620B2-8D64-454E-ABC9-B2C982277679}"/>
              </a:ext>
            </a:extLst>
          </p:cNvPr>
          <p:cNvSpPr>
            <a:spLocks noGrp="1"/>
          </p:cNvSpPr>
          <p:nvPr>
            <p:ph type="dt" sz="half" idx="10"/>
          </p:nvPr>
        </p:nvSpPr>
        <p:spPr/>
        <p:txBody>
          <a:bodyPr/>
          <a:lstStyle/>
          <a:p>
            <a:fld id="{4E4B25F2-AED1-4C02-AB99-176C7EA9F689}" type="datetimeFigureOut">
              <a:rPr lang="en-GB" smtClean="0"/>
              <a:t>04/08/2021</a:t>
            </a:fld>
            <a:endParaRPr lang="en-GB"/>
          </a:p>
        </p:txBody>
      </p:sp>
      <p:sp>
        <p:nvSpPr>
          <p:cNvPr id="5" name="Footer Placeholder 4">
            <a:extLst>
              <a:ext uri="{FF2B5EF4-FFF2-40B4-BE49-F238E27FC236}">
                <a16:creationId xmlns:a16="http://schemas.microsoft.com/office/drawing/2014/main" id="{4108CB49-FFA9-43F4-95A3-CC27C629FF7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AD027FD-5407-4A34-864B-1AFD27B61E98}"/>
              </a:ext>
            </a:extLst>
          </p:cNvPr>
          <p:cNvSpPr>
            <a:spLocks noGrp="1"/>
          </p:cNvSpPr>
          <p:nvPr>
            <p:ph type="sldNum" sz="quarter" idx="12"/>
          </p:nvPr>
        </p:nvSpPr>
        <p:spPr/>
        <p:txBody>
          <a:bodyPr/>
          <a:lstStyle/>
          <a:p>
            <a:fld id="{3A7FFC29-E5FA-43D3-8B49-22380C732302}" type="slidenum">
              <a:rPr lang="en-GB" smtClean="0"/>
              <a:t>‹#›</a:t>
            </a:fld>
            <a:endParaRPr lang="en-GB"/>
          </a:p>
        </p:txBody>
      </p:sp>
    </p:spTree>
    <p:extLst>
      <p:ext uri="{BB962C8B-B14F-4D97-AF65-F5344CB8AC3E}">
        <p14:creationId xmlns:p14="http://schemas.microsoft.com/office/powerpoint/2010/main" val="39655426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35124955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764720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5126306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86476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87167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9878089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87198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184822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4DA4D-92A5-4348-B8EB-820F3514F31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B17043E-7B58-4781-ABF5-1ABD6B52CE7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24995D3-7BA1-4B22-A6A8-9BCA476AB8A2}"/>
              </a:ext>
            </a:extLst>
          </p:cNvPr>
          <p:cNvSpPr>
            <a:spLocks noGrp="1"/>
          </p:cNvSpPr>
          <p:nvPr>
            <p:ph type="dt" sz="half" idx="10"/>
          </p:nvPr>
        </p:nvSpPr>
        <p:spPr/>
        <p:txBody>
          <a:bodyPr/>
          <a:lstStyle/>
          <a:p>
            <a:fld id="{4E4B25F2-AED1-4C02-AB99-176C7EA9F689}" type="datetimeFigureOut">
              <a:rPr lang="en-GB" smtClean="0"/>
              <a:t>04/08/2021</a:t>
            </a:fld>
            <a:endParaRPr lang="en-GB"/>
          </a:p>
        </p:txBody>
      </p:sp>
      <p:sp>
        <p:nvSpPr>
          <p:cNvPr id="5" name="Footer Placeholder 4">
            <a:extLst>
              <a:ext uri="{FF2B5EF4-FFF2-40B4-BE49-F238E27FC236}">
                <a16:creationId xmlns:a16="http://schemas.microsoft.com/office/drawing/2014/main" id="{38BF8681-5CAE-4C96-9D2C-856568B1CFF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100E2D0-5F0B-405B-853F-6308619B03C7}"/>
              </a:ext>
            </a:extLst>
          </p:cNvPr>
          <p:cNvSpPr>
            <a:spLocks noGrp="1"/>
          </p:cNvSpPr>
          <p:nvPr>
            <p:ph type="sldNum" sz="quarter" idx="12"/>
          </p:nvPr>
        </p:nvSpPr>
        <p:spPr/>
        <p:txBody>
          <a:bodyPr/>
          <a:lstStyle/>
          <a:p>
            <a:fld id="{3A7FFC29-E5FA-43D3-8B49-22380C732302}" type="slidenum">
              <a:rPr lang="en-GB" smtClean="0"/>
              <a:t>‹#›</a:t>
            </a:fld>
            <a:endParaRPr lang="en-GB"/>
          </a:p>
        </p:txBody>
      </p:sp>
    </p:spTree>
    <p:extLst>
      <p:ext uri="{BB962C8B-B14F-4D97-AF65-F5344CB8AC3E}">
        <p14:creationId xmlns:p14="http://schemas.microsoft.com/office/powerpoint/2010/main" val="13814889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13246375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081727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084587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698263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6358071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104877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1928009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772316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288519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0132205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708A3-47DB-46E8-879B-911B2222974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5B814AC-C7FC-48B8-A470-C47EBA7700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BB20E7-45D2-4FAA-A34A-FF5CFE0474EF}"/>
              </a:ext>
            </a:extLst>
          </p:cNvPr>
          <p:cNvSpPr>
            <a:spLocks noGrp="1"/>
          </p:cNvSpPr>
          <p:nvPr>
            <p:ph type="dt" sz="half" idx="10"/>
          </p:nvPr>
        </p:nvSpPr>
        <p:spPr/>
        <p:txBody>
          <a:bodyPr/>
          <a:lstStyle/>
          <a:p>
            <a:fld id="{4E4B25F2-AED1-4C02-AB99-176C7EA9F689}" type="datetimeFigureOut">
              <a:rPr lang="en-GB" smtClean="0"/>
              <a:t>04/08/2021</a:t>
            </a:fld>
            <a:endParaRPr lang="en-GB"/>
          </a:p>
        </p:txBody>
      </p:sp>
      <p:sp>
        <p:nvSpPr>
          <p:cNvPr id="5" name="Footer Placeholder 4">
            <a:extLst>
              <a:ext uri="{FF2B5EF4-FFF2-40B4-BE49-F238E27FC236}">
                <a16:creationId xmlns:a16="http://schemas.microsoft.com/office/drawing/2014/main" id="{5C8825CD-5CCC-40F3-815B-8F36AA6614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5E5923-3253-49A5-A36C-E4C7DB3C61C9}"/>
              </a:ext>
            </a:extLst>
          </p:cNvPr>
          <p:cNvSpPr>
            <a:spLocks noGrp="1"/>
          </p:cNvSpPr>
          <p:nvPr>
            <p:ph type="sldNum" sz="quarter" idx="12"/>
          </p:nvPr>
        </p:nvSpPr>
        <p:spPr/>
        <p:txBody>
          <a:bodyPr/>
          <a:lstStyle/>
          <a:p>
            <a:fld id="{3A7FFC29-E5FA-43D3-8B49-22380C732302}" type="slidenum">
              <a:rPr lang="en-GB" smtClean="0"/>
              <a:t>‹#›</a:t>
            </a:fld>
            <a:endParaRPr lang="en-GB"/>
          </a:p>
        </p:txBody>
      </p:sp>
    </p:spTree>
    <p:extLst>
      <p:ext uri="{BB962C8B-B14F-4D97-AF65-F5344CB8AC3E}">
        <p14:creationId xmlns:p14="http://schemas.microsoft.com/office/powerpoint/2010/main" val="38164198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02979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8714544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8191296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134583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238297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12172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4686615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797746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4726878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69059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9C77B-6C9D-469E-9C54-5448EBC2070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514DD40-A87E-4772-BA56-4384DB10FB4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4709495-B0B7-45C8-B99B-C5056D30FC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5783026-3505-45DD-A5D5-018BB8B19184}"/>
              </a:ext>
            </a:extLst>
          </p:cNvPr>
          <p:cNvSpPr>
            <a:spLocks noGrp="1"/>
          </p:cNvSpPr>
          <p:nvPr>
            <p:ph type="dt" sz="half" idx="10"/>
          </p:nvPr>
        </p:nvSpPr>
        <p:spPr/>
        <p:txBody>
          <a:bodyPr/>
          <a:lstStyle/>
          <a:p>
            <a:fld id="{4E4B25F2-AED1-4C02-AB99-176C7EA9F689}" type="datetimeFigureOut">
              <a:rPr lang="en-GB" smtClean="0"/>
              <a:t>04/08/2021</a:t>
            </a:fld>
            <a:endParaRPr lang="en-GB"/>
          </a:p>
        </p:txBody>
      </p:sp>
      <p:sp>
        <p:nvSpPr>
          <p:cNvPr id="6" name="Footer Placeholder 5">
            <a:extLst>
              <a:ext uri="{FF2B5EF4-FFF2-40B4-BE49-F238E27FC236}">
                <a16:creationId xmlns:a16="http://schemas.microsoft.com/office/drawing/2014/main" id="{0471A25A-44F6-4DAF-8B55-2EBD1B3CF53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A6D8C6A-6CB8-41F7-AD74-7DD51CDEBE96}"/>
              </a:ext>
            </a:extLst>
          </p:cNvPr>
          <p:cNvSpPr>
            <a:spLocks noGrp="1"/>
          </p:cNvSpPr>
          <p:nvPr>
            <p:ph type="sldNum" sz="quarter" idx="12"/>
          </p:nvPr>
        </p:nvSpPr>
        <p:spPr/>
        <p:txBody>
          <a:bodyPr/>
          <a:lstStyle/>
          <a:p>
            <a:fld id="{3A7FFC29-E5FA-43D3-8B49-22380C732302}" type="slidenum">
              <a:rPr lang="en-GB" smtClean="0"/>
              <a:t>‹#›</a:t>
            </a:fld>
            <a:endParaRPr lang="en-GB"/>
          </a:p>
        </p:txBody>
      </p:sp>
    </p:spTree>
    <p:extLst>
      <p:ext uri="{BB962C8B-B14F-4D97-AF65-F5344CB8AC3E}">
        <p14:creationId xmlns:p14="http://schemas.microsoft.com/office/powerpoint/2010/main" val="25958619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95566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308046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6361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4304142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687930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635053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281193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32206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96A71-38A3-41DC-A8C9-75792A5824A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15F702B-140C-4ABE-95D4-FA751EB123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DF6E1E1-76EC-4B49-BE6E-1FF9962343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B2D0B29-8131-4FCA-A67E-99B1F8BD70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ACB423-106E-4509-BA70-691A7D06D74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6C83EB1-9F5E-4DC3-AEB8-75D6F7517379}"/>
              </a:ext>
            </a:extLst>
          </p:cNvPr>
          <p:cNvSpPr>
            <a:spLocks noGrp="1"/>
          </p:cNvSpPr>
          <p:nvPr>
            <p:ph type="dt" sz="half" idx="10"/>
          </p:nvPr>
        </p:nvSpPr>
        <p:spPr/>
        <p:txBody>
          <a:bodyPr/>
          <a:lstStyle/>
          <a:p>
            <a:fld id="{4E4B25F2-AED1-4C02-AB99-176C7EA9F689}" type="datetimeFigureOut">
              <a:rPr lang="en-GB" smtClean="0"/>
              <a:t>04/08/2021</a:t>
            </a:fld>
            <a:endParaRPr lang="en-GB"/>
          </a:p>
        </p:txBody>
      </p:sp>
      <p:sp>
        <p:nvSpPr>
          <p:cNvPr id="8" name="Footer Placeholder 7">
            <a:extLst>
              <a:ext uri="{FF2B5EF4-FFF2-40B4-BE49-F238E27FC236}">
                <a16:creationId xmlns:a16="http://schemas.microsoft.com/office/drawing/2014/main" id="{94A6938F-FC79-4431-BC3B-C8FEB8CF346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1C286F8-021E-4C69-A928-6EAD57AB3B7C}"/>
              </a:ext>
            </a:extLst>
          </p:cNvPr>
          <p:cNvSpPr>
            <a:spLocks noGrp="1"/>
          </p:cNvSpPr>
          <p:nvPr>
            <p:ph type="sldNum" sz="quarter" idx="12"/>
          </p:nvPr>
        </p:nvSpPr>
        <p:spPr/>
        <p:txBody>
          <a:bodyPr/>
          <a:lstStyle/>
          <a:p>
            <a:fld id="{3A7FFC29-E5FA-43D3-8B49-22380C732302}" type="slidenum">
              <a:rPr lang="en-GB" smtClean="0"/>
              <a:t>‹#›</a:t>
            </a:fld>
            <a:endParaRPr lang="en-GB"/>
          </a:p>
        </p:txBody>
      </p:sp>
    </p:spTree>
    <p:extLst>
      <p:ext uri="{BB962C8B-B14F-4D97-AF65-F5344CB8AC3E}">
        <p14:creationId xmlns:p14="http://schemas.microsoft.com/office/powerpoint/2010/main" val="6572950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A90E8-948C-4C6E-B5E0-7C412ABA33C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E950882-6B68-4C77-B242-E5251E42035B}"/>
              </a:ext>
            </a:extLst>
          </p:cNvPr>
          <p:cNvSpPr>
            <a:spLocks noGrp="1"/>
          </p:cNvSpPr>
          <p:nvPr>
            <p:ph type="dt" sz="half" idx="10"/>
          </p:nvPr>
        </p:nvSpPr>
        <p:spPr/>
        <p:txBody>
          <a:bodyPr/>
          <a:lstStyle/>
          <a:p>
            <a:fld id="{4E4B25F2-AED1-4C02-AB99-176C7EA9F689}" type="datetimeFigureOut">
              <a:rPr lang="en-GB" smtClean="0"/>
              <a:t>04/08/2021</a:t>
            </a:fld>
            <a:endParaRPr lang="en-GB"/>
          </a:p>
        </p:txBody>
      </p:sp>
      <p:sp>
        <p:nvSpPr>
          <p:cNvPr id="4" name="Footer Placeholder 3">
            <a:extLst>
              <a:ext uri="{FF2B5EF4-FFF2-40B4-BE49-F238E27FC236}">
                <a16:creationId xmlns:a16="http://schemas.microsoft.com/office/drawing/2014/main" id="{203ADC47-88B3-477D-9A7B-21EC0FB766C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58EB352-1F18-44BD-BA14-77728A4D9DB3}"/>
              </a:ext>
            </a:extLst>
          </p:cNvPr>
          <p:cNvSpPr>
            <a:spLocks noGrp="1"/>
          </p:cNvSpPr>
          <p:nvPr>
            <p:ph type="sldNum" sz="quarter" idx="12"/>
          </p:nvPr>
        </p:nvSpPr>
        <p:spPr/>
        <p:txBody>
          <a:bodyPr/>
          <a:lstStyle/>
          <a:p>
            <a:fld id="{3A7FFC29-E5FA-43D3-8B49-22380C732302}" type="slidenum">
              <a:rPr lang="en-GB" smtClean="0"/>
              <a:t>‹#›</a:t>
            </a:fld>
            <a:endParaRPr lang="en-GB"/>
          </a:p>
        </p:txBody>
      </p:sp>
    </p:spTree>
    <p:extLst>
      <p:ext uri="{BB962C8B-B14F-4D97-AF65-F5344CB8AC3E}">
        <p14:creationId xmlns:p14="http://schemas.microsoft.com/office/powerpoint/2010/main" val="3558275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AC488B-BC40-4429-A2BD-291EC95E3639}"/>
              </a:ext>
            </a:extLst>
          </p:cNvPr>
          <p:cNvSpPr>
            <a:spLocks noGrp="1"/>
          </p:cNvSpPr>
          <p:nvPr>
            <p:ph type="dt" sz="half" idx="10"/>
          </p:nvPr>
        </p:nvSpPr>
        <p:spPr/>
        <p:txBody>
          <a:bodyPr/>
          <a:lstStyle/>
          <a:p>
            <a:fld id="{4E4B25F2-AED1-4C02-AB99-176C7EA9F689}" type="datetimeFigureOut">
              <a:rPr lang="en-GB" smtClean="0"/>
              <a:t>04/08/2021</a:t>
            </a:fld>
            <a:endParaRPr lang="en-GB"/>
          </a:p>
        </p:txBody>
      </p:sp>
      <p:sp>
        <p:nvSpPr>
          <p:cNvPr id="3" name="Footer Placeholder 2">
            <a:extLst>
              <a:ext uri="{FF2B5EF4-FFF2-40B4-BE49-F238E27FC236}">
                <a16:creationId xmlns:a16="http://schemas.microsoft.com/office/drawing/2014/main" id="{447C0B29-966F-4AF5-BACB-04253BC30E2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B7DD5A7-87C1-4AA9-B95B-99FD800EC830}"/>
              </a:ext>
            </a:extLst>
          </p:cNvPr>
          <p:cNvSpPr>
            <a:spLocks noGrp="1"/>
          </p:cNvSpPr>
          <p:nvPr>
            <p:ph type="sldNum" sz="quarter" idx="12"/>
          </p:nvPr>
        </p:nvSpPr>
        <p:spPr/>
        <p:txBody>
          <a:bodyPr/>
          <a:lstStyle/>
          <a:p>
            <a:fld id="{3A7FFC29-E5FA-43D3-8B49-22380C732302}" type="slidenum">
              <a:rPr lang="en-GB" smtClean="0"/>
              <a:t>‹#›</a:t>
            </a:fld>
            <a:endParaRPr lang="en-GB"/>
          </a:p>
        </p:txBody>
      </p:sp>
    </p:spTree>
    <p:extLst>
      <p:ext uri="{BB962C8B-B14F-4D97-AF65-F5344CB8AC3E}">
        <p14:creationId xmlns:p14="http://schemas.microsoft.com/office/powerpoint/2010/main" val="117918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7750D-C065-4384-B115-D9EEB8EC8B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F0DD412-B4DD-4A3E-A7DB-DD4CEEB8B8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6949A2A-1211-490B-B8B8-7EAEC087C3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5A5563-3301-44F5-B7BF-36B703EC8967}"/>
              </a:ext>
            </a:extLst>
          </p:cNvPr>
          <p:cNvSpPr>
            <a:spLocks noGrp="1"/>
          </p:cNvSpPr>
          <p:nvPr>
            <p:ph type="dt" sz="half" idx="10"/>
          </p:nvPr>
        </p:nvSpPr>
        <p:spPr/>
        <p:txBody>
          <a:bodyPr/>
          <a:lstStyle/>
          <a:p>
            <a:fld id="{4E4B25F2-AED1-4C02-AB99-176C7EA9F689}" type="datetimeFigureOut">
              <a:rPr lang="en-GB" smtClean="0"/>
              <a:t>04/08/2021</a:t>
            </a:fld>
            <a:endParaRPr lang="en-GB"/>
          </a:p>
        </p:txBody>
      </p:sp>
      <p:sp>
        <p:nvSpPr>
          <p:cNvPr id="6" name="Footer Placeholder 5">
            <a:extLst>
              <a:ext uri="{FF2B5EF4-FFF2-40B4-BE49-F238E27FC236}">
                <a16:creationId xmlns:a16="http://schemas.microsoft.com/office/drawing/2014/main" id="{104135EE-33E9-42A5-B52E-E9DD1B7FCE7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D11DAAB-8041-4B01-970E-C22AED5BD02B}"/>
              </a:ext>
            </a:extLst>
          </p:cNvPr>
          <p:cNvSpPr>
            <a:spLocks noGrp="1"/>
          </p:cNvSpPr>
          <p:nvPr>
            <p:ph type="sldNum" sz="quarter" idx="12"/>
          </p:nvPr>
        </p:nvSpPr>
        <p:spPr/>
        <p:txBody>
          <a:bodyPr/>
          <a:lstStyle/>
          <a:p>
            <a:fld id="{3A7FFC29-E5FA-43D3-8B49-22380C732302}" type="slidenum">
              <a:rPr lang="en-GB" smtClean="0"/>
              <a:t>‹#›</a:t>
            </a:fld>
            <a:endParaRPr lang="en-GB"/>
          </a:p>
        </p:txBody>
      </p:sp>
    </p:spTree>
    <p:extLst>
      <p:ext uri="{BB962C8B-B14F-4D97-AF65-F5344CB8AC3E}">
        <p14:creationId xmlns:p14="http://schemas.microsoft.com/office/powerpoint/2010/main" val="1370357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77885-510D-486D-B44D-5DD7877216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DBF38F8-4D22-4C0A-B27B-66199EB3AE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9C47E0D-55E2-448B-B6F2-DA60709B4A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D96267-AAE0-4B65-BA1A-B77FC9F89621}"/>
              </a:ext>
            </a:extLst>
          </p:cNvPr>
          <p:cNvSpPr>
            <a:spLocks noGrp="1"/>
          </p:cNvSpPr>
          <p:nvPr>
            <p:ph type="dt" sz="half" idx="10"/>
          </p:nvPr>
        </p:nvSpPr>
        <p:spPr/>
        <p:txBody>
          <a:bodyPr/>
          <a:lstStyle/>
          <a:p>
            <a:fld id="{4E4B25F2-AED1-4C02-AB99-176C7EA9F689}" type="datetimeFigureOut">
              <a:rPr lang="en-GB" smtClean="0"/>
              <a:t>04/08/2021</a:t>
            </a:fld>
            <a:endParaRPr lang="en-GB"/>
          </a:p>
        </p:txBody>
      </p:sp>
      <p:sp>
        <p:nvSpPr>
          <p:cNvPr id="6" name="Footer Placeholder 5">
            <a:extLst>
              <a:ext uri="{FF2B5EF4-FFF2-40B4-BE49-F238E27FC236}">
                <a16:creationId xmlns:a16="http://schemas.microsoft.com/office/drawing/2014/main" id="{C78E2F56-55DF-4699-8465-0233AFF5115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26E70D9-8C6C-473D-9687-C6545F69A228}"/>
              </a:ext>
            </a:extLst>
          </p:cNvPr>
          <p:cNvSpPr>
            <a:spLocks noGrp="1"/>
          </p:cNvSpPr>
          <p:nvPr>
            <p:ph type="sldNum" sz="quarter" idx="12"/>
          </p:nvPr>
        </p:nvSpPr>
        <p:spPr/>
        <p:txBody>
          <a:bodyPr/>
          <a:lstStyle/>
          <a:p>
            <a:fld id="{3A7FFC29-E5FA-43D3-8B49-22380C732302}" type="slidenum">
              <a:rPr lang="en-GB" smtClean="0"/>
              <a:t>‹#›</a:t>
            </a:fld>
            <a:endParaRPr lang="en-GB"/>
          </a:p>
        </p:txBody>
      </p:sp>
    </p:spTree>
    <p:extLst>
      <p:ext uri="{BB962C8B-B14F-4D97-AF65-F5344CB8AC3E}">
        <p14:creationId xmlns:p14="http://schemas.microsoft.com/office/powerpoint/2010/main" val="1374397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7D68050-2A2F-4B8C-8817-D9FFC98BB5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836999B-63E3-476E-AA98-35ABBC5A92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0031740-E23A-4A93-9C41-9FBB5ECBCE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4B25F2-AED1-4C02-AB99-176C7EA9F689}" type="datetimeFigureOut">
              <a:rPr lang="en-GB" smtClean="0"/>
              <a:t>04/08/2021</a:t>
            </a:fld>
            <a:endParaRPr lang="en-GB"/>
          </a:p>
        </p:txBody>
      </p:sp>
      <p:sp>
        <p:nvSpPr>
          <p:cNvPr id="5" name="Footer Placeholder 4">
            <a:extLst>
              <a:ext uri="{FF2B5EF4-FFF2-40B4-BE49-F238E27FC236}">
                <a16:creationId xmlns:a16="http://schemas.microsoft.com/office/drawing/2014/main" id="{3164CD65-5F56-415E-B88D-4733E98E31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3A356A5-3515-4EB7-9712-F6F5C93608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7FFC29-E5FA-43D3-8B49-22380C732302}" type="slidenum">
              <a:rPr lang="en-GB" smtClean="0"/>
              <a:t>‹#›</a:t>
            </a:fld>
            <a:endParaRPr lang="en-GB"/>
          </a:p>
        </p:txBody>
      </p:sp>
    </p:spTree>
    <p:extLst>
      <p:ext uri="{BB962C8B-B14F-4D97-AF65-F5344CB8AC3E}">
        <p14:creationId xmlns:p14="http://schemas.microsoft.com/office/powerpoint/2010/main" val="3297065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168214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8428904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2514824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9.jpeg"/><Relationship Id="rId4" Type="http://schemas.openxmlformats.org/officeDocument/2006/relationships/audio" Target="../media/audio12.wav"/></Relationships>
</file>

<file path=ppt/slides/_rels/slide11.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audio" Target="../media/audio12.wav"/></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audio" Target="../media/audio16.wav"/><Relationship Id="rId13" Type="http://schemas.openxmlformats.org/officeDocument/2006/relationships/image" Target="../media/image13.PNG"/><Relationship Id="rId3" Type="http://schemas.openxmlformats.org/officeDocument/2006/relationships/audio" Target="../media/audio11.wav"/><Relationship Id="rId7" Type="http://schemas.openxmlformats.org/officeDocument/2006/relationships/audio" Target="../media/audio15.wav"/><Relationship Id="rId12"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audio" Target="../media/audio14.wav"/><Relationship Id="rId11" Type="http://schemas.openxmlformats.org/officeDocument/2006/relationships/image" Target="../media/image11.jpeg"/><Relationship Id="rId5" Type="http://schemas.openxmlformats.org/officeDocument/2006/relationships/audio" Target="../media/audio13.wav"/><Relationship Id="rId15" Type="http://schemas.openxmlformats.org/officeDocument/2006/relationships/image" Target="../media/image15.png"/><Relationship Id="rId10" Type="http://schemas.openxmlformats.org/officeDocument/2006/relationships/image" Target="../media/image10.jpeg"/><Relationship Id="rId4" Type="http://schemas.openxmlformats.org/officeDocument/2006/relationships/audio" Target="../media/audio12.wav"/><Relationship Id="rId9" Type="http://schemas.openxmlformats.org/officeDocument/2006/relationships/audio" Target="../media/audio17.wav"/><Relationship Id="rId14"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audio" Target="../media/audio16.wav"/><Relationship Id="rId3" Type="http://schemas.openxmlformats.org/officeDocument/2006/relationships/audio" Target="../media/audio11.wav"/><Relationship Id="rId7" Type="http://schemas.openxmlformats.org/officeDocument/2006/relationships/audio" Target="../media/audio15.wav"/><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audio" Target="../media/audio14.wav"/><Relationship Id="rId5" Type="http://schemas.openxmlformats.org/officeDocument/2006/relationships/audio" Target="../media/audio13.wav"/><Relationship Id="rId10" Type="http://schemas.openxmlformats.org/officeDocument/2006/relationships/image" Target="../media/image11.jpeg"/><Relationship Id="rId4" Type="http://schemas.openxmlformats.org/officeDocument/2006/relationships/audio" Target="../media/audio12.wav"/><Relationship Id="rId9" Type="http://schemas.openxmlformats.org/officeDocument/2006/relationships/audio" Target="../media/audio17.wav"/></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audio" Target="../media/audio21.wav"/><Relationship Id="rId3" Type="http://schemas.openxmlformats.org/officeDocument/2006/relationships/image" Target="../media/image3.png"/><Relationship Id="rId7" Type="http://schemas.openxmlformats.org/officeDocument/2006/relationships/audio" Target="../media/audio20.wav"/><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audio" Target="../media/audio19.wav"/><Relationship Id="rId11" Type="http://schemas.openxmlformats.org/officeDocument/2006/relationships/audio" Target="../media/audio24.wav"/><Relationship Id="rId5" Type="http://schemas.openxmlformats.org/officeDocument/2006/relationships/audio" Target="../media/audio18.wav"/><Relationship Id="rId10" Type="http://schemas.openxmlformats.org/officeDocument/2006/relationships/audio" Target="../media/audio23.wav"/><Relationship Id="rId4" Type="http://schemas.openxmlformats.org/officeDocument/2006/relationships/image" Target="../media/image16.png"/><Relationship Id="rId9" Type="http://schemas.openxmlformats.org/officeDocument/2006/relationships/audio" Target="../media/audio22.wav"/></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3" Type="http://schemas.openxmlformats.org/officeDocument/2006/relationships/audio" Target="../media/audio35.wav"/><Relationship Id="rId18" Type="http://schemas.openxmlformats.org/officeDocument/2006/relationships/audio" Target="../media/audio40.wav"/><Relationship Id="rId26" Type="http://schemas.openxmlformats.org/officeDocument/2006/relationships/audio" Target="../media/audio48.wav"/><Relationship Id="rId39" Type="http://schemas.openxmlformats.org/officeDocument/2006/relationships/image" Target="../media/image21.jpeg"/><Relationship Id="rId21" Type="http://schemas.openxmlformats.org/officeDocument/2006/relationships/audio" Target="../media/audio43.wav"/><Relationship Id="rId34" Type="http://schemas.openxmlformats.org/officeDocument/2006/relationships/audio" Target="../media/audio56.wav"/><Relationship Id="rId42" Type="http://schemas.openxmlformats.org/officeDocument/2006/relationships/image" Target="../media/image24.jpeg"/><Relationship Id="rId47" Type="http://schemas.openxmlformats.org/officeDocument/2006/relationships/image" Target="../media/image29.jpeg"/><Relationship Id="rId50" Type="http://schemas.openxmlformats.org/officeDocument/2006/relationships/image" Target="../media/image32.jpeg"/><Relationship Id="rId7" Type="http://schemas.openxmlformats.org/officeDocument/2006/relationships/audio" Target="../media/audio29.wav"/><Relationship Id="rId2" Type="http://schemas.openxmlformats.org/officeDocument/2006/relationships/notesSlide" Target="../notesSlides/notesSlide18.xml"/><Relationship Id="rId16" Type="http://schemas.openxmlformats.org/officeDocument/2006/relationships/audio" Target="../media/audio38.wav"/><Relationship Id="rId29" Type="http://schemas.openxmlformats.org/officeDocument/2006/relationships/audio" Target="../media/audio51.wav"/><Relationship Id="rId11" Type="http://schemas.openxmlformats.org/officeDocument/2006/relationships/audio" Target="../media/audio33.wav"/><Relationship Id="rId24" Type="http://schemas.openxmlformats.org/officeDocument/2006/relationships/audio" Target="../media/audio46.wav"/><Relationship Id="rId32" Type="http://schemas.openxmlformats.org/officeDocument/2006/relationships/audio" Target="../media/audio54.wav"/><Relationship Id="rId37" Type="http://schemas.openxmlformats.org/officeDocument/2006/relationships/image" Target="../media/image19.jpeg"/><Relationship Id="rId40" Type="http://schemas.openxmlformats.org/officeDocument/2006/relationships/image" Target="../media/image22.jpeg"/><Relationship Id="rId45" Type="http://schemas.openxmlformats.org/officeDocument/2006/relationships/image" Target="../media/image27.jpeg"/><Relationship Id="rId5" Type="http://schemas.openxmlformats.org/officeDocument/2006/relationships/audio" Target="../media/audio27.wav"/><Relationship Id="rId15" Type="http://schemas.openxmlformats.org/officeDocument/2006/relationships/audio" Target="../media/audio37.wav"/><Relationship Id="rId23" Type="http://schemas.openxmlformats.org/officeDocument/2006/relationships/audio" Target="../media/audio45.wav"/><Relationship Id="rId28" Type="http://schemas.openxmlformats.org/officeDocument/2006/relationships/audio" Target="../media/audio50.wav"/><Relationship Id="rId36" Type="http://schemas.openxmlformats.org/officeDocument/2006/relationships/image" Target="../media/image18.jpeg"/><Relationship Id="rId49" Type="http://schemas.openxmlformats.org/officeDocument/2006/relationships/image" Target="../media/image31.jpeg"/><Relationship Id="rId10" Type="http://schemas.openxmlformats.org/officeDocument/2006/relationships/audio" Target="../media/audio32.wav"/><Relationship Id="rId19" Type="http://schemas.openxmlformats.org/officeDocument/2006/relationships/audio" Target="../media/audio41.wav"/><Relationship Id="rId31" Type="http://schemas.openxmlformats.org/officeDocument/2006/relationships/audio" Target="../media/audio53.wav"/><Relationship Id="rId44" Type="http://schemas.openxmlformats.org/officeDocument/2006/relationships/image" Target="../media/image26.jpeg"/><Relationship Id="rId4" Type="http://schemas.openxmlformats.org/officeDocument/2006/relationships/audio" Target="../media/audio26.wav"/><Relationship Id="rId9" Type="http://schemas.openxmlformats.org/officeDocument/2006/relationships/audio" Target="../media/audio31.wav"/><Relationship Id="rId14" Type="http://schemas.openxmlformats.org/officeDocument/2006/relationships/audio" Target="../media/audio36.wav"/><Relationship Id="rId22" Type="http://schemas.openxmlformats.org/officeDocument/2006/relationships/audio" Target="../media/audio44.wav"/><Relationship Id="rId27" Type="http://schemas.openxmlformats.org/officeDocument/2006/relationships/audio" Target="../media/audio49.wav"/><Relationship Id="rId30" Type="http://schemas.openxmlformats.org/officeDocument/2006/relationships/audio" Target="../media/audio52.wav"/><Relationship Id="rId35" Type="http://schemas.openxmlformats.org/officeDocument/2006/relationships/image" Target="../media/image17.jpeg"/><Relationship Id="rId43" Type="http://schemas.openxmlformats.org/officeDocument/2006/relationships/image" Target="../media/image25.jpeg"/><Relationship Id="rId48" Type="http://schemas.openxmlformats.org/officeDocument/2006/relationships/image" Target="../media/image30.jpeg"/><Relationship Id="rId8" Type="http://schemas.openxmlformats.org/officeDocument/2006/relationships/audio" Target="../media/audio30.wav"/><Relationship Id="rId3" Type="http://schemas.openxmlformats.org/officeDocument/2006/relationships/audio" Target="../media/audio25.wav"/><Relationship Id="rId12" Type="http://schemas.openxmlformats.org/officeDocument/2006/relationships/audio" Target="../media/audio34.wav"/><Relationship Id="rId17" Type="http://schemas.openxmlformats.org/officeDocument/2006/relationships/audio" Target="../media/audio39.wav"/><Relationship Id="rId25" Type="http://schemas.openxmlformats.org/officeDocument/2006/relationships/audio" Target="../media/audio47.wav"/><Relationship Id="rId33" Type="http://schemas.openxmlformats.org/officeDocument/2006/relationships/audio" Target="../media/audio55.wav"/><Relationship Id="rId38" Type="http://schemas.openxmlformats.org/officeDocument/2006/relationships/image" Target="../media/image20.jpeg"/><Relationship Id="rId46" Type="http://schemas.openxmlformats.org/officeDocument/2006/relationships/image" Target="../media/image28.jpeg"/><Relationship Id="rId20" Type="http://schemas.openxmlformats.org/officeDocument/2006/relationships/audio" Target="../media/audio42.wav"/><Relationship Id="rId41" Type="http://schemas.openxmlformats.org/officeDocument/2006/relationships/image" Target="../media/image23.gif"/><Relationship Id="rId1" Type="http://schemas.openxmlformats.org/officeDocument/2006/relationships/slideLayout" Target="../slideLayouts/slideLayout2.xml"/><Relationship Id="rId6" Type="http://schemas.openxmlformats.org/officeDocument/2006/relationships/audio" Target="../media/audio28.wav"/></Relationships>
</file>

<file path=ppt/slides/_rels/slide19.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image" Target="../media/image41.jpeg"/><Relationship Id="rId18" Type="http://schemas.openxmlformats.org/officeDocument/2006/relationships/image" Target="../media/image46.jpeg"/><Relationship Id="rId3" Type="http://schemas.openxmlformats.org/officeDocument/2006/relationships/audio" Target="../media/audio57.wav"/><Relationship Id="rId7" Type="http://schemas.openxmlformats.org/officeDocument/2006/relationships/image" Target="../media/image36.jpeg"/><Relationship Id="rId12" Type="http://schemas.openxmlformats.org/officeDocument/2006/relationships/image" Target="../media/image40.jpeg"/><Relationship Id="rId17" Type="http://schemas.openxmlformats.org/officeDocument/2006/relationships/image" Target="../media/image45.jpeg"/><Relationship Id="rId2" Type="http://schemas.openxmlformats.org/officeDocument/2006/relationships/notesSlide" Target="../notesSlides/notesSlide19.xml"/><Relationship Id="rId16"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35.jpeg"/><Relationship Id="rId11" Type="http://schemas.openxmlformats.org/officeDocument/2006/relationships/image" Target="../media/image23.gif"/><Relationship Id="rId5" Type="http://schemas.openxmlformats.org/officeDocument/2006/relationships/image" Target="../media/image34.jpeg"/><Relationship Id="rId15" Type="http://schemas.openxmlformats.org/officeDocument/2006/relationships/image" Target="../media/image43.jpeg"/><Relationship Id="rId10" Type="http://schemas.openxmlformats.org/officeDocument/2006/relationships/image" Target="../media/image39.jpeg"/><Relationship Id="rId19" Type="http://schemas.openxmlformats.org/officeDocument/2006/relationships/image" Target="../media/image47.jpeg"/><Relationship Id="rId4" Type="http://schemas.openxmlformats.org/officeDocument/2006/relationships/image" Target="../media/image33.jpeg"/><Relationship Id="rId9" Type="http://schemas.openxmlformats.org/officeDocument/2006/relationships/image" Target="../media/image38.jpeg"/><Relationship Id="rId14" Type="http://schemas.openxmlformats.org/officeDocument/2006/relationships/image" Target="../media/image42.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audio" Target="../media/audio58.wav"/><Relationship Id="rId3" Type="http://schemas.openxmlformats.org/officeDocument/2006/relationships/image" Target="../media/image3.png"/><Relationship Id="rId7" Type="http://schemas.openxmlformats.org/officeDocument/2006/relationships/image" Target="../media/image51.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 Id="rId9" Type="http://schemas.openxmlformats.org/officeDocument/2006/relationships/audio" Target="../media/audio59.wav"/></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audio" Target="../media/audio62.wav"/><Relationship Id="rId13" Type="http://schemas.openxmlformats.org/officeDocument/2006/relationships/image" Target="../media/image56.png"/><Relationship Id="rId18" Type="http://schemas.openxmlformats.org/officeDocument/2006/relationships/image" Target="../media/image59.png"/><Relationship Id="rId3" Type="http://schemas.openxmlformats.org/officeDocument/2006/relationships/image" Target="../media/image3.png"/><Relationship Id="rId21" Type="http://schemas.openxmlformats.org/officeDocument/2006/relationships/image" Target="../media/image61.svg"/><Relationship Id="rId7" Type="http://schemas.openxmlformats.org/officeDocument/2006/relationships/image" Target="../media/image53.png"/><Relationship Id="rId12" Type="http://schemas.openxmlformats.org/officeDocument/2006/relationships/audio" Target="../media/audio64.wav"/><Relationship Id="rId17" Type="http://schemas.openxmlformats.org/officeDocument/2006/relationships/audio" Target="../media/audio66.wav"/><Relationship Id="rId25" Type="http://schemas.openxmlformats.org/officeDocument/2006/relationships/image" Target="../media/image64.gif"/><Relationship Id="rId2" Type="http://schemas.openxmlformats.org/officeDocument/2006/relationships/notesSlide" Target="../notesSlides/notesSlide22.xml"/><Relationship Id="rId16" Type="http://schemas.openxmlformats.org/officeDocument/2006/relationships/image" Target="../media/image58.svg"/><Relationship Id="rId20"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audio" Target="../media/audio61.wav"/><Relationship Id="rId11" Type="http://schemas.openxmlformats.org/officeDocument/2006/relationships/image" Target="../media/image55.png"/><Relationship Id="rId24" Type="http://schemas.openxmlformats.org/officeDocument/2006/relationships/image" Target="../media/image63.svg"/><Relationship Id="rId5" Type="http://schemas.openxmlformats.org/officeDocument/2006/relationships/image" Target="../media/image52.png"/><Relationship Id="rId15" Type="http://schemas.openxmlformats.org/officeDocument/2006/relationships/image" Target="../media/image57.png"/><Relationship Id="rId23" Type="http://schemas.openxmlformats.org/officeDocument/2006/relationships/image" Target="../media/image62.png"/><Relationship Id="rId10" Type="http://schemas.openxmlformats.org/officeDocument/2006/relationships/audio" Target="../media/audio63.wav"/><Relationship Id="rId19" Type="http://schemas.openxmlformats.org/officeDocument/2006/relationships/audio" Target="../media/audio67.wav"/><Relationship Id="rId4" Type="http://schemas.openxmlformats.org/officeDocument/2006/relationships/audio" Target="../media/audio60.wav"/><Relationship Id="rId9" Type="http://schemas.openxmlformats.org/officeDocument/2006/relationships/image" Target="../media/image54.png"/><Relationship Id="rId14" Type="http://schemas.openxmlformats.org/officeDocument/2006/relationships/audio" Target="../media/audio65.wav"/><Relationship Id="rId22" Type="http://schemas.openxmlformats.org/officeDocument/2006/relationships/audio" Target="../media/audio68.wav"/></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audio" Target="../media/audio71.wav"/><Relationship Id="rId13" Type="http://schemas.openxmlformats.org/officeDocument/2006/relationships/audio" Target="../media/audio76.wav"/><Relationship Id="rId3" Type="http://schemas.openxmlformats.org/officeDocument/2006/relationships/image" Target="../media/image3.png"/><Relationship Id="rId7" Type="http://schemas.openxmlformats.org/officeDocument/2006/relationships/audio" Target="../media/audio70.wav"/><Relationship Id="rId12" Type="http://schemas.openxmlformats.org/officeDocument/2006/relationships/audio" Target="../media/audio75.wav"/><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audio" Target="../media/audio69.wav"/><Relationship Id="rId11" Type="http://schemas.openxmlformats.org/officeDocument/2006/relationships/audio" Target="../media/audio74.wav"/><Relationship Id="rId5" Type="http://schemas.openxmlformats.org/officeDocument/2006/relationships/image" Target="../media/image66.gif"/><Relationship Id="rId10" Type="http://schemas.openxmlformats.org/officeDocument/2006/relationships/audio" Target="../media/audio73.wav"/><Relationship Id="rId4" Type="http://schemas.openxmlformats.org/officeDocument/2006/relationships/image" Target="../media/image65.gif"/><Relationship Id="rId9" Type="http://schemas.openxmlformats.org/officeDocument/2006/relationships/audio" Target="../media/audio72.wav"/></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audio" Target="../media/audio81.wav"/><Relationship Id="rId13" Type="http://schemas.openxmlformats.org/officeDocument/2006/relationships/image" Target="../media/image67.jpeg"/><Relationship Id="rId3" Type="http://schemas.openxmlformats.org/officeDocument/2006/relationships/audio" Target="../media/audio77.wav"/><Relationship Id="rId7" Type="http://schemas.openxmlformats.org/officeDocument/2006/relationships/audio" Target="../media/audio80.wav"/><Relationship Id="rId12" Type="http://schemas.openxmlformats.org/officeDocument/2006/relationships/image" Target="../media/image23.gif"/><Relationship Id="rId2" Type="http://schemas.openxmlformats.org/officeDocument/2006/relationships/notesSlide" Target="../notesSlides/notesSlide26.xml"/><Relationship Id="rId1" Type="http://schemas.openxmlformats.org/officeDocument/2006/relationships/slideLayout" Target="../slideLayouts/slideLayout25.xml"/><Relationship Id="rId6" Type="http://schemas.openxmlformats.org/officeDocument/2006/relationships/audio" Target="../media/audio57.wav"/><Relationship Id="rId11" Type="http://schemas.openxmlformats.org/officeDocument/2006/relationships/image" Target="../media/image3.png"/><Relationship Id="rId5" Type="http://schemas.openxmlformats.org/officeDocument/2006/relationships/audio" Target="../media/audio79.wav"/><Relationship Id="rId15" Type="http://schemas.openxmlformats.org/officeDocument/2006/relationships/image" Target="../media/image69.jpeg"/><Relationship Id="rId10" Type="http://schemas.openxmlformats.org/officeDocument/2006/relationships/audio" Target="../media/audio83.wav"/><Relationship Id="rId4" Type="http://schemas.openxmlformats.org/officeDocument/2006/relationships/audio" Target="../media/audio78.wav"/><Relationship Id="rId9" Type="http://schemas.openxmlformats.org/officeDocument/2006/relationships/audio" Target="../media/audio82.wav"/><Relationship Id="rId14" Type="http://schemas.openxmlformats.org/officeDocument/2006/relationships/image" Target="../media/image68.jpeg"/></Relationships>
</file>

<file path=ppt/slides/_rels/slide27.xml.rels><?xml version="1.0" encoding="UTF-8" standalone="yes"?>
<Relationships xmlns="http://schemas.openxmlformats.org/package/2006/relationships"><Relationship Id="rId8" Type="http://schemas.openxmlformats.org/officeDocument/2006/relationships/audio" Target="../media/audio88.wav"/><Relationship Id="rId13" Type="http://schemas.openxmlformats.org/officeDocument/2006/relationships/image" Target="../media/image71.png"/><Relationship Id="rId18" Type="http://schemas.openxmlformats.org/officeDocument/2006/relationships/image" Target="../media/image76.png"/><Relationship Id="rId3" Type="http://schemas.openxmlformats.org/officeDocument/2006/relationships/image" Target="../media/image3.png"/><Relationship Id="rId21" Type="http://schemas.openxmlformats.org/officeDocument/2006/relationships/image" Target="../media/image79.png"/><Relationship Id="rId7" Type="http://schemas.openxmlformats.org/officeDocument/2006/relationships/audio" Target="../media/audio87.wav"/><Relationship Id="rId12" Type="http://schemas.openxmlformats.org/officeDocument/2006/relationships/image" Target="../media/image70.png"/><Relationship Id="rId17" Type="http://schemas.openxmlformats.org/officeDocument/2006/relationships/image" Target="../media/image75.png"/><Relationship Id="rId2" Type="http://schemas.openxmlformats.org/officeDocument/2006/relationships/notesSlide" Target="../notesSlides/notesSlide27.xml"/><Relationship Id="rId16" Type="http://schemas.openxmlformats.org/officeDocument/2006/relationships/image" Target="../media/image74.png"/><Relationship Id="rId20" Type="http://schemas.openxmlformats.org/officeDocument/2006/relationships/image" Target="../media/image78.png"/><Relationship Id="rId1" Type="http://schemas.openxmlformats.org/officeDocument/2006/relationships/slideLayout" Target="../slideLayouts/slideLayout25.xml"/><Relationship Id="rId6" Type="http://schemas.openxmlformats.org/officeDocument/2006/relationships/audio" Target="../media/audio86.wav"/><Relationship Id="rId11" Type="http://schemas.openxmlformats.org/officeDocument/2006/relationships/audio" Target="../media/audio91.wav"/><Relationship Id="rId5" Type="http://schemas.openxmlformats.org/officeDocument/2006/relationships/audio" Target="../media/audio85.wav"/><Relationship Id="rId15" Type="http://schemas.openxmlformats.org/officeDocument/2006/relationships/image" Target="../media/image73.png"/><Relationship Id="rId10" Type="http://schemas.openxmlformats.org/officeDocument/2006/relationships/audio" Target="../media/audio90.wav"/><Relationship Id="rId19" Type="http://schemas.openxmlformats.org/officeDocument/2006/relationships/image" Target="../media/image77.png"/><Relationship Id="rId4" Type="http://schemas.openxmlformats.org/officeDocument/2006/relationships/audio" Target="../media/audio84.wav"/><Relationship Id="rId9" Type="http://schemas.openxmlformats.org/officeDocument/2006/relationships/audio" Target="../media/audio89.wav"/><Relationship Id="rId14" Type="http://schemas.openxmlformats.org/officeDocument/2006/relationships/image" Target="../media/image72.png"/></Relationships>
</file>

<file path=ppt/slides/_rels/slide28.xml.rels><?xml version="1.0" encoding="UTF-8" standalone="yes"?>
<Relationships xmlns="http://schemas.openxmlformats.org/package/2006/relationships"><Relationship Id="rId8" Type="http://schemas.openxmlformats.org/officeDocument/2006/relationships/audio" Target="../media/audio97.wav"/><Relationship Id="rId3" Type="http://schemas.openxmlformats.org/officeDocument/2006/relationships/audio" Target="../media/audio92.wav"/><Relationship Id="rId7" Type="http://schemas.openxmlformats.org/officeDocument/2006/relationships/audio" Target="../media/audio96.wav"/><Relationship Id="rId2" Type="http://schemas.openxmlformats.org/officeDocument/2006/relationships/notesSlide" Target="../notesSlides/notesSlide28.xml"/><Relationship Id="rId1" Type="http://schemas.openxmlformats.org/officeDocument/2006/relationships/slideLayout" Target="../slideLayouts/slideLayout42.xml"/><Relationship Id="rId6" Type="http://schemas.openxmlformats.org/officeDocument/2006/relationships/audio" Target="../media/audio95.wav"/><Relationship Id="rId5" Type="http://schemas.openxmlformats.org/officeDocument/2006/relationships/audio" Target="../media/audio94.wav"/><Relationship Id="rId4" Type="http://schemas.openxmlformats.org/officeDocument/2006/relationships/audio" Target="../media/audio93.wav"/><Relationship Id="rId9"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4.jpeg"/><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audio" Target="../media/audio99.wav"/><Relationship Id="rId2" Type="http://schemas.openxmlformats.org/officeDocument/2006/relationships/notesSlide" Target="../notesSlides/notesSlide30.xml"/><Relationship Id="rId1" Type="http://schemas.openxmlformats.org/officeDocument/2006/relationships/slideLayout" Target="../slideLayouts/slideLayout37.xml"/><Relationship Id="rId6" Type="http://schemas.openxmlformats.org/officeDocument/2006/relationships/image" Target="../media/image80.gif"/><Relationship Id="rId5" Type="http://schemas.openxmlformats.org/officeDocument/2006/relationships/audio" Target="../media/audio98.wav"/><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8" Type="http://schemas.openxmlformats.org/officeDocument/2006/relationships/audio" Target="../media/audio104.wav"/><Relationship Id="rId13" Type="http://schemas.openxmlformats.org/officeDocument/2006/relationships/audio" Target="../media/audio109.wav"/><Relationship Id="rId18" Type="http://schemas.openxmlformats.org/officeDocument/2006/relationships/image" Target="../media/image83.png"/><Relationship Id="rId26" Type="http://schemas.openxmlformats.org/officeDocument/2006/relationships/image" Target="../media/image91.png"/><Relationship Id="rId3" Type="http://schemas.openxmlformats.org/officeDocument/2006/relationships/image" Target="../media/image3.png"/><Relationship Id="rId21" Type="http://schemas.openxmlformats.org/officeDocument/2006/relationships/image" Target="../media/image86.png"/><Relationship Id="rId7" Type="http://schemas.openxmlformats.org/officeDocument/2006/relationships/audio" Target="../media/audio103.wav"/><Relationship Id="rId12" Type="http://schemas.openxmlformats.org/officeDocument/2006/relationships/audio" Target="../media/audio108.wav"/><Relationship Id="rId17" Type="http://schemas.openxmlformats.org/officeDocument/2006/relationships/image" Target="../media/image82.png"/><Relationship Id="rId25" Type="http://schemas.openxmlformats.org/officeDocument/2006/relationships/image" Target="../media/image90.png"/><Relationship Id="rId2" Type="http://schemas.openxmlformats.org/officeDocument/2006/relationships/notesSlide" Target="../notesSlides/notesSlide32.xml"/><Relationship Id="rId16" Type="http://schemas.openxmlformats.org/officeDocument/2006/relationships/image" Target="../media/image81.png"/><Relationship Id="rId20" Type="http://schemas.openxmlformats.org/officeDocument/2006/relationships/image" Target="../media/image85.png"/><Relationship Id="rId29" Type="http://schemas.openxmlformats.org/officeDocument/2006/relationships/image" Target="../media/image94.png"/><Relationship Id="rId1" Type="http://schemas.openxmlformats.org/officeDocument/2006/relationships/slideLayout" Target="../slideLayouts/slideLayout37.xml"/><Relationship Id="rId6" Type="http://schemas.openxmlformats.org/officeDocument/2006/relationships/audio" Target="../media/audio102.wav"/><Relationship Id="rId11" Type="http://schemas.openxmlformats.org/officeDocument/2006/relationships/audio" Target="../media/audio107.wav"/><Relationship Id="rId24" Type="http://schemas.openxmlformats.org/officeDocument/2006/relationships/image" Target="../media/image89.png"/><Relationship Id="rId5" Type="http://schemas.openxmlformats.org/officeDocument/2006/relationships/audio" Target="../media/audio101.wav"/><Relationship Id="rId15" Type="http://schemas.openxmlformats.org/officeDocument/2006/relationships/audio" Target="../media/audio111.wav"/><Relationship Id="rId23" Type="http://schemas.openxmlformats.org/officeDocument/2006/relationships/image" Target="../media/image88.png"/><Relationship Id="rId28" Type="http://schemas.openxmlformats.org/officeDocument/2006/relationships/image" Target="../media/image93.png"/><Relationship Id="rId10" Type="http://schemas.openxmlformats.org/officeDocument/2006/relationships/audio" Target="../media/audio106.wav"/><Relationship Id="rId19" Type="http://schemas.openxmlformats.org/officeDocument/2006/relationships/image" Target="../media/image84.png"/><Relationship Id="rId4" Type="http://schemas.openxmlformats.org/officeDocument/2006/relationships/audio" Target="../media/audio100.wav"/><Relationship Id="rId9" Type="http://schemas.openxmlformats.org/officeDocument/2006/relationships/audio" Target="../media/audio105.wav"/><Relationship Id="rId14" Type="http://schemas.openxmlformats.org/officeDocument/2006/relationships/audio" Target="../media/audio110.wav"/><Relationship Id="rId22" Type="http://schemas.openxmlformats.org/officeDocument/2006/relationships/image" Target="../media/image87.png"/><Relationship Id="rId27" Type="http://schemas.openxmlformats.org/officeDocument/2006/relationships/image" Target="../media/image92.png"/><Relationship Id="rId30" Type="http://schemas.openxmlformats.org/officeDocument/2006/relationships/image" Target="../media/image95.png"/></Relationships>
</file>

<file path=ppt/slides/_rels/slide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5.jpeg"/><Relationship Id="rId5" Type="http://schemas.openxmlformats.org/officeDocument/2006/relationships/audio" Target="../media/audio5.wav"/><Relationship Id="rId4" Type="http://schemas.openxmlformats.org/officeDocument/2006/relationships/audio" Target="../media/audio4.wav"/></Relationships>
</file>

<file path=ppt/slides/_rels/slide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audio" Target="../media/audio4.wav"/></Relationships>
</file>

<file path=ppt/slides/_rels/slide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8" Type="http://schemas.openxmlformats.org/officeDocument/2006/relationships/audio" Target="../media/audio9.wav"/><Relationship Id="rId3" Type="http://schemas.openxmlformats.org/officeDocument/2006/relationships/audio" Target="../media/audio3.wav"/><Relationship Id="rId7" Type="http://schemas.openxmlformats.org/officeDocument/2006/relationships/audio" Target="../media/audio8.wav"/><Relationship Id="rId12"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audio" Target="../media/audio7.wav"/><Relationship Id="rId11" Type="http://schemas.openxmlformats.org/officeDocument/2006/relationships/image" Target="../media/image7.png"/><Relationship Id="rId5" Type="http://schemas.openxmlformats.org/officeDocument/2006/relationships/audio" Target="../media/audio6.wav"/><Relationship Id="rId10" Type="http://schemas.openxmlformats.org/officeDocument/2006/relationships/image" Target="../media/image6.jpeg"/><Relationship Id="rId4" Type="http://schemas.openxmlformats.org/officeDocument/2006/relationships/audio" Target="../media/audio4.wav"/><Relationship Id="rId9" Type="http://schemas.openxmlformats.org/officeDocument/2006/relationships/audio" Target="../media/audio10.wav"/></Relationships>
</file>

<file path=ppt/slides/_rels/slide8.xml.rels><?xml version="1.0" encoding="UTF-8" standalone="yes"?>
<Relationships xmlns="http://schemas.openxmlformats.org/package/2006/relationships"><Relationship Id="rId8" Type="http://schemas.openxmlformats.org/officeDocument/2006/relationships/audio" Target="../media/audio9.wav"/><Relationship Id="rId3" Type="http://schemas.openxmlformats.org/officeDocument/2006/relationships/audio" Target="../media/audio3.wav"/><Relationship Id="rId7" Type="http://schemas.openxmlformats.org/officeDocument/2006/relationships/audio" Target="../media/audio8.wav"/><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audio" Target="../media/audio7.wav"/><Relationship Id="rId5" Type="http://schemas.openxmlformats.org/officeDocument/2006/relationships/audio" Target="../media/audio6.wav"/><Relationship Id="rId10" Type="http://schemas.openxmlformats.org/officeDocument/2006/relationships/image" Target="../media/image6.jpeg"/><Relationship Id="rId4" Type="http://schemas.openxmlformats.org/officeDocument/2006/relationships/audio" Target="../media/audio4.wav"/><Relationship Id="rId9" Type="http://schemas.openxmlformats.org/officeDocument/2006/relationships/audio" Target="../media/audio10.wav"/></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6" y="2452612"/>
            <a:ext cx="7751234" cy="1485422"/>
          </a:xfrm>
        </p:spPr>
        <p:txBody>
          <a:bodyPr anchor="t">
            <a:normAutofit/>
          </a:bodyPr>
          <a:lstStyle/>
          <a:p>
            <a:pPr algn="l"/>
            <a:r>
              <a:rPr lang="en-GB" sz="4000" b="1" dirty="0">
                <a:solidFill>
                  <a:prstClr val="white"/>
                </a:solidFill>
              </a:rPr>
              <a:t>German phonics collection</a:t>
            </a: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7382608" cy="571756"/>
          </a:xfrm>
        </p:spPr>
        <p:txBody>
          <a:bodyPr/>
          <a:lstStyle/>
          <a:p>
            <a:pPr algn="l"/>
            <a:r>
              <a:rPr lang="en-GB" sz="3000" dirty="0">
                <a:solidFill>
                  <a:prstClr val="white"/>
                </a:solidFill>
              </a:rPr>
              <a:t>long and short [ö]</a:t>
            </a:r>
          </a:p>
          <a:p>
            <a:pPr algn="l"/>
            <a:endParaRPr lang="en-US" dirty="0"/>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8737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03/ 08 / 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125696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7909" y="1074413"/>
            <a:ext cx="10515600" cy="1325563"/>
          </a:xfrm>
        </p:spPr>
        <p:txBody>
          <a:bodyPr>
            <a:normAutofit fontScale="90000"/>
          </a:bodyPr>
          <a:lstStyle/>
          <a:p>
            <a:r>
              <a:rPr lang="en-GB" sz="26700" b="1" dirty="0">
                <a:solidFill>
                  <a:srgbClr val="FFCC00"/>
                </a:solidFill>
              </a:rPr>
              <a:t>ö</a:t>
            </a:r>
            <a:br>
              <a:rPr lang="en-GB" sz="9600" b="1" dirty="0"/>
            </a:br>
            <a:endParaRPr lang="en-GB" dirty="0"/>
          </a:p>
        </p:txBody>
      </p:sp>
      <p:pic>
        <p:nvPicPr>
          <p:cNvPr id="4" name="Picture 3" descr="man suddenly having to stop"/>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43392" y="127462"/>
            <a:ext cx="3105216" cy="4545028"/>
          </a:xfrm>
          <a:prstGeom prst="rect">
            <a:avLst/>
          </a:prstGeom>
        </p:spPr>
      </p:pic>
      <p:sp>
        <p:nvSpPr>
          <p:cNvPr id="2" name="Rectangle 1"/>
          <p:cNvSpPr/>
          <p:nvPr/>
        </p:nvSpPr>
        <p:spPr>
          <a:xfrm>
            <a:off x="2958763" y="4270565"/>
            <a:ext cx="6274474"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pl</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ö</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tzlich</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84350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ö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plötzlich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plötzlich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7909" y="1074413"/>
            <a:ext cx="10515600" cy="1325563"/>
          </a:xfrm>
        </p:spPr>
        <p:txBody>
          <a:bodyPr>
            <a:normAutofit fontScale="90000"/>
          </a:bodyPr>
          <a:lstStyle/>
          <a:p>
            <a:r>
              <a:rPr lang="en-GB" sz="26700" b="1" dirty="0">
                <a:solidFill>
                  <a:srgbClr val="FFCC00"/>
                </a:solidFill>
              </a:rPr>
              <a:t>ö</a:t>
            </a:r>
            <a:br>
              <a:rPr lang="en-GB" sz="9600" b="1" dirty="0"/>
            </a:br>
            <a:endParaRPr lang="en-GB" dirty="0"/>
          </a:p>
        </p:txBody>
      </p:sp>
      <p:sp>
        <p:nvSpPr>
          <p:cNvPr id="2" name="Rectangle 1"/>
          <p:cNvSpPr/>
          <p:nvPr/>
        </p:nvSpPr>
        <p:spPr>
          <a:xfrm>
            <a:off x="2958763" y="4270565"/>
            <a:ext cx="6274474"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pl</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ö</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tzlich</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0238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ö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plötzlich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7909" y="1074413"/>
            <a:ext cx="10515600" cy="1325563"/>
          </a:xfrm>
        </p:spPr>
        <p:txBody>
          <a:bodyPr>
            <a:normAutofit fontScale="90000"/>
          </a:bodyPr>
          <a:lstStyle/>
          <a:p>
            <a:r>
              <a:rPr lang="en-GB" sz="26700" b="1" dirty="0">
                <a:solidFill>
                  <a:srgbClr val="FFCC00"/>
                </a:solidFill>
              </a:rPr>
              <a:t>ö</a:t>
            </a:r>
            <a:br>
              <a:rPr lang="en-GB" sz="9600" b="1" dirty="0"/>
            </a:br>
            <a:endParaRPr lang="en-GB" dirty="0"/>
          </a:p>
        </p:txBody>
      </p:sp>
      <p:pic>
        <p:nvPicPr>
          <p:cNvPr id="4" name="Picture 3" descr="man suddenly having to stop"/>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43392" y="127462"/>
            <a:ext cx="3105216" cy="4545028"/>
          </a:xfrm>
          <a:prstGeom prst="rect">
            <a:avLst/>
          </a:prstGeom>
        </p:spPr>
      </p:pic>
      <p:sp>
        <p:nvSpPr>
          <p:cNvPr id="2" name="Rectangle 1"/>
          <p:cNvSpPr/>
          <p:nvPr/>
        </p:nvSpPr>
        <p:spPr>
          <a:xfrm>
            <a:off x="2958763" y="4270565"/>
            <a:ext cx="6274474"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pl</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ö</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tzlich</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14182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F63B955E-2F28-D540-BF32-2C4F86E811BA}"/>
              </a:ext>
            </a:extLst>
          </p:cNvPr>
          <p:cNvSpPr>
            <a:spLocks noGrp="1"/>
          </p:cNvSpPr>
          <p:nvPr>
            <p:ph type="title"/>
          </p:nvPr>
        </p:nvSpPr>
        <p:spPr>
          <a:xfrm>
            <a:off x="4950721" y="127752"/>
            <a:ext cx="2329570" cy="1479006"/>
          </a:xfrm>
        </p:spPr>
        <p:txBody>
          <a:bodyPr>
            <a:noAutofit/>
          </a:bodyPr>
          <a:lstStyle/>
          <a:p>
            <a:pPr algn="ctr"/>
            <a:r>
              <a:rPr lang="en-GB" sz="9600" b="1" dirty="0" err="1">
                <a:solidFill>
                  <a:srgbClr val="002060"/>
                </a:solidFill>
              </a:rPr>
              <a:t>ö</a:t>
            </a:r>
            <a:endParaRPr lang="en-US" sz="9600" dirty="0"/>
          </a:p>
        </p:txBody>
      </p:sp>
      <p:pic>
        <p:nvPicPr>
          <p:cNvPr id="16" name="Picture 15" descr="German flag in the shape of Germany"/>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7510" y="1256683"/>
            <a:ext cx="1964189" cy="1964189"/>
          </a:xfrm>
          <a:prstGeom prst="rect">
            <a:avLst/>
          </a:prstGeom>
        </p:spPr>
      </p:pic>
      <p:sp>
        <p:nvSpPr>
          <p:cNvPr id="4" name="Rounded Rectangle 3"/>
          <p:cNvSpPr/>
          <p:nvPr/>
        </p:nvSpPr>
        <p:spPr>
          <a:xfrm>
            <a:off x="3978081" y="1717609"/>
            <a:ext cx="4235836" cy="2932336"/>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002060"/>
                </a:solidFill>
                <a:latin typeface="Century Gothic" panose="020B0502020202020204" pitchFamily="34" charset="0"/>
              </a:rPr>
              <a:t>pl</a:t>
            </a:r>
            <a:r>
              <a:rPr lang="en-GB" sz="6600" dirty="0" err="1">
                <a:solidFill>
                  <a:srgbClr val="FFCC00"/>
                </a:solidFill>
                <a:latin typeface="Century Gothic" panose="020B0502020202020204" pitchFamily="34" charset="0"/>
              </a:rPr>
              <a:t>ö</a:t>
            </a:r>
            <a:r>
              <a:rPr lang="en-GB" sz="6600" dirty="0" err="1">
                <a:solidFill>
                  <a:srgbClr val="002060"/>
                </a:solidFill>
                <a:latin typeface="Century Gothic" panose="020B0502020202020204" pitchFamily="34" charset="0"/>
              </a:rPr>
              <a:t>tzlich</a:t>
            </a:r>
            <a:endParaRPr lang="en-GB" sz="6600" dirty="0">
              <a:solidFill>
                <a:srgbClr val="002060"/>
              </a:solidFill>
              <a:latin typeface="Century Gothic" panose="020B0502020202020204" pitchFamily="34" charset="0"/>
            </a:endParaRPr>
          </a:p>
        </p:txBody>
      </p:sp>
      <p:sp>
        <p:nvSpPr>
          <p:cNvPr id="5" name="Rectangle 4"/>
          <p:cNvSpPr/>
          <p:nvPr/>
        </p:nvSpPr>
        <p:spPr>
          <a:xfrm>
            <a:off x="194381" y="383010"/>
            <a:ext cx="4323620"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Bev</a:t>
            </a:r>
            <a:r>
              <a:rPr lang="en-GB" sz="5400" dirty="0" err="1">
                <a:solidFill>
                  <a:srgbClr val="FFCC00"/>
                </a:solidFill>
                <a:latin typeface="Century Gothic" panose="020B0502020202020204" pitchFamily="34" charset="0"/>
              </a:rPr>
              <a:t>ö</a:t>
            </a:r>
            <a:r>
              <a:rPr lang="en-GB" sz="5400" dirty="0" err="1">
                <a:solidFill>
                  <a:srgbClr val="002060"/>
                </a:solidFill>
                <a:latin typeface="Century Gothic" panose="020B0502020202020204" pitchFamily="34" charset="0"/>
              </a:rPr>
              <a:t>lkerung</a:t>
            </a:r>
            <a:endParaRPr lang="en-GB" sz="5400" dirty="0">
              <a:solidFill>
                <a:srgbClr val="FFCC00"/>
              </a:solidFill>
              <a:latin typeface="Century Gothic" panose="020B0502020202020204" pitchFamily="34" charset="0"/>
            </a:endParaRPr>
          </a:p>
        </p:txBody>
      </p:sp>
      <p:sp>
        <p:nvSpPr>
          <p:cNvPr id="6" name="Rectangle 5"/>
          <p:cNvSpPr/>
          <p:nvPr/>
        </p:nvSpPr>
        <p:spPr>
          <a:xfrm>
            <a:off x="308868" y="3473743"/>
            <a:ext cx="334556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v</a:t>
            </a:r>
            <a:r>
              <a:rPr lang="en-GB" sz="5400" dirty="0" err="1">
                <a:solidFill>
                  <a:srgbClr val="FFCC00"/>
                </a:solidFill>
                <a:latin typeface="Century Gothic" panose="020B0502020202020204" pitchFamily="34" charset="0"/>
              </a:rPr>
              <a:t>ö</a:t>
            </a:r>
            <a:r>
              <a:rPr lang="en-GB" sz="5400" dirty="0" err="1">
                <a:solidFill>
                  <a:srgbClr val="002060"/>
                </a:solidFill>
                <a:latin typeface="Century Gothic" panose="020B0502020202020204" pitchFamily="34" charset="0"/>
              </a:rPr>
              <a:t>llig</a:t>
            </a:r>
            <a:endParaRPr lang="en-GB" sz="5400" dirty="0">
              <a:solidFill>
                <a:srgbClr val="002060"/>
              </a:solidFill>
              <a:latin typeface="Century Gothic" panose="020B0502020202020204" pitchFamily="34" charset="0"/>
            </a:endParaRPr>
          </a:p>
        </p:txBody>
      </p:sp>
      <p:sp>
        <p:nvSpPr>
          <p:cNvPr id="7" name="Rectangle 6"/>
          <p:cNvSpPr/>
          <p:nvPr/>
        </p:nvSpPr>
        <p:spPr>
          <a:xfrm>
            <a:off x="8998055" y="3429000"/>
            <a:ext cx="2392307"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ö</a:t>
            </a:r>
            <a:r>
              <a:rPr lang="en-GB" sz="5400" dirty="0" err="1">
                <a:solidFill>
                  <a:srgbClr val="002060"/>
                </a:solidFill>
                <a:latin typeface="Century Gothic" panose="020B0502020202020204" pitchFamily="34" charset="0"/>
              </a:rPr>
              <a:t>ffnen</a:t>
            </a:r>
            <a:endParaRPr lang="en-GB" sz="5400" i="1" dirty="0">
              <a:solidFill>
                <a:srgbClr val="002060"/>
              </a:solidFill>
              <a:latin typeface="Century Gothic" panose="020B0502020202020204" pitchFamily="34" charset="0"/>
            </a:endParaRPr>
          </a:p>
        </p:txBody>
      </p:sp>
      <p:sp>
        <p:nvSpPr>
          <p:cNvPr id="8" name="Rectangle 7"/>
          <p:cNvSpPr/>
          <p:nvPr/>
        </p:nvSpPr>
        <p:spPr>
          <a:xfrm>
            <a:off x="4307180" y="4926172"/>
            <a:ext cx="3616652"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ö</a:t>
            </a:r>
            <a:r>
              <a:rPr lang="en-GB" sz="5400" dirty="0" err="1">
                <a:solidFill>
                  <a:srgbClr val="002060"/>
                </a:solidFill>
                <a:latin typeface="Century Gothic" panose="020B0502020202020204" pitchFamily="34" charset="0"/>
              </a:rPr>
              <a:t>ffentlich</a:t>
            </a:r>
            <a:endParaRPr lang="en-GB" sz="5400" dirty="0">
              <a:solidFill>
                <a:srgbClr val="002060"/>
              </a:solidFill>
              <a:latin typeface="Century Gothic" panose="020B0502020202020204" pitchFamily="34" charset="0"/>
            </a:endParaRPr>
          </a:p>
        </p:txBody>
      </p:sp>
      <p:sp>
        <p:nvSpPr>
          <p:cNvPr id="9" name="Rectangle 8"/>
          <p:cNvSpPr/>
          <p:nvPr/>
        </p:nvSpPr>
        <p:spPr>
          <a:xfrm>
            <a:off x="9248275" y="451859"/>
            <a:ext cx="1891865"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zw</a:t>
            </a:r>
            <a:r>
              <a:rPr lang="en-GB" sz="5400" dirty="0" err="1">
                <a:solidFill>
                  <a:srgbClr val="FFCC00"/>
                </a:solidFill>
                <a:latin typeface="Century Gothic" panose="020B0502020202020204" pitchFamily="34" charset="0"/>
              </a:rPr>
              <a:t>ö</a:t>
            </a:r>
            <a:r>
              <a:rPr lang="en-GB" sz="5400" dirty="0" err="1">
                <a:solidFill>
                  <a:srgbClr val="002060"/>
                </a:solidFill>
                <a:latin typeface="Century Gothic" panose="020B0502020202020204" pitchFamily="34" charset="0"/>
              </a:rPr>
              <a:t>lf</a:t>
            </a:r>
            <a:endParaRPr lang="en-GB" sz="5400" dirty="0">
              <a:solidFill>
                <a:srgbClr val="002060"/>
              </a:solidFill>
              <a:latin typeface="Century Gothic" panose="020B0502020202020204" pitchFamily="34" charset="0"/>
            </a:endParaRPr>
          </a:p>
        </p:txBody>
      </p:sp>
      <p:pic>
        <p:nvPicPr>
          <p:cNvPr id="10" name="Picture 9" descr="man suddenly having to stop"/>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02105" y="1806052"/>
            <a:ext cx="1187789" cy="1738537"/>
          </a:xfrm>
          <a:prstGeom prst="rect">
            <a:avLst/>
          </a:prstGeom>
        </p:spPr>
      </p:pic>
      <p:pic>
        <p:nvPicPr>
          <p:cNvPr id="2" name="Picture 1" descr="group of people"/>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66623" y="1922081"/>
            <a:ext cx="1401147" cy="868711"/>
          </a:xfrm>
          <a:prstGeom prst="rect">
            <a:avLst/>
          </a:prstGeom>
        </p:spPr>
      </p:pic>
      <p:pic>
        <p:nvPicPr>
          <p:cNvPr id="3" name="Picture 2" descr="open door"/>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52843" y="4437132"/>
            <a:ext cx="1600844" cy="1600844"/>
          </a:xfrm>
          <a:prstGeom prst="rect">
            <a:avLst/>
          </a:prstGeom>
        </p:spPr>
      </p:pic>
      <p:pic>
        <p:nvPicPr>
          <p:cNvPr id="11" name="Picture 10" descr="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31386" y="4649945"/>
            <a:ext cx="659409" cy="941331"/>
          </a:xfrm>
          <a:prstGeom prst="rect">
            <a:avLst/>
          </a:prstGeom>
        </p:spPr>
      </p:pic>
      <p:pic>
        <p:nvPicPr>
          <p:cNvPr id="12" name="Picture 11" descr="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334415" y="4649946"/>
            <a:ext cx="647234" cy="924620"/>
          </a:xfrm>
          <a:prstGeom prst="rect">
            <a:avLst/>
          </a:prstGeom>
        </p:spPr>
      </p:pic>
      <p:pic>
        <p:nvPicPr>
          <p:cNvPr id="13" name="Picture 12" descr="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25269" y="4649946"/>
            <a:ext cx="647234" cy="924620"/>
          </a:xfrm>
          <a:prstGeom prst="rect">
            <a:avLst/>
          </a:prstGeom>
        </p:spPr>
      </p:pic>
      <p:sp>
        <p:nvSpPr>
          <p:cNvPr id="14" name="TextBox 13" descr="100 percent"/>
          <p:cNvSpPr txBox="1"/>
          <p:nvPr/>
        </p:nvSpPr>
        <p:spPr>
          <a:xfrm>
            <a:off x="2624065" y="4437132"/>
            <a:ext cx="2408331" cy="1323439"/>
          </a:xfrm>
          <a:prstGeom prst="rect">
            <a:avLst/>
          </a:prstGeom>
          <a:noFill/>
        </p:spPr>
        <p:txBody>
          <a:bodyPr wrap="square" rtlCol="0">
            <a:spAutoFit/>
          </a:bodyPr>
          <a:lstStyle/>
          <a:p>
            <a:r>
              <a:rPr lang="en-GB" sz="8000" b="1" dirty="0">
                <a:solidFill>
                  <a:srgbClr val="FF0000"/>
                </a:solidFill>
                <a:latin typeface="Century Gothic" panose="020B0502020202020204" pitchFamily="34" charset="0"/>
              </a:rPr>
              <a:t>%</a:t>
            </a:r>
          </a:p>
        </p:txBody>
      </p:sp>
      <p:sp>
        <p:nvSpPr>
          <p:cNvPr id="15" name="Rectangle 14" descr="the number 12"/>
          <p:cNvSpPr/>
          <p:nvPr/>
        </p:nvSpPr>
        <p:spPr>
          <a:xfrm>
            <a:off x="9218272" y="1375189"/>
            <a:ext cx="1804076" cy="1446550"/>
          </a:xfrm>
          <a:prstGeom prst="rect">
            <a:avLst/>
          </a:prstGeom>
          <a:noFill/>
        </p:spPr>
        <p:txBody>
          <a:bodyPr wrap="square" lIns="91440" tIns="45720" rIns="91440" bIns="45720">
            <a:spAutoFit/>
          </a:bodyPr>
          <a:lstStyle/>
          <a:p>
            <a:pPr algn="ctr"/>
            <a:r>
              <a:rPr lang="en-US" sz="8800" b="1" dirty="0">
                <a:ln w="22225">
                  <a:solidFill>
                    <a:srgbClr val="ED7D31"/>
                  </a:solidFill>
                  <a:prstDash val="solid"/>
                </a:ln>
                <a:solidFill>
                  <a:srgbClr val="ED7D31">
                    <a:lumMod val="40000"/>
                    <a:lumOff val="60000"/>
                  </a:srgbClr>
                </a:solidFill>
                <a:latin typeface="Century Gothic" panose="020B0502020202020204" pitchFamily="34" charset="0"/>
              </a:rPr>
              <a:t>12</a:t>
            </a:r>
          </a:p>
        </p:txBody>
      </p:sp>
      <p:sp>
        <p:nvSpPr>
          <p:cNvPr id="17" name="TextBox 16"/>
          <p:cNvSpPr txBox="1"/>
          <p:nvPr/>
        </p:nvSpPr>
        <p:spPr>
          <a:xfrm>
            <a:off x="4720367" y="5604535"/>
            <a:ext cx="2567237" cy="369277"/>
          </a:xfrm>
          <a:prstGeom prst="rect">
            <a:avLst/>
          </a:prstGeom>
          <a:noFill/>
        </p:spPr>
        <p:txBody>
          <a:bodyPr wrap="square" rtlCol="0">
            <a:spAutoFit/>
          </a:bodyPr>
          <a:lstStyle/>
          <a:p>
            <a:pPr algn="ctr"/>
            <a:r>
              <a:rPr lang="en-GB" dirty="0">
                <a:solidFill>
                  <a:srgbClr val="002060"/>
                </a:solidFill>
                <a:latin typeface="Century Gothic" panose="020B0502020202020204" pitchFamily="34" charset="0"/>
              </a:rPr>
              <a:t>[public]</a:t>
            </a:r>
          </a:p>
        </p:txBody>
      </p:sp>
    </p:spTree>
    <p:extLst>
      <p:ext uri="{BB962C8B-B14F-4D97-AF65-F5344CB8AC3E}">
        <p14:creationId xmlns:p14="http://schemas.microsoft.com/office/powerpoint/2010/main" val="4096682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3" name="ö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plötzlich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bevoelkerung.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par>
                                <p:cTn id="26" presetID="10"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subTnLst>
                                    <p:audio>
                                      <p:cMediaNode>
                                        <p:cTn display="0" masterRel="sameClick">
                                          <p:stCondLst>
                                            <p:cond evt="begin" delay="0">
                                              <p:tn val="26"/>
                                            </p:cond>
                                          </p:stCondLst>
                                          <p:endCondLst>
                                            <p:cond evt="onStopAudio" delay="0">
                                              <p:tgtEl>
                                                <p:sldTgt/>
                                              </p:tgtEl>
                                            </p:cond>
                                          </p:endCondLst>
                                        </p:cTn>
                                        <p:tgtEl>
                                          <p:sndTgt r:embed="rId5" name="bevoelkerung.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subTnLst>
                                    <p:audio>
                                      <p:cMediaNode>
                                        <p:cTn display="0" masterRel="sameClick">
                                          <p:stCondLst>
                                            <p:cond evt="begin" delay="0">
                                              <p:tn val="31"/>
                                            </p:cond>
                                          </p:stCondLst>
                                          <p:endCondLst>
                                            <p:cond evt="onStopAudio" delay="0">
                                              <p:tgtEl>
                                                <p:sldTgt/>
                                              </p:tgtEl>
                                            </p:cond>
                                          </p:endCondLst>
                                        </p:cTn>
                                        <p:tgtEl>
                                          <p:sndTgt r:embed="rId6" name="zwölf.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subTnLst>
                                    <p:audio>
                                      <p:cMediaNode>
                                        <p:cTn display="0" masterRel="sameClick">
                                          <p:stCondLst>
                                            <p:cond evt="begin" delay="0">
                                              <p:tn val="36"/>
                                            </p:cond>
                                          </p:stCondLst>
                                          <p:endCondLst>
                                            <p:cond evt="onStopAudio" delay="0">
                                              <p:tgtEl>
                                                <p:sldTgt/>
                                              </p:tgtEl>
                                            </p:cond>
                                          </p:endCondLst>
                                        </p:cTn>
                                        <p:tgtEl>
                                          <p:sndTgt r:embed="rId6" name="zwölf.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subTnLst>
                                    <p:audio>
                                      <p:cMediaNode>
                                        <p:cTn display="0" masterRel="sameClick">
                                          <p:stCondLst>
                                            <p:cond evt="begin" delay="0">
                                              <p:tn val="41"/>
                                            </p:cond>
                                          </p:stCondLst>
                                          <p:endCondLst>
                                            <p:cond evt="onStopAudio" delay="0">
                                              <p:tgtEl>
                                                <p:sldTgt/>
                                              </p:tgtEl>
                                            </p:cond>
                                          </p:endCondLst>
                                        </p:cTn>
                                        <p:tgtEl>
                                          <p:sndTgt r:embed="rId7" name="völlig new.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500"/>
                                        <p:tgtEl>
                                          <p:spTgt spid="11"/>
                                        </p:tgtEl>
                                      </p:cBhvr>
                                    </p:animEffect>
                                  </p:childTnLst>
                                </p:cTn>
                              </p:par>
                              <p:par>
                                <p:cTn id="49" presetID="10" presetClass="entr" presetSubtype="0"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childTnLst>
                                  <p:subTnLst>
                                    <p:audio>
                                      <p:cMediaNode>
                                        <p:cTn display="0" masterRel="sameClick">
                                          <p:stCondLst>
                                            <p:cond evt="begin" delay="0">
                                              <p:tn val="49"/>
                                            </p:cond>
                                          </p:stCondLst>
                                          <p:endCondLst>
                                            <p:cond evt="onStopAudio" delay="0">
                                              <p:tgtEl>
                                                <p:sldTgt/>
                                              </p:tgtEl>
                                            </p:cond>
                                          </p:endCondLst>
                                        </p:cTn>
                                        <p:tgtEl>
                                          <p:sndTgt r:embed="rId7" name="völlig new.wav"/>
                                        </p:tgtEl>
                                      </p:cMediaNode>
                                    </p:audio>
                                  </p:subTnLst>
                                </p:cTn>
                              </p:par>
                              <p:par>
                                <p:cTn id="52" presetID="10" presetClass="entr" presetSubtype="0" fill="hold"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500"/>
                                        <p:tgtEl>
                                          <p:spTgt spid="1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fade">
                                      <p:cBhvr>
                                        <p:cTn id="62" dur="500"/>
                                        <p:tgtEl>
                                          <p:spTgt spid="8"/>
                                        </p:tgtEl>
                                      </p:cBhvr>
                                    </p:animEffect>
                                  </p:childTnLst>
                                  <p:subTnLst>
                                    <p:audio>
                                      <p:cMediaNode>
                                        <p:cTn display="0" masterRel="sameClick">
                                          <p:stCondLst>
                                            <p:cond evt="begin" delay="0">
                                              <p:tn val="60"/>
                                            </p:cond>
                                          </p:stCondLst>
                                          <p:endCondLst>
                                            <p:cond evt="onStopAudio" delay="0">
                                              <p:tgtEl>
                                                <p:sldTgt/>
                                              </p:tgtEl>
                                            </p:cond>
                                          </p:endCondLst>
                                        </p:cTn>
                                        <p:tgtEl>
                                          <p:sndTgt r:embed="rId8" name="öffentlich new.wav"/>
                                        </p:tgtEl>
                                      </p:cMediaNode>
                                    </p:audio>
                                  </p:sub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subTnLst>
                                    <p:audio>
                                      <p:cMediaNode>
                                        <p:cTn display="0" masterRel="sameClick">
                                          <p:stCondLst>
                                            <p:cond evt="begin" delay="0">
                                              <p:tn val="65"/>
                                            </p:cond>
                                          </p:stCondLst>
                                          <p:endCondLst>
                                            <p:cond evt="onStopAudio" delay="0">
                                              <p:tgtEl>
                                                <p:sldTgt/>
                                              </p:tgtEl>
                                            </p:cond>
                                          </p:endCondLst>
                                        </p:cTn>
                                        <p:tgtEl>
                                          <p:sndTgt r:embed="rId8" name="öffentlich new.wav"/>
                                        </p:tgtEl>
                                      </p:cMediaNode>
                                    </p:audio>
                                  </p:sub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fade">
                                      <p:cBhvr>
                                        <p:cTn id="72" dur="500"/>
                                        <p:tgtEl>
                                          <p:spTgt spid="7"/>
                                        </p:tgtEl>
                                      </p:cBhvr>
                                    </p:animEffect>
                                  </p:childTnLst>
                                  <p:subTnLst>
                                    <p:audio>
                                      <p:cMediaNode>
                                        <p:cTn display="0" masterRel="sameClick">
                                          <p:stCondLst>
                                            <p:cond evt="begin" delay="0">
                                              <p:tn val="70"/>
                                            </p:cond>
                                          </p:stCondLst>
                                          <p:endCondLst>
                                            <p:cond evt="onStopAudio" delay="0">
                                              <p:tgtEl>
                                                <p:sldTgt/>
                                              </p:tgtEl>
                                            </p:cond>
                                          </p:endCondLst>
                                        </p:cTn>
                                        <p:tgtEl>
                                          <p:sndTgt r:embed="rId9" name="öffnen new.wav"/>
                                        </p:tgtEl>
                                      </p:cMediaNode>
                                    </p:audio>
                                  </p:sub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3"/>
                                        </p:tgtEl>
                                        <p:attrNameLst>
                                          <p:attrName>style.visibility</p:attrName>
                                        </p:attrNameLst>
                                      </p:cBhvr>
                                      <p:to>
                                        <p:strVal val="visible"/>
                                      </p:to>
                                    </p:set>
                                    <p:animEffect transition="in" filter="fade">
                                      <p:cBhvr>
                                        <p:cTn id="77" dur="500"/>
                                        <p:tgtEl>
                                          <p:spTgt spid="3"/>
                                        </p:tgtEl>
                                      </p:cBhvr>
                                    </p:animEffect>
                                  </p:childTnLst>
                                  <p:subTnLst>
                                    <p:audio>
                                      <p:cMediaNode>
                                        <p:cTn display="0" masterRel="sameClick">
                                          <p:stCondLst>
                                            <p:cond evt="begin" delay="0">
                                              <p:tn val="75"/>
                                            </p:cond>
                                          </p:stCondLst>
                                          <p:endCondLst>
                                            <p:cond evt="onStopAudio" delay="0">
                                              <p:tgtEl>
                                                <p:sldTgt/>
                                              </p:tgtEl>
                                            </p:cond>
                                          </p:endCondLst>
                                        </p:cTn>
                                        <p:tgtEl>
                                          <p:sndTgt r:embed="rId9" name="öffne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4" grpId="0" animBg="1"/>
      <p:bldP spid="5" grpId="0"/>
      <p:bldP spid="6" grpId="0"/>
      <p:bldP spid="7" grpId="0"/>
      <p:bldP spid="8" grpId="0"/>
      <p:bldP spid="9" grpId="0"/>
      <p:bldP spid="14" grpId="0"/>
      <p:bldP spid="15"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1AD37-380A-C748-8BB0-2D469D394499}"/>
              </a:ext>
            </a:extLst>
          </p:cNvPr>
          <p:cNvSpPr>
            <a:spLocks noGrp="1"/>
          </p:cNvSpPr>
          <p:nvPr>
            <p:ph type="title"/>
          </p:nvPr>
        </p:nvSpPr>
        <p:spPr>
          <a:xfrm>
            <a:off x="5171027" y="197052"/>
            <a:ext cx="1888958" cy="1362977"/>
          </a:xfrm>
        </p:spPr>
        <p:txBody>
          <a:bodyPr>
            <a:noAutofit/>
          </a:bodyPr>
          <a:lstStyle/>
          <a:p>
            <a:pPr algn="ctr"/>
            <a:r>
              <a:rPr lang="en-GB" sz="9600" b="1" dirty="0" err="1">
                <a:solidFill>
                  <a:srgbClr val="002060"/>
                </a:solidFill>
              </a:rPr>
              <a:t>ö</a:t>
            </a:r>
            <a:endParaRPr lang="en-US" sz="9600" dirty="0"/>
          </a:p>
        </p:txBody>
      </p:sp>
      <p:sp>
        <p:nvSpPr>
          <p:cNvPr id="4" name="Rounded Rectangle 3"/>
          <p:cNvSpPr/>
          <p:nvPr/>
        </p:nvSpPr>
        <p:spPr>
          <a:xfrm>
            <a:off x="3978081" y="1717609"/>
            <a:ext cx="4235836" cy="2932336"/>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002060"/>
                </a:solidFill>
                <a:latin typeface="Century Gothic" panose="020B0502020202020204" pitchFamily="34" charset="0"/>
              </a:rPr>
              <a:t>pl</a:t>
            </a:r>
            <a:r>
              <a:rPr lang="en-GB" sz="6600" dirty="0" err="1">
                <a:solidFill>
                  <a:srgbClr val="FFCC00"/>
                </a:solidFill>
                <a:latin typeface="Century Gothic" panose="020B0502020202020204" pitchFamily="34" charset="0"/>
              </a:rPr>
              <a:t>ö</a:t>
            </a:r>
            <a:r>
              <a:rPr lang="en-GB" sz="6600" dirty="0" err="1">
                <a:solidFill>
                  <a:srgbClr val="002060"/>
                </a:solidFill>
                <a:latin typeface="Century Gothic" panose="020B0502020202020204" pitchFamily="34" charset="0"/>
              </a:rPr>
              <a:t>tzlich</a:t>
            </a:r>
            <a:endParaRPr lang="en-GB" sz="6600" dirty="0">
              <a:solidFill>
                <a:srgbClr val="002060"/>
              </a:solidFill>
              <a:latin typeface="Century Gothic" panose="020B0502020202020204" pitchFamily="34" charset="0"/>
            </a:endParaRPr>
          </a:p>
        </p:txBody>
      </p:sp>
      <p:sp>
        <p:nvSpPr>
          <p:cNvPr id="5" name="Rectangle 4"/>
          <p:cNvSpPr/>
          <p:nvPr/>
        </p:nvSpPr>
        <p:spPr>
          <a:xfrm>
            <a:off x="194381" y="383010"/>
            <a:ext cx="4323620"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Bev</a:t>
            </a:r>
            <a:r>
              <a:rPr lang="en-GB" sz="5400" dirty="0" err="1">
                <a:solidFill>
                  <a:srgbClr val="FFCC00"/>
                </a:solidFill>
                <a:latin typeface="Century Gothic" panose="020B0502020202020204" pitchFamily="34" charset="0"/>
              </a:rPr>
              <a:t>ö</a:t>
            </a:r>
            <a:r>
              <a:rPr lang="en-GB" sz="5400" dirty="0" err="1">
                <a:solidFill>
                  <a:srgbClr val="002060"/>
                </a:solidFill>
                <a:latin typeface="Century Gothic" panose="020B0502020202020204" pitchFamily="34" charset="0"/>
              </a:rPr>
              <a:t>lkerung</a:t>
            </a:r>
            <a:endParaRPr lang="en-GB" sz="5400" dirty="0">
              <a:solidFill>
                <a:srgbClr val="FFCC00"/>
              </a:solidFill>
              <a:latin typeface="Century Gothic" panose="020B0502020202020204" pitchFamily="34" charset="0"/>
            </a:endParaRPr>
          </a:p>
        </p:txBody>
      </p:sp>
      <p:sp>
        <p:nvSpPr>
          <p:cNvPr id="6" name="Rectangle 5"/>
          <p:cNvSpPr/>
          <p:nvPr/>
        </p:nvSpPr>
        <p:spPr>
          <a:xfrm>
            <a:off x="308868" y="3473743"/>
            <a:ext cx="334556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v</a:t>
            </a:r>
            <a:r>
              <a:rPr lang="en-GB" sz="5400" dirty="0" err="1">
                <a:solidFill>
                  <a:srgbClr val="FFCC00"/>
                </a:solidFill>
                <a:latin typeface="Century Gothic" panose="020B0502020202020204" pitchFamily="34" charset="0"/>
              </a:rPr>
              <a:t>ö</a:t>
            </a:r>
            <a:r>
              <a:rPr lang="en-GB" sz="5400" dirty="0" err="1">
                <a:solidFill>
                  <a:srgbClr val="002060"/>
                </a:solidFill>
                <a:latin typeface="Century Gothic" panose="020B0502020202020204" pitchFamily="34" charset="0"/>
              </a:rPr>
              <a:t>llig</a:t>
            </a:r>
            <a:endParaRPr lang="en-GB" sz="5400" dirty="0">
              <a:solidFill>
                <a:srgbClr val="002060"/>
              </a:solidFill>
              <a:latin typeface="Century Gothic" panose="020B0502020202020204" pitchFamily="34" charset="0"/>
            </a:endParaRPr>
          </a:p>
        </p:txBody>
      </p:sp>
      <p:sp>
        <p:nvSpPr>
          <p:cNvPr id="7" name="Rectangle 6"/>
          <p:cNvSpPr/>
          <p:nvPr/>
        </p:nvSpPr>
        <p:spPr>
          <a:xfrm>
            <a:off x="8998055" y="3429000"/>
            <a:ext cx="2392307"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ö</a:t>
            </a:r>
            <a:r>
              <a:rPr lang="en-GB" sz="5400" dirty="0" err="1">
                <a:solidFill>
                  <a:srgbClr val="002060"/>
                </a:solidFill>
                <a:latin typeface="Century Gothic" panose="020B0502020202020204" pitchFamily="34" charset="0"/>
              </a:rPr>
              <a:t>ffnen</a:t>
            </a:r>
            <a:endParaRPr lang="en-GB" sz="5400" i="1" dirty="0">
              <a:solidFill>
                <a:srgbClr val="002060"/>
              </a:solidFill>
              <a:latin typeface="Century Gothic" panose="020B0502020202020204" pitchFamily="34" charset="0"/>
            </a:endParaRPr>
          </a:p>
        </p:txBody>
      </p:sp>
      <p:sp>
        <p:nvSpPr>
          <p:cNvPr id="8" name="Rectangle 7"/>
          <p:cNvSpPr/>
          <p:nvPr/>
        </p:nvSpPr>
        <p:spPr>
          <a:xfrm>
            <a:off x="4307180" y="4926172"/>
            <a:ext cx="3616652"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ö</a:t>
            </a:r>
            <a:r>
              <a:rPr lang="en-GB" sz="5400" dirty="0" err="1">
                <a:solidFill>
                  <a:srgbClr val="002060"/>
                </a:solidFill>
                <a:latin typeface="Century Gothic" panose="020B0502020202020204" pitchFamily="34" charset="0"/>
              </a:rPr>
              <a:t>ffentlich</a:t>
            </a:r>
            <a:endParaRPr lang="en-GB" sz="5400" dirty="0">
              <a:solidFill>
                <a:srgbClr val="002060"/>
              </a:solidFill>
              <a:latin typeface="Century Gothic" panose="020B0502020202020204" pitchFamily="34" charset="0"/>
            </a:endParaRPr>
          </a:p>
        </p:txBody>
      </p:sp>
      <p:sp>
        <p:nvSpPr>
          <p:cNvPr id="9" name="Rectangle 8"/>
          <p:cNvSpPr/>
          <p:nvPr/>
        </p:nvSpPr>
        <p:spPr>
          <a:xfrm>
            <a:off x="9248275" y="451859"/>
            <a:ext cx="1891865"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zw</a:t>
            </a:r>
            <a:r>
              <a:rPr lang="en-GB" sz="5400" dirty="0" err="1">
                <a:solidFill>
                  <a:srgbClr val="FFCC00"/>
                </a:solidFill>
                <a:latin typeface="Century Gothic" panose="020B0502020202020204" pitchFamily="34" charset="0"/>
              </a:rPr>
              <a:t>ö</a:t>
            </a:r>
            <a:r>
              <a:rPr lang="en-GB" sz="5400" dirty="0" err="1">
                <a:solidFill>
                  <a:srgbClr val="002060"/>
                </a:solidFill>
                <a:latin typeface="Century Gothic" panose="020B0502020202020204" pitchFamily="34" charset="0"/>
              </a:rPr>
              <a:t>lf</a:t>
            </a:r>
            <a:endParaRPr lang="en-GB" sz="5400" dirty="0">
              <a:solidFill>
                <a:srgbClr val="002060"/>
              </a:solidFill>
              <a:latin typeface="Century Gothic" panose="020B0502020202020204" pitchFamily="34" charset="0"/>
            </a:endParaRPr>
          </a:p>
        </p:txBody>
      </p:sp>
      <p:pic>
        <p:nvPicPr>
          <p:cNvPr id="10" name="Picture 9" descr="man suddenly having to stop"/>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02105" y="1806052"/>
            <a:ext cx="1187789" cy="1738537"/>
          </a:xfrm>
          <a:prstGeom prst="rect">
            <a:avLst/>
          </a:prstGeom>
        </p:spPr>
      </p:pic>
    </p:spTree>
    <p:extLst>
      <p:ext uri="{BB962C8B-B14F-4D97-AF65-F5344CB8AC3E}">
        <p14:creationId xmlns:p14="http://schemas.microsoft.com/office/powerpoint/2010/main" val="3980033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ö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plötzlich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bevoelkerung.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6" name="zwölf.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subTnLst>
                                    <p:audio>
                                      <p:cMediaNode>
                                        <p:cTn display="0" masterRel="sameClick">
                                          <p:stCondLst>
                                            <p:cond evt="begin" delay="0">
                                              <p:tn val="28"/>
                                            </p:cond>
                                          </p:stCondLst>
                                          <p:endCondLst>
                                            <p:cond evt="onStopAudio" delay="0">
                                              <p:tgtEl>
                                                <p:sldTgt/>
                                              </p:tgtEl>
                                            </p:cond>
                                          </p:endCondLst>
                                        </p:cTn>
                                        <p:tgtEl>
                                          <p:sndTgt r:embed="rId7" name="völlig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subTnLst>
                                    <p:audio>
                                      <p:cMediaNode>
                                        <p:cTn display="0" masterRel="sameClick">
                                          <p:stCondLst>
                                            <p:cond evt="begin" delay="0">
                                              <p:tn val="33"/>
                                            </p:cond>
                                          </p:stCondLst>
                                          <p:endCondLst>
                                            <p:cond evt="onStopAudio" delay="0">
                                              <p:tgtEl>
                                                <p:sldTgt/>
                                              </p:tgtEl>
                                            </p:cond>
                                          </p:endCondLst>
                                        </p:cTn>
                                        <p:tgtEl>
                                          <p:sndTgt r:embed="rId8" name="öffentlich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subTnLst>
                                    <p:audio>
                                      <p:cMediaNode>
                                        <p:cTn display="0" masterRel="sameClick">
                                          <p:stCondLst>
                                            <p:cond evt="begin" delay="0">
                                              <p:tn val="38"/>
                                            </p:cond>
                                          </p:stCondLst>
                                          <p:endCondLst>
                                            <p:cond evt="onStopAudio" delay="0">
                                              <p:tgtEl>
                                                <p:sldTgt/>
                                              </p:tgtEl>
                                            </p:cond>
                                          </p:endCondLst>
                                        </p:cTn>
                                        <p:tgtEl>
                                          <p:sndTgt r:embed="rId9" name="öffne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60728-90D5-094A-87FC-AF8EADFC0641}"/>
              </a:ext>
            </a:extLst>
          </p:cNvPr>
          <p:cNvSpPr>
            <a:spLocks noGrp="1"/>
          </p:cNvSpPr>
          <p:nvPr>
            <p:ph type="title"/>
          </p:nvPr>
        </p:nvSpPr>
        <p:spPr>
          <a:xfrm>
            <a:off x="5195090" y="81405"/>
            <a:ext cx="1840832" cy="1594272"/>
          </a:xfrm>
        </p:spPr>
        <p:txBody>
          <a:bodyPr>
            <a:noAutofit/>
          </a:bodyPr>
          <a:lstStyle/>
          <a:p>
            <a:pPr algn="ctr"/>
            <a:r>
              <a:rPr lang="en-GB" sz="9600" b="1" dirty="0" err="1">
                <a:solidFill>
                  <a:srgbClr val="002060"/>
                </a:solidFill>
              </a:rPr>
              <a:t>ö</a:t>
            </a:r>
            <a:endParaRPr lang="en-US" sz="9600" dirty="0"/>
          </a:p>
        </p:txBody>
      </p:sp>
      <p:sp>
        <p:nvSpPr>
          <p:cNvPr id="4" name="Rounded Rectangle 3"/>
          <p:cNvSpPr/>
          <p:nvPr/>
        </p:nvSpPr>
        <p:spPr>
          <a:xfrm>
            <a:off x="3978081" y="1717609"/>
            <a:ext cx="4235836" cy="2932336"/>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002060"/>
                </a:solidFill>
                <a:latin typeface="Century Gothic" panose="020B0502020202020204" pitchFamily="34" charset="0"/>
              </a:rPr>
              <a:t>pl</a:t>
            </a:r>
            <a:r>
              <a:rPr lang="en-GB" sz="6600" dirty="0" err="1">
                <a:solidFill>
                  <a:srgbClr val="FFCC00"/>
                </a:solidFill>
                <a:latin typeface="Century Gothic" panose="020B0502020202020204" pitchFamily="34" charset="0"/>
              </a:rPr>
              <a:t>ö</a:t>
            </a:r>
            <a:r>
              <a:rPr lang="en-GB" sz="6600" dirty="0" err="1">
                <a:solidFill>
                  <a:srgbClr val="002060"/>
                </a:solidFill>
                <a:latin typeface="Century Gothic" panose="020B0502020202020204" pitchFamily="34" charset="0"/>
              </a:rPr>
              <a:t>tzlich</a:t>
            </a:r>
            <a:endParaRPr lang="en-GB" sz="6600" dirty="0">
              <a:solidFill>
                <a:srgbClr val="002060"/>
              </a:solidFill>
              <a:latin typeface="Century Gothic" panose="020B0502020202020204" pitchFamily="34" charset="0"/>
            </a:endParaRPr>
          </a:p>
        </p:txBody>
      </p:sp>
      <p:sp>
        <p:nvSpPr>
          <p:cNvPr id="5" name="Rectangle 4"/>
          <p:cNvSpPr/>
          <p:nvPr/>
        </p:nvSpPr>
        <p:spPr>
          <a:xfrm>
            <a:off x="194381" y="383010"/>
            <a:ext cx="4323620"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Bev</a:t>
            </a:r>
            <a:r>
              <a:rPr lang="en-GB" sz="5400" dirty="0" err="1">
                <a:solidFill>
                  <a:srgbClr val="FFCC00"/>
                </a:solidFill>
                <a:latin typeface="Century Gothic" panose="020B0502020202020204" pitchFamily="34" charset="0"/>
              </a:rPr>
              <a:t>ö</a:t>
            </a:r>
            <a:r>
              <a:rPr lang="en-GB" sz="5400" dirty="0" err="1">
                <a:solidFill>
                  <a:srgbClr val="002060"/>
                </a:solidFill>
                <a:latin typeface="Century Gothic" panose="020B0502020202020204" pitchFamily="34" charset="0"/>
              </a:rPr>
              <a:t>lkerung</a:t>
            </a:r>
            <a:endParaRPr lang="en-GB" sz="5400" dirty="0">
              <a:solidFill>
                <a:srgbClr val="FFCC00"/>
              </a:solidFill>
              <a:latin typeface="Century Gothic" panose="020B0502020202020204" pitchFamily="34" charset="0"/>
            </a:endParaRPr>
          </a:p>
        </p:txBody>
      </p:sp>
      <p:sp>
        <p:nvSpPr>
          <p:cNvPr id="6" name="Rectangle 5"/>
          <p:cNvSpPr/>
          <p:nvPr/>
        </p:nvSpPr>
        <p:spPr>
          <a:xfrm>
            <a:off x="308868" y="3473743"/>
            <a:ext cx="334556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v</a:t>
            </a:r>
            <a:r>
              <a:rPr lang="en-GB" sz="5400" dirty="0" err="1">
                <a:solidFill>
                  <a:srgbClr val="FFCC00"/>
                </a:solidFill>
                <a:latin typeface="Century Gothic" panose="020B0502020202020204" pitchFamily="34" charset="0"/>
              </a:rPr>
              <a:t>ö</a:t>
            </a:r>
            <a:r>
              <a:rPr lang="en-GB" sz="5400" dirty="0" err="1">
                <a:solidFill>
                  <a:srgbClr val="002060"/>
                </a:solidFill>
                <a:latin typeface="Century Gothic" panose="020B0502020202020204" pitchFamily="34" charset="0"/>
              </a:rPr>
              <a:t>llig</a:t>
            </a:r>
            <a:endParaRPr lang="en-GB" sz="5400" dirty="0">
              <a:solidFill>
                <a:srgbClr val="002060"/>
              </a:solidFill>
              <a:latin typeface="Century Gothic" panose="020B0502020202020204" pitchFamily="34" charset="0"/>
            </a:endParaRPr>
          </a:p>
        </p:txBody>
      </p:sp>
      <p:sp>
        <p:nvSpPr>
          <p:cNvPr id="7" name="Rectangle 6"/>
          <p:cNvSpPr/>
          <p:nvPr/>
        </p:nvSpPr>
        <p:spPr>
          <a:xfrm>
            <a:off x="8998055" y="3429000"/>
            <a:ext cx="2392307"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ö</a:t>
            </a:r>
            <a:r>
              <a:rPr lang="en-GB" sz="5400" dirty="0" err="1">
                <a:solidFill>
                  <a:srgbClr val="002060"/>
                </a:solidFill>
                <a:latin typeface="Century Gothic" panose="020B0502020202020204" pitchFamily="34" charset="0"/>
              </a:rPr>
              <a:t>ffnen</a:t>
            </a:r>
            <a:endParaRPr lang="en-GB" sz="5400" i="1" dirty="0">
              <a:solidFill>
                <a:srgbClr val="002060"/>
              </a:solidFill>
              <a:latin typeface="Century Gothic" panose="020B0502020202020204" pitchFamily="34" charset="0"/>
            </a:endParaRPr>
          </a:p>
        </p:txBody>
      </p:sp>
      <p:sp>
        <p:nvSpPr>
          <p:cNvPr id="8" name="Rectangle 7"/>
          <p:cNvSpPr/>
          <p:nvPr/>
        </p:nvSpPr>
        <p:spPr>
          <a:xfrm>
            <a:off x="4307180" y="4926172"/>
            <a:ext cx="3616652"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ö</a:t>
            </a:r>
            <a:r>
              <a:rPr lang="en-GB" sz="5400" dirty="0" err="1">
                <a:solidFill>
                  <a:srgbClr val="002060"/>
                </a:solidFill>
                <a:latin typeface="Century Gothic" panose="020B0502020202020204" pitchFamily="34" charset="0"/>
              </a:rPr>
              <a:t>ffentlich</a:t>
            </a:r>
            <a:endParaRPr lang="en-GB" sz="5400" dirty="0">
              <a:solidFill>
                <a:srgbClr val="002060"/>
              </a:solidFill>
              <a:latin typeface="Century Gothic" panose="020B0502020202020204" pitchFamily="34" charset="0"/>
            </a:endParaRPr>
          </a:p>
        </p:txBody>
      </p:sp>
      <p:sp>
        <p:nvSpPr>
          <p:cNvPr id="9" name="Rectangle 8"/>
          <p:cNvSpPr/>
          <p:nvPr/>
        </p:nvSpPr>
        <p:spPr>
          <a:xfrm>
            <a:off x="9248275" y="451859"/>
            <a:ext cx="1891865"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zw</a:t>
            </a:r>
            <a:r>
              <a:rPr lang="en-GB" sz="5400" dirty="0" err="1">
                <a:solidFill>
                  <a:srgbClr val="FFCC00"/>
                </a:solidFill>
                <a:latin typeface="Century Gothic" panose="020B0502020202020204" pitchFamily="34" charset="0"/>
              </a:rPr>
              <a:t>ö</a:t>
            </a:r>
            <a:r>
              <a:rPr lang="en-GB" sz="5400" dirty="0" err="1">
                <a:solidFill>
                  <a:srgbClr val="002060"/>
                </a:solidFill>
                <a:latin typeface="Century Gothic" panose="020B0502020202020204" pitchFamily="34" charset="0"/>
              </a:rPr>
              <a:t>lf</a:t>
            </a:r>
            <a:endParaRPr lang="en-GB" sz="5400" dirty="0">
              <a:solidFill>
                <a:srgbClr val="002060"/>
              </a:solidFill>
              <a:latin typeface="Century Gothic" panose="020B0502020202020204" pitchFamily="34" charset="0"/>
            </a:endParaRPr>
          </a:p>
        </p:txBody>
      </p:sp>
      <p:pic>
        <p:nvPicPr>
          <p:cNvPr id="10" name="Picture 9" descr="man suddenly having to stop"/>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02105" y="1806052"/>
            <a:ext cx="1187789" cy="1738537"/>
          </a:xfrm>
          <a:prstGeom prst="rect">
            <a:avLst/>
          </a:prstGeom>
        </p:spPr>
      </p:pic>
    </p:spTree>
    <p:extLst>
      <p:ext uri="{BB962C8B-B14F-4D97-AF65-F5344CB8AC3E}">
        <p14:creationId xmlns:p14="http://schemas.microsoft.com/office/powerpoint/2010/main" val="280159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2"/>
          <p:cNvPicPr preferRelativeResize="0"/>
          <p:nvPr/>
        </p:nvPicPr>
        <p:blipFill rotWithShape="1">
          <a:blip r:embed="rId3">
            <a:alphaModFix/>
          </a:blip>
          <a:srcRect/>
          <a:stretch/>
        </p:blipFill>
        <p:spPr>
          <a:xfrm>
            <a:off x="0" y="294041"/>
            <a:ext cx="4463512" cy="869950"/>
          </a:xfrm>
          <a:prstGeom prst="rect">
            <a:avLst/>
          </a:prstGeom>
          <a:noFill/>
          <a:ln>
            <a:noFill/>
          </a:ln>
        </p:spPr>
      </p:pic>
      <p:sp>
        <p:nvSpPr>
          <p:cNvPr id="149" name="Google Shape;149;p2"/>
          <p:cNvSpPr txBox="1">
            <a:spLocks noGrp="1"/>
          </p:cNvSpPr>
          <p:nvPr>
            <p:ph type="title"/>
          </p:nvPr>
        </p:nvSpPr>
        <p:spPr>
          <a:xfrm>
            <a:off x="54592" y="294041"/>
            <a:ext cx="6003235" cy="707849"/>
          </a:xfrm>
          <a:prstGeom prst="rect">
            <a:avLst/>
          </a:prstGeom>
          <a:noFill/>
          <a:ln>
            <a:noFill/>
          </a:ln>
        </p:spPr>
        <p:txBody>
          <a:bodyPr spcFirstLastPara="1" wrap="square" lIns="91425" tIns="45700" rIns="91425" bIns="45700" anchor="ctr" anchorCtr="0">
            <a:normAutofit/>
          </a:bodyPr>
          <a:lstStyle/>
          <a:p>
            <a:pPr lvl="0">
              <a:spcBef>
                <a:spcPts val="0"/>
              </a:spcBef>
              <a:buClr>
                <a:schemeClr val="lt1"/>
              </a:buClr>
              <a:buSzPts val="3600"/>
            </a:pPr>
            <a:r>
              <a:rPr lang="en-GB" sz="3600" b="1" dirty="0">
                <a:solidFill>
                  <a:schemeClr val="lt1"/>
                </a:solidFill>
              </a:rPr>
              <a:t>Lang </a:t>
            </a:r>
            <a:r>
              <a:rPr lang="en-GB" sz="3600" b="1" dirty="0" err="1">
                <a:solidFill>
                  <a:schemeClr val="lt1"/>
                </a:solidFill>
              </a:rPr>
              <a:t>oder</a:t>
            </a:r>
            <a:r>
              <a:rPr lang="en-GB" sz="3600" b="1" dirty="0">
                <a:solidFill>
                  <a:schemeClr val="lt1"/>
                </a:solidFill>
              </a:rPr>
              <a:t> </a:t>
            </a:r>
            <a:r>
              <a:rPr lang="en-GB" sz="3600" b="1" dirty="0" err="1">
                <a:solidFill>
                  <a:schemeClr val="lt1"/>
                </a:solidFill>
              </a:rPr>
              <a:t>kurz</a:t>
            </a:r>
            <a:r>
              <a:rPr lang="en-GB" sz="3600" b="1" dirty="0">
                <a:solidFill>
                  <a:schemeClr val="lt1"/>
                </a:solidFill>
              </a:rPr>
              <a:t>?</a:t>
            </a:r>
            <a:endParaRPr sz="3600" b="1" dirty="0">
              <a:solidFill>
                <a:schemeClr val="lt1"/>
              </a:solidFill>
            </a:endParaRPr>
          </a:p>
        </p:txBody>
      </p:sp>
      <p:sp>
        <p:nvSpPr>
          <p:cNvPr id="150" name="Google Shape;150;p2"/>
          <p:cNvSpPr/>
          <p:nvPr/>
        </p:nvSpPr>
        <p:spPr>
          <a:xfrm>
            <a:off x="9546956" y="247046"/>
            <a:ext cx="2410372" cy="488450"/>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en-GB" sz="2000" b="1" dirty="0" err="1">
                <a:solidFill>
                  <a:srgbClr val="FFFFFF"/>
                </a:solidFill>
                <a:latin typeface="Century Gothic"/>
                <a:ea typeface="Century Gothic"/>
                <a:cs typeface="Century Gothic"/>
                <a:sym typeface="Century Gothic"/>
              </a:rPr>
              <a:t>hören</a:t>
            </a:r>
            <a:r>
              <a:rPr lang="en-GB" sz="2000" b="1" dirty="0">
                <a:solidFill>
                  <a:srgbClr val="FFFFFF"/>
                </a:solidFill>
                <a:latin typeface="Century Gothic"/>
                <a:ea typeface="Century Gothic"/>
                <a:cs typeface="Century Gothic"/>
                <a:sym typeface="Century Gothic"/>
              </a:rPr>
              <a:t> / </a:t>
            </a:r>
            <a:r>
              <a:rPr lang="en-GB" sz="2000" b="1" dirty="0" err="1">
                <a:solidFill>
                  <a:srgbClr val="FFFFFF"/>
                </a:solidFill>
                <a:latin typeface="Century Gothic"/>
                <a:ea typeface="Century Gothic"/>
                <a:cs typeface="Century Gothic"/>
                <a:sym typeface="Century Gothic"/>
              </a:rPr>
              <a:t>sprechen</a:t>
            </a:r>
            <a:endParaRPr sz="2000" b="1" dirty="0">
              <a:solidFill>
                <a:srgbClr val="FFFFFF"/>
              </a:solidFill>
              <a:latin typeface="Century Gothic"/>
              <a:ea typeface="Century Gothic"/>
              <a:cs typeface="Century Gothic"/>
              <a:sym typeface="Century Gothic"/>
            </a:endParaRPr>
          </a:p>
        </p:txBody>
      </p:sp>
      <p:graphicFrame>
        <p:nvGraphicFramePr>
          <p:cNvPr id="3" name="Table 2"/>
          <p:cNvGraphicFramePr>
            <a:graphicFrameLocks noGrp="1"/>
          </p:cNvGraphicFramePr>
          <p:nvPr/>
        </p:nvGraphicFramePr>
        <p:xfrm>
          <a:off x="978568" y="1821796"/>
          <a:ext cx="10275275" cy="3835504"/>
        </p:xfrm>
        <a:graphic>
          <a:graphicData uri="http://schemas.openxmlformats.org/drawingml/2006/table">
            <a:tbl>
              <a:tblPr firstRow="1" bandRow="1">
                <a:tableStyleId>{5940675A-B579-460E-94D1-54222C63F5DA}</a:tableStyleId>
              </a:tblPr>
              <a:tblGrid>
                <a:gridCol w="746277">
                  <a:extLst>
                    <a:ext uri="{9D8B030D-6E8A-4147-A177-3AD203B41FA5}">
                      <a16:colId xmlns:a16="http://schemas.microsoft.com/office/drawing/2014/main" val="3769075515"/>
                    </a:ext>
                  </a:extLst>
                </a:gridCol>
                <a:gridCol w="3862288">
                  <a:extLst>
                    <a:ext uri="{9D8B030D-6E8A-4147-A177-3AD203B41FA5}">
                      <a16:colId xmlns:a16="http://schemas.microsoft.com/office/drawing/2014/main" val="1298020225"/>
                    </a:ext>
                  </a:extLst>
                </a:gridCol>
                <a:gridCol w="2819927">
                  <a:extLst>
                    <a:ext uri="{9D8B030D-6E8A-4147-A177-3AD203B41FA5}">
                      <a16:colId xmlns:a16="http://schemas.microsoft.com/office/drawing/2014/main" val="2498380619"/>
                    </a:ext>
                  </a:extLst>
                </a:gridCol>
                <a:gridCol w="2846783">
                  <a:extLst>
                    <a:ext uri="{9D8B030D-6E8A-4147-A177-3AD203B41FA5}">
                      <a16:colId xmlns:a16="http://schemas.microsoft.com/office/drawing/2014/main" val="1829486042"/>
                    </a:ext>
                  </a:extLst>
                </a:gridCol>
              </a:tblGrid>
              <a:tr h="4794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solidFill>
                          <a:schemeClr val="accent1">
                            <a:lumMod val="50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solidFill>
                          <a:schemeClr val="accent1">
                            <a:lumMod val="50000"/>
                          </a:schemeClr>
                        </a:solidFill>
                        <a:latin typeface="Century Gothic" panose="020B0502020202020204" pitchFamily="34" charset="0"/>
                      </a:endParaRPr>
                    </a:p>
                  </a:txBody>
                  <a:tcPr/>
                </a:tc>
                <a:tc>
                  <a:txBody>
                    <a:bodyPr/>
                    <a:lstStyle/>
                    <a:p>
                      <a:pPr algn="ctr"/>
                      <a:r>
                        <a:rPr lang="en-GB" sz="2200" b="1" dirty="0" err="1">
                          <a:solidFill>
                            <a:schemeClr val="accent1">
                              <a:lumMod val="50000"/>
                            </a:schemeClr>
                          </a:solidFill>
                          <a:latin typeface="Century Gothic" panose="020B0502020202020204" pitchFamily="34" charset="0"/>
                        </a:rPr>
                        <a:t>lang</a:t>
                      </a:r>
                      <a:r>
                        <a:rPr lang="en-GB" sz="2200" b="1" dirty="0">
                          <a:solidFill>
                            <a:schemeClr val="accent1">
                              <a:lumMod val="50000"/>
                            </a:schemeClr>
                          </a:solidFill>
                          <a:latin typeface="Century Gothic" panose="020B0502020202020204" pitchFamily="34" charset="0"/>
                        </a:rPr>
                        <a:t> </a:t>
                      </a:r>
                      <a:r>
                        <a:rPr lang="en-GB" sz="2200" b="1" dirty="0" err="1">
                          <a:solidFill>
                            <a:schemeClr val="accent1">
                              <a:lumMod val="50000"/>
                            </a:schemeClr>
                          </a:solidFill>
                          <a:latin typeface="Century Gothic" panose="020B0502020202020204" pitchFamily="34" charset="0"/>
                        </a:rPr>
                        <a:t>wie</a:t>
                      </a:r>
                      <a:r>
                        <a:rPr lang="en-GB" sz="2200" b="1" dirty="0">
                          <a:solidFill>
                            <a:schemeClr val="accent1">
                              <a:lumMod val="50000"/>
                            </a:schemeClr>
                          </a:solidFill>
                          <a:latin typeface="Century Gothic" panose="020B0502020202020204" pitchFamily="34" charset="0"/>
                        </a:rPr>
                        <a:t> </a:t>
                      </a:r>
                      <a:r>
                        <a:rPr lang="en-GB" sz="2200" b="1" i="1" dirty="0" err="1">
                          <a:solidFill>
                            <a:schemeClr val="accent1">
                              <a:lumMod val="50000"/>
                            </a:schemeClr>
                          </a:solidFill>
                          <a:latin typeface="Century Gothic" panose="020B0502020202020204" pitchFamily="34" charset="0"/>
                        </a:rPr>
                        <a:t>schön</a:t>
                      </a:r>
                      <a:endParaRPr lang="en-GB" sz="2200" b="1" dirty="0">
                        <a:solidFill>
                          <a:schemeClr val="accent1">
                            <a:lumMod val="50000"/>
                          </a:schemeClr>
                        </a:solidFill>
                        <a:latin typeface="Century Gothic" panose="020B0502020202020204" pitchFamily="34" charset="0"/>
                      </a:endParaRPr>
                    </a:p>
                  </a:txBody>
                  <a:tcPr/>
                </a:tc>
                <a:tc>
                  <a:txBody>
                    <a:bodyPr/>
                    <a:lstStyle/>
                    <a:p>
                      <a:pPr algn="ctr"/>
                      <a:r>
                        <a:rPr lang="en-GB" sz="2200" b="1" dirty="0" err="1">
                          <a:solidFill>
                            <a:schemeClr val="accent1">
                              <a:lumMod val="50000"/>
                            </a:schemeClr>
                          </a:solidFill>
                          <a:latin typeface="Century Gothic" panose="020B0502020202020204" pitchFamily="34" charset="0"/>
                        </a:rPr>
                        <a:t>kurz</a:t>
                      </a:r>
                      <a:r>
                        <a:rPr lang="en-GB" sz="2200" b="1" dirty="0">
                          <a:solidFill>
                            <a:schemeClr val="accent1">
                              <a:lumMod val="50000"/>
                            </a:schemeClr>
                          </a:solidFill>
                          <a:latin typeface="Century Gothic" panose="020B0502020202020204" pitchFamily="34" charset="0"/>
                        </a:rPr>
                        <a:t> </a:t>
                      </a:r>
                      <a:r>
                        <a:rPr lang="en-GB" sz="2200" b="1" dirty="0" err="1">
                          <a:solidFill>
                            <a:schemeClr val="accent1">
                              <a:lumMod val="50000"/>
                            </a:schemeClr>
                          </a:solidFill>
                          <a:latin typeface="Century Gothic" panose="020B0502020202020204" pitchFamily="34" charset="0"/>
                        </a:rPr>
                        <a:t>wie</a:t>
                      </a:r>
                      <a:r>
                        <a:rPr lang="en-GB" sz="2200" b="1" dirty="0">
                          <a:solidFill>
                            <a:schemeClr val="accent1">
                              <a:lumMod val="50000"/>
                            </a:schemeClr>
                          </a:solidFill>
                          <a:latin typeface="Century Gothic" panose="020B0502020202020204" pitchFamily="34" charset="0"/>
                        </a:rPr>
                        <a:t> </a:t>
                      </a:r>
                      <a:r>
                        <a:rPr lang="en-GB" sz="2200" b="1" i="1" dirty="0" err="1">
                          <a:solidFill>
                            <a:schemeClr val="accent1">
                              <a:lumMod val="50000"/>
                            </a:schemeClr>
                          </a:solidFill>
                          <a:latin typeface="Century Gothic" panose="020B0502020202020204" pitchFamily="34" charset="0"/>
                        </a:rPr>
                        <a:t>plötzlich</a:t>
                      </a:r>
                      <a:endParaRPr lang="en-GB" sz="2200" b="1"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3959422538"/>
                  </a:ext>
                </a:extLst>
              </a:tr>
              <a:tr h="4794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solidFill>
                          <a:schemeClr val="accent1">
                            <a:lumMod val="50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chemeClr val="accent1">
                              <a:lumMod val="50000"/>
                            </a:schemeClr>
                          </a:solidFill>
                          <a:latin typeface="Century Gothic" panose="020B0502020202020204" pitchFamily="34" charset="0"/>
                        </a:rPr>
                        <a:t>Köln</a:t>
                      </a:r>
                    </a:p>
                  </a:txBody>
                  <a:tcPr/>
                </a:tc>
                <a:tc>
                  <a:txBody>
                    <a:bodyPr/>
                    <a:lstStyle/>
                    <a:p>
                      <a:pPr algn="ctr"/>
                      <a:endParaRPr lang="en-GB" sz="2200" dirty="0">
                        <a:solidFill>
                          <a:schemeClr val="accent1">
                            <a:lumMod val="50000"/>
                          </a:schemeClr>
                        </a:solidFill>
                        <a:latin typeface="Century Gothic" panose="020B0502020202020204" pitchFamily="34" charset="0"/>
                      </a:endParaRPr>
                    </a:p>
                  </a:txBody>
                  <a:tcPr/>
                </a:tc>
                <a:tc>
                  <a:txBody>
                    <a:bodyPr/>
                    <a:lstStyle/>
                    <a:p>
                      <a:pPr algn="ctr"/>
                      <a:endParaRPr lang="en-GB" sz="22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786469110"/>
                  </a:ext>
                </a:extLst>
              </a:tr>
              <a:tr h="4794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solidFill>
                          <a:schemeClr val="accent1">
                            <a:lumMod val="50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chemeClr val="accent1">
                              <a:lumMod val="50000"/>
                            </a:schemeClr>
                          </a:solidFill>
                          <a:latin typeface="Century Gothic" panose="020B0502020202020204" pitchFamily="34" charset="0"/>
                        </a:rPr>
                        <a:t>das </a:t>
                      </a:r>
                      <a:r>
                        <a:rPr lang="en-GB" sz="2200" dirty="0" err="1">
                          <a:solidFill>
                            <a:schemeClr val="accent1">
                              <a:lumMod val="50000"/>
                            </a:schemeClr>
                          </a:solidFill>
                          <a:latin typeface="Century Gothic" panose="020B0502020202020204" pitchFamily="34" charset="0"/>
                        </a:rPr>
                        <a:t>Vereinigte</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Königreich</a:t>
                      </a:r>
                      <a:endParaRPr lang="en-GB" sz="2200" dirty="0">
                        <a:solidFill>
                          <a:schemeClr val="accent1">
                            <a:lumMod val="50000"/>
                          </a:schemeClr>
                        </a:solidFill>
                        <a:latin typeface="Century Gothic" panose="020B0502020202020204" pitchFamily="34" charset="0"/>
                      </a:endParaRPr>
                    </a:p>
                  </a:txBody>
                  <a:tcPr/>
                </a:tc>
                <a:tc>
                  <a:txBody>
                    <a:bodyPr/>
                    <a:lstStyle/>
                    <a:p>
                      <a:pPr algn="ctr"/>
                      <a:endParaRPr lang="en-GB" sz="2200" dirty="0">
                        <a:solidFill>
                          <a:schemeClr val="accent1">
                            <a:lumMod val="50000"/>
                          </a:schemeClr>
                        </a:solidFill>
                        <a:latin typeface="Century Gothic" panose="020B0502020202020204" pitchFamily="34" charset="0"/>
                      </a:endParaRPr>
                    </a:p>
                  </a:txBody>
                  <a:tcPr/>
                </a:tc>
                <a:tc>
                  <a:txBody>
                    <a:bodyPr/>
                    <a:lstStyle/>
                    <a:p>
                      <a:pPr algn="ctr"/>
                      <a:endParaRPr lang="en-GB" sz="22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645874395"/>
                  </a:ext>
                </a:extLst>
              </a:tr>
              <a:tr h="4794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solidFill>
                          <a:schemeClr val="accent1">
                            <a:lumMod val="50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err="1">
                          <a:solidFill>
                            <a:schemeClr val="accent1">
                              <a:lumMod val="50000"/>
                            </a:schemeClr>
                          </a:solidFill>
                          <a:latin typeface="Century Gothic" panose="020B0502020202020204" pitchFamily="34" charset="0"/>
                        </a:rPr>
                        <a:t>Mönchen­gladbach</a:t>
                      </a:r>
                      <a:endParaRPr lang="en-GB" sz="2200" dirty="0">
                        <a:solidFill>
                          <a:schemeClr val="accent1">
                            <a:lumMod val="50000"/>
                          </a:schemeClr>
                        </a:solidFill>
                        <a:latin typeface="Century Gothic" panose="020B0502020202020204" pitchFamily="34" charset="0"/>
                      </a:endParaRPr>
                    </a:p>
                  </a:txBody>
                  <a:tcPr/>
                </a:tc>
                <a:tc>
                  <a:txBody>
                    <a:bodyPr/>
                    <a:lstStyle/>
                    <a:p>
                      <a:pPr algn="ctr"/>
                      <a:endParaRPr lang="en-GB" sz="2200" dirty="0">
                        <a:solidFill>
                          <a:schemeClr val="accent1">
                            <a:lumMod val="50000"/>
                          </a:schemeClr>
                        </a:solidFill>
                        <a:latin typeface="Century Gothic" panose="020B0502020202020204" pitchFamily="34" charset="0"/>
                      </a:endParaRPr>
                    </a:p>
                  </a:txBody>
                  <a:tcPr/>
                </a:tc>
                <a:tc>
                  <a:txBody>
                    <a:bodyPr/>
                    <a:lstStyle/>
                    <a:p>
                      <a:pPr algn="ctr"/>
                      <a:endParaRPr lang="en-GB" sz="22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380907052"/>
                  </a:ext>
                </a:extLst>
              </a:tr>
              <a:tr h="4794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solidFill>
                          <a:schemeClr val="accent1">
                            <a:lumMod val="50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err="1">
                          <a:solidFill>
                            <a:schemeClr val="accent1">
                              <a:lumMod val="50000"/>
                            </a:schemeClr>
                          </a:solidFill>
                          <a:latin typeface="Century Gothic" panose="020B0502020202020204" pitchFamily="34" charset="0"/>
                        </a:rPr>
                        <a:t>Görlitz</a:t>
                      </a:r>
                      <a:endParaRPr lang="en-GB" sz="2200" dirty="0">
                        <a:solidFill>
                          <a:schemeClr val="accent1">
                            <a:lumMod val="50000"/>
                          </a:schemeClr>
                        </a:solidFill>
                        <a:latin typeface="Century Gothic" panose="020B0502020202020204" pitchFamily="34" charset="0"/>
                      </a:endParaRPr>
                    </a:p>
                  </a:txBody>
                  <a:tcPr/>
                </a:tc>
                <a:tc>
                  <a:txBody>
                    <a:bodyPr/>
                    <a:lstStyle/>
                    <a:p>
                      <a:pPr algn="ctr"/>
                      <a:endParaRPr lang="en-GB" sz="2200" dirty="0">
                        <a:solidFill>
                          <a:schemeClr val="accent1">
                            <a:lumMod val="50000"/>
                          </a:schemeClr>
                        </a:solidFill>
                        <a:latin typeface="Century Gothic" panose="020B0502020202020204" pitchFamily="34" charset="0"/>
                      </a:endParaRPr>
                    </a:p>
                  </a:txBody>
                  <a:tcPr/>
                </a:tc>
                <a:tc>
                  <a:txBody>
                    <a:bodyPr/>
                    <a:lstStyle/>
                    <a:p>
                      <a:pPr algn="ctr"/>
                      <a:endParaRPr lang="en-GB" sz="22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3725687446"/>
                  </a:ext>
                </a:extLst>
              </a:tr>
              <a:tr h="479438">
                <a:tc>
                  <a:txBody>
                    <a:bodyPr/>
                    <a:lstStyle/>
                    <a:p>
                      <a:pPr algn="l"/>
                      <a:endParaRPr lang="en-GB" sz="2200" dirty="0">
                        <a:solidFill>
                          <a:schemeClr val="accent1">
                            <a:lumMod val="50000"/>
                          </a:schemeClr>
                        </a:solidFill>
                        <a:latin typeface="Century Gothic" panose="020B0502020202020204" pitchFamily="34" charset="0"/>
                      </a:endParaRPr>
                    </a:p>
                  </a:txBody>
                  <a:tcPr/>
                </a:tc>
                <a:tc>
                  <a:txBody>
                    <a:bodyPr/>
                    <a:lstStyle/>
                    <a:p>
                      <a:pPr algn="l"/>
                      <a:r>
                        <a:rPr lang="en-GB" sz="2200" dirty="0" err="1">
                          <a:solidFill>
                            <a:schemeClr val="accent1">
                              <a:lumMod val="50000"/>
                            </a:schemeClr>
                          </a:solidFill>
                          <a:latin typeface="Century Gothic" panose="020B0502020202020204" pitchFamily="34" charset="0"/>
                        </a:rPr>
                        <a:t>Österreich</a:t>
                      </a:r>
                      <a:endParaRPr lang="en-GB" sz="2200" dirty="0">
                        <a:solidFill>
                          <a:schemeClr val="accent1">
                            <a:lumMod val="50000"/>
                          </a:schemeClr>
                        </a:solidFill>
                        <a:latin typeface="Century Gothic" panose="020B0502020202020204" pitchFamily="34" charset="0"/>
                      </a:endParaRPr>
                    </a:p>
                  </a:txBody>
                  <a:tcPr/>
                </a:tc>
                <a:tc>
                  <a:txBody>
                    <a:bodyPr/>
                    <a:lstStyle/>
                    <a:p>
                      <a:pPr algn="ctr"/>
                      <a:endParaRPr lang="en-GB" sz="2200">
                        <a:solidFill>
                          <a:schemeClr val="accent1">
                            <a:lumMod val="50000"/>
                          </a:schemeClr>
                        </a:solidFill>
                        <a:latin typeface="Century Gothic" panose="020B0502020202020204" pitchFamily="34" charset="0"/>
                      </a:endParaRPr>
                    </a:p>
                  </a:txBody>
                  <a:tcPr/>
                </a:tc>
                <a:tc>
                  <a:txBody>
                    <a:bodyPr/>
                    <a:lstStyle/>
                    <a:p>
                      <a:pPr algn="ctr"/>
                      <a:endParaRPr lang="en-GB" sz="22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3997801060"/>
                  </a:ext>
                </a:extLst>
              </a:tr>
              <a:tr h="4794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solidFill>
                          <a:schemeClr val="accent1">
                            <a:lumMod val="50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err="1">
                          <a:solidFill>
                            <a:schemeClr val="accent1">
                              <a:lumMod val="50000"/>
                            </a:schemeClr>
                          </a:solidFill>
                          <a:latin typeface="Century Gothic" panose="020B0502020202020204" pitchFamily="34" charset="0"/>
                        </a:rPr>
                        <a:t>Göttingen</a:t>
                      </a:r>
                      <a:endParaRPr lang="en-GB" sz="2200" dirty="0">
                        <a:solidFill>
                          <a:schemeClr val="accent1">
                            <a:lumMod val="50000"/>
                          </a:schemeClr>
                        </a:solidFill>
                        <a:latin typeface="Century Gothic" panose="020B0502020202020204" pitchFamily="34" charset="0"/>
                      </a:endParaRPr>
                    </a:p>
                  </a:txBody>
                  <a:tcPr/>
                </a:tc>
                <a:tc>
                  <a:txBody>
                    <a:bodyPr/>
                    <a:lstStyle/>
                    <a:p>
                      <a:pPr algn="ctr"/>
                      <a:endParaRPr lang="en-GB" sz="2200">
                        <a:solidFill>
                          <a:schemeClr val="accent1">
                            <a:lumMod val="50000"/>
                          </a:schemeClr>
                        </a:solidFill>
                        <a:latin typeface="Century Gothic" panose="020B0502020202020204" pitchFamily="34" charset="0"/>
                      </a:endParaRPr>
                    </a:p>
                  </a:txBody>
                  <a:tcPr/>
                </a:tc>
                <a:tc>
                  <a:txBody>
                    <a:bodyPr/>
                    <a:lstStyle/>
                    <a:p>
                      <a:pPr algn="ctr"/>
                      <a:endParaRPr lang="en-GB" sz="22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1729351588"/>
                  </a:ext>
                </a:extLst>
              </a:tr>
              <a:tr h="4794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solidFill>
                          <a:schemeClr val="accent1">
                            <a:lumMod val="50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err="1">
                          <a:solidFill>
                            <a:schemeClr val="accent1">
                              <a:lumMod val="50000"/>
                            </a:schemeClr>
                          </a:solidFill>
                          <a:latin typeface="Century Gothic" panose="020B0502020202020204" pitchFamily="34" charset="0"/>
                        </a:rPr>
                        <a:t>Mödling</a:t>
                      </a:r>
                      <a:endParaRPr lang="en-GB" sz="2200" dirty="0">
                        <a:solidFill>
                          <a:schemeClr val="accent1">
                            <a:lumMod val="50000"/>
                          </a:schemeClr>
                        </a:solidFill>
                        <a:latin typeface="Century Gothic" panose="020B0502020202020204" pitchFamily="34" charset="0"/>
                      </a:endParaRPr>
                    </a:p>
                  </a:txBody>
                  <a:tcPr/>
                </a:tc>
                <a:tc>
                  <a:txBody>
                    <a:bodyPr/>
                    <a:lstStyle/>
                    <a:p>
                      <a:pPr algn="ctr"/>
                      <a:endParaRPr lang="en-GB" sz="2200" dirty="0">
                        <a:solidFill>
                          <a:schemeClr val="accent1">
                            <a:lumMod val="50000"/>
                          </a:schemeClr>
                        </a:solidFill>
                        <a:latin typeface="Century Gothic" panose="020B0502020202020204" pitchFamily="34" charset="0"/>
                      </a:endParaRPr>
                    </a:p>
                  </a:txBody>
                  <a:tcPr/>
                </a:tc>
                <a:tc>
                  <a:txBody>
                    <a:bodyPr/>
                    <a:lstStyle/>
                    <a:p>
                      <a:pPr algn="ctr"/>
                      <a:endParaRPr lang="en-GB" sz="22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4221751583"/>
                  </a:ext>
                </a:extLst>
              </a:tr>
            </a:tbl>
          </a:graphicData>
        </a:graphic>
      </p:graphicFrame>
      <p:pic>
        <p:nvPicPr>
          <p:cNvPr id="141" name="Picture 140">
            <a:extLst>
              <a:ext uri="{FF2B5EF4-FFF2-40B4-BE49-F238E27FC236}">
                <a16:creationId xmlns:a16="http://schemas.microsoft.com/office/drawing/2014/main" id="{54FCB6DF-F921-415F-A1D9-6ACD82083F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7124" y="2391385"/>
            <a:ext cx="285476" cy="297371"/>
          </a:xfrm>
          <a:prstGeom prst="rect">
            <a:avLst/>
          </a:prstGeom>
        </p:spPr>
      </p:pic>
      <p:pic>
        <p:nvPicPr>
          <p:cNvPr id="142" name="Picture 141">
            <a:extLst>
              <a:ext uri="{FF2B5EF4-FFF2-40B4-BE49-F238E27FC236}">
                <a16:creationId xmlns:a16="http://schemas.microsoft.com/office/drawing/2014/main" id="{54FCB6DF-F921-415F-A1D9-6ACD82083F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5537" y="2890310"/>
            <a:ext cx="285476" cy="297371"/>
          </a:xfrm>
          <a:prstGeom prst="rect">
            <a:avLst/>
          </a:prstGeom>
        </p:spPr>
      </p:pic>
      <p:pic>
        <p:nvPicPr>
          <p:cNvPr id="143" name="Picture 142">
            <a:extLst>
              <a:ext uri="{FF2B5EF4-FFF2-40B4-BE49-F238E27FC236}">
                <a16:creationId xmlns:a16="http://schemas.microsoft.com/office/drawing/2014/main" id="{54FCB6DF-F921-415F-A1D9-6ACD82083F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7124" y="3352289"/>
            <a:ext cx="285476" cy="297371"/>
          </a:xfrm>
          <a:prstGeom prst="rect">
            <a:avLst/>
          </a:prstGeom>
        </p:spPr>
      </p:pic>
      <p:pic>
        <p:nvPicPr>
          <p:cNvPr id="144" name="Picture 143">
            <a:extLst>
              <a:ext uri="{FF2B5EF4-FFF2-40B4-BE49-F238E27FC236}">
                <a16:creationId xmlns:a16="http://schemas.microsoft.com/office/drawing/2014/main" id="{54FCB6DF-F921-415F-A1D9-6ACD82083F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7124" y="3819129"/>
            <a:ext cx="285476" cy="297371"/>
          </a:xfrm>
          <a:prstGeom prst="rect">
            <a:avLst/>
          </a:prstGeom>
        </p:spPr>
      </p:pic>
      <p:pic>
        <p:nvPicPr>
          <p:cNvPr id="145" name="Picture 144">
            <a:extLst>
              <a:ext uri="{FF2B5EF4-FFF2-40B4-BE49-F238E27FC236}">
                <a16:creationId xmlns:a16="http://schemas.microsoft.com/office/drawing/2014/main" id="{54FCB6DF-F921-415F-A1D9-6ACD82083F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5537" y="4316426"/>
            <a:ext cx="285476" cy="297371"/>
          </a:xfrm>
          <a:prstGeom prst="rect">
            <a:avLst/>
          </a:prstGeom>
        </p:spPr>
      </p:pic>
      <p:pic>
        <p:nvPicPr>
          <p:cNvPr id="147" name="Picture 146">
            <a:extLst>
              <a:ext uri="{FF2B5EF4-FFF2-40B4-BE49-F238E27FC236}">
                <a16:creationId xmlns:a16="http://schemas.microsoft.com/office/drawing/2014/main" id="{54FCB6DF-F921-415F-A1D9-6ACD82083F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7124" y="4770057"/>
            <a:ext cx="285476" cy="297371"/>
          </a:xfrm>
          <a:prstGeom prst="rect">
            <a:avLst/>
          </a:prstGeom>
        </p:spPr>
      </p:pic>
      <p:pic>
        <p:nvPicPr>
          <p:cNvPr id="151" name="Picture 150">
            <a:extLst>
              <a:ext uri="{FF2B5EF4-FFF2-40B4-BE49-F238E27FC236}">
                <a16:creationId xmlns:a16="http://schemas.microsoft.com/office/drawing/2014/main" id="{54FCB6DF-F921-415F-A1D9-6ACD82083F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5537" y="5244353"/>
            <a:ext cx="285476" cy="297371"/>
          </a:xfrm>
          <a:prstGeom prst="rect">
            <a:avLst/>
          </a:prstGeom>
        </p:spPr>
      </p:pic>
      <p:sp>
        <p:nvSpPr>
          <p:cNvPr id="152" name="Google Shape;173;p5">
            <a:hlinkClick r:id="" action="ppaction://noaction">
              <a:snd r:embed="rId5" name="A. Koln.wav"/>
            </a:hlinkClick>
          </p:cNvPr>
          <p:cNvSpPr/>
          <p:nvPr/>
        </p:nvSpPr>
        <p:spPr>
          <a:xfrm>
            <a:off x="1149037" y="2356795"/>
            <a:ext cx="423089" cy="331962"/>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sym typeface="Century Gothic"/>
              </a:rPr>
              <a:t>A</a:t>
            </a:r>
            <a:endParaRPr dirty="0"/>
          </a:p>
        </p:txBody>
      </p:sp>
      <p:sp>
        <p:nvSpPr>
          <p:cNvPr id="155" name="Google Shape;173;p5">
            <a:hlinkClick r:id="" action="ppaction://noaction">
              <a:snd r:embed="rId6" name="B. das Vereinigte Königreich.wav"/>
            </a:hlinkClick>
          </p:cNvPr>
          <p:cNvSpPr/>
          <p:nvPr/>
        </p:nvSpPr>
        <p:spPr>
          <a:xfrm>
            <a:off x="1149037" y="2838055"/>
            <a:ext cx="423089" cy="331962"/>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sym typeface="Century Gothic"/>
              </a:rPr>
              <a:t>B</a:t>
            </a:r>
            <a:endParaRPr dirty="0"/>
          </a:p>
        </p:txBody>
      </p:sp>
      <p:sp>
        <p:nvSpPr>
          <p:cNvPr id="156" name="Google Shape;173;p5">
            <a:hlinkClick r:id="" action="ppaction://noaction">
              <a:snd r:embed="rId7" name="C. Mönchen¬gladbach.wav"/>
            </a:hlinkClick>
          </p:cNvPr>
          <p:cNvSpPr/>
          <p:nvPr/>
        </p:nvSpPr>
        <p:spPr>
          <a:xfrm>
            <a:off x="1149036" y="3319315"/>
            <a:ext cx="423089" cy="331962"/>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sym typeface="Century Gothic"/>
              </a:rPr>
              <a:t>C</a:t>
            </a:r>
            <a:endParaRPr dirty="0"/>
          </a:p>
        </p:txBody>
      </p:sp>
      <p:sp>
        <p:nvSpPr>
          <p:cNvPr id="157" name="Google Shape;173;p5">
            <a:hlinkClick r:id="" action="ppaction://noaction">
              <a:snd r:embed="rId8" name="D. Görlitz.wav"/>
            </a:hlinkClick>
          </p:cNvPr>
          <p:cNvSpPr/>
          <p:nvPr/>
        </p:nvSpPr>
        <p:spPr>
          <a:xfrm>
            <a:off x="1149036" y="3800575"/>
            <a:ext cx="423089" cy="331962"/>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sym typeface="Century Gothic"/>
              </a:rPr>
              <a:t>D</a:t>
            </a:r>
            <a:endParaRPr dirty="0"/>
          </a:p>
        </p:txBody>
      </p:sp>
      <p:sp>
        <p:nvSpPr>
          <p:cNvPr id="158" name="Google Shape;173;p5">
            <a:hlinkClick r:id="" action="ppaction://noaction">
              <a:snd r:embed="rId9" name="E. Österreich.wav"/>
            </a:hlinkClick>
          </p:cNvPr>
          <p:cNvSpPr/>
          <p:nvPr/>
        </p:nvSpPr>
        <p:spPr>
          <a:xfrm>
            <a:off x="1149036" y="4281835"/>
            <a:ext cx="423089" cy="331962"/>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sym typeface="Century Gothic"/>
              </a:rPr>
              <a:t>E</a:t>
            </a:r>
            <a:endParaRPr dirty="0"/>
          </a:p>
        </p:txBody>
      </p:sp>
      <p:sp>
        <p:nvSpPr>
          <p:cNvPr id="159" name="Google Shape;173;p5">
            <a:hlinkClick r:id="" action="ppaction://noaction">
              <a:snd r:embed="rId10" name="F. Göttingen.wav"/>
            </a:hlinkClick>
          </p:cNvPr>
          <p:cNvSpPr/>
          <p:nvPr/>
        </p:nvSpPr>
        <p:spPr>
          <a:xfrm>
            <a:off x="1149035" y="4763095"/>
            <a:ext cx="423089" cy="331962"/>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sym typeface="Century Gothic"/>
              </a:rPr>
              <a:t>F</a:t>
            </a:r>
            <a:endParaRPr dirty="0"/>
          </a:p>
        </p:txBody>
      </p:sp>
      <p:sp>
        <p:nvSpPr>
          <p:cNvPr id="160" name="Google Shape;173;p5">
            <a:hlinkClick r:id="" action="ppaction://noaction">
              <a:snd r:embed="rId11" name="G. Mödling.wav"/>
            </a:hlinkClick>
          </p:cNvPr>
          <p:cNvSpPr/>
          <p:nvPr/>
        </p:nvSpPr>
        <p:spPr>
          <a:xfrm>
            <a:off x="1149035" y="5244353"/>
            <a:ext cx="423089" cy="331962"/>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sym typeface="Century Gothic"/>
              </a:rPr>
              <a:t>G</a:t>
            </a:r>
            <a:endParaRPr dirty="0"/>
          </a:p>
        </p:txBody>
      </p:sp>
    </p:spTree>
    <p:extLst>
      <p:ext uri="{BB962C8B-B14F-4D97-AF65-F5344CB8AC3E}">
        <p14:creationId xmlns:p14="http://schemas.microsoft.com/office/powerpoint/2010/main" val="97445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long and short [ö]</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61863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[1]</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algn="ctr">
              <a:defRPr/>
            </a:pP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Y7 T2.2 Week </a:t>
            </a:r>
            <a:r>
              <a:rPr kumimoji="0" lang="en-US" sz="540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5 Slides </a:t>
            </a: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3-4; 35</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0359883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85616" y="275811"/>
          <a:ext cx="11529452" cy="5911404"/>
        </p:xfrm>
        <a:graphic>
          <a:graphicData uri="http://schemas.openxmlformats.org/drawingml/2006/table">
            <a:tbl>
              <a:tblPr firstRow="1" bandRow="1">
                <a:tableStyleId>{5940675A-B579-460E-94D1-54222C63F5DA}</a:tableStyleId>
              </a:tblPr>
              <a:tblGrid>
                <a:gridCol w="2882363">
                  <a:extLst>
                    <a:ext uri="{9D8B030D-6E8A-4147-A177-3AD203B41FA5}">
                      <a16:colId xmlns:a16="http://schemas.microsoft.com/office/drawing/2014/main" val="20000"/>
                    </a:ext>
                  </a:extLst>
                </a:gridCol>
                <a:gridCol w="2882363">
                  <a:extLst>
                    <a:ext uri="{9D8B030D-6E8A-4147-A177-3AD203B41FA5}">
                      <a16:colId xmlns:a16="http://schemas.microsoft.com/office/drawing/2014/main" val="20001"/>
                    </a:ext>
                  </a:extLst>
                </a:gridCol>
                <a:gridCol w="2882363">
                  <a:extLst>
                    <a:ext uri="{9D8B030D-6E8A-4147-A177-3AD203B41FA5}">
                      <a16:colId xmlns:a16="http://schemas.microsoft.com/office/drawing/2014/main" val="20002"/>
                    </a:ext>
                  </a:extLst>
                </a:gridCol>
                <a:gridCol w="2882363">
                  <a:extLst>
                    <a:ext uri="{9D8B030D-6E8A-4147-A177-3AD203B41FA5}">
                      <a16:colId xmlns:a16="http://schemas.microsoft.com/office/drawing/2014/main" val="20003"/>
                    </a:ext>
                  </a:extLst>
                </a:gridCol>
              </a:tblGrid>
              <a:tr h="1477851">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0"/>
                  </a:ext>
                </a:extLst>
              </a:tr>
              <a:tr h="1477851">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0001"/>
                  </a:ext>
                </a:extLst>
              </a:tr>
              <a:tr h="1477851">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2"/>
                  </a:ext>
                </a:extLst>
              </a:tr>
              <a:tr h="1477851">
                <a:tc>
                  <a:txBody>
                    <a:bodyPr/>
                    <a:lstStyle/>
                    <a:p>
                      <a:endParaRPr lang="en-GB"/>
                    </a:p>
                  </a:txBody>
                  <a:tcPr/>
                </a:tc>
                <a:tc>
                  <a:txBody>
                    <a:bodyPr/>
                    <a:lstStyle/>
                    <a:p>
                      <a:endParaRPr lang="en-GB" dirty="0"/>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0003"/>
                  </a:ext>
                </a:extLst>
              </a:tr>
            </a:tbl>
          </a:graphicData>
        </a:graphic>
      </p:graphicFrame>
      <p:sp>
        <p:nvSpPr>
          <p:cNvPr id="57" name="Title 56">
            <a:extLst>
              <a:ext uri="{FF2B5EF4-FFF2-40B4-BE49-F238E27FC236}">
                <a16:creationId xmlns:a16="http://schemas.microsoft.com/office/drawing/2014/main" id="{8A821CC5-3732-4FCA-BC59-617E287468B2}"/>
              </a:ext>
            </a:extLst>
          </p:cNvPr>
          <p:cNvSpPr>
            <a:spLocks noGrp="1"/>
          </p:cNvSpPr>
          <p:nvPr>
            <p:ph type="title"/>
          </p:nvPr>
        </p:nvSpPr>
        <p:spPr>
          <a:xfrm>
            <a:off x="-903" y="12975"/>
            <a:ext cx="2569712" cy="294833"/>
          </a:xfrm>
        </p:spPr>
        <p:txBody>
          <a:bodyPr>
            <a:normAutofit/>
          </a:bodyPr>
          <a:lstStyle/>
          <a:p>
            <a:r>
              <a:rPr lang="en-GB" sz="1000" dirty="0" err="1">
                <a:solidFill>
                  <a:schemeClr val="bg1"/>
                </a:solidFill>
              </a:rPr>
              <a:t>Phonetik</a:t>
            </a:r>
            <a:endParaRPr lang="en-GB" sz="1000" dirty="0">
              <a:solidFill>
                <a:schemeClr val="bg1"/>
              </a:solidFill>
            </a:endParaRPr>
          </a:p>
        </p:txBody>
      </p:sp>
      <p:sp>
        <p:nvSpPr>
          <p:cNvPr id="58" name="TextBox 57">
            <a:extLst>
              <a:ext uri="{FF2B5EF4-FFF2-40B4-BE49-F238E27FC236}">
                <a16:creationId xmlns:a16="http://schemas.microsoft.com/office/drawing/2014/main" id="{6B23BBF8-9A91-4375-BB16-0110D9556CA8}"/>
              </a:ext>
            </a:extLst>
          </p:cNvPr>
          <p:cNvSpPr txBox="1"/>
          <p:nvPr/>
        </p:nvSpPr>
        <p:spPr>
          <a:xfrm rot="10800000" flipV="1">
            <a:off x="604130" y="1187003"/>
            <a:ext cx="2429037"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Calibri" panose="020F0502020204030204" pitchFamily="34" charset="0"/>
              </a:rPr>
              <a:t>s</a:t>
            </a:r>
            <a:r>
              <a:rPr lang="en-GB" sz="3600" dirty="0">
                <a:solidFill>
                  <a:srgbClr val="E65D00"/>
                </a:solidFill>
                <a:latin typeface="Century Gothic" panose="020B0502020202020204" pitchFamily="34" charset="0"/>
                <a:cs typeface="Calibri" panose="020F0502020204030204" pitchFamily="34" charset="0"/>
              </a:rPr>
              <a:t>a</a:t>
            </a:r>
            <a:r>
              <a:rPr lang="en-GB" sz="3600" dirty="0">
                <a:solidFill>
                  <a:srgbClr val="5B9BD5">
                    <a:lumMod val="50000"/>
                  </a:srgbClr>
                </a:solidFill>
                <a:latin typeface="Century Gothic" panose="020B0502020202020204" pitchFamily="34" charset="0"/>
                <a:cs typeface="Calibri" panose="020F0502020204030204" pitchFamily="34" charset="0"/>
              </a:rPr>
              <a:t>gen</a:t>
            </a:r>
          </a:p>
        </p:txBody>
      </p:sp>
      <p:sp>
        <p:nvSpPr>
          <p:cNvPr id="59" name="TextBox 58">
            <a:extLst>
              <a:ext uri="{FF2B5EF4-FFF2-40B4-BE49-F238E27FC236}">
                <a16:creationId xmlns:a16="http://schemas.microsoft.com/office/drawing/2014/main" id="{B9342A44-798A-4AD1-9754-1C8381D06ACD}"/>
              </a:ext>
            </a:extLst>
          </p:cNvPr>
          <p:cNvSpPr txBox="1"/>
          <p:nvPr/>
        </p:nvSpPr>
        <p:spPr>
          <a:xfrm>
            <a:off x="340652" y="116469"/>
            <a:ext cx="526957" cy="646331"/>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a</a:t>
            </a:r>
          </a:p>
        </p:txBody>
      </p:sp>
      <p:pic>
        <p:nvPicPr>
          <p:cNvPr id="60" name="Picture 59">
            <a:extLst>
              <a:ext uri="{FF2B5EF4-FFF2-40B4-BE49-F238E27FC236}">
                <a16:creationId xmlns:a16="http://schemas.microsoft.com/office/drawing/2014/main" id="{CEB8F28D-2A02-426D-AEEF-74CA3AB8AD6D}"/>
              </a:ext>
            </a:extLst>
          </p:cNvPr>
          <p:cNvPicPr>
            <a:picLocks noChangeAspect="1"/>
          </p:cNvPicPr>
          <p:nvPr/>
        </p:nvPicPr>
        <p:blipFill>
          <a:blip r:embed="rId3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31087" y="386754"/>
            <a:ext cx="1635806" cy="946629"/>
          </a:xfrm>
          <a:prstGeom prst="rect">
            <a:avLst/>
          </a:prstGeom>
        </p:spPr>
      </p:pic>
      <p:pic>
        <p:nvPicPr>
          <p:cNvPr id="61" name="Picture 60">
            <a:extLst>
              <a:ext uri="{FF2B5EF4-FFF2-40B4-BE49-F238E27FC236}">
                <a16:creationId xmlns:a16="http://schemas.microsoft.com/office/drawing/2014/main" id="{69F90AB0-2ED6-4CC0-BEAA-DBF947063772}"/>
              </a:ext>
            </a:extLst>
          </p:cNvPr>
          <p:cNvPicPr>
            <a:picLocks noChangeAspect="1"/>
          </p:cNvPicPr>
          <p:nvPr/>
        </p:nvPicPr>
        <p:blipFill>
          <a:blip r:embed="rId3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66500" y="367769"/>
            <a:ext cx="624666" cy="996471"/>
          </a:xfrm>
          <a:prstGeom prst="rect">
            <a:avLst/>
          </a:prstGeom>
        </p:spPr>
      </p:pic>
      <p:sp>
        <p:nvSpPr>
          <p:cNvPr id="62" name="TextBox 61">
            <a:extLst>
              <a:ext uri="{FF2B5EF4-FFF2-40B4-BE49-F238E27FC236}">
                <a16:creationId xmlns:a16="http://schemas.microsoft.com/office/drawing/2014/main" id="{8D0835DC-40B5-4D9F-9752-0C870F627385}"/>
              </a:ext>
            </a:extLst>
          </p:cNvPr>
          <p:cNvSpPr txBox="1"/>
          <p:nvPr/>
        </p:nvSpPr>
        <p:spPr>
          <a:xfrm rot="10800000" flipV="1">
            <a:off x="3898089" y="1186854"/>
            <a:ext cx="1635806"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Calibri" panose="020F0502020204030204" pitchFamily="34" charset="0"/>
              </a:rPr>
              <a:t>k</a:t>
            </a:r>
            <a:r>
              <a:rPr lang="en-GB" sz="3600" dirty="0" err="1">
                <a:solidFill>
                  <a:srgbClr val="E65D00"/>
                </a:solidFill>
                <a:latin typeface="Century Gothic" panose="020B0502020202020204" pitchFamily="34" charset="0"/>
                <a:cs typeface="Calibri" panose="020F0502020204030204" pitchFamily="34" charset="0"/>
              </a:rPr>
              <a:t>a</a:t>
            </a:r>
            <a:r>
              <a:rPr lang="en-GB" sz="3600" dirty="0" err="1">
                <a:solidFill>
                  <a:srgbClr val="5B9BD5">
                    <a:lumMod val="50000"/>
                  </a:srgbClr>
                </a:solidFill>
                <a:latin typeface="Century Gothic" panose="020B0502020202020204" pitchFamily="34" charset="0"/>
                <a:cs typeface="Calibri" panose="020F0502020204030204" pitchFamily="34" charset="0"/>
              </a:rPr>
              <a:t>lt</a:t>
            </a:r>
            <a:endParaRPr lang="en-GB" sz="3600" dirty="0">
              <a:solidFill>
                <a:srgbClr val="5B9BD5">
                  <a:lumMod val="50000"/>
                </a:srgbClr>
              </a:solidFill>
              <a:latin typeface="Century Gothic" panose="020B0502020202020204" pitchFamily="34" charset="0"/>
              <a:cs typeface="Calibri" panose="020F0502020204030204" pitchFamily="34" charset="0"/>
            </a:endParaRPr>
          </a:p>
        </p:txBody>
      </p:sp>
      <p:sp>
        <p:nvSpPr>
          <p:cNvPr id="63" name="TextBox 62">
            <a:extLst>
              <a:ext uri="{FF2B5EF4-FFF2-40B4-BE49-F238E27FC236}">
                <a16:creationId xmlns:a16="http://schemas.microsoft.com/office/drawing/2014/main" id="{98055BC8-212B-42BE-82A6-3112EFEBCDFC}"/>
              </a:ext>
            </a:extLst>
          </p:cNvPr>
          <p:cNvSpPr txBox="1"/>
          <p:nvPr/>
        </p:nvSpPr>
        <p:spPr>
          <a:xfrm>
            <a:off x="3190532" y="116468"/>
            <a:ext cx="545656" cy="646331"/>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a</a:t>
            </a:r>
          </a:p>
        </p:txBody>
      </p:sp>
      <p:sp>
        <p:nvSpPr>
          <p:cNvPr id="64" name="TextBox 63">
            <a:extLst>
              <a:ext uri="{FF2B5EF4-FFF2-40B4-BE49-F238E27FC236}">
                <a16:creationId xmlns:a16="http://schemas.microsoft.com/office/drawing/2014/main" id="{28FA4A83-2287-47FD-8F9C-A202B1075B90}"/>
              </a:ext>
            </a:extLst>
          </p:cNvPr>
          <p:cNvSpPr txBox="1"/>
          <p:nvPr/>
        </p:nvSpPr>
        <p:spPr>
          <a:xfrm>
            <a:off x="6078250" y="-452010"/>
            <a:ext cx="526957" cy="1200329"/>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 e</a:t>
            </a:r>
          </a:p>
        </p:txBody>
      </p:sp>
      <p:sp>
        <p:nvSpPr>
          <p:cNvPr id="65" name="TextBox 64">
            <a:extLst>
              <a:ext uri="{FF2B5EF4-FFF2-40B4-BE49-F238E27FC236}">
                <a16:creationId xmlns:a16="http://schemas.microsoft.com/office/drawing/2014/main" id="{6D0DDC78-831B-4E73-AE92-26B729885C1D}"/>
              </a:ext>
            </a:extLst>
          </p:cNvPr>
          <p:cNvSpPr txBox="1"/>
          <p:nvPr/>
        </p:nvSpPr>
        <p:spPr>
          <a:xfrm rot="10800000" flipV="1">
            <a:off x="6324498" y="1190371"/>
            <a:ext cx="2288757" cy="646331"/>
          </a:xfrm>
          <a:prstGeom prst="rect">
            <a:avLst/>
          </a:prstGeom>
          <a:noFill/>
        </p:spPr>
        <p:txBody>
          <a:bodyPr wrap="square" rtlCol="0">
            <a:spAutoFit/>
          </a:bodyPr>
          <a:lstStyle/>
          <a:p>
            <a:pPr algn="ctr">
              <a:defRPr/>
            </a:pPr>
            <a:r>
              <a:rPr lang="en-GB" sz="3600" dirty="0">
                <a:solidFill>
                  <a:srgbClr val="5B9BD5">
                    <a:lumMod val="50000"/>
                  </a:srgbClr>
                </a:solidFill>
                <a:latin typeface="Century Gothic" panose="020B0502020202020204" pitchFamily="34" charset="0"/>
                <a:cs typeface="Calibri" panose="020F0502020204030204" pitchFamily="34" charset="0"/>
              </a:rPr>
              <a:t>g</a:t>
            </a:r>
            <a:r>
              <a:rPr lang="en-GB" sz="3600" dirty="0" err="1">
                <a:solidFill>
                  <a:srgbClr val="E65D00"/>
                </a:solidFill>
                <a:latin typeface="Century Gothic" panose="020B0502020202020204" pitchFamily="34" charset="0"/>
                <a:cs typeface="Calibri" panose="020F0502020204030204" pitchFamily="34" charset="0"/>
              </a:rPr>
              <a:t>e</a:t>
            </a:r>
            <a:r>
              <a:rPr lang="en-GB" sz="3600" dirty="0" err="1">
                <a:solidFill>
                  <a:srgbClr val="5B9BD5">
                    <a:lumMod val="50000"/>
                  </a:srgbClr>
                </a:solidFill>
                <a:latin typeface="Century Gothic" panose="020B0502020202020204" pitchFamily="34" charset="0"/>
                <a:cs typeface="Calibri" panose="020F0502020204030204" pitchFamily="34" charset="0"/>
              </a:rPr>
              <a:t>ben</a:t>
            </a:r>
            <a:endParaRPr lang="en-GB" sz="3600" dirty="0">
              <a:solidFill>
                <a:srgbClr val="5B9BD5">
                  <a:lumMod val="50000"/>
                </a:srgbClr>
              </a:solidFill>
              <a:latin typeface="Century Gothic" panose="020B0502020202020204" pitchFamily="34" charset="0"/>
              <a:cs typeface="Calibri" panose="020F0502020204030204" pitchFamily="34" charset="0"/>
            </a:endParaRPr>
          </a:p>
        </p:txBody>
      </p:sp>
      <p:pic>
        <p:nvPicPr>
          <p:cNvPr id="67" name="Picture 66">
            <a:extLst>
              <a:ext uri="{FF2B5EF4-FFF2-40B4-BE49-F238E27FC236}">
                <a16:creationId xmlns:a16="http://schemas.microsoft.com/office/drawing/2014/main" id="{AA9D895D-9DE7-4053-9E13-493CE2CBB91E}"/>
              </a:ext>
            </a:extLst>
          </p:cNvPr>
          <p:cNvPicPr>
            <a:picLocks noChangeAspect="1"/>
          </p:cNvPicPr>
          <p:nvPr/>
        </p:nvPicPr>
        <p:blipFill>
          <a:blip r:embed="rId3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96154" y="315982"/>
            <a:ext cx="1029692" cy="1003634"/>
          </a:xfrm>
          <a:prstGeom prst="rect">
            <a:avLst/>
          </a:prstGeom>
        </p:spPr>
      </p:pic>
      <p:pic>
        <p:nvPicPr>
          <p:cNvPr id="69" name="Picture 68">
            <a:extLst>
              <a:ext uri="{FF2B5EF4-FFF2-40B4-BE49-F238E27FC236}">
                <a16:creationId xmlns:a16="http://schemas.microsoft.com/office/drawing/2014/main" id="{69B8B010-9B12-4DEB-9FD3-8CF5AF0F1E5A}"/>
              </a:ext>
            </a:extLst>
          </p:cNvPr>
          <p:cNvPicPr>
            <a:picLocks noChangeAspect="1"/>
          </p:cNvPicPr>
          <p:nvPr/>
        </p:nvPicPr>
        <p:blipFill>
          <a:blip r:embed="rId3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02418" y="302290"/>
            <a:ext cx="790542" cy="1067839"/>
          </a:xfrm>
          <a:prstGeom prst="rect">
            <a:avLst/>
          </a:prstGeom>
        </p:spPr>
      </p:pic>
      <p:sp>
        <p:nvSpPr>
          <p:cNvPr id="70" name="TextBox 69">
            <a:extLst>
              <a:ext uri="{FF2B5EF4-FFF2-40B4-BE49-F238E27FC236}">
                <a16:creationId xmlns:a16="http://schemas.microsoft.com/office/drawing/2014/main" id="{3A1DFD67-7773-4C1C-BC10-B65CEE695282}"/>
              </a:ext>
            </a:extLst>
          </p:cNvPr>
          <p:cNvSpPr txBox="1"/>
          <p:nvPr/>
        </p:nvSpPr>
        <p:spPr>
          <a:xfrm rot="10800000" flipV="1">
            <a:off x="9094327" y="1193710"/>
            <a:ext cx="2652129"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Calibri" panose="020F0502020204030204" pitchFamily="34" charset="0"/>
              </a:rPr>
              <a:t>d</a:t>
            </a:r>
            <a:r>
              <a:rPr lang="en-GB" sz="3600" dirty="0">
                <a:solidFill>
                  <a:srgbClr val="E65D00"/>
                </a:solidFill>
                <a:latin typeface="Century Gothic" panose="020B0502020202020204" pitchFamily="34" charset="0"/>
                <a:cs typeface="Calibri" panose="020F0502020204030204" pitchFamily="34" charset="0"/>
              </a:rPr>
              <a:t>e</a:t>
            </a:r>
            <a:r>
              <a:rPr lang="en-GB" sz="3600" dirty="0" err="1">
                <a:solidFill>
                  <a:srgbClr val="5B9BD5">
                    <a:lumMod val="50000"/>
                  </a:srgbClr>
                </a:solidFill>
                <a:latin typeface="Century Gothic" panose="020B0502020202020204" pitchFamily="34" charset="0"/>
                <a:cs typeface="Calibri" panose="020F0502020204030204" pitchFamily="34" charset="0"/>
              </a:rPr>
              <a:t>nken</a:t>
            </a:r>
            <a:endParaRPr lang="en-GB" sz="3600" dirty="0">
              <a:solidFill>
                <a:srgbClr val="5B9BD5">
                  <a:lumMod val="50000"/>
                </a:srgbClr>
              </a:solidFill>
              <a:latin typeface="Century Gothic" panose="020B0502020202020204" pitchFamily="34" charset="0"/>
              <a:cs typeface="Calibri" panose="020F0502020204030204" pitchFamily="34" charset="0"/>
            </a:endParaRPr>
          </a:p>
        </p:txBody>
      </p:sp>
      <p:sp>
        <p:nvSpPr>
          <p:cNvPr id="71" name="TextBox 70">
            <a:extLst>
              <a:ext uri="{FF2B5EF4-FFF2-40B4-BE49-F238E27FC236}">
                <a16:creationId xmlns:a16="http://schemas.microsoft.com/office/drawing/2014/main" id="{B744B7B5-425C-4987-A8DD-5231402342A2}"/>
              </a:ext>
            </a:extLst>
          </p:cNvPr>
          <p:cNvSpPr txBox="1"/>
          <p:nvPr/>
        </p:nvSpPr>
        <p:spPr>
          <a:xfrm>
            <a:off x="9000210" y="-433824"/>
            <a:ext cx="545656" cy="1200329"/>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 e</a:t>
            </a:r>
          </a:p>
        </p:txBody>
      </p:sp>
      <p:sp>
        <p:nvSpPr>
          <p:cNvPr id="72" name="TextBox 71">
            <a:extLst>
              <a:ext uri="{FF2B5EF4-FFF2-40B4-BE49-F238E27FC236}">
                <a16:creationId xmlns:a16="http://schemas.microsoft.com/office/drawing/2014/main" id="{1A83D8E1-2E5A-4FF3-8C4A-7CAF292AAFB7}"/>
              </a:ext>
            </a:extLst>
          </p:cNvPr>
          <p:cNvSpPr txBox="1"/>
          <p:nvPr/>
        </p:nvSpPr>
        <p:spPr>
          <a:xfrm>
            <a:off x="349549" y="1650361"/>
            <a:ext cx="638988" cy="646331"/>
          </a:xfrm>
          <a:prstGeom prst="rect">
            <a:avLst/>
          </a:prstGeom>
          <a:noFill/>
        </p:spPr>
        <p:txBody>
          <a:bodyPr wrap="square" rtlCol="0">
            <a:spAutoFit/>
          </a:bodyPr>
          <a:lstStyle/>
          <a:p>
            <a:pPr>
              <a:defRPr/>
            </a:pPr>
            <a:r>
              <a:rPr lang="en-GB" sz="3600" b="1" dirty="0" err="1">
                <a:solidFill>
                  <a:srgbClr val="5B9BD5">
                    <a:lumMod val="50000"/>
                  </a:srgbClr>
                </a:solidFill>
                <a:latin typeface="Century Gothic" panose="020B0502020202020204" pitchFamily="34" charset="0"/>
              </a:rPr>
              <a:t>i</a:t>
            </a:r>
            <a:endParaRPr lang="en-GB" sz="3600" b="1" dirty="0">
              <a:solidFill>
                <a:srgbClr val="5B9BD5">
                  <a:lumMod val="50000"/>
                </a:srgbClr>
              </a:solidFill>
              <a:latin typeface="Century Gothic" panose="020B0502020202020204" pitchFamily="34" charset="0"/>
            </a:endParaRPr>
          </a:p>
        </p:txBody>
      </p:sp>
      <p:pic>
        <p:nvPicPr>
          <p:cNvPr id="73" name="Picture 72">
            <a:extLst>
              <a:ext uri="{FF2B5EF4-FFF2-40B4-BE49-F238E27FC236}">
                <a16:creationId xmlns:a16="http://schemas.microsoft.com/office/drawing/2014/main" id="{42BF4242-8193-4121-ABB5-B0372056E32E}"/>
              </a:ext>
            </a:extLst>
          </p:cNvPr>
          <p:cNvPicPr>
            <a:picLocks noChangeAspect="1"/>
          </p:cNvPicPr>
          <p:nvPr/>
        </p:nvPicPr>
        <p:blipFill>
          <a:blip r:embed="rId3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54983" y="2002352"/>
            <a:ext cx="1350133" cy="837397"/>
          </a:xfrm>
          <a:prstGeom prst="rect">
            <a:avLst/>
          </a:prstGeom>
        </p:spPr>
      </p:pic>
      <p:sp>
        <p:nvSpPr>
          <p:cNvPr id="74" name="TextBox 73">
            <a:extLst>
              <a:ext uri="{FF2B5EF4-FFF2-40B4-BE49-F238E27FC236}">
                <a16:creationId xmlns:a16="http://schemas.microsoft.com/office/drawing/2014/main" id="{C7F77DDB-CC0C-4383-A89C-96D8E08B368E}"/>
              </a:ext>
            </a:extLst>
          </p:cNvPr>
          <p:cNvSpPr txBox="1"/>
          <p:nvPr/>
        </p:nvSpPr>
        <p:spPr>
          <a:xfrm rot="10800000" flipV="1">
            <a:off x="1048899" y="2637492"/>
            <a:ext cx="1405777" cy="646331"/>
          </a:xfrm>
          <a:prstGeom prst="rect">
            <a:avLst/>
          </a:prstGeom>
          <a:noFill/>
        </p:spPr>
        <p:txBody>
          <a:bodyPr wrap="square" rtlCol="0">
            <a:spAutoFit/>
          </a:bodyPr>
          <a:lstStyle/>
          <a:p>
            <a:pPr algn="ctr">
              <a:defRPr/>
            </a:pPr>
            <a:r>
              <a:rPr lang="en-GB" sz="3600" dirty="0" err="1">
                <a:solidFill>
                  <a:srgbClr val="5B9BD5">
                    <a:lumMod val="50000"/>
                  </a:srgbClr>
                </a:solidFill>
                <a:latin typeface="Century Gothic" panose="020B0502020202020204" pitchFamily="34" charset="0"/>
                <a:cs typeface="Arial" panose="020B0604020202020204" pitchFamily="34" charset="0"/>
              </a:rPr>
              <a:t>w</a:t>
            </a:r>
            <a:r>
              <a:rPr lang="en-GB" sz="3600" dirty="0" err="1">
                <a:solidFill>
                  <a:srgbClr val="E65D00"/>
                </a:solidFill>
                <a:latin typeface="Century Gothic" panose="020B0502020202020204" pitchFamily="34" charset="0"/>
                <a:cs typeface="Calibri" panose="020F0502020204030204" pitchFamily="34" charset="0"/>
              </a:rPr>
              <a:t>i</a:t>
            </a:r>
            <a:r>
              <a:rPr lang="en-GB" sz="3600" dirty="0" err="1">
                <a:solidFill>
                  <a:srgbClr val="5B9BD5">
                    <a:lumMod val="50000"/>
                  </a:srgbClr>
                </a:solidFill>
                <a:latin typeface="Century Gothic" panose="020B0502020202020204" pitchFamily="34" charset="0"/>
                <a:cs typeface="Arial" panose="020B0604020202020204" pitchFamily="34" charset="0"/>
              </a:rPr>
              <a:t>r</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75" name="Picture 74">
            <a:extLst>
              <a:ext uri="{FF2B5EF4-FFF2-40B4-BE49-F238E27FC236}">
                <a16:creationId xmlns:a16="http://schemas.microsoft.com/office/drawing/2014/main" id="{212297F4-8DA6-4113-88A3-FEE71D0FC1AE}"/>
              </a:ext>
            </a:extLst>
          </p:cNvPr>
          <p:cNvPicPr>
            <a:picLocks noChangeAspect="1"/>
          </p:cNvPicPr>
          <p:nvPr/>
        </p:nvPicPr>
        <p:blipFill>
          <a:blip r:embed="rId4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12672" y="1982193"/>
            <a:ext cx="768816" cy="857556"/>
          </a:xfrm>
          <a:prstGeom prst="rect">
            <a:avLst/>
          </a:prstGeom>
        </p:spPr>
      </p:pic>
      <p:sp>
        <p:nvSpPr>
          <p:cNvPr id="76" name="TextBox 75">
            <a:extLst>
              <a:ext uri="{FF2B5EF4-FFF2-40B4-BE49-F238E27FC236}">
                <a16:creationId xmlns:a16="http://schemas.microsoft.com/office/drawing/2014/main" id="{3077C522-A549-4D6E-988A-4BD14F4338E6}"/>
              </a:ext>
            </a:extLst>
          </p:cNvPr>
          <p:cNvSpPr txBox="1"/>
          <p:nvPr/>
        </p:nvSpPr>
        <p:spPr>
          <a:xfrm rot="10800000" flipV="1">
            <a:off x="3618659" y="2677724"/>
            <a:ext cx="2288818"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Calibri" panose="020F0502020204030204" pitchFamily="34" charset="0"/>
              </a:rPr>
              <a:t>f</a:t>
            </a:r>
            <a:r>
              <a:rPr lang="en-GB" sz="3600" dirty="0" err="1">
                <a:solidFill>
                  <a:srgbClr val="E65D00"/>
                </a:solidFill>
                <a:latin typeface="Century Gothic" panose="020B0502020202020204" pitchFamily="34" charset="0"/>
                <a:cs typeface="Calibri" panose="020F0502020204030204" pitchFamily="34" charset="0"/>
              </a:rPr>
              <a:t>i</a:t>
            </a:r>
            <a:r>
              <a:rPr lang="en-GB" sz="3600" dirty="0" err="1">
                <a:solidFill>
                  <a:srgbClr val="5B9BD5">
                    <a:lumMod val="50000"/>
                  </a:srgbClr>
                </a:solidFill>
                <a:latin typeface="Century Gothic" panose="020B0502020202020204" pitchFamily="34" charset="0"/>
                <a:cs typeface="Calibri" panose="020F0502020204030204" pitchFamily="34" charset="0"/>
              </a:rPr>
              <a:t>nden</a:t>
            </a:r>
            <a:endParaRPr lang="en-GB" sz="3600" dirty="0">
              <a:solidFill>
                <a:srgbClr val="5B9BD5">
                  <a:lumMod val="50000"/>
                </a:srgbClr>
              </a:solidFill>
              <a:latin typeface="Century Gothic" panose="020B0502020202020204" pitchFamily="34" charset="0"/>
              <a:cs typeface="Calibri" panose="020F0502020204030204" pitchFamily="34" charset="0"/>
            </a:endParaRPr>
          </a:p>
        </p:txBody>
      </p:sp>
      <p:sp>
        <p:nvSpPr>
          <p:cNvPr id="77" name="TextBox 76">
            <a:extLst>
              <a:ext uri="{FF2B5EF4-FFF2-40B4-BE49-F238E27FC236}">
                <a16:creationId xmlns:a16="http://schemas.microsoft.com/office/drawing/2014/main" id="{9A9A6923-B85E-48B0-80B1-779646E21332}"/>
              </a:ext>
            </a:extLst>
          </p:cNvPr>
          <p:cNvSpPr txBox="1"/>
          <p:nvPr/>
        </p:nvSpPr>
        <p:spPr>
          <a:xfrm>
            <a:off x="3215425" y="1650361"/>
            <a:ext cx="661663" cy="646331"/>
          </a:xfrm>
          <a:prstGeom prst="rect">
            <a:avLst/>
          </a:prstGeom>
          <a:noFill/>
        </p:spPr>
        <p:txBody>
          <a:bodyPr wrap="square" rtlCol="0">
            <a:spAutoFit/>
          </a:bodyPr>
          <a:lstStyle/>
          <a:p>
            <a:pPr>
              <a:defRPr/>
            </a:pPr>
            <a:r>
              <a:rPr lang="en-GB" sz="3600" b="1" dirty="0" err="1">
                <a:solidFill>
                  <a:srgbClr val="5B9BD5">
                    <a:lumMod val="50000"/>
                  </a:srgbClr>
                </a:solidFill>
                <a:latin typeface="Century Gothic" panose="020B0502020202020204" pitchFamily="34" charset="0"/>
              </a:rPr>
              <a:t>i</a:t>
            </a:r>
            <a:endParaRPr lang="en-GB" sz="3600" b="1" dirty="0">
              <a:solidFill>
                <a:srgbClr val="5B9BD5">
                  <a:lumMod val="50000"/>
                </a:srgbClr>
              </a:solidFill>
              <a:latin typeface="Century Gothic" panose="020B0502020202020204" pitchFamily="34" charset="0"/>
            </a:endParaRPr>
          </a:p>
        </p:txBody>
      </p:sp>
      <p:sp>
        <p:nvSpPr>
          <p:cNvPr id="78" name="TextBox 77">
            <a:extLst>
              <a:ext uri="{FF2B5EF4-FFF2-40B4-BE49-F238E27FC236}">
                <a16:creationId xmlns:a16="http://schemas.microsoft.com/office/drawing/2014/main" id="{522C0CAC-3032-4C9A-8426-8B88101A19D5}"/>
              </a:ext>
            </a:extLst>
          </p:cNvPr>
          <p:cNvSpPr txBox="1"/>
          <p:nvPr/>
        </p:nvSpPr>
        <p:spPr>
          <a:xfrm>
            <a:off x="6078249" y="1567291"/>
            <a:ext cx="526957" cy="646331"/>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o</a:t>
            </a:r>
          </a:p>
        </p:txBody>
      </p:sp>
      <p:sp>
        <p:nvSpPr>
          <p:cNvPr id="79" name="TextBox 78">
            <a:extLst>
              <a:ext uri="{FF2B5EF4-FFF2-40B4-BE49-F238E27FC236}">
                <a16:creationId xmlns:a16="http://schemas.microsoft.com/office/drawing/2014/main" id="{2EC8E6A9-7C7D-4E75-8DA6-299B2EF91A96}"/>
              </a:ext>
            </a:extLst>
          </p:cNvPr>
          <p:cNvSpPr txBox="1"/>
          <p:nvPr/>
        </p:nvSpPr>
        <p:spPr>
          <a:xfrm rot="10800000" flipV="1">
            <a:off x="6958798" y="2670461"/>
            <a:ext cx="1227204" cy="646331"/>
          </a:xfrm>
          <a:prstGeom prst="rect">
            <a:avLst/>
          </a:prstGeom>
          <a:noFill/>
        </p:spPr>
        <p:txBody>
          <a:bodyPr wrap="square" rtlCol="0">
            <a:spAutoFit/>
          </a:bodyPr>
          <a:lstStyle/>
          <a:p>
            <a:pPr algn="ctr">
              <a:defRPr/>
            </a:pPr>
            <a:r>
              <a:rPr lang="en-GB" sz="3600" dirty="0">
                <a:solidFill>
                  <a:srgbClr val="5B9BD5">
                    <a:lumMod val="50000"/>
                  </a:srgbClr>
                </a:solidFill>
                <a:latin typeface="Century Gothic" panose="020B0502020202020204" pitchFamily="34" charset="0"/>
                <a:cs typeface="Arial" panose="020B0604020202020204" pitchFamily="34" charset="0"/>
              </a:rPr>
              <a:t>w</a:t>
            </a:r>
            <a:r>
              <a:rPr lang="en-GB" sz="3600" dirty="0">
                <a:solidFill>
                  <a:srgbClr val="E65D00"/>
                </a:solidFill>
                <a:latin typeface="Century Gothic" panose="020B0502020202020204" pitchFamily="34" charset="0"/>
                <a:cs typeface="Calibri" panose="020F0502020204030204" pitchFamily="34" charset="0"/>
              </a:rPr>
              <a:t>o</a:t>
            </a:r>
            <a:r>
              <a:rPr lang="en-GB" sz="3600" dirty="0">
                <a:solidFill>
                  <a:srgbClr val="5B9BD5">
                    <a:lumMod val="50000"/>
                  </a:srgbClr>
                </a:solidFill>
                <a:latin typeface="Century Gothic" panose="020B0502020202020204" pitchFamily="34" charset="0"/>
                <a:cs typeface="Arial" panose="020B0604020202020204" pitchFamily="34" charset="0"/>
              </a:rPr>
              <a:t>?</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80" name="Picture 79">
            <a:extLst>
              <a:ext uri="{FF2B5EF4-FFF2-40B4-BE49-F238E27FC236}">
                <a16:creationId xmlns:a16="http://schemas.microsoft.com/office/drawing/2014/main" id="{1DB94292-67BE-4EB7-AFBB-63D14C0AA92E}"/>
              </a:ext>
            </a:extLst>
          </p:cNvPr>
          <p:cNvPicPr>
            <a:picLocks noChangeAspect="1"/>
          </p:cNvPicPr>
          <p:nvPr/>
        </p:nvPicPr>
        <p:blipFill>
          <a:blip r:embed="rId41" cstate="hqprint">
            <a:extLst>
              <a:ext uri="{28A0092B-C50C-407E-A947-70E740481C1C}">
                <a14:useLocalDpi xmlns:a14="http://schemas.microsoft.com/office/drawing/2010/main" val="0"/>
              </a:ext>
            </a:extLst>
          </a:blip>
          <a:stretch>
            <a:fillRect/>
          </a:stretch>
        </p:blipFill>
        <p:spPr>
          <a:xfrm>
            <a:off x="6893400" y="1861662"/>
            <a:ext cx="1150952" cy="978269"/>
          </a:xfrm>
          <a:prstGeom prst="rect">
            <a:avLst/>
          </a:prstGeom>
        </p:spPr>
      </p:pic>
      <p:pic>
        <p:nvPicPr>
          <p:cNvPr id="81" name="Picture 80">
            <a:extLst>
              <a:ext uri="{FF2B5EF4-FFF2-40B4-BE49-F238E27FC236}">
                <a16:creationId xmlns:a16="http://schemas.microsoft.com/office/drawing/2014/main" id="{66722EDE-A308-4481-B580-54906850FDFF}"/>
              </a:ext>
            </a:extLst>
          </p:cNvPr>
          <p:cNvPicPr>
            <a:picLocks noChangeAspect="1"/>
          </p:cNvPicPr>
          <p:nvPr/>
        </p:nvPicPr>
        <p:blipFill>
          <a:blip r:embed="rId4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64988" y="1728999"/>
            <a:ext cx="972029" cy="1099269"/>
          </a:xfrm>
          <a:prstGeom prst="rect">
            <a:avLst/>
          </a:prstGeom>
        </p:spPr>
      </p:pic>
      <p:sp>
        <p:nvSpPr>
          <p:cNvPr id="83" name="TextBox 82">
            <a:extLst>
              <a:ext uri="{FF2B5EF4-FFF2-40B4-BE49-F238E27FC236}">
                <a16:creationId xmlns:a16="http://schemas.microsoft.com/office/drawing/2014/main" id="{872C7374-8C7A-4C96-B629-4C338CF4CBDE}"/>
              </a:ext>
            </a:extLst>
          </p:cNvPr>
          <p:cNvSpPr txBox="1"/>
          <p:nvPr/>
        </p:nvSpPr>
        <p:spPr>
          <a:xfrm rot="10800000" flipV="1">
            <a:off x="9613128" y="2670367"/>
            <a:ext cx="1614526"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Arial" panose="020B0604020202020204" pitchFamily="34" charset="0"/>
              </a:rPr>
              <a:t>K</a:t>
            </a:r>
            <a:r>
              <a:rPr lang="en-GB" sz="3600" dirty="0">
                <a:solidFill>
                  <a:srgbClr val="E65D00"/>
                </a:solidFill>
                <a:latin typeface="Century Gothic" panose="020B0502020202020204" pitchFamily="34" charset="0"/>
                <a:cs typeface="Calibri" panose="020F0502020204030204" pitchFamily="34" charset="0"/>
              </a:rPr>
              <a:t>o</a:t>
            </a:r>
            <a:r>
              <a:rPr lang="en-GB" sz="3600" dirty="0">
                <a:solidFill>
                  <a:srgbClr val="5B9BD5">
                    <a:lumMod val="50000"/>
                  </a:srgbClr>
                </a:solidFill>
                <a:latin typeface="Century Gothic" panose="020B0502020202020204" pitchFamily="34" charset="0"/>
                <a:cs typeface="Arial" panose="020B0604020202020204" pitchFamily="34" charset="0"/>
              </a:rPr>
              <a:t>pf</a:t>
            </a:r>
            <a:endParaRPr lang="en-GB" sz="3600" dirty="0">
              <a:solidFill>
                <a:srgbClr val="E65D00"/>
              </a:solidFill>
              <a:latin typeface="Century Gothic" panose="020B0502020202020204" pitchFamily="34" charset="0"/>
              <a:cs typeface="Calibri" panose="020F0502020204030204" pitchFamily="34" charset="0"/>
            </a:endParaRPr>
          </a:p>
        </p:txBody>
      </p:sp>
      <p:sp>
        <p:nvSpPr>
          <p:cNvPr id="84" name="TextBox 83">
            <a:extLst>
              <a:ext uri="{FF2B5EF4-FFF2-40B4-BE49-F238E27FC236}">
                <a16:creationId xmlns:a16="http://schemas.microsoft.com/office/drawing/2014/main" id="{70B40DEC-A96F-4BFB-AC7F-5D237DF343BC}"/>
              </a:ext>
            </a:extLst>
          </p:cNvPr>
          <p:cNvSpPr txBox="1"/>
          <p:nvPr/>
        </p:nvSpPr>
        <p:spPr>
          <a:xfrm>
            <a:off x="317006" y="2522530"/>
            <a:ext cx="526957" cy="1200329"/>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 u</a:t>
            </a:r>
          </a:p>
        </p:txBody>
      </p:sp>
      <p:pic>
        <p:nvPicPr>
          <p:cNvPr id="85" name="Picture 84">
            <a:extLst>
              <a:ext uri="{FF2B5EF4-FFF2-40B4-BE49-F238E27FC236}">
                <a16:creationId xmlns:a16="http://schemas.microsoft.com/office/drawing/2014/main" id="{AC47B99D-61C1-47E4-B5E3-9A51E0704082}"/>
              </a:ext>
            </a:extLst>
          </p:cNvPr>
          <p:cNvPicPr>
            <a:picLocks noChangeAspect="1"/>
          </p:cNvPicPr>
          <p:nvPr/>
        </p:nvPicPr>
        <p:blipFill>
          <a:blip r:embed="rId4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08888" y="3380667"/>
            <a:ext cx="1359921" cy="918300"/>
          </a:xfrm>
          <a:prstGeom prst="rect">
            <a:avLst/>
          </a:prstGeom>
        </p:spPr>
      </p:pic>
      <p:sp>
        <p:nvSpPr>
          <p:cNvPr id="86" name="TextBox 85">
            <a:extLst>
              <a:ext uri="{FF2B5EF4-FFF2-40B4-BE49-F238E27FC236}">
                <a16:creationId xmlns:a16="http://schemas.microsoft.com/office/drawing/2014/main" id="{613A480B-1B50-41BD-AEB2-AD9E963D1D6A}"/>
              </a:ext>
            </a:extLst>
          </p:cNvPr>
          <p:cNvSpPr txBox="1"/>
          <p:nvPr/>
        </p:nvSpPr>
        <p:spPr>
          <a:xfrm rot="10800000" flipV="1">
            <a:off x="1372329" y="4153718"/>
            <a:ext cx="915440" cy="646331"/>
          </a:xfrm>
          <a:prstGeom prst="rect">
            <a:avLst/>
          </a:prstGeom>
          <a:noFill/>
        </p:spPr>
        <p:txBody>
          <a:bodyPr wrap="square" rtlCol="0">
            <a:spAutoFit/>
          </a:bodyPr>
          <a:lstStyle/>
          <a:p>
            <a:pPr algn="ctr">
              <a:defRPr/>
            </a:pPr>
            <a:r>
              <a:rPr lang="en-GB" sz="3600" dirty="0">
                <a:solidFill>
                  <a:srgbClr val="5B9BD5">
                    <a:lumMod val="50000"/>
                  </a:srgbClr>
                </a:solidFill>
                <a:latin typeface="Century Gothic" panose="020B0502020202020204" pitchFamily="34" charset="0"/>
                <a:cs typeface="Arial" panose="020B0604020202020204" pitchFamily="34" charset="0"/>
              </a:rPr>
              <a:t>d</a:t>
            </a:r>
            <a:r>
              <a:rPr lang="en-GB" sz="3600" dirty="0">
                <a:solidFill>
                  <a:srgbClr val="E65D00"/>
                </a:solidFill>
                <a:latin typeface="Century Gothic" panose="020B0502020202020204" pitchFamily="34" charset="0"/>
                <a:cs typeface="Calibri" panose="020F0502020204030204" pitchFamily="34" charset="0"/>
              </a:rPr>
              <a:t>u</a:t>
            </a:r>
          </a:p>
        </p:txBody>
      </p:sp>
      <p:pic>
        <p:nvPicPr>
          <p:cNvPr id="87" name="Picture 86">
            <a:extLst>
              <a:ext uri="{FF2B5EF4-FFF2-40B4-BE49-F238E27FC236}">
                <a16:creationId xmlns:a16="http://schemas.microsoft.com/office/drawing/2014/main" id="{BBB129B8-090E-4B27-B81E-AA8E5BC03552}"/>
              </a:ext>
            </a:extLst>
          </p:cNvPr>
          <p:cNvPicPr>
            <a:picLocks noChangeAspect="1"/>
          </p:cNvPicPr>
          <p:nvPr/>
        </p:nvPicPr>
        <p:blipFill>
          <a:blip r:embed="rId44" cstate="print">
            <a:extLst>
              <a:ext uri="{28A0092B-C50C-407E-A947-70E740481C1C}">
                <a14:useLocalDpi xmlns:a14="http://schemas.microsoft.com/office/drawing/2010/main" val="0"/>
              </a:ext>
            </a:extLst>
          </a:blip>
          <a:stretch>
            <a:fillRect/>
          </a:stretch>
        </p:blipFill>
        <p:spPr>
          <a:xfrm>
            <a:off x="4563229" y="3679563"/>
            <a:ext cx="404544" cy="412831"/>
          </a:xfrm>
          <a:prstGeom prst="rect">
            <a:avLst/>
          </a:prstGeom>
        </p:spPr>
      </p:pic>
      <p:sp>
        <p:nvSpPr>
          <p:cNvPr id="88" name="TextBox 87">
            <a:extLst>
              <a:ext uri="{FF2B5EF4-FFF2-40B4-BE49-F238E27FC236}">
                <a16:creationId xmlns:a16="http://schemas.microsoft.com/office/drawing/2014/main" id="{B40914F1-053E-4EF8-A695-F9A76ECE4FF1}"/>
              </a:ext>
            </a:extLst>
          </p:cNvPr>
          <p:cNvSpPr txBox="1"/>
          <p:nvPr/>
        </p:nvSpPr>
        <p:spPr>
          <a:xfrm rot="10800000" flipV="1">
            <a:off x="3672479" y="4113065"/>
            <a:ext cx="2117647"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Arial" panose="020B0604020202020204" pitchFamily="34" charset="0"/>
              </a:rPr>
              <a:t>P</a:t>
            </a:r>
            <a:r>
              <a:rPr lang="en-GB" sz="3600" dirty="0" err="1">
                <a:solidFill>
                  <a:srgbClr val="E65D00"/>
                </a:solidFill>
                <a:latin typeface="Century Gothic" panose="020B0502020202020204" pitchFamily="34" charset="0"/>
                <a:cs typeface="Calibri" panose="020F0502020204030204" pitchFamily="34" charset="0"/>
              </a:rPr>
              <a:t>u</a:t>
            </a:r>
            <a:r>
              <a:rPr lang="en-GB" sz="3600" dirty="0" err="1">
                <a:solidFill>
                  <a:srgbClr val="5B9BD5">
                    <a:lumMod val="50000"/>
                  </a:srgbClr>
                </a:solidFill>
                <a:latin typeface="Century Gothic" panose="020B0502020202020204" pitchFamily="34" charset="0"/>
                <a:cs typeface="Arial" panose="020B0604020202020204" pitchFamily="34" charset="0"/>
              </a:rPr>
              <a:t>nkt</a:t>
            </a:r>
            <a:endParaRPr lang="en-GB" sz="3600" dirty="0">
              <a:solidFill>
                <a:srgbClr val="E65D00"/>
              </a:solidFill>
              <a:latin typeface="Century Gothic" panose="020B0502020202020204" pitchFamily="34" charset="0"/>
              <a:cs typeface="Calibri" panose="020F0502020204030204" pitchFamily="34" charset="0"/>
            </a:endParaRPr>
          </a:p>
        </p:txBody>
      </p:sp>
      <p:sp>
        <p:nvSpPr>
          <p:cNvPr id="89" name="TextBox 88">
            <a:extLst>
              <a:ext uri="{FF2B5EF4-FFF2-40B4-BE49-F238E27FC236}">
                <a16:creationId xmlns:a16="http://schemas.microsoft.com/office/drawing/2014/main" id="{520AB903-4AFA-41C5-863C-A23F4ED579CB}"/>
              </a:ext>
            </a:extLst>
          </p:cNvPr>
          <p:cNvSpPr txBox="1"/>
          <p:nvPr/>
        </p:nvSpPr>
        <p:spPr>
          <a:xfrm>
            <a:off x="3161617" y="2557138"/>
            <a:ext cx="545656" cy="1200329"/>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 u</a:t>
            </a:r>
          </a:p>
        </p:txBody>
      </p:sp>
      <p:sp>
        <p:nvSpPr>
          <p:cNvPr id="90" name="TextBox 89">
            <a:extLst>
              <a:ext uri="{FF2B5EF4-FFF2-40B4-BE49-F238E27FC236}">
                <a16:creationId xmlns:a16="http://schemas.microsoft.com/office/drawing/2014/main" id="{7FC6DB65-B063-472F-A37E-C387FB160BF6}"/>
              </a:ext>
            </a:extLst>
          </p:cNvPr>
          <p:cNvSpPr txBox="1"/>
          <p:nvPr/>
        </p:nvSpPr>
        <p:spPr>
          <a:xfrm>
            <a:off x="6093914" y="3148521"/>
            <a:ext cx="526957" cy="646331"/>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ü</a:t>
            </a:r>
          </a:p>
        </p:txBody>
      </p:sp>
      <p:pic>
        <p:nvPicPr>
          <p:cNvPr id="91" name="Picture 90">
            <a:extLst>
              <a:ext uri="{FF2B5EF4-FFF2-40B4-BE49-F238E27FC236}">
                <a16:creationId xmlns:a16="http://schemas.microsoft.com/office/drawing/2014/main" id="{176EADBF-5764-4DA8-BFEC-E2AE68BD0535}"/>
              </a:ext>
            </a:extLst>
          </p:cNvPr>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a:off x="7335731" y="3330572"/>
            <a:ext cx="563418" cy="902866"/>
          </a:xfrm>
          <a:prstGeom prst="rect">
            <a:avLst/>
          </a:prstGeom>
        </p:spPr>
      </p:pic>
      <p:sp>
        <p:nvSpPr>
          <p:cNvPr id="92" name="TextBox 91">
            <a:extLst>
              <a:ext uri="{FF2B5EF4-FFF2-40B4-BE49-F238E27FC236}">
                <a16:creationId xmlns:a16="http://schemas.microsoft.com/office/drawing/2014/main" id="{58E0FFDE-B607-41C9-963A-7243868457FC}"/>
              </a:ext>
            </a:extLst>
          </p:cNvPr>
          <p:cNvSpPr txBox="1"/>
          <p:nvPr/>
        </p:nvSpPr>
        <p:spPr>
          <a:xfrm rot="10800000" flipV="1">
            <a:off x="7114680" y="4173419"/>
            <a:ext cx="915440" cy="646331"/>
          </a:xfrm>
          <a:prstGeom prst="rect">
            <a:avLst/>
          </a:prstGeom>
          <a:noFill/>
        </p:spPr>
        <p:txBody>
          <a:bodyPr wrap="square" rtlCol="0">
            <a:spAutoFit/>
          </a:bodyPr>
          <a:lstStyle/>
          <a:p>
            <a:pPr algn="ctr">
              <a:defRPr/>
            </a:pPr>
            <a:r>
              <a:rPr lang="en-GB" sz="3600" dirty="0">
                <a:solidFill>
                  <a:srgbClr val="5B9BD5">
                    <a:lumMod val="50000"/>
                  </a:srgbClr>
                </a:solidFill>
                <a:latin typeface="Century Gothic" panose="020B0502020202020204" pitchFamily="34" charset="0"/>
                <a:cs typeface="Arial" panose="020B0604020202020204" pitchFamily="34" charset="0"/>
              </a:rPr>
              <a:t>T</a:t>
            </a:r>
            <a:r>
              <a:rPr lang="en-GB" sz="3600" dirty="0">
                <a:solidFill>
                  <a:srgbClr val="E65D00"/>
                </a:solidFill>
                <a:latin typeface="Century Gothic" panose="020B0502020202020204" pitchFamily="34" charset="0"/>
                <a:cs typeface="Calibri" panose="020F0502020204030204" pitchFamily="34" charset="0"/>
              </a:rPr>
              <a:t>ü</a:t>
            </a:r>
            <a:r>
              <a:rPr lang="en-GB" sz="3600" dirty="0">
                <a:solidFill>
                  <a:srgbClr val="5B9BD5">
                    <a:lumMod val="50000"/>
                  </a:srgbClr>
                </a:solidFill>
                <a:latin typeface="Century Gothic" panose="020B0502020202020204" pitchFamily="34" charset="0"/>
                <a:cs typeface="Arial" panose="020B0604020202020204" pitchFamily="34" charset="0"/>
              </a:rPr>
              <a:t>r</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93" name="Picture 92">
            <a:extLst>
              <a:ext uri="{FF2B5EF4-FFF2-40B4-BE49-F238E27FC236}">
                <a16:creationId xmlns:a16="http://schemas.microsoft.com/office/drawing/2014/main" id="{0B2F27F4-E7B7-4768-91DD-2B739D145109}"/>
              </a:ext>
            </a:extLst>
          </p:cNvPr>
          <p:cNvPicPr>
            <a:picLocks noChangeAspect="1"/>
          </p:cNvPicPr>
          <p:nvPr/>
        </p:nvPicPr>
        <p:blipFill>
          <a:blip r:embed="rId4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04231" y="3231513"/>
            <a:ext cx="915440" cy="1111213"/>
          </a:xfrm>
          <a:prstGeom prst="rect">
            <a:avLst/>
          </a:prstGeom>
        </p:spPr>
      </p:pic>
      <p:sp>
        <p:nvSpPr>
          <p:cNvPr id="94" name="TextBox 93">
            <a:extLst>
              <a:ext uri="{FF2B5EF4-FFF2-40B4-BE49-F238E27FC236}">
                <a16:creationId xmlns:a16="http://schemas.microsoft.com/office/drawing/2014/main" id="{5C616C5C-7B63-4209-9FF0-347181B36D93}"/>
              </a:ext>
            </a:extLst>
          </p:cNvPr>
          <p:cNvSpPr txBox="1"/>
          <p:nvPr/>
        </p:nvSpPr>
        <p:spPr>
          <a:xfrm rot="10800000" flipV="1">
            <a:off x="9406088" y="4140464"/>
            <a:ext cx="1937823"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Arial" panose="020B0604020202020204" pitchFamily="34" charset="0"/>
              </a:rPr>
              <a:t>f</a:t>
            </a:r>
            <a:r>
              <a:rPr lang="en-GB" sz="3600" dirty="0" err="1">
                <a:solidFill>
                  <a:srgbClr val="E65D00"/>
                </a:solidFill>
                <a:latin typeface="Century Gothic" panose="020B0502020202020204" pitchFamily="34" charset="0"/>
                <a:cs typeface="Calibri" panose="020F0502020204030204" pitchFamily="34" charset="0"/>
              </a:rPr>
              <a:t>ü</a:t>
            </a:r>
            <a:r>
              <a:rPr lang="en-GB" sz="3600" dirty="0" err="1">
                <a:solidFill>
                  <a:srgbClr val="5B9BD5">
                    <a:lumMod val="50000"/>
                  </a:srgbClr>
                </a:solidFill>
                <a:latin typeface="Century Gothic" panose="020B0502020202020204" pitchFamily="34" charset="0"/>
                <a:cs typeface="Arial" panose="020B0604020202020204" pitchFamily="34" charset="0"/>
              </a:rPr>
              <a:t>nf</a:t>
            </a:r>
            <a:endParaRPr lang="en-GB" sz="3600" dirty="0">
              <a:solidFill>
                <a:srgbClr val="E65D00"/>
              </a:solidFill>
              <a:latin typeface="Century Gothic" panose="020B0502020202020204" pitchFamily="34" charset="0"/>
              <a:cs typeface="Calibri" panose="020F0502020204030204" pitchFamily="34" charset="0"/>
            </a:endParaRPr>
          </a:p>
        </p:txBody>
      </p:sp>
      <p:sp>
        <p:nvSpPr>
          <p:cNvPr id="95" name="TextBox 94">
            <a:extLst>
              <a:ext uri="{FF2B5EF4-FFF2-40B4-BE49-F238E27FC236}">
                <a16:creationId xmlns:a16="http://schemas.microsoft.com/office/drawing/2014/main" id="{7E866D15-803E-415F-8E41-D96D85CC54D3}"/>
              </a:ext>
            </a:extLst>
          </p:cNvPr>
          <p:cNvSpPr txBox="1"/>
          <p:nvPr/>
        </p:nvSpPr>
        <p:spPr>
          <a:xfrm>
            <a:off x="286847" y="4042950"/>
            <a:ext cx="526957" cy="1200329"/>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 ö</a:t>
            </a:r>
          </a:p>
        </p:txBody>
      </p:sp>
      <p:sp>
        <p:nvSpPr>
          <p:cNvPr id="96" name="TextBox 95">
            <a:extLst>
              <a:ext uri="{FF2B5EF4-FFF2-40B4-BE49-F238E27FC236}">
                <a16:creationId xmlns:a16="http://schemas.microsoft.com/office/drawing/2014/main" id="{B86ECB05-C875-45EC-AA3F-822C4CE2659D}"/>
              </a:ext>
            </a:extLst>
          </p:cNvPr>
          <p:cNvSpPr txBox="1"/>
          <p:nvPr/>
        </p:nvSpPr>
        <p:spPr>
          <a:xfrm>
            <a:off x="6050342" y="4623835"/>
            <a:ext cx="526957" cy="646331"/>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ä</a:t>
            </a:r>
          </a:p>
        </p:txBody>
      </p:sp>
      <p:pic>
        <p:nvPicPr>
          <p:cNvPr id="97" name="Picture 96">
            <a:extLst>
              <a:ext uri="{FF2B5EF4-FFF2-40B4-BE49-F238E27FC236}">
                <a16:creationId xmlns:a16="http://schemas.microsoft.com/office/drawing/2014/main" id="{B004ABA7-1DC2-4C77-8591-A966EBF614B8}"/>
              </a:ext>
            </a:extLst>
          </p:cNvPr>
          <p:cNvPicPr>
            <a:picLocks noChangeAspect="1"/>
          </p:cNvPicPr>
          <p:nvPr/>
        </p:nvPicPr>
        <p:blipFill>
          <a:blip r:embed="rId4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67335" y="4745929"/>
            <a:ext cx="695412" cy="1031152"/>
          </a:xfrm>
          <a:prstGeom prst="rect">
            <a:avLst/>
          </a:prstGeom>
        </p:spPr>
      </p:pic>
      <p:sp>
        <p:nvSpPr>
          <p:cNvPr id="98" name="TextBox 97">
            <a:extLst>
              <a:ext uri="{FF2B5EF4-FFF2-40B4-BE49-F238E27FC236}">
                <a16:creationId xmlns:a16="http://schemas.microsoft.com/office/drawing/2014/main" id="{5D8B52AC-6FED-40F0-A128-91F57C4543EB}"/>
              </a:ext>
            </a:extLst>
          </p:cNvPr>
          <p:cNvSpPr txBox="1"/>
          <p:nvPr/>
        </p:nvSpPr>
        <p:spPr>
          <a:xfrm rot="10800000" flipV="1">
            <a:off x="790228" y="5643719"/>
            <a:ext cx="1923118" cy="646331"/>
          </a:xfrm>
          <a:prstGeom prst="rect">
            <a:avLst/>
          </a:prstGeom>
          <a:noFill/>
        </p:spPr>
        <p:txBody>
          <a:bodyPr wrap="square" rtlCol="0">
            <a:spAutoFit/>
          </a:bodyPr>
          <a:lstStyle/>
          <a:p>
            <a:pPr algn="ctr">
              <a:defRPr/>
            </a:pPr>
            <a:r>
              <a:rPr lang="en-GB" sz="3600" dirty="0">
                <a:solidFill>
                  <a:srgbClr val="5B9BD5">
                    <a:lumMod val="50000"/>
                  </a:srgbClr>
                </a:solidFill>
                <a:latin typeface="Century Gothic" panose="020B0502020202020204" pitchFamily="34" charset="0"/>
                <a:cs typeface="Arial" panose="020B0604020202020204" pitchFamily="34" charset="0"/>
              </a:rPr>
              <a:t>sch</a:t>
            </a:r>
            <a:r>
              <a:rPr lang="en-GB" sz="3600" dirty="0">
                <a:solidFill>
                  <a:srgbClr val="E65D00"/>
                </a:solidFill>
                <a:latin typeface="Century Gothic" panose="020B0502020202020204" pitchFamily="34" charset="0"/>
                <a:cs typeface="Calibri" panose="020F0502020204030204" pitchFamily="34" charset="0"/>
              </a:rPr>
              <a:t>ö</a:t>
            </a:r>
            <a:r>
              <a:rPr lang="en-GB" sz="3600" dirty="0">
                <a:solidFill>
                  <a:srgbClr val="5B9BD5">
                    <a:lumMod val="50000"/>
                  </a:srgbClr>
                </a:solidFill>
                <a:latin typeface="Century Gothic" panose="020B0502020202020204" pitchFamily="34" charset="0"/>
                <a:cs typeface="Arial" panose="020B0604020202020204" pitchFamily="34" charset="0"/>
              </a:rPr>
              <a:t>n</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99" name="Picture 98">
            <a:extLst>
              <a:ext uri="{FF2B5EF4-FFF2-40B4-BE49-F238E27FC236}">
                <a16:creationId xmlns:a16="http://schemas.microsoft.com/office/drawing/2014/main" id="{7335DD3E-0CBD-4CBB-AA9C-DA4EE1381F8D}"/>
              </a:ext>
            </a:extLst>
          </p:cNvPr>
          <p:cNvPicPr>
            <a:picLocks noChangeAspect="1"/>
          </p:cNvPicPr>
          <p:nvPr/>
        </p:nvPicPr>
        <p:blipFill>
          <a:blip r:embed="rId4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95575" y="4745928"/>
            <a:ext cx="1119416" cy="1183541"/>
          </a:xfrm>
          <a:prstGeom prst="rect">
            <a:avLst/>
          </a:prstGeom>
        </p:spPr>
      </p:pic>
      <p:sp>
        <p:nvSpPr>
          <p:cNvPr id="100" name="TextBox 99">
            <a:extLst>
              <a:ext uri="{FF2B5EF4-FFF2-40B4-BE49-F238E27FC236}">
                <a16:creationId xmlns:a16="http://schemas.microsoft.com/office/drawing/2014/main" id="{6945DDF1-2E18-4881-80D1-CA2F2973A076}"/>
              </a:ext>
            </a:extLst>
          </p:cNvPr>
          <p:cNvSpPr txBox="1"/>
          <p:nvPr/>
        </p:nvSpPr>
        <p:spPr>
          <a:xfrm rot="10800000" flipV="1">
            <a:off x="6821027" y="5621974"/>
            <a:ext cx="1661354" cy="646331"/>
          </a:xfrm>
          <a:prstGeom prst="rect">
            <a:avLst/>
          </a:prstGeom>
          <a:noFill/>
        </p:spPr>
        <p:txBody>
          <a:bodyPr wrap="square" rtlCol="0">
            <a:spAutoFit/>
          </a:bodyPr>
          <a:lstStyle/>
          <a:p>
            <a:pPr algn="ctr">
              <a:defRPr/>
            </a:pPr>
            <a:r>
              <a:rPr lang="en-GB" sz="3600" dirty="0">
                <a:solidFill>
                  <a:srgbClr val="5B9BD5">
                    <a:lumMod val="50000"/>
                  </a:srgbClr>
                </a:solidFill>
                <a:latin typeface="Century Gothic" panose="020B0502020202020204" pitchFamily="34" charset="0"/>
                <a:cs typeface="Arial" panose="020B0604020202020204" pitchFamily="34" charset="0"/>
              </a:rPr>
              <a:t>sp</a:t>
            </a:r>
            <a:r>
              <a:rPr lang="en-GB" sz="3600" dirty="0">
                <a:solidFill>
                  <a:srgbClr val="E65D00"/>
                </a:solidFill>
                <a:latin typeface="Century Gothic" panose="020B0502020202020204" pitchFamily="34" charset="0"/>
                <a:cs typeface="Calibri" panose="020F0502020204030204" pitchFamily="34" charset="0"/>
              </a:rPr>
              <a:t>ä</a:t>
            </a:r>
            <a:r>
              <a:rPr lang="en-GB" sz="3600" dirty="0">
                <a:solidFill>
                  <a:srgbClr val="5B9BD5">
                    <a:lumMod val="50000"/>
                  </a:srgbClr>
                </a:solidFill>
                <a:latin typeface="Century Gothic" panose="020B0502020202020204" pitchFamily="34" charset="0"/>
                <a:cs typeface="Arial" panose="020B0604020202020204" pitchFamily="34" charset="0"/>
              </a:rPr>
              <a:t>t</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101" name="Picture 100">
            <a:extLst>
              <a:ext uri="{FF2B5EF4-FFF2-40B4-BE49-F238E27FC236}">
                <a16:creationId xmlns:a16="http://schemas.microsoft.com/office/drawing/2014/main" id="{1FCFCFF0-68E6-4AAA-8F1A-D6934FFF8F22}"/>
              </a:ext>
            </a:extLst>
          </p:cNvPr>
          <p:cNvPicPr>
            <a:picLocks noChangeAspect="1"/>
          </p:cNvPicPr>
          <p:nvPr/>
        </p:nvPicPr>
        <p:blipFill>
          <a:blip r:embed="rId4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46592" y="4600099"/>
            <a:ext cx="819722" cy="1220276"/>
          </a:xfrm>
          <a:prstGeom prst="rect">
            <a:avLst/>
          </a:prstGeom>
        </p:spPr>
      </p:pic>
      <p:sp>
        <p:nvSpPr>
          <p:cNvPr id="102" name="TextBox 101">
            <a:extLst>
              <a:ext uri="{FF2B5EF4-FFF2-40B4-BE49-F238E27FC236}">
                <a16:creationId xmlns:a16="http://schemas.microsoft.com/office/drawing/2014/main" id="{1C9853E7-4C32-4C8C-9AB2-D7DB9B209FDA}"/>
              </a:ext>
            </a:extLst>
          </p:cNvPr>
          <p:cNvSpPr txBox="1"/>
          <p:nvPr/>
        </p:nvSpPr>
        <p:spPr>
          <a:xfrm rot="10800000" flipV="1">
            <a:off x="3210535" y="5634299"/>
            <a:ext cx="3041534"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Arial" panose="020B0604020202020204" pitchFamily="34" charset="0"/>
              </a:rPr>
              <a:t>pl</a:t>
            </a:r>
            <a:r>
              <a:rPr lang="en-GB" sz="3600" dirty="0" err="1">
                <a:solidFill>
                  <a:srgbClr val="E65D00"/>
                </a:solidFill>
                <a:latin typeface="Century Gothic" panose="020B0502020202020204" pitchFamily="34" charset="0"/>
                <a:cs typeface="Calibri" panose="020F0502020204030204" pitchFamily="34" charset="0"/>
              </a:rPr>
              <a:t>ö</a:t>
            </a:r>
            <a:r>
              <a:rPr lang="en-GB" sz="3600" dirty="0" err="1">
                <a:solidFill>
                  <a:srgbClr val="5B9BD5">
                    <a:lumMod val="50000"/>
                  </a:srgbClr>
                </a:solidFill>
                <a:latin typeface="Century Gothic" panose="020B0502020202020204" pitchFamily="34" charset="0"/>
                <a:cs typeface="Arial" panose="020B0604020202020204" pitchFamily="34" charset="0"/>
              </a:rPr>
              <a:t>tzlich</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103" name="Picture 102">
            <a:extLst>
              <a:ext uri="{FF2B5EF4-FFF2-40B4-BE49-F238E27FC236}">
                <a16:creationId xmlns:a16="http://schemas.microsoft.com/office/drawing/2014/main" id="{5E1327A0-98AD-4FF5-B32C-90EFF302BD26}"/>
              </a:ext>
            </a:extLst>
          </p:cNvPr>
          <p:cNvPicPr>
            <a:picLocks noChangeAspect="1"/>
          </p:cNvPicPr>
          <p:nvPr/>
        </p:nvPicPr>
        <p:blipFill>
          <a:blip r:embed="rId5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19051" y="4753847"/>
            <a:ext cx="1015315" cy="1032638"/>
          </a:xfrm>
          <a:prstGeom prst="rect">
            <a:avLst/>
          </a:prstGeom>
        </p:spPr>
      </p:pic>
      <p:sp>
        <p:nvSpPr>
          <p:cNvPr id="104" name="TextBox 103">
            <a:extLst>
              <a:ext uri="{FF2B5EF4-FFF2-40B4-BE49-F238E27FC236}">
                <a16:creationId xmlns:a16="http://schemas.microsoft.com/office/drawing/2014/main" id="{8A23A460-469F-43B6-9ABA-5A04FFBCC913}"/>
              </a:ext>
            </a:extLst>
          </p:cNvPr>
          <p:cNvSpPr txBox="1"/>
          <p:nvPr/>
        </p:nvSpPr>
        <p:spPr>
          <a:xfrm rot="10800000" flipV="1">
            <a:off x="9309456" y="5621974"/>
            <a:ext cx="2483092"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Arial" panose="020B0604020202020204" pitchFamily="34" charset="0"/>
              </a:rPr>
              <a:t>l</a:t>
            </a:r>
            <a:r>
              <a:rPr lang="en-GB" sz="3600" dirty="0" err="1">
                <a:solidFill>
                  <a:srgbClr val="E65D00"/>
                </a:solidFill>
                <a:latin typeface="Century Gothic" panose="020B0502020202020204" pitchFamily="34" charset="0"/>
                <a:cs typeface="Calibri" panose="020F0502020204030204" pitchFamily="34" charset="0"/>
              </a:rPr>
              <a:t>ä</a:t>
            </a:r>
            <a:r>
              <a:rPr lang="en-GB" sz="3600" dirty="0" err="1">
                <a:solidFill>
                  <a:srgbClr val="5B9BD5">
                    <a:lumMod val="50000"/>
                  </a:srgbClr>
                </a:solidFill>
                <a:latin typeface="Century Gothic" panose="020B0502020202020204" pitchFamily="34" charset="0"/>
                <a:cs typeface="Arial" panose="020B0604020202020204" pitchFamily="34" charset="0"/>
              </a:rPr>
              <a:t>cheln</a:t>
            </a:r>
            <a:endParaRPr lang="en-GB" sz="3600" dirty="0">
              <a:solidFill>
                <a:srgbClr val="E65D00"/>
              </a:solidFill>
              <a:latin typeface="Century Gothic" panose="020B0502020202020204" pitchFamily="34" charset="0"/>
              <a:cs typeface="Calibri" panose="020F0502020204030204" pitchFamily="34" charset="0"/>
            </a:endParaRPr>
          </a:p>
        </p:txBody>
      </p:sp>
      <p:sp>
        <p:nvSpPr>
          <p:cNvPr id="105" name="TextBox 104">
            <a:extLst>
              <a:ext uri="{FF2B5EF4-FFF2-40B4-BE49-F238E27FC236}">
                <a16:creationId xmlns:a16="http://schemas.microsoft.com/office/drawing/2014/main" id="{22B04E8F-49F6-4585-B0FE-5476ACB044F8}"/>
              </a:ext>
            </a:extLst>
          </p:cNvPr>
          <p:cNvSpPr txBox="1"/>
          <p:nvPr/>
        </p:nvSpPr>
        <p:spPr>
          <a:xfrm>
            <a:off x="3165543" y="4063064"/>
            <a:ext cx="545656" cy="1200329"/>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 ö</a:t>
            </a:r>
          </a:p>
        </p:txBody>
      </p:sp>
      <p:sp>
        <p:nvSpPr>
          <p:cNvPr id="106" name="TextBox 105">
            <a:extLst>
              <a:ext uri="{FF2B5EF4-FFF2-40B4-BE49-F238E27FC236}">
                <a16:creationId xmlns:a16="http://schemas.microsoft.com/office/drawing/2014/main" id="{3C69CFAE-0336-46BE-A416-5D445C592011}"/>
              </a:ext>
            </a:extLst>
          </p:cNvPr>
          <p:cNvSpPr txBox="1"/>
          <p:nvPr/>
        </p:nvSpPr>
        <p:spPr>
          <a:xfrm>
            <a:off x="8952717" y="4643115"/>
            <a:ext cx="545656" cy="646331"/>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ä</a:t>
            </a:r>
          </a:p>
        </p:txBody>
      </p:sp>
      <p:sp>
        <p:nvSpPr>
          <p:cNvPr id="107" name="TextBox 106">
            <a:extLst>
              <a:ext uri="{FF2B5EF4-FFF2-40B4-BE49-F238E27FC236}">
                <a16:creationId xmlns:a16="http://schemas.microsoft.com/office/drawing/2014/main" id="{12CBF666-CC01-48D1-9E93-8ECF7B229901}"/>
              </a:ext>
            </a:extLst>
          </p:cNvPr>
          <p:cNvSpPr txBox="1"/>
          <p:nvPr/>
        </p:nvSpPr>
        <p:spPr>
          <a:xfrm>
            <a:off x="8918009" y="3130222"/>
            <a:ext cx="545656" cy="646331"/>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ü</a:t>
            </a:r>
          </a:p>
        </p:txBody>
      </p:sp>
      <p:sp>
        <p:nvSpPr>
          <p:cNvPr id="108" name="TextBox 107">
            <a:hlinkClick r:id="" action="ppaction://noaction">
              <a:snd r:embed="rId17" name="33. o like kopf.wav"/>
            </a:hlinkClick>
            <a:extLst>
              <a:ext uri="{FF2B5EF4-FFF2-40B4-BE49-F238E27FC236}">
                <a16:creationId xmlns:a16="http://schemas.microsoft.com/office/drawing/2014/main" id="{83477561-0AB1-4252-80C1-85C70B7900AD}"/>
              </a:ext>
            </a:extLst>
          </p:cNvPr>
          <p:cNvSpPr txBox="1"/>
          <p:nvPr/>
        </p:nvSpPr>
        <p:spPr>
          <a:xfrm>
            <a:off x="8978157" y="1570176"/>
            <a:ext cx="45317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o</a:t>
            </a:r>
          </a:p>
        </p:txBody>
      </p:sp>
    </p:spTree>
    <p:extLst>
      <p:ext uri="{BB962C8B-B14F-4D97-AF65-F5344CB8AC3E}">
        <p14:creationId xmlns:p14="http://schemas.microsoft.com/office/powerpoint/2010/main" val="3851573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subTnLst>
                                    <p:audio>
                                      <p:cMediaNode>
                                        <p:cTn display="0" masterRel="sameClick">
                                          <p:stCondLst>
                                            <p:cond evt="begin" delay="0">
                                              <p:tn val="5"/>
                                            </p:cond>
                                          </p:stCondLst>
                                          <p:endCondLst>
                                            <p:cond evt="onStopAudio" delay="0">
                                              <p:tgtEl>
                                                <p:sldTgt/>
                                              </p:tgtEl>
                                            </p:cond>
                                          </p:endCondLst>
                                        </p:cTn>
                                        <p:tgtEl>
                                          <p:sndTgt r:embed="rId3" name="1. a like sage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childTnLst>
                                  <p:subTnLst>
                                    <p:audio>
                                      <p:cMediaNode>
                                        <p:cTn display="0" masterRel="sameClick">
                                          <p:stCondLst>
                                            <p:cond evt="begin" delay="0">
                                              <p:tn val="10"/>
                                            </p:cond>
                                          </p:stCondLst>
                                          <p:endCondLst>
                                            <p:cond evt="onStopAudio" delay="0">
                                              <p:tgtEl>
                                                <p:sldTgt/>
                                              </p:tgtEl>
                                            </p:cond>
                                          </p:endCondLst>
                                        </p:cTn>
                                        <p:tgtEl>
                                          <p:sndTgt r:embed="rId4" name="1. sagen.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fade">
                                      <p:cBhvr>
                                        <p:cTn id="17" dur="500"/>
                                        <p:tgtEl>
                                          <p:spTgt spid="60"/>
                                        </p:tgtEl>
                                      </p:cBhvr>
                                    </p:animEffect>
                                  </p:childTnLst>
                                  <p:subTnLst>
                                    <p:audio>
                                      <p:cMediaNode>
                                        <p:cTn display="0" masterRel="sameClick">
                                          <p:stCondLst>
                                            <p:cond evt="begin" delay="0">
                                              <p:tn val="15"/>
                                            </p:cond>
                                          </p:stCondLst>
                                          <p:endCondLst>
                                            <p:cond evt="onStopAudio" delay="0">
                                              <p:tgtEl>
                                                <p:sldTgt/>
                                              </p:tgtEl>
                                            </p:cond>
                                          </p:endCondLst>
                                        </p:cTn>
                                        <p:tgtEl>
                                          <p:sndTgt r:embed="rId4" name="1. sagen.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fade">
                                      <p:cBhvr>
                                        <p:cTn id="22" dur="500"/>
                                        <p:tgtEl>
                                          <p:spTgt spid="63"/>
                                        </p:tgtEl>
                                      </p:cBhvr>
                                    </p:animEffect>
                                  </p:childTnLst>
                                  <p:subTnLst>
                                    <p:audio>
                                      <p:cMediaNode>
                                        <p:cTn display="0" masterRel="sameClick">
                                          <p:stCondLst>
                                            <p:cond evt="begin" delay="0">
                                              <p:tn val="20"/>
                                            </p:cond>
                                          </p:stCondLst>
                                          <p:endCondLst>
                                            <p:cond evt="onStopAudio" delay="0">
                                              <p:tgtEl>
                                                <p:sldTgt/>
                                              </p:tgtEl>
                                            </p:cond>
                                          </p:endCondLst>
                                        </p:cTn>
                                        <p:tgtEl>
                                          <p:sndTgt r:embed="rId5" name="30. a like kalt.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fade">
                                      <p:cBhvr>
                                        <p:cTn id="27" dur="500"/>
                                        <p:tgtEl>
                                          <p:spTgt spid="62"/>
                                        </p:tgtEl>
                                      </p:cBhvr>
                                    </p:animEffect>
                                  </p:childTnLst>
                                  <p:subTnLst>
                                    <p:audio>
                                      <p:cMediaNode>
                                        <p:cTn display="0" masterRel="sameClick">
                                          <p:stCondLst>
                                            <p:cond evt="begin" delay="0">
                                              <p:tn val="25"/>
                                            </p:cond>
                                          </p:stCondLst>
                                          <p:endCondLst>
                                            <p:cond evt="onStopAudio" delay="0">
                                              <p:tgtEl>
                                                <p:sldTgt/>
                                              </p:tgtEl>
                                            </p:cond>
                                          </p:endCondLst>
                                        </p:cTn>
                                        <p:tgtEl>
                                          <p:sndTgt r:embed="rId6" name="30. kalt.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1"/>
                                        </p:tgtEl>
                                        <p:attrNameLst>
                                          <p:attrName>style.visibility</p:attrName>
                                        </p:attrNameLst>
                                      </p:cBhvr>
                                      <p:to>
                                        <p:strVal val="visible"/>
                                      </p:to>
                                    </p:set>
                                    <p:animEffect transition="in" filter="fade">
                                      <p:cBhvr>
                                        <p:cTn id="32" dur="500"/>
                                        <p:tgtEl>
                                          <p:spTgt spid="61"/>
                                        </p:tgtEl>
                                      </p:cBhvr>
                                    </p:animEffect>
                                  </p:childTnLst>
                                  <p:subTnLst>
                                    <p:audio>
                                      <p:cMediaNode>
                                        <p:cTn display="0" masterRel="sameClick">
                                          <p:stCondLst>
                                            <p:cond evt="begin" delay="0">
                                              <p:tn val="30"/>
                                            </p:cond>
                                          </p:stCondLst>
                                          <p:endCondLst>
                                            <p:cond evt="onStopAudio" delay="0">
                                              <p:tgtEl>
                                                <p:sldTgt/>
                                              </p:tgtEl>
                                            </p:cond>
                                          </p:endCondLst>
                                        </p:cTn>
                                        <p:tgtEl>
                                          <p:sndTgt r:embed="rId6" name="30. kalt.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4"/>
                                        </p:tgtEl>
                                        <p:attrNameLst>
                                          <p:attrName>style.visibility</p:attrName>
                                        </p:attrNameLst>
                                      </p:cBhvr>
                                      <p:to>
                                        <p:strVal val="visible"/>
                                      </p:to>
                                    </p:set>
                                    <p:animEffect transition="in" filter="fade">
                                      <p:cBhvr>
                                        <p:cTn id="37" dur="500"/>
                                        <p:tgtEl>
                                          <p:spTgt spid="64"/>
                                        </p:tgtEl>
                                      </p:cBhvr>
                                    </p:animEffect>
                                  </p:childTnLst>
                                  <p:subTnLst>
                                    <p:audio>
                                      <p:cMediaNode>
                                        <p:cTn display="0" masterRel="sameClick">
                                          <p:stCondLst>
                                            <p:cond evt="begin" delay="0">
                                              <p:tn val="35"/>
                                            </p:cond>
                                          </p:stCondLst>
                                          <p:endCondLst>
                                            <p:cond evt="onStopAudio" delay="0">
                                              <p:tgtEl>
                                                <p:sldTgt/>
                                              </p:tgtEl>
                                            </p:cond>
                                          </p:endCondLst>
                                        </p:cTn>
                                        <p:tgtEl>
                                          <p:sndTgt r:embed="rId7" name="2. e like geben.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5"/>
                                        </p:tgtEl>
                                        <p:attrNameLst>
                                          <p:attrName>style.visibility</p:attrName>
                                        </p:attrNameLst>
                                      </p:cBhvr>
                                      <p:to>
                                        <p:strVal val="visible"/>
                                      </p:to>
                                    </p:set>
                                    <p:animEffect transition="in" filter="fade">
                                      <p:cBhvr>
                                        <p:cTn id="42" dur="500"/>
                                        <p:tgtEl>
                                          <p:spTgt spid="65"/>
                                        </p:tgtEl>
                                      </p:cBhvr>
                                    </p:animEffect>
                                  </p:childTnLst>
                                  <p:subTnLst>
                                    <p:audio>
                                      <p:cMediaNode>
                                        <p:cTn display="0" masterRel="sameClick">
                                          <p:stCondLst>
                                            <p:cond evt="begin" delay="0">
                                              <p:tn val="40"/>
                                            </p:cond>
                                          </p:stCondLst>
                                          <p:endCondLst>
                                            <p:cond evt="onStopAudio" delay="0">
                                              <p:tgtEl>
                                                <p:sldTgt/>
                                              </p:tgtEl>
                                            </p:cond>
                                          </p:endCondLst>
                                        </p:cTn>
                                        <p:tgtEl>
                                          <p:sndTgt r:embed="rId8" name="2. geben.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7"/>
                                        </p:tgtEl>
                                        <p:attrNameLst>
                                          <p:attrName>style.visibility</p:attrName>
                                        </p:attrNameLst>
                                      </p:cBhvr>
                                      <p:to>
                                        <p:strVal val="visible"/>
                                      </p:to>
                                    </p:set>
                                    <p:animEffect transition="in" filter="fade">
                                      <p:cBhvr>
                                        <p:cTn id="47" dur="500"/>
                                        <p:tgtEl>
                                          <p:spTgt spid="67"/>
                                        </p:tgtEl>
                                      </p:cBhvr>
                                    </p:animEffect>
                                  </p:childTnLst>
                                  <p:subTnLst>
                                    <p:audio>
                                      <p:cMediaNode>
                                        <p:cTn display="0" masterRel="sameClick">
                                          <p:stCondLst>
                                            <p:cond evt="begin" delay="0">
                                              <p:tn val="45"/>
                                            </p:cond>
                                          </p:stCondLst>
                                          <p:endCondLst>
                                            <p:cond evt="onStopAudio" delay="0">
                                              <p:tgtEl>
                                                <p:sldTgt/>
                                              </p:tgtEl>
                                            </p:cond>
                                          </p:endCondLst>
                                        </p:cTn>
                                        <p:tgtEl>
                                          <p:sndTgt r:embed="rId8" name="2. geben.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1"/>
                                        </p:tgtEl>
                                        <p:attrNameLst>
                                          <p:attrName>style.visibility</p:attrName>
                                        </p:attrNameLst>
                                      </p:cBhvr>
                                      <p:to>
                                        <p:strVal val="visible"/>
                                      </p:to>
                                    </p:set>
                                    <p:animEffect transition="in" filter="fade">
                                      <p:cBhvr>
                                        <p:cTn id="52" dur="500"/>
                                        <p:tgtEl>
                                          <p:spTgt spid="71"/>
                                        </p:tgtEl>
                                      </p:cBhvr>
                                    </p:animEffect>
                                  </p:childTnLst>
                                  <p:subTnLst>
                                    <p:audio>
                                      <p:cMediaNode>
                                        <p:cTn display="0" masterRel="sameClick">
                                          <p:stCondLst>
                                            <p:cond evt="begin" delay="0">
                                              <p:tn val="50"/>
                                            </p:cond>
                                          </p:stCondLst>
                                          <p:endCondLst>
                                            <p:cond evt="onStopAudio" delay="0">
                                              <p:tgtEl>
                                                <p:sldTgt/>
                                              </p:tgtEl>
                                            </p:cond>
                                          </p:endCondLst>
                                        </p:cTn>
                                        <p:tgtEl>
                                          <p:sndTgt r:embed="rId9" name="31. e like denken.wav"/>
                                        </p:tgtEl>
                                      </p:cMediaNode>
                                    </p:audio>
                                  </p:sub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70"/>
                                        </p:tgtEl>
                                        <p:attrNameLst>
                                          <p:attrName>style.visibility</p:attrName>
                                        </p:attrNameLst>
                                      </p:cBhvr>
                                      <p:to>
                                        <p:strVal val="visible"/>
                                      </p:to>
                                    </p:set>
                                    <p:animEffect transition="in" filter="fade">
                                      <p:cBhvr>
                                        <p:cTn id="57" dur="500"/>
                                        <p:tgtEl>
                                          <p:spTgt spid="70"/>
                                        </p:tgtEl>
                                      </p:cBhvr>
                                    </p:animEffect>
                                  </p:childTnLst>
                                  <p:subTnLst>
                                    <p:audio>
                                      <p:cMediaNode>
                                        <p:cTn display="0" masterRel="sameClick">
                                          <p:stCondLst>
                                            <p:cond evt="begin" delay="0">
                                              <p:tn val="55"/>
                                            </p:cond>
                                          </p:stCondLst>
                                          <p:endCondLst>
                                            <p:cond evt="onStopAudio" delay="0">
                                              <p:tgtEl>
                                                <p:sldTgt/>
                                              </p:tgtEl>
                                            </p:cond>
                                          </p:endCondLst>
                                        </p:cTn>
                                        <p:tgtEl>
                                          <p:sndTgt r:embed="rId10" name="31. denken.wav"/>
                                        </p:tgtEl>
                                      </p:cMediaNode>
                                    </p:audio>
                                  </p:sub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69"/>
                                        </p:tgtEl>
                                        <p:attrNameLst>
                                          <p:attrName>style.visibility</p:attrName>
                                        </p:attrNameLst>
                                      </p:cBhvr>
                                      <p:to>
                                        <p:strVal val="visible"/>
                                      </p:to>
                                    </p:set>
                                    <p:animEffect transition="in" filter="fade">
                                      <p:cBhvr>
                                        <p:cTn id="62" dur="500"/>
                                        <p:tgtEl>
                                          <p:spTgt spid="69"/>
                                        </p:tgtEl>
                                      </p:cBhvr>
                                    </p:animEffect>
                                  </p:childTnLst>
                                  <p:subTnLst>
                                    <p:audio>
                                      <p:cMediaNode>
                                        <p:cTn display="0" masterRel="sameClick">
                                          <p:stCondLst>
                                            <p:cond evt="begin" delay="0">
                                              <p:tn val="60"/>
                                            </p:cond>
                                          </p:stCondLst>
                                          <p:endCondLst>
                                            <p:cond evt="onStopAudio" delay="0">
                                              <p:tgtEl>
                                                <p:sldTgt/>
                                              </p:tgtEl>
                                            </p:cond>
                                          </p:endCondLst>
                                        </p:cTn>
                                        <p:tgtEl>
                                          <p:sndTgt r:embed="rId10" name="31. denken.wav"/>
                                        </p:tgtEl>
                                      </p:cMediaNode>
                                    </p:audio>
                                  </p:sub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72"/>
                                        </p:tgtEl>
                                        <p:attrNameLst>
                                          <p:attrName>style.visibility</p:attrName>
                                        </p:attrNameLst>
                                      </p:cBhvr>
                                      <p:to>
                                        <p:strVal val="visible"/>
                                      </p:to>
                                    </p:set>
                                    <p:animEffect transition="in" filter="fade">
                                      <p:cBhvr>
                                        <p:cTn id="67" dur="500"/>
                                        <p:tgtEl>
                                          <p:spTgt spid="72"/>
                                        </p:tgtEl>
                                      </p:cBhvr>
                                    </p:animEffect>
                                  </p:childTnLst>
                                  <p:subTnLst>
                                    <p:audio>
                                      <p:cMediaNode>
                                        <p:cTn display="0" masterRel="sameClick">
                                          <p:stCondLst>
                                            <p:cond evt="begin" delay="0">
                                              <p:tn val="65"/>
                                            </p:cond>
                                          </p:stCondLst>
                                          <p:endCondLst>
                                            <p:cond evt="onStopAudio" delay="0">
                                              <p:tgtEl>
                                                <p:sldTgt/>
                                              </p:tgtEl>
                                            </p:cond>
                                          </p:endCondLst>
                                        </p:cTn>
                                        <p:tgtEl>
                                          <p:sndTgt r:embed="rId11" name="6. i like wir.wav"/>
                                        </p:tgtEl>
                                      </p:cMediaNode>
                                    </p:audio>
                                  </p:sub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74"/>
                                        </p:tgtEl>
                                        <p:attrNameLst>
                                          <p:attrName>style.visibility</p:attrName>
                                        </p:attrNameLst>
                                      </p:cBhvr>
                                      <p:to>
                                        <p:strVal val="visible"/>
                                      </p:to>
                                    </p:set>
                                    <p:animEffect transition="in" filter="fade">
                                      <p:cBhvr>
                                        <p:cTn id="72" dur="500"/>
                                        <p:tgtEl>
                                          <p:spTgt spid="74"/>
                                        </p:tgtEl>
                                      </p:cBhvr>
                                    </p:animEffect>
                                  </p:childTnLst>
                                  <p:subTnLst>
                                    <p:audio>
                                      <p:cMediaNode>
                                        <p:cTn display="0" masterRel="sameClick">
                                          <p:stCondLst>
                                            <p:cond evt="begin" delay="0">
                                              <p:tn val="70"/>
                                            </p:cond>
                                          </p:stCondLst>
                                          <p:endCondLst>
                                            <p:cond evt="onStopAudio" delay="0">
                                              <p:tgtEl>
                                                <p:sldTgt/>
                                              </p:tgtEl>
                                            </p:cond>
                                          </p:endCondLst>
                                        </p:cTn>
                                        <p:tgtEl>
                                          <p:sndTgt r:embed="rId12" name="6. wir.wav"/>
                                        </p:tgtEl>
                                      </p:cMediaNode>
                                    </p:audio>
                                  </p:sub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73"/>
                                        </p:tgtEl>
                                        <p:attrNameLst>
                                          <p:attrName>style.visibility</p:attrName>
                                        </p:attrNameLst>
                                      </p:cBhvr>
                                      <p:to>
                                        <p:strVal val="visible"/>
                                      </p:to>
                                    </p:set>
                                    <p:animEffect transition="in" filter="fade">
                                      <p:cBhvr>
                                        <p:cTn id="77" dur="500"/>
                                        <p:tgtEl>
                                          <p:spTgt spid="73"/>
                                        </p:tgtEl>
                                      </p:cBhvr>
                                    </p:animEffect>
                                  </p:childTnLst>
                                  <p:subTnLst>
                                    <p:audio>
                                      <p:cMediaNode>
                                        <p:cTn display="0" masterRel="sameClick">
                                          <p:stCondLst>
                                            <p:cond evt="begin" delay="0">
                                              <p:tn val="75"/>
                                            </p:cond>
                                          </p:stCondLst>
                                          <p:endCondLst>
                                            <p:cond evt="onStopAudio" delay="0">
                                              <p:tgtEl>
                                                <p:sldTgt/>
                                              </p:tgtEl>
                                            </p:cond>
                                          </p:endCondLst>
                                        </p:cTn>
                                        <p:tgtEl>
                                          <p:sndTgt r:embed="rId12" name="6. wir.wav"/>
                                        </p:tgtEl>
                                      </p:cMediaNode>
                                    </p:audio>
                                  </p:sub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77"/>
                                        </p:tgtEl>
                                        <p:attrNameLst>
                                          <p:attrName>style.visibility</p:attrName>
                                        </p:attrNameLst>
                                      </p:cBhvr>
                                      <p:to>
                                        <p:strVal val="visible"/>
                                      </p:to>
                                    </p:set>
                                    <p:animEffect transition="in" filter="fade">
                                      <p:cBhvr>
                                        <p:cTn id="82" dur="500"/>
                                        <p:tgtEl>
                                          <p:spTgt spid="77"/>
                                        </p:tgtEl>
                                      </p:cBhvr>
                                    </p:animEffect>
                                  </p:childTnLst>
                                  <p:subTnLst>
                                    <p:audio>
                                      <p:cMediaNode>
                                        <p:cTn display="0" masterRel="sameClick">
                                          <p:stCondLst>
                                            <p:cond evt="begin" delay="0">
                                              <p:tn val="80"/>
                                            </p:cond>
                                          </p:stCondLst>
                                          <p:endCondLst>
                                            <p:cond evt="onStopAudio" delay="0">
                                              <p:tgtEl>
                                                <p:sldTgt/>
                                              </p:tgtEl>
                                            </p:cond>
                                          </p:endCondLst>
                                        </p:cTn>
                                        <p:tgtEl>
                                          <p:sndTgt r:embed="rId13" name="32. i like finden.wav"/>
                                        </p:tgtEl>
                                      </p:cMediaNode>
                                    </p:audio>
                                  </p:sub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76"/>
                                        </p:tgtEl>
                                        <p:attrNameLst>
                                          <p:attrName>style.visibility</p:attrName>
                                        </p:attrNameLst>
                                      </p:cBhvr>
                                      <p:to>
                                        <p:strVal val="visible"/>
                                      </p:to>
                                    </p:set>
                                    <p:animEffect transition="in" filter="fade">
                                      <p:cBhvr>
                                        <p:cTn id="87" dur="500"/>
                                        <p:tgtEl>
                                          <p:spTgt spid="76"/>
                                        </p:tgtEl>
                                      </p:cBhvr>
                                    </p:animEffect>
                                  </p:childTnLst>
                                  <p:subTnLst>
                                    <p:audio>
                                      <p:cMediaNode>
                                        <p:cTn display="0" masterRel="sameClick">
                                          <p:stCondLst>
                                            <p:cond evt="begin" delay="0">
                                              <p:tn val="85"/>
                                            </p:cond>
                                          </p:stCondLst>
                                          <p:endCondLst>
                                            <p:cond evt="onStopAudio" delay="0">
                                              <p:tgtEl>
                                                <p:sldTgt/>
                                              </p:tgtEl>
                                            </p:cond>
                                          </p:endCondLst>
                                        </p:cTn>
                                        <p:tgtEl>
                                          <p:sndTgt r:embed="rId14" name="32. finden.wav"/>
                                        </p:tgtEl>
                                      </p:cMediaNode>
                                    </p:audio>
                                  </p:sub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75"/>
                                        </p:tgtEl>
                                        <p:attrNameLst>
                                          <p:attrName>style.visibility</p:attrName>
                                        </p:attrNameLst>
                                      </p:cBhvr>
                                      <p:to>
                                        <p:strVal val="visible"/>
                                      </p:to>
                                    </p:set>
                                    <p:animEffect transition="in" filter="fade">
                                      <p:cBhvr>
                                        <p:cTn id="92" dur="500"/>
                                        <p:tgtEl>
                                          <p:spTgt spid="75"/>
                                        </p:tgtEl>
                                      </p:cBhvr>
                                    </p:animEffect>
                                  </p:childTnLst>
                                  <p:subTnLst>
                                    <p:audio>
                                      <p:cMediaNode>
                                        <p:cTn display="0" masterRel="sameClick">
                                          <p:stCondLst>
                                            <p:cond evt="begin" delay="0">
                                              <p:tn val="90"/>
                                            </p:cond>
                                          </p:stCondLst>
                                          <p:endCondLst>
                                            <p:cond evt="onStopAudio" delay="0">
                                              <p:tgtEl>
                                                <p:sldTgt/>
                                              </p:tgtEl>
                                            </p:cond>
                                          </p:endCondLst>
                                        </p:cTn>
                                        <p:tgtEl>
                                          <p:sndTgt r:embed="rId14" name="32. finden.wav"/>
                                        </p:tgtEl>
                                      </p:cMediaNode>
                                    </p:audio>
                                  </p:sub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78"/>
                                        </p:tgtEl>
                                        <p:attrNameLst>
                                          <p:attrName>style.visibility</p:attrName>
                                        </p:attrNameLst>
                                      </p:cBhvr>
                                      <p:to>
                                        <p:strVal val="visible"/>
                                      </p:to>
                                    </p:set>
                                    <p:animEffect transition="in" filter="fade">
                                      <p:cBhvr>
                                        <p:cTn id="97" dur="500"/>
                                        <p:tgtEl>
                                          <p:spTgt spid="78"/>
                                        </p:tgtEl>
                                      </p:cBhvr>
                                    </p:animEffect>
                                  </p:childTnLst>
                                  <p:subTnLst>
                                    <p:audio>
                                      <p:cMediaNode>
                                        <p:cTn display="0" masterRel="sameClick">
                                          <p:stCondLst>
                                            <p:cond evt="begin" delay="0">
                                              <p:tn val="95"/>
                                            </p:cond>
                                          </p:stCondLst>
                                          <p:endCondLst>
                                            <p:cond evt="onStopAudio" delay="0">
                                              <p:tgtEl>
                                                <p:sldTgt/>
                                              </p:tgtEl>
                                            </p:cond>
                                          </p:endCondLst>
                                        </p:cTn>
                                        <p:tgtEl>
                                          <p:sndTgt r:embed="rId15" name="11. o like wo.wav"/>
                                        </p:tgtEl>
                                      </p:cMediaNode>
                                    </p:audio>
                                  </p:sub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79"/>
                                        </p:tgtEl>
                                        <p:attrNameLst>
                                          <p:attrName>style.visibility</p:attrName>
                                        </p:attrNameLst>
                                      </p:cBhvr>
                                      <p:to>
                                        <p:strVal val="visible"/>
                                      </p:to>
                                    </p:set>
                                    <p:animEffect transition="in" filter="fade">
                                      <p:cBhvr>
                                        <p:cTn id="102" dur="500"/>
                                        <p:tgtEl>
                                          <p:spTgt spid="79"/>
                                        </p:tgtEl>
                                      </p:cBhvr>
                                    </p:animEffect>
                                  </p:childTnLst>
                                  <p:subTnLst>
                                    <p:audio>
                                      <p:cMediaNode>
                                        <p:cTn display="0" masterRel="sameClick">
                                          <p:stCondLst>
                                            <p:cond evt="begin" delay="0">
                                              <p:tn val="100"/>
                                            </p:cond>
                                          </p:stCondLst>
                                          <p:endCondLst>
                                            <p:cond evt="onStopAudio" delay="0">
                                              <p:tgtEl>
                                                <p:sldTgt/>
                                              </p:tgtEl>
                                            </p:cond>
                                          </p:endCondLst>
                                        </p:cTn>
                                        <p:tgtEl>
                                          <p:sndTgt r:embed="rId16" name="11. wo.wav"/>
                                        </p:tgtEl>
                                      </p:cMediaNode>
                                    </p:audio>
                                  </p:sub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80"/>
                                        </p:tgtEl>
                                        <p:attrNameLst>
                                          <p:attrName>style.visibility</p:attrName>
                                        </p:attrNameLst>
                                      </p:cBhvr>
                                      <p:to>
                                        <p:strVal val="visible"/>
                                      </p:to>
                                    </p:set>
                                    <p:animEffect transition="in" filter="fade">
                                      <p:cBhvr>
                                        <p:cTn id="107" dur="500"/>
                                        <p:tgtEl>
                                          <p:spTgt spid="80"/>
                                        </p:tgtEl>
                                      </p:cBhvr>
                                    </p:animEffect>
                                  </p:childTnLst>
                                  <p:subTnLst>
                                    <p:audio>
                                      <p:cMediaNode>
                                        <p:cTn display="0" masterRel="sameClick">
                                          <p:stCondLst>
                                            <p:cond evt="begin" delay="0">
                                              <p:tn val="105"/>
                                            </p:cond>
                                          </p:stCondLst>
                                          <p:endCondLst>
                                            <p:cond evt="onStopAudio" delay="0">
                                              <p:tgtEl>
                                                <p:sldTgt/>
                                              </p:tgtEl>
                                            </p:cond>
                                          </p:endCondLst>
                                        </p:cTn>
                                        <p:tgtEl>
                                          <p:sndTgt r:embed="rId16" name="11. wo.wav"/>
                                        </p:tgtEl>
                                      </p:cMediaNode>
                                    </p:audio>
                                  </p:subTnLst>
                                </p:cTn>
                              </p:par>
                            </p:childTnLst>
                          </p:cTn>
                        </p:par>
                      </p:childTnLst>
                    </p:cTn>
                  </p:par>
                  <p:par>
                    <p:cTn id="108" fill="hold">
                      <p:stCondLst>
                        <p:cond delay="indefinite"/>
                      </p:stCondLst>
                      <p:childTnLst>
                        <p:par>
                          <p:cTn id="109" fill="hold">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108"/>
                                        </p:tgtEl>
                                        <p:attrNameLst>
                                          <p:attrName>style.visibility</p:attrName>
                                        </p:attrNameLst>
                                      </p:cBhvr>
                                      <p:to>
                                        <p:strVal val="visible"/>
                                      </p:to>
                                    </p:set>
                                  </p:childTnLst>
                                  <p:subTnLst>
                                    <p:audio>
                                      <p:cMediaNode>
                                        <p:cTn display="0" masterRel="sameClick">
                                          <p:stCondLst>
                                            <p:cond evt="begin" delay="0">
                                              <p:tn val="110"/>
                                            </p:cond>
                                          </p:stCondLst>
                                          <p:endCondLst>
                                            <p:cond evt="onStopAudio" delay="0">
                                              <p:tgtEl>
                                                <p:sldTgt/>
                                              </p:tgtEl>
                                            </p:cond>
                                          </p:endCondLst>
                                        </p:cTn>
                                        <p:tgtEl>
                                          <p:sndTgt r:embed="rId17" name="33. o like kopf.wav"/>
                                        </p:tgtEl>
                                      </p:cMediaNode>
                                    </p:audio>
                                  </p:sub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grpId="0" nodeType="clickEffect">
                                  <p:stCondLst>
                                    <p:cond delay="0"/>
                                  </p:stCondLst>
                                  <p:childTnLst>
                                    <p:set>
                                      <p:cBhvr>
                                        <p:cTn id="115" dur="1" fill="hold">
                                          <p:stCondLst>
                                            <p:cond delay="0"/>
                                          </p:stCondLst>
                                        </p:cTn>
                                        <p:tgtEl>
                                          <p:spTgt spid="83"/>
                                        </p:tgtEl>
                                        <p:attrNameLst>
                                          <p:attrName>style.visibility</p:attrName>
                                        </p:attrNameLst>
                                      </p:cBhvr>
                                      <p:to>
                                        <p:strVal val="visible"/>
                                      </p:to>
                                    </p:set>
                                    <p:animEffect transition="in" filter="fade">
                                      <p:cBhvr>
                                        <p:cTn id="116" dur="500"/>
                                        <p:tgtEl>
                                          <p:spTgt spid="83"/>
                                        </p:tgtEl>
                                      </p:cBhvr>
                                    </p:animEffect>
                                  </p:childTnLst>
                                  <p:subTnLst>
                                    <p:audio>
                                      <p:cMediaNode>
                                        <p:cTn display="0" masterRel="sameClick">
                                          <p:stCondLst>
                                            <p:cond evt="begin" delay="0">
                                              <p:tn val="114"/>
                                            </p:cond>
                                          </p:stCondLst>
                                          <p:endCondLst>
                                            <p:cond evt="onStopAudio" delay="0">
                                              <p:tgtEl>
                                                <p:sldTgt/>
                                              </p:tgtEl>
                                            </p:cond>
                                          </p:endCondLst>
                                        </p:cTn>
                                        <p:tgtEl>
                                          <p:sndTgt r:embed="rId18" name="33. kopf.wav"/>
                                        </p:tgtEl>
                                      </p:cMediaNode>
                                    </p:audio>
                                  </p:sub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nodeType="clickEffect">
                                  <p:stCondLst>
                                    <p:cond delay="0"/>
                                  </p:stCondLst>
                                  <p:childTnLst>
                                    <p:set>
                                      <p:cBhvr>
                                        <p:cTn id="120" dur="1" fill="hold">
                                          <p:stCondLst>
                                            <p:cond delay="0"/>
                                          </p:stCondLst>
                                        </p:cTn>
                                        <p:tgtEl>
                                          <p:spTgt spid="81"/>
                                        </p:tgtEl>
                                        <p:attrNameLst>
                                          <p:attrName>style.visibility</p:attrName>
                                        </p:attrNameLst>
                                      </p:cBhvr>
                                      <p:to>
                                        <p:strVal val="visible"/>
                                      </p:to>
                                    </p:set>
                                    <p:animEffect transition="in" filter="fade">
                                      <p:cBhvr>
                                        <p:cTn id="121" dur="500"/>
                                        <p:tgtEl>
                                          <p:spTgt spid="81"/>
                                        </p:tgtEl>
                                      </p:cBhvr>
                                    </p:animEffect>
                                  </p:childTnLst>
                                  <p:subTnLst>
                                    <p:audio>
                                      <p:cMediaNode>
                                        <p:cTn display="0" masterRel="sameClick">
                                          <p:stCondLst>
                                            <p:cond evt="begin" delay="0">
                                              <p:tn val="119"/>
                                            </p:cond>
                                          </p:stCondLst>
                                          <p:endCondLst>
                                            <p:cond evt="onStopAudio" delay="0">
                                              <p:tgtEl>
                                                <p:sldTgt/>
                                              </p:tgtEl>
                                            </p:cond>
                                          </p:endCondLst>
                                        </p:cTn>
                                        <p:tgtEl>
                                          <p:sndTgt r:embed="rId18" name="33. kopf.wav"/>
                                        </p:tgtEl>
                                      </p:cMediaNode>
                                    </p:audio>
                                  </p:sub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grpId="0" nodeType="clickEffect">
                                  <p:stCondLst>
                                    <p:cond delay="0"/>
                                  </p:stCondLst>
                                  <p:childTnLst>
                                    <p:set>
                                      <p:cBhvr>
                                        <p:cTn id="125" dur="1" fill="hold">
                                          <p:stCondLst>
                                            <p:cond delay="0"/>
                                          </p:stCondLst>
                                        </p:cTn>
                                        <p:tgtEl>
                                          <p:spTgt spid="84"/>
                                        </p:tgtEl>
                                        <p:attrNameLst>
                                          <p:attrName>style.visibility</p:attrName>
                                        </p:attrNameLst>
                                      </p:cBhvr>
                                      <p:to>
                                        <p:strVal val="visible"/>
                                      </p:to>
                                    </p:set>
                                    <p:animEffect transition="in" filter="fade">
                                      <p:cBhvr>
                                        <p:cTn id="126" dur="500"/>
                                        <p:tgtEl>
                                          <p:spTgt spid="84"/>
                                        </p:tgtEl>
                                      </p:cBhvr>
                                    </p:animEffect>
                                  </p:childTnLst>
                                  <p:subTnLst>
                                    <p:audio>
                                      <p:cMediaNode>
                                        <p:cTn display="0" masterRel="sameClick">
                                          <p:stCondLst>
                                            <p:cond evt="begin" delay="0">
                                              <p:tn val="124"/>
                                            </p:cond>
                                          </p:stCondLst>
                                          <p:endCondLst>
                                            <p:cond evt="onStopAudio" delay="0">
                                              <p:tgtEl>
                                                <p:sldTgt/>
                                              </p:tgtEl>
                                            </p:cond>
                                          </p:endCondLst>
                                        </p:cTn>
                                        <p:tgtEl>
                                          <p:sndTgt r:embed="rId19" name="12. u like du.wav"/>
                                        </p:tgtEl>
                                      </p:cMediaNode>
                                    </p:audio>
                                  </p:sub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grpId="0" nodeType="clickEffect">
                                  <p:stCondLst>
                                    <p:cond delay="0"/>
                                  </p:stCondLst>
                                  <p:childTnLst>
                                    <p:set>
                                      <p:cBhvr>
                                        <p:cTn id="130" dur="1" fill="hold">
                                          <p:stCondLst>
                                            <p:cond delay="0"/>
                                          </p:stCondLst>
                                        </p:cTn>
                                        <p:tgtEl>
                                          <p:spTgt spid="86"/>
                                        </p:tgtEl>
                                        <p:attrNameLst>
                                          <p:attrName>style.visibility</p:attrName>
                                        </p:attrNameLst>
                                      </p:cBhvr>
                                      <p:to>
                                        <p:strVal val="visible"/>
                                      </p:to>
                                    </p:set>
                                    <p:animEffect transition="in" filter="fade">
                                      <p:cBhvr>
                                        <p:cTn id="131" dur="500"/>
                                        <p:tgtEl>
                                          <p:spTgt spid="86"/>
                                        </p:tgtEl>
                                      </p:cBhvr>
                                    </p:animEffect>
                                  </p:childTnLst>
                                  <p:subTnLst>
                                    <p:audio>
                                      <p:cMediaNode>
                                        <p:cTn display="0" masterRel="sameClick">
                                          <p:stCondLst>
                                            <p:cond evt="begin" delay="0">
                                              <p:tn val="129"/>
                                            </p:cond>
                                          </p:stCondLst>
                                          <p:endCondLst>
                                            <p:cond evt="onStopAudio" delay="0">
                                              <p:tgtEl>
                                                <p:sldTgt/>
                                              </p:tgtEl>
                                            </p:cond>
                                          </p:endCondLst>
                                        </p:cTn>
                                        <p:tgtEl>
                                          <p:sndTgt r:embed="rId20" name="12. du.wav"/>
                                        </p:tgtEl>
                                      </p:cMediaNode>
                                    </p:audio>
                                  </p:subTnLst>
                                </p:cTn>
                              </p:par>
                            </p:childTnLst>
                          </p:cTn>
                        </p:par>
                      </p:childTnLst>
                    </p:cTn>
                  </p:par>
                  <p:par>
                    <p:cTn id="132" fill="hold">
                      <p:stCondLst>
                        <p:cond delay="indefinite"/>
                      </p:stCondLst>
                      <p:childTnLst>
                        <p:par>
                          <p:cTn id="133" fill="hold">
                            <p:stCondLst>
                              <p:cond delay="0"/>
                            </p:stCondLst>
                            <p:childTnLst>
                              <p:par>
                                <p:cTn id="134" presetID="10" presetClass="entr" presetSubtype="0" fill="hold" nodeType="clickEffect">
                                  <p:stCondLst>
                                    <p:cond delay="0"/>
                                  </p:stCondLst>
                                  <p:childTnLst>
                                    <p:set>
                                      <p:cBhvr>
                                        <p:cTn id="135" dur="1" fill="hold">
                                          <p:stCondLst>
                                            <p:cond delay="0"/>
                                          </p:stCondLst>
                                        </p:cTn>
                                        <p:tgtEl>
                                          <p:spTgt spid="85"/>
                                        </p:tgtEl>
                                        <p:attrNameLst>
                                          <p:attrName>style.visibility</p:attrName>
                                        </p:attrNameLst>
                                      </p:cBhvr>
                                      <p:to>
                                        <p:strVal val="visible"/>
                                      </p:to>
                                    </p:set>
                                    <p:animEffect transition="in" filter="fade">
                                      <p:cBhvr>
                                        <p:cTn id="136" dur="500"/>
                                        <p:tgtEl>
                                          <p:spTgt spid="85"/>
                                        </p:tgtEl>
                                      </p:cBhvr>
                                    </p:animEffect>
                                  </p:childTnLst>
                                  <p:subTnLst>
                                    <p:audio>
                                      <p:cMediaNode>
                                        <p:cTn display="0" masterRel="sameClick">
                                          <p:stCondLst>
                                            <p:cond evt="begin" delay="0">
                                              <p:tn val="134"/>
                                            </p:cond>
                                          </p:stCondLst>
                                          <p:endCondLst>
                                            <p:cond evt="onStopAudio" delay="0">
                                              <p:tgtEl>
                                                <p:sldTgt/>
                                              </p:tgtEl>
                                            </p:cond>
                                          </p:endCondLst>
                                        </p:cTn>
                                        <p:tgtEl>
                                          <p:sndTgt r:embed="rId20" name="12. du.wav"/>
                                        </p:tgtEl>
                                      </p:cMediaNode>
                                    </p:audio>
                                  </p:subTnLst>
                                </p:cTn>
                              </p:par>
                            </p:childTnLst>
                          </p:cTn>
                        </p:par>
                      </p:childTnLst>
                    </p:cTn>
                  </p:par>
                  <p:par>
                    <p:cTn id="137" fill="hold">
                      <p:stCondLst>
                        <p:cond delay="indefinite"/>
                      </p:stCondLst>
                      <p:childTnLst>
                        <p:par>
                          <p:cTn id="138" fill="hold">
                            <p:stCondLst>
                              <p:cond delay="0"/>
                            </p:stCondLst>
                            <p:childTnLst>
                              <p:par>
                                <p:cTn id="139" presetID="10" presetClass="entr" presetSubtype="0" fill="hold" grpId="0" nodeType="clickEffect">
                                  <p:stCondLst>
                                    <p:cond delay="0"/>
                                  </p:stCondLst>
                                  <p:childTnLst>
                                    <p:set>
                                      <p:cBhvr>
                                        <p:cTn id="140" dur="1" fill="hold">
                                          <p:stCondLst>
                                            <p:cond delay="0"/>
                                          </p:stCondLst>
                                        </p:cTn>
                                        <p:tgtEl>
                                          <p:spTgt spid="89"/>
                                        </p:tgtEl>
                                        <p:attrNameLst>
                                          <p:attrName>style.visibility</p:attrName>
                                        </p:attrNameLst>
                                      </p:cBhvr>
                                      <p:to>
                                        <p:strVal val="visible"/>
                                      </p:to>
                                    </p:set>
                                    <p:animEffect transition="in" filter="fade">
                                      <p:cBhvr>
                                        <p:cTn id="141" dur="500"/>
                                        <p:tgtEl>
                                          <p:spTgt spid="89"/>
                                        </p:tgtEl>
                                      </p:cBhvr>
                                    </p:animEffect>
                                  </p:childTnLst>
                                  <p:subTnLst>
                                    <p:audio>
                                      <p:cMediaNode>
                                        <p:cTn display="0" masterRel="sameClick">
                                          <p:stCondLst>
                                            <p:cond evt="begin" delay="0">
                                              <p:tn val="139"/>
                                            </p:cond>
                                          </p:stCondLst>
                                          <p:endCondLst>
                                            <p:cond evt="onStopAudio" delay="0">
                                              <p:tgtEl>
                                                <p:sldTgt/>
                                              </p:tgtEl>
                                            </p:cond>
                                          </p:endCondLst>
                                        </p:cTn>
                                        <p:tgtEl>
                                          <p:sndTgt r:embed="rId21" name="34. u like punkt.wav"/>
                                        </p:tgtEl>
                                      </p:cMediaNode>
                                    </p:audio>
                                  </p:subTnLst>
                                </p:cTn>
                              </p:par>
                            </p:childTnLst>
                          </p:cTn>
                        </p:par>
                      </p:childTnLst>
                    </p:cTn>
                  </p:par>
                  <p:par>
                    <p:cTn id="142" fill="hold">
                      <p:stCondLst>
                        <p:cond delay="indefinite"/>
                      </p:stCondLst>
                      <p:childTnLst>
                        <p:par>
                          <p:cTn id="143" fill="hold">
                            <p:stCondLst>
                              <p:cond delay="0"/>
                            </p:stCondLst>
                            <p:childTnLst>
                              <p:par>
                                <p:cTn id="144" presetID="10" presetClass="entr" presetSubtype="0" fill="hold" grpId="0" nodeType="clickEffect">
                                  <p:stCondLst>
                                    <p:cond delay="0"/>
                                  </p:stCondLst>
                                  <p:childTnLst>
                                    <p:set>
                                      <p:cBhvr>
                                        <p:cTn id="145" dur="1" fill="hold">
                                          <p:stCondLst>
                                            <p:cond delay="0"/>
                                          </p:stCondLst>
                                        </p:cTn>
                                        <p:tgtEl>
                                          <p:spTgt spid="88"/>
                                        </p:tgtEl>
                                        <p:attrNameLst>
                                          <p:attrName>style.visibility</p:attrName>
                                        </p:attrNameLst>
                                      </p:cBhvr>
                                      <p:to>
                                        <p:strVal val="visible"/>
                                      </p:to>
                                    </p:set>
                                    <p:animEffect transition="in" filter="fade">
                                      <p:cBhvr>
                                        <p:cTn id="146" dur="500"/>
                                        <p:tgtEl>
                                          <p:spTgt spid="88"/>
                                        </p:tgtEl>
                                      </p:cBhvr>
                                    </p:animEffect>
                                  </p:childTnLst>
                                  <p:subTnLst>
                                    <p:audio>
                                      <p:cMediaNode>
                                        <p:cTn display="0" masterRel="sameClick">
                                          <p:stCondLst>
                                            <p:cond evt="begin" delay="0">
                                              <p:tn val="144"/>
                                            </p:cond>
                                          </p:stCondLst>
                                          <p:endCondLst>
                                            <p:cond evt="onStopAudio" delay="0">
                                              <p:tgtEl>
                                                <p:sldTgt/>
                                              </p:tgtEl>
                                            </p:cond>
                                          </p:endCondLst>
                                        </p:cTn>
                                        <p:tgtEl>
                                          <p:sndTgt r:embed="rId22" name="34. punkt.wav"/>
                                        </p:tgtEl>
                                      </p:cMediaNode>
                                    </p:audio>
                                  </p:subTnLst>
                                </p:cTn>
                              </p:par>
                            </p:childTnLst>
                          </p:cTn>
                        </p:par>
                      </p:childTnLst>
                    </p:cTn>
                  </p:par>
                  <p:par>
                    <p:cTn id="147" fill="hold">
                      <p:stCondLst>
                        <p:cond delay="indefinite"/>
                      </p:stCondLst>
                      <p:childTnLst>
                        <p:par>
                          <p:cTn id="148" fill="hold">
                            <p:stCondLst>
                              <p:cond delay="0"/>
                            </p:stCondLst>
                            <p:childTnLst>
                              <p:par>
                                <p:cTn id="149" presetID="10" presetClass="entr" presetSubtype="0" fill="hold" nodeType="clickEffect">
                                  <p:stCondLst>
                                    <p:cond delay="0"/>
                                  </p:stCondLst>
                                  <p:childTnLst>
                                    <p:set>
                                      <p:cBhvr>
                                        <p:cTn id="150" dur="1" fill="hold">
                                          <p:stCondLst>
                                            <p:cond delay="0"/>
                                          </p:stCondLst>
                                        </p:cTn>
                                        <p:tgtEl>
                                          <p:spTgt spid="87"/>
                                        </p:tgtEl>
                                        <p:attrNameLst>
                                          <p:attrName>style.visibility</p:attrName>
                                        </p:attrNameLst>
                                      </p:cBhvr>
                                      <p:to>
                                        <p:strVal val="visible"/>
                                      </p:to>
                                    </p:set>
                                    <p:animEffect transition="in" filter="fade">
                                      <p:cBhvr>
                                        <p:cTn id="151" dur="500"/>
                                        <p:tgtEl>
                                          <p:spTgt spid="87"/>
                                        </p:tgtEl>
                                      </p:cBhvr>
                                    </p:animEffect>
                                  </p:childTnLst>
                                  <p:subTnLst>
                                    <p:audio>
                                      <p:cMediaNode>
                                        <p:cTn display="0" masterRel="sameClick">
                                          <p:stCondLst>
                                            <p:cond evt="begin" delay="0">
                                              <p:tn val="149"/>
                                            </p:cond>
                                          </p:stCondLst>
                                          <p:endCondLst>
                                            <p:cond evt="onStopAudio" delay="0">
                                              <p:tgtEl>
                                                <p:sldTgt/>
                                              </p:tgtEl>
                                            </p:cond>
                                          </p:endCondLst>
                                        </p:cTn>
                                        <p:tgtEl>
                                          <p:sndTgt r:embed="rId22" name="34. punkt.wav"/>
                                        </p:tgtEl>
                                      </p:cMediaNode>
                                    </p:audio>
                                  </p:subTnLst>
                                </p:cTn>
                              </p:par>
                            </p:childTnLst>
                          </p:cTn>
                        </p:par>
                      </p:childTnLst>
                    </p:cTn>
                  </p:par>
                  <p:par>
                    <p:cTn id="152" fill="hold">
                      <p:stCondLst>
                        <p:cond delay="indefinite"/>
                      </p:stCondLst>
                      <p:childTnLst>
                        <p:par>
                          <p:cTn id="153" fill="hold">
                            <p:stCondLst>
                              <p:cond delay="0"/>
                            </p:stCondLst>
                            <p:childTnLst>
                              <p:par>
                                <p:cTn id="154" presetID="10" presetClass="entr" presetSubtype="0" fill="hold" grpId="0" nodeType="clickEffect">
                                  <p:stCondLst>
                                    <p:cond delay="0"/>
                                  </p:stCondLst>
                                  <p:childTnLst>
                                    <p:set>
                                      <p:cBhvr>
                                        <p:cTn id="155" dur="1" fill="hold">
                                          <p:stCondLst>
                                            <p:cond delay="0"/>
                                          </p:stCondLst>
                                        </p:cTn>
                                        <p:tgtEl>
                                          <p:spTgt spid="90"/>
                                        </p:tgtEl>
                                        <p:attrNameLst>
                                          <p:attrName>style.visibility</p:attrName>
                                        </p:attrNameLst>
                                      </p:cBhvr>
                                      <p:to>
                                        <p:strVal val="visible"/>
                                      </p:to>
                                    </p:set>
                                    <p:animEffect transition="in" filter="fade">
                                      <p:cBhvr>
                                        <p:cTn id="156" dur="500"/>
                                        <p:tgtEl>
                                          <p:spTgt spid="90"/>
                                        </p:tgtEl>
                                      </p:cBhvr>
                                    </p:animEffect>
                                  </p:childTnLst>
                                  <p:subTnLst>
                                    <p:audio>
                                      <p:cMediaNode>
                                        <p:cTn display="0" masterRel="sameClick">
                                          <p:stCondLst>
                                            <p:cond evt="begin" delay="0">
                                              <p:tn val="154"/>
                                            </p:cond>
                                          </p:stCondLst>
                                          <p:endCondLst>
                                            <p:cond evt="onStopAudio" delay="0">
                                              <p:tgtEl>
                                                <p:sldTgt/>
                                              </p:tgtEl>
                                            </p:cond>
                                          </p:endCondLst>
                                        </p:cTn>
                                        <p:tgtEl>
                                          <p:sndTgt r:embed="rId23" name="18. ü like Tür.wav"/>
                                        </p:tgtEl>
                                      </p:cMediaNode>
                                    </p:audio>
                                  </p:subTnLst>
                                </p:cTn>
                              </p:par>
                            </p:childTnLst>
                          </p:cTn>
                        </p:par>
                      </p:childTnLst>
                    </p:cTn>
                  </p:par>
                  <p:par>
                    <p:cTn id="157" fill="hold">
                      <p:stCondLst>
                        <p:cond delay="indefinite"/>
                      </p:stCondLst>
                      <p:childTnLst>
                        <p:par>
                          <p:cTn id="158" fill="hold">
                            <p:stCondLst>
                              <p:cond delay="0"/>
                            </p:stCondLst>
                            <p:childTnLst>
                              <p:par>
                                <p:cTn id="159" presetID="10" presetClass="entr" presetSubtype="0" fill="hold" grpId="0" nodeType="clickEffect">
                                  <p:stCondLst>
                                    <p:cond delay="0"/>
                                  </p:stCondLst>
                                  <p:childTnLst>
                                    <p:set>
                                      <p:cBhvr>
                                        <p:cTn id="160" dur="1" fill="hold">
                                          <p:stCondLst>
                                            <p:cond delay="0"/>
                                          </p:stCondLst>
                                        </p:cTn>
                                        <p:tgtEl>
                                          <p:spTgt spid="92"/>
                                        </p:tgtEl>
                                        <p:attrNameLst>
                                          <p:attrName>style.visibility</p:attrName>
                                        </p:attrNameLst>
                                      </p:cBhvr>
                                      <p:to>
                                        <p:strVal val="visible"/>
                                      </p:to>
                                    </p:set>
                                    <p:animEffect transition="in" filter="fade">
                                      <p:cBhvr>
                                        <p:cTn id="161" dur="500"/>
                                        <p:tgtEl>
                                          <p:spTgt spid="92"/>
                                        </p:tgtEl>
                                      </p:cBhvr>
                                    </p:animEffect>
                                  </p:childTnLst>
                                  <p:subTnLst>
                                    <p:audio>
                                      <p:cMediaNode>
                                        <p:cTn display="0" masterRel="sameClick">
                                          <p:stCondLst>
                                            <p:cond evt="begin" delay="0">
                                              <p:tn val="159"/>
                                            </p:cond>
                                          </p:stCondLst>
                                          <p:endCondLst>
                                            <p:cond evt="onStopAudio" delay="0">
                                              <p:tgtEl>
                                                <p:sldTgt/>
                                              </p:tgtEl>
                                            </p:cond>
                                          </p:endCondLst>
                                        </p:cTn>
                                        <p:tgtEl>
                                          <p:sndTgt r:embed="rId24" name="18. Tür.wav"/>
                                        </p:tgtEl>
                                      </p:cMediaNode>
                                    </p:audio>
                                  </p:subTnLst>
                                </p:cTn>
                              </p:par>
                            </p:childTnLst>
                          </p:cTn>
                        </p:par>
                      </p:childTnLst>
                    </p:cTn>
                  </p:par>
                  <p:par>
                    <p:cTn id="162" fill="hold">
                      <p:stCondLst>
                        <p:cond delay="indefinite"/>
                      </p:stCondLst>
                      <p:childTnLst>
                        <p:par>
                          <p:cTn id="163" fill="hold">
                            <p:stCondLst>
                              <p:cond delay="0"/>
                            </p:stCondLst>
                            <p:childTnLst>
                              <p:par>
                                <p:cTn id="164" presetID="10" presetClass="entr" presetSubtype="0" fill="hold" nodeType="clickEffect">
                                  <p:stCondLst>
                                    <p:cond delay="0"/>
                                  </p:stCondLst>
                                  <p:childTnLst>
                                    <p:set>
                                      <p:cBhvr>
                                        <p:cTn id="165" dur="1" fill="hold">
                                          <p:stCondLst>
                                            <p:cond delay="0"/>
                                          </p:stCondLst>
                                        </p:cTn>
                                        <p:tgtEl>
                                          <p:spTgt spid="91"/>
                                        </p:tgtEl>
                                        <p:attrNameLst>
                                          <p:attrName>style.visibility</p:attrName>
                                        </p:attrNameLst>
                                      </p:cBhvr>
                                      <p:to>
                                        <p:strVal val="visible"/>
                                      </p:to>
                                    </p:set>
                                    <p:animEffect transition="in" filter="fade">
                                      <p:cBhvr>
                                        <p:cTn id="166" dur="500"/>
                                        <p:tgtEl>
                                          <p:spTgt spid="91"/>
                                        </p:tgtEl>
                                      </p:cBhvr>
                                    </p:animEffect>
                                  </p:childTnLst>
                                  <p:subTnLst>
                                    <p:audio>
                                      <p:cMediaNode>
                                        <p:cTn display="0" masterRel="sameClick">
                                          <p:stCondLst>
                                            <p:cond evt="begin" delay="0">
                                              <p:tn val="164"/>
                                            </p:cond>
                                          </p:stCondLst>
                                          <p:endCondLst>
                                            <p:cond evt="onStopAudio" delay="0">
                                              <p:tgtEl>
                                                <p:sldTgt/>
                                              </p:tgtEl>
                                            </p:cond>
                                          </p:endCondLst>
                                        </p:cTn>
                                        <p:tgtEl>
                                          <p:sndTgt r:embed="rId24" name="18. Tür.wav"/>
                                        </p:tgtEl>
                                      </p:cMediaNode>
                                    </p:audio>
                                  </p:subTnLst>
                                </p:cTn>
                              </p:par>
                            </p:childTnLst>
                          </p:cTn>
                        </p:par>
                      </p:childTnLst>
                    </p:cTn>
                  </p:par>
                  <p:par>
                    <p:cTn id="167" fill="hold">
                      <p:stCondLst>
                        <p:cond delay="indefinite"/>
                      </p:stCondLst>
                      <p:childTnLst>
                        <p:par>
                          <p:cTn id="168" fill="hold">
                            <p:stCondLst>
                              <p:cond delay="0"/>
                            </p:stCondLst>
                            <p:childTnLst>
                              <p:par>
                                <p:cTn id="169" presetID="10" presetClass="entr" presetSubtype="0" fill="hold" grpId="0" nodeType="clickEffect">
                                  <p:stCondLst>
                                    <p:cond delay="0"/>
                                  </p:stCondLst>
                                  <p:childTnLst>
                                    <p:set>
                                      <p:cBhvr>
                                        <p:cTn id="170" dur="1" fill="hold">
                                          <p:stCondLst>
                                            <p:cond delay="0"/>
                                          </p:stCondLst>
                                        </p:cTn>
                                        <p:tgtEl>
                                          <p:spTgt spid="107"/>
                                        </p:tgtEl>
                                        <p:attrNameLst>
                                          <p:attrName>style.visibility</p:attrName>
                                        </p:attrNameLst>
                                      </p:cBhvr>
                                      <p:to>
                                        <p:strVal val="visible"/>
                                      </p:to>
                                    </p:set>
                                    <p:animEffect transition="in" filter="fade">
                                      <p:cBhvr>
                                        <p:cTn id="171" dur="500"/>
                                        <p:tgtEl>
                                          <p:spTgt spid="107"/>
                                        </p:tgtEl>
                                      </p:cBhvr>
                                    </p:animEffect>
                                  </p:childTnLst>
                                  <p:subTnLst>
                                    <p:audio>
                                      <p:cMediaNode>
                                        <p:cTn display="0" masterRel="sameClick">
                                          <p:stCondLst>
                                            <p:cond evt="begin" delay="0">
                                              <p:tn val="169"/>
                                            </p:cond>
                                          </p:stCondLst>
                                          <p:endCondLst>
                                            <p:cond evt="onStopAudio" delay="0">
                                              <p:tgtEl>
                                                <p:sldTgt/>
                                              </p:tgtEl>
                                            </p:cond>
                                          </p:endCondLst>
                                        </p:cTn>
                                        <p:tgtEl>
                                          <p:sndTgt r:embed="rId25" name="37. ü like fünf.wav"/>
                                        </p:tgtEl>
                                      </p:cMediaNode>
                                    </p:audio>
                                  </p:subTnLst>
                                </p:cTn>
                              </p:par>
                            </p:childTnLst>
                          </p:cTn>
                        </p:par>
                      </p:childTnLst>
                    </p:cTn>
                  </p:par>
                  <p:par>
                    <p:cTn id="172" fill="hold">
                      <p:stCondLst>
                        <p:cond delay="indefinite"/>
                      </p:stCondLst>
                      <p:childTnLst>
                        <p:par>
                          <p:cTn id="173" fill="hold">
                            <p:stCondLst>
                              <p:cond delay="0"/>
                            </p:stCondLst>
                            <p:childTnLst>
                              <p:par>
                                <p:cTn id="174" presetID="10" presetClass="entr" presetSubtype="0" fill="hold" grpId="0" nodeType="clickEffect">
                                  <p:stCondLst>
                                    <p:cond delay="0"/>
                                  </p:stCondLst>
                                  <p:childTnLst>
                                    <p:set>
                                      <p:cBhvr>
                                        <p:cTn id="175" dur="1" fill="hold">
                                          <p:stCondLst>
                                            <p:cond delay="0"/>
                                          </p:stCondLst>
                                        </p:cTn>
                                        <p:tgtEl>
                                          <p:spTgt spid="94"/>
                                        </p:tgtEl>
                                        <p:attrNameLst>
                                          <p:attrName>style.visibility</p:attrName>
                                        </p:attrNameLst>
                                      </p:cBhvr>
                                      <p:to>
                                        <p:strVal val="visible"/>
                                      </p:to>
                                    </p:set>
                                    <p:animEffect transition="in" filter="fade">
                                      <p:cBhvr>
                                        <p:cTn id="176" dur="500"/>
                                        <p:tgtEl>
                                          <p:spTgt spid="94"/>
                                        </p:tgtEl>
                                      </p:cBhvr>
                                    </p:animEffect>
                                  </p:childTnLst>
                                  <p:subTnLst>
                                    <p:audio>
                                      <p:cMediaNode>
                                        <p:cTn display="0" masterRel="sameClick">
                                          <p:stCondLst>
                                            <p:cond evt="begin" delay="0">
                                              <p:tn val="174"/>
                                            </p:cond>
                                          </p:stCondLst>
                                          <p:endCondLst>
                                            <p:cond evt="onStopAudio" delay="0">
                                              <p:tgtEl>
                                                <p:sldTgt/>
                                              </p:tgtEl>
                                            </p:cond>
                                          </p:endCondLst>
                                        </p:cTn>
                                        <p:tgtEl>
                                          <p:sndTgt r:embed="rId26" name="37. fünf.wav"/>
                                        </p:tgtEl>
                                      </p:cMediaNode>
                                    </p:audio>
                                  </p:subTnLst>
                                </p:cTn>
                              </p:par>
                            </p:childTnLst>
                          </p:cTn>
                        </p:par>
                      </p:childTnLst>
                    </p:cTn>
                  </p:par>
                  <p:par>
                    <p:cTn id="177" fill="hold">
                      <p:stCondLst>
                        <p:cond delay="indefinite"/>
                      </p:stCondLst>
                      <p:childTnLst>
                        <p:par>
                          <p:cTn id="178" fill="hold">
                            <p:stCondLst>
                              <p:cond delay="0"/>
                            </p:stCondLst>
                            <p:childTnLst>
                              <p:par>
                                <p:cTn id="179" presetID="10" presetClass="entr" presetSubtype="0" fill="hold" nodeType="clickEffect">
                                  <p:stCondLst>
                                    <p:cond delay="0"/>
                                  </p:stCondLst>
                                  <p:childTnLst>
                                    <p:set>
                                      <p:cBhvr>
                                        <p:cTn id="180" dur="1" fill="hold">
                                          <p:stCondLst>
                                            <p:cond delay="0"/>
                                          </p:stCondLst>
                                        </p:cTn>
                                        <p:tgtEl>
                                          <p:spTgt spid="93"/>
                                        </p:tgtEl>
                                        <p:attrNameLst>
                                          <p:attrName>style.visibility</p:attrName>
                                        </p:attrNameLst>
                                      </p:cBhvr>
                                      <p:to>
                                        <p:strVal val="visible"/>
                                      </p:to>
                                    </p:set>
                                    <p:animEffect transition="in" filter="fade">
                                      <p:cBhvr>
                                        <p:cTn id="181" dur="500"/>
                                        <p:tgtEl>
                                          <p:spTgt spid="93"/>
                                        </p:tgtEl>
                                      </p:cBhvr>
                                    </p:animEffect>
                                  </p:childTnLst>
                                  <p:subTnLst>
                                    <p:audio>
                                      <p:cMediaNode>
                                        <p:cTn display="0" masterRel="sameClick">
                                          <p:stCondLst>
                                            <p:cond evt="begin" delay="0">
                                              <p:tn val="179"/>
                                            </p:cond>
                                          </p:stCondLst>
                                          <p:endCondLst>
                                            <p:cond evt="onStopAudio" delay="0">
                                              <p:tgtEl>
                                                <p:sldTgt/>
                                              </p:tgtEl>
                                            </p:cond>
                                          </p:endCondLst>
                                        </p:cTn>
                                        <p:tgtEl>
                                          <p:sndTgt r:embed="rId26" name="37. fünf.wav"/>
                                        </p:tgtEl>
                                      </p:cMediaNode>
                                    </p:audio>
                                  </p:subTnLst>
                                </p:cTn>
                              </p:par>
                            </p:childTnLst>
                          </p:cTn>
                        </p:par>
                      </p:childTnLst>
                    </p:cTn>
                  </p:par>
                  <p:par>
                    <p:cTn id="182" fill="hold">
                      <p:stCondLst>
                        <p:cond delay="indefinite"/>
                      </p:stCondLst>
                      <p:childTnLst>
                        <p:par>
                          <p:cTn id="183" fill="hold">
                            <p:stCondLst>
                              <p:cond delay="0"/>
                            </p:stCondLst>
                            <p:childTnLst>
                              <p:par>
                                <p:cTn id="184" presetID="10" presetClass="entr" presetSubtype="0" fill="hold" grpId="0" nodeType="clickEffect">
                                  <p:stCondLst>
                                    <p:cond delay="0"/>
                                  </p:stCondLst>
                                  <p:childTnLst>
                                    <p:set>
                                      <p:cBhvr>
                                        <p:cTn id="185" dur="1" fill="hold">
                                          <p:stCondLst>
                                            <p:cond delay="0"/>
                                          </p:stCondLst>
                                        </p:cTn>
                                        <p:tgtEl>
                                          <p:spTgt spid="95"/>
                                        </p:tgtEl>
                                        <p:attrNameLst>
                                          <p:attrName>style.visibility</p:attrName>
                                        </p:attrNameLst>
                                      </p:cBhvr>
                                      <p:to>
                                        <p:strVal val="visible"/>
                                      </p:to>
                                    </p:set>
                                    <p:animEffect transition="in" filter="fade">
                                      <p:cBhvr>
                                        <p:cTn id="186" dur="500"/>
                                        <p:tgtEl>
                                          <p:spTgt spid="95"/>
                                        </p:tgtEl>
                                      </p:cBhvr>
                                    </p:animEffect>
                                  </p:childTnLst>
                                  <p:subTnLst>
                                    <p:audio>
                                      <p:cMediaNode>
                                        <p:cTn display="0" masterRel="sameClick">
                                          <p:stCondLst>
                                            <p:cond evt="begin" delay="0">
                                              <p:tn val="184"/>
                                            </p:cond>
                                          </p:stCondLst>
                                          <p:endCondLst>
                                            <p:cond evt="onStopAudio" delay="0">
                                              <p:tgtEl>
                                                <p:sldTgt/>
                                              </p:tgtEl>
                                            </p:cond>
                                          </p:endCondLst>
                                        </p:cTn>
                                        <p:tgtEl>
                                          <p:sndTgt r:embed="rId27" name="19. ö like schön3.wav"/>
                                        </p:tgtEl>
                                      </p:cMediaNode>
                                    </p:audio>
                                  </p:subTnLst>
                                </p:cTn>
                              </p:par>
                            </p:childTnLst>
                          </p:cTn>
                        </p:par>
                      </p:childTnLst>
                    </p:cTn>
                  </p:par>
                  <p:par>
                    <p:cTn id="187" fill="hold">
                      <p:stCondLst>
                        <p:cond delay="indefinite"/>
                      </p:stCondLst>
                      <p:childTnLst>
                        <p:par>
                          <p:cTn id="188" fill="hold">
                            <p:stCondLst>
                              <p:cond delay="0"/>
                            </p:stCondLst>
                            <p:childTnLst>
                              <p:par>
                                <p:cTn id="189" presetID="10" presetClass="entr" presetSubtype="0" fill="hold" grpId="0" nodeType="clickEffect">
                                  <p:stCondLst>
                                    <p:cond delay="0"/>
                                  </p:stCondLst>
                                  <p:childTnLst>
                                    <p:set>
                                      <p:cBhvr>
                                        <p:cTn id="190" dur="1" fill="hold">
                                          <p:stCondLst>
                                            <p:cond delay="0"/>
                                          </p:stCondLst>
                                        </p:cTn>
                                        <p:tgtEl>
                                          <p:spTgt spid="98"/>
                                        </p:tgtEl>
                                        <p:attrNameLst>
                                          <p:attrName>style.visibility</p:attrName>
                                        </p:attrNameLst>
                                      </p:cBhvr>
                                      <p:to>
                                        <p:strVal val="visible"/>
                                      </p:to>
                                    </p:set>
                                    <p:animEffect transition="in" filter="fade">
                                      <p:cBhvr>
                                        <p:cTn id="191" dur="500"/>
                                        <p:tgtEl>
                                          <p:spTgt spid="98"/>
                                        </p:tgtEl>
                                      </p:cBhvr>
                                    </p:animEffect>
                                  </p:childTnLst>
                                  <p:subTnLst>
                                    <p:audio>
                                      <p:cMediaNode>
                                        <p:cTn display="0" masterRel="sameClick">
                                          <p:stCondLst>
                                            <p:cond evt="begin" delay="0">
                                              <p:tn val="189"/>
                                            </p:cond>
                                          </p:stCondLst>
                                          <p:endCondLst>
                                            <p:cond evt="onStopAudio" delay="0">
                                              <p:tgtEl>
                                                <p:sldTgt/>
                                              </p:tgtEl>
                                            </p:cond>
                                          </p:endCondLst>
                                        </p:cTn>
                                        <p:tgtEl>
                                          <p:sndTgt r:embed="rId28" name="19. schön.wav"/>
                                        </p:tgtEl>
                                      </p:cMediaNode>
                                    </p:audio>
                                  </p:subTnLst>
                                </p:cTn>
                              </p:par>
                            </p:childTnLst>
                          </p:cTn>
                        </p:par>
                      </p:childTnLst>
                    </p:cTn>
                  </p:par>
                  <p:par>
                    <p:cTn id="192" fill="hold">
                      <p:stCondLst>
                        <p:cond delay="indefinite"/>
                      </p:stCondLst>
                      <p:childTnLst>
                        <p:par>
                          <p:cTn id="193" fill="hold">
                            <p:stCondLst>
                              <p:cond delay="0"/>
                            </p:stCondLst>
                            <p:childTnLst>
                              <p:par>
                                <p:cTn id="194" presetID="10" presetClass="entr" presetSubtype="0" fill="hold" nodeType="clickEffect">
                                  <p:stCondLst>
                                    <p:cond delay="0"/>
                                  </p:stCondLst>
                                  <p:childTnLst>
                                    <p:set>
                                      <p:cBhvr>
                                        <p:cTn id="195" dur="1" fill="hold">
                                          <p:stCondLst>
                                            <p:cond delay="0"/>
                                          </p:stCondLst>
                                        </p:cTn>
                                        <p:tgtEl>
                                          <p:spTgt spid="97"/>
                                        </p:tgtEl>
                                        <p:attrNameLst>
                                          <p:attrName>style.visibility</p:attrName>
                                        </p:attrNameLst>
                                      </p:cBhvr>
                                      <p:to>
                                        <p:strVal val="visible"/>
                                      </p:to>
                                    </p:set>
                                    <p:animEffect transition="in" filter="fade">
                                      <p:cBhvr>
                                        <p:cTn id="196" dur="500"/>
                                        <p:tgtEl>
                                          <p:spTgt spid="97"/>
                                        </p:tgtEl>
                                      </p:cBhvr>
                                    </p:animEffect>
                                  </p:childTnLst>
                                  <p:subTnLst>
                                    <p:audio>
                                      <p:cMediaNode>
                                        <p:cTn display="0" masterRel="sameClick">
                                          <p:stCondLst>
                                            <p:cond evt="begin" delay="0">
                                              <p:tn val="194"/>
                                            </p:cond>
                                          </p:stCondLst>
                                          <p:endCondLst>
                                            <p:cond evt="onStopAudio" delay="0">
                                              <p:tgtEl>
                                                <p:sldTgt/>
                                              </p:tgtEl>
                                            </p:cond>
                                          </p:endCondLst>
                                        </p:cTn>
                                        <p:tgtEl>
                                          <p:sndTgt r:embed="rId28" name="19. schön.wav"/>
                                        </p:tgtEl>
                                      </p:cMediaNode>
                                    </p:audio>
                                  </p:subTnLst>
                                </p:cTn>
                              </p:par>
                            </p:childTnLst>
                          </p:cTn>
                        </p:par>
                      </p:childTnLst>
                    </p:cTn>
                  </p:par>
                  <p:par>
                    <p:cTn id="197" fill="hold">
                      <p:stCondLst>
                        <p:cond delay="indefinite"/>
                      </p:stCondLst>
                      <p:childTnLst>
                        <p:par>
                          <p:cTn id="198" fill="hold">
                            <p:stCondLst>
                              <p:cond delay="0"/>
                            </p:stCondLst>
                            <p:childTnLst>
                              <p:par>
                                <p:cTn id="199" presetID="10" presetClass="entr" presetSubtype="0" fill="hold" grpId="0" nodeType="clickEffect">
                                  <p:stCondLst>
                                    <p:cond delay="0"/>
                                  </p:stCondLst>
                                  <p:childTnLst>
                                    <p:set>
                                      <p:cBhvr>
                                        <p:cTn id="200" dur="1" fill="hold">
                                          <p:stCondLst>
                                            <p:cond delay="0"/>
                                          </p:stCondLst>
                                        </p:cTn>
                                        <p:tgtEl>
                                          <p:spTgt spid="105"/>
                                        </p:tgtEl>
                                        <p:attrNameLst>
                                          <p:attrName>style.visibility</p:attrName>
                                        </p:attrNameLst>
                                      </p:cBhvr>
                                      <p:to>
                                        <p:strVal val="visible"/>
                                      </p:to>
                                    </p:set>
                                    <p:animEffect transition="in" filter="fade">
                                      <p:cBhvr>
                                        <p:cTn id="201" dur="500"/>
                                        <p:tgtEl>
                                          <p:spTgt spid="105"/>
                                        </p:tgtEl>
                                      </p:cBhvr>
                                    </p:animEffect>
                                  </p:childTnLst>
                                  <p:subTnLst>
                                    <p:audio>
                                      <p:cMediaNode>
                                        <p:cTn display="0" masterRel="sameClick">
                                          <p:stCondLst>
                                            <p:cond evt="begin" delay="0">
                                              <p:tn val="199"/>
                                            </p:cond>
                                          </p:stCondLst>
                                          <p:endCondLst>
                                            <p:cond evt="onStopAudio" delay="0">
                                              <p:tgtEl>
                                                <p:sldTgt/>
                                              </p:tgtEl>
                                            </p:cond>
                                          </p:endCondLst>
                                        </p:cTn>
                                        <p:tgtEl>
                                          <p:sndTgt r:embed="rId29" name="38. ö like plötzlich.wav"/>
                                        </p:tgtEl>
                                      </p:cMediaNode>
                                    </p:audio>
                                  </p:subTnLst>
                                </p:cTn>
                              </p:par>
                            </p:childTnLst>
                          </p:cTn>
                        </p:par>
                      </p:childTnLst>
                    </p:cTn>
                  </p:par>
                  <p:par>
                    <p:cTn id="202" fill="hold">
                      <p:stCondLst>
                        <p:cond delay="indefinite"/>
                      </p:stCondLst>
                      <p:childTnLst>
                        <p:par>
                          <p:cTn id="203" fill="hold">
                            <p:stCondLst>
                              <p:cond delay="0"/>
                            </p:stCondLst>
                            <p:childTnLst>
                              <p:par>
                                <p:cTn id="204" presetID="10" presetClass="entr" presetSubtype="0" fill="hold" grpId="0" nodeType="clickEffect">
                                  <p:stCondLst>
                                    <p:cond delay="0"/>
                                  </p:stCondLst>
                                  <p:childTnLst>
                                    <p:set>
                                      <p:cBhvr>
                                        <p:cTn id="205" dur="1" fill="hold">
                                          <p:stCondLst>
                                            <p:cond delay="0"/>
                                          </p:stCondLst>
                                        </p:cTn>
                                        <p:tgtEl>
                                          <p:spTgt spid="102"/>
                                        </p:tgtEl>
                                        <p:attrNameLst>
                                          <p:attrName>style.visibility</p:attrName>
                                        </p:attrNameLst>
                                      </p:cBhvr>
                                      <p:to>
                                        <p:strVal val="visible"/>
                                      </p:to>
                                    </p:set>
                                    <p:animEffect transition="in" filter="fade">
                                      <p:cBhvr>
                                        <p:cTn id="206" dur="500"/>
                                        <p:tgtEl>
                                          <p:spTgt spid="102"/>
                                        </p:tgtEl>
                                      </p:cBhvr>
                                    </p:animEffect>
                                  </p:childTnLst>
                                  <p:subTnLst>
                                    <p:audio>
                                      <p:cMediaNode>
                                        <p:cTn display="0" masterRel="sameClick">
                                          <p:stCondLst>
                                            <p:cond evt="begin" delay="0">
                                              <p:tn val="204"/>
                                            </p:cond>
                                          </p:stCondLst>
                                          <p:endCondLst>
                                            <p:cond evt="onStopAudio" delay="0">
                                              <p:tgtEl>
                                                <p:sldTgt/>
                                              </p:tgtEl>
                                            </p:cond>
                                          </p:endCondLst>
                                        </p:cTn>
                                        <p:tgtEl>
                                          <p:sndTgt r:embed="rId30" name="38. plötzlich.wav"/>
                                        </p:tgtEl>
                                      </p:cMediaNode>
                                    </p:audio>
                                  </p:subTnLst>
                                </p:cTn>
                              </p:par>
                            </p:childTnLst>
                          </p:cTn>
                        </p:par>
                      </p:childTnLst>
                    </p:cTn>
                  </p:par>
                  <p:par>
                    <p:cTn id="207" fill="hold">
                      <p:stCondLst>
                        <p:cond delay="indefinite"/>
                      </p:stCondLst>
                      <p:childTnLst>
                        <p:par>
                          <p:cTn id="208" fill="hold">
                            <p:stCondLst>
                              <p:cond delay="0"/>
                            </p:stCondLst>
                            <p:childTnLst>
                              <p:par>
                                <p:cTn id="209" presetID="10" presetClass="entr" presetSubtype="0" fill="hold" nodeType="clickEffect">
                                  <p:stCondLst>
                                    <p:cond delay="0"/>
                                  </p:stCondLst>
                                  <p:childTnLst>
                                    <p:set>
                                      <p:cBhvr>
                                        <p:cTn id="210" dur="1" fill="hold">
                                          <p:stCondLst>
                                            <p:cond delay="0"/>
                                          </p:stCondLst>
                                        </p:cTn>
                                        <p:tgtEl>
                                          <p:spTgt spid="101"/>
                                        </p:tgtEl>
                                        <p:attrNameLst>
                                          <p:attrName>style.visibility</p:attrName>
                                        </p:attrNameLst>
                                      </p:cBhvr>
                                      <p:to>
                                        <p:strVal val="visible"/>
                                      </p:to>
                                    </p:set>
                                    <p:animEffect transition="in" filter="fade">
                                      <p:cBhvr>
                                        <p:cTn id="211" dur="500"/>
                                        <p:tgtEl>
                                          <p:spTgt spid="101"/>
                                        </p:tgtEl>
                                      </p:cBhvr>
                                    </p:animEffect>
                                  </p:childTnLst>
                                  <p:subTnLst>
                                    <p:audio>
                                      <p:cMediaNode>
                                        <p:cTn display="0" masterRel="sameClick">
                                          <p:stCondLst>
                                            <p:cond evt="begin" delay="0">
                                              <p:tn val="209"/>
                                            </p:cond>
                                          </p:stCondLst>
                                          <p:endCondLst>
                                            <p:cond evt="onStopAudio" delay="0">
                                              <p:tgtEl>
                                                <p:sldTgt/>
                                              </p:tgtEl>
                                            </p:cond>
                                          </p:endCondLst>
                                        </p:cTn>
                                        <p:tgtEl>
                                          <p:sndTgt r:embed="rId30" name="38. plötzlich.wav"/>
                                        </p:tgtEl>
                                      </p:cMediaNode>
                                    </p:audio>
                                  </p:subTnLst>
                                </p:cTn>
                              </p:par>
                            </p:childTnLst>
                          </p:cTn>
                        </p:par>
                      </p:childTnLst>
                    </p:cTn>
                  </p:par>
                  <p:par>
                    <p:cTn id="212" fill="hold">
                      <p:stCondLst>
                        <p:cond delay="indefinite"/>
                      </p:stCondLst>
                      <p:childTnLst>
                        <p:par>
                          <p:cTn id="213" fill="hold">
                            <p:stCondLst>
                              <p:cond delay="0"/>
                            </p:stCondLst>
                            <p:childTnLst>
                              <p:par>
                                <p:cTn id="214" presetID="10" presetClass="entr" presetSubtype="0" fill="hold" grpId="0" nodeType="clickEffect">
                                  <p:stCondLst>
                                    <p:cond delay="0"/>
                                  </p:stCondLst>
                                  <p:childTnLst>
                                    <p:set>
                                      <p:cBhvr>
                                        <p:cTn id="215" dur="1" fill="hold">
                                          <p:stCondLst>
                                            <p:cond delay="0"/>
                                          </p:stCondLst>
                                        </p:cTn>
                                        <p:tgtEl>
                                          <p:spTgt spid="96"/>
                                        </p:tgtEl>
                                        <p:attrNameLst>
                                          <p:attrName>style.visibility</p:attrName>
                                        </p:attrNameLst>
                                      </p:cBhvr>
                                      <p:to>
                                        <p:strVal val="visible"/>
                                      </p:to>
                                    </p:set>
                                    <p:animEffect transition="in" filter="fade">
                                      <p:cBhvr>
                                        <p:cTn id="216" dur="500"/>
                                        <p:tgtEl>
                                          <p:spTgt spid="96"/>
                                        </p:tgtEl>
                                      </p:cBhvr>
                                    </p:animEffect>
                                  </p:childTnLst>
                                  <p:subTnLst>
                                    <p:audio>
                                      <p:cMediaNode>
                                        <p:cTn display="0" masterRel="sameClick">
                                          <p:stCondLst>
                                            <p:cond evt="begin" delay="0">
                                              <p:tn val="214"/>
                                            </p:cond>
                                          </p:stCondLst>
                                          <p:endCondLst>
                                            <p:cond evt="onStopAudio" delay="0">
                                              <p:tgtEl>
                                                <p:sldTgt/>
                                              </p:tgtEl>
                                            </p:cond>
                                          </p:endCondLst>
                                        </p:cTn>
                                        <p:tgtEl>
                                          <p:sndTgt r:embed="rId31" name="20. ä like spät2.wav"/>
                                        </p:tgtEl>
                                      </p:cMediaNode>
                                    </p:audio>
                                  </p:subTnLst>
                                </p:cTn>
                              </p:par>
                            </p:childTnLst>
                          </p:cTn>
                        </p:par>
                      </p:childTnLst>
                    </p:cTn>
                  </p:par>
                  <p:par>
                    <p:cTn id="217" fill="hold">
                      <p:stCondLst>
                        <p:cond delay="indefinite"/>
                      </p:stCondLst>
                      <p:childTnLst>
                        <p:par>
                          <p:cTn id="218" fill="hold">
                            <p:stCondLst>
                              <p:cond delay="0"/>
                            </p:stCondLst>
                            <p:childTnLst>
                              <p:par>
                                <p:cTn id="219" presetID="10" presetClass="entr" presetSubtype="0" fill="hold" grpId="0" nodeType="clickEffect">
                                  <p:stCondLst>
                                    <p:cond delay="0"/>
                                  </p:stCondLst>
                                  <p:childTnLst>
                                    <p:set>
                                      <p:cBhvr>
                                        <p:cTn id="220" dur="1" fill="hold">
                                          <p:stCondLst>
                                            <p:cond delay="0"/>
                                          </p:stCondLst>
                                        </p:cTn>
                                        <p:tgtEl>
                                          <p:spTgt spid="100"/>
                                        </p:tgtEl>
                                        <p:attrNameLst>
                                          <p:attrName>style.visibility</p:attrName>
                                        </p:attrNameLst>
                                      </p:cBhvr>
                                      <p:to>
                                        <p:strVal val="visible"/>
                                      </p:to>
                                    </p:set>
                                    <p:animEffect transition="in" filter="fade">
                                      <p:cBhvr>
                                        <p:cTn id="221" dur="500"/>
                                        <p:tgtEl>
                                          <p:spTgt spid="100"/>
                                        </p:tgtEl>
                                      </p:cBhvr>
                                    </p:animEffect>
                                  </p:childTnLst>
                                  <p:subTnLst>
                                    <p:audio>
                                      <p:cMediaNode>
                                        <p:cTn display="0" masterRel="sameClick">
                                          <p:stCondLst>
                                            <p:cond evt="begin" delay="0">
                                              <p:tn val="219"/>
                                            </p:cond>
                                          </p:stCondLst>
                                          <p:endCondLst>
                                            <p:cond evt="onStopAudio" delay="0">
                                              <p:tgtEl>
                                                <p:sldTgt/>
                                              </p:tgtEl>
                                            </p:cond>
                                          </p:endCondLst>
                                        </p:cTn>
                                        <p:tgtEl>
                                          <p:sndTgt r:embed="rId32" name="20. spät.wav"/>
                                        </p:tgtEl>
                                      </p:cMediaNode>
                                    </p:audio>
                                  </p:subTnLst>
                                </p:cTn>
                              </p:par>
                            </p:childTnLst>
                          </p:cTn>
                        </p:par>
                      </p:childTnLst>
                    </p:cTn>
                  </p:par>
                  <p:par>
                    <p:cTn id="222" fill="hold">
                      <p:stCondLst>
                        <p:cond delay="indefinite"/>
                      </p:stCondLst>
                      <p:childTnLst>
                        <p:par>
                          <p:cTn id="223" fill="hold">
                            <p:stCondLst>
                              <p:cond delay="0"/>
                            </p:stCondLst>
                            <p:childTnLst>
                              <p:par>
                                <p:cTn id="224" presetID="10" presetClass="entr" presetSubtype="0" fill="hold" nodeType="clickEffect">
                                  <p:stCondLst>
                                    <p:cond delay="0"/>
                                  </p:stCondLst>
                                  <p:childTnLst>
                                    <p:set>
                                      <p:cBhvr>
                                        <p:cTn id="225" dur="1" fill="hold">
                                          <p:stCondLst>
                                            <p:cond delay="0"/>
                                          </p:stCondLst>
                                        </p:cTn>
                                        <p:tgtEl>
                                          <p:spTgt spid="99"/>
                                        </p:tgtEl>
                                        <p:attrNameLst>
                                          <p:attrName>style.visibility</p:attrName>
                                        </p:attrNameLst>
                                      </p:cBhvr>
                                      <p:to>
                                        <p:strVal val="visible"/>
                                      </p:to>
                                    </p:set>
                                    <p:animEffect transition="in" filter="fade">
                                      <p:cBhvr>
                                        <p:cTn id="226" dur="500"/>
                                        <p:tgtEl>
                                          <p:spTgt spid="99"/>
                                        </p:tgtEl>
                                      </p:cBhvr>
                                    </p:animEffect>
                                  </p:childTnLst>
                                  <p:subTnLst>
                                    <p:audio>
                                      <p:cMediaNode>
                                        <p:cTn display="0" masterRel="sameClick">
                                          <p:stCondLst>
                                            <p:cond evt="begin" delay="0">
                                              <p:tn val="224"/>
                                            </p:cond>
                                          </p:stCondLst>
                                          <p:endCondLst>
                                            <p:cond evt="onStopAudio" delay="0">
                                              <p:tgtEl>
                                                <p:sldTgt/>
                                              </p:tgtEl>
                                            </p:cond>
                                          </p:endCondLst>
                                        </p:cTn>
                                        <p:tgtEl>
                                          <p:sndTgt r:embed="rId32" name="20. spät.wav"/>
                                        </p:tgtEl>
                                      </p:cMediaNode>
                                    </p:audio>
                                  </p:subTnLst>
                                </p:cTn>
                              </p:par>
                            </p:childTnLst>
                          </p:cTn>
                        </p:par>
                      </p:childTnLst>
                    </p:cTn>
                  </p:par>
                  <p:par>
                    <p:cTn id="227" fill="hold">
                      <p:stCondLst>
                        <p:cond delay="indefinite"/>
                      </p:stCondLst>
                      <p:childTnLst>
                        <p:par>
                          <p:cTn id="228" fill="hold">
                            <p:stCondLst>
                              <p:cond delay="0"/>
                            </p:stCondLst>
                            <p:childTnLst>
                              <p:par>
                                <p:cTn id="229" presetID="10" presetClass="entr" presetSubtype="0" fill="hold" grpId="0" nodeType="clickEffect">
                                  <p:stCondLst>
                                    <p:cond delay="0"/>
                                  </p:stCondLst>
                                  <p:childTnLst>
                                    <p:set>
                                      <p:cBhvr>
                                        <p:cTn id="230" dur="1" fill="hold">
                                          <p:stCondLst>
                                            <p:cond delay="0"/>
                                          </p:stCondLst>
                                        </p:cTn>
                                        <p:tgtEl>
                                          <p:spTgt spid="106"/>
                                        </p:tgtEl>
                                        <p:attrNameLst>
                                          <p:attrName>style.visibility</p:attrName>
                                        </p:attrNameLst>
                                      </p:cBhvr>
                                      <p:to>
                                        <p:strVal val="visible"/>
                                      </p:to>
                                    </p:set>
                                    <p:animEffect transition="in" filter="fade">
                                      <p:cBhvr>
                                        <p:cTn id="231" dur="500"/>
                                        <p:tgtEl>
                                          <p:spTgt spid="106"/>
                                        </p:tgtEl>
                                      </p:cBhvr>
                                    </p:animEffect>
                                  </p:childTnLst>
                                  <p:subTnLst>
                                    <p:audio>
                                      <p:cMediaNode>
                                        <p:cTn display="0" masterRel="sameClick">
                                          <p:stCondLst>
                                            <p:cond evt="begin" delay="0">
                                              <p:tn val="229"/>
                                            </p:cond>
                                          </p:stCondLst>
                                          <p:endCondLst>
                                            <p:cond evt="onStopAudio" delay="0">
                                              <p:tgtEl>
                                                <p:sldTgt/>
                                              </p:tgtEl>
                                            </p:cond>
                                          </p:endCondLst>
                                        </p:cTn>
                                        <p:tgtEl>
                                          <p:sndTgt r:embed="rId33" name="39. ä like lächeln.wav"/>
                                        </p:tgtEl>
                                      </p:cMediaNode>
                                    </p:audio>
                                  </p:subTnLst>
                                </p:cTn>
                              </p:par>
                            </p:childTnLst>
                          </p:cTn>
                        </p:par>
                      </p:childTnLst>
                    </p:cTn>
                  </p:par>
                  <p:par>
                    <p:cTn id="232" fill="hold">
                      <p:stCondLst>
                        <p:cond delay="indefinite"/>
                      </p:stCondLst>
                      <p:childTnLst>
                        <p:par>
                          <p:cTn id="233" fill="hold">
                            <p:stCondLst>
                              <p:cond delay="0"/>
                            </p:stCondLst>
                            <p:childTnLst>
                              <p:par>
                                <p:cTn id="234" presetID="10" presetClass="entr" presetSubtype="0" fill="hold" grpId="0" nodeType="clickEffect">
                                  <p:stCondLst>
                                    <p:cond delay="0"/>
                                  </p:stCondLst>
                                  <p:childTnLst>
                                    <p:set>
                                      <p:cBhvr>
                                        <p:cTn id="235" dur="1" fill="hold">
                                          <p:stCondLst>
                                            <p:cond delay="0"/>
                                          </p:stCondLst>
                                        </p:cTn>
                                        <p:tgtEl>
                                          <p:spTgt spid="104"/>
                                        </p:tgtEl>
                                        <p:attrNameLst>
                                          <p:attrName>style.visibility</p:attrName>
                                        </p:attrNameLst>
                                      </p:cBhvr>
                                      <p:to>
                                        <p:strVal val="visible"/>
                                      </p:to>
                                    </p:set>
                                    <p:animEffect transition="in" filter="fade">
                                      <p:cBhvr>
                                        <p:cTn id="236" dur="500"/>
                                        <p:tgtEl>
                                          <p:spTgt spid="104"/>
                                        </p:tgtEl>
                                      </p:cBhvr>
                                    </p:animEffect>
                                  </p:childTnLst>
                                  <p:subTnLst>
                                    <p:audio>
                                      <p:cMediaNode>
                                        <p:cTn display="0" masterRel="sameClick">
                                          <p:stCondLst>
                                            <p:cond evt="begin" delay="0">
                                              <p:tn val="234"/>
                                            </p:cond>
                                          </p:stCondLst>
                                          <p:endCondLst>
                                            <p:cond evt="onStopAudio" delay="0">
                                              <p:tgtEl>
                                                <p:sldTgt/>
                                              </p:tgtEl>
                                            </p:cond>
                                          </p:endCondLst>
                                        </p:cTn>
                                        <p:tgtEl>
                                          <p:sndTgt r:embed="rId34" name="39. lächeln.wav"/>
                                        </p:tgtEl>
                                      </p:cMediaNode>
                                    </p:audio>
                                  </p:subTnLst>
                                </p:cTn>
                              </p:par>
                            </p:childTnLst>
                          </p:cTn>
                        </p:par>
                      </p:childTnLst>
                    </p:cTn>
                  </p:par>
                  <p:par>
                    <p:cTn id="237" fill="hold">
                      <p:stCondLst>
                        <p:cond delay="indefinite"/>
                      </p:stCondLst>
                      <p:childTnLst>
                        <p:par>
                          <p:cTn id="238" fill="hold">
                            <p:stCondLst>
                              <p:cond delay="0"/>
                            </p:stCondLst>
                            <p:childTnLst>
                              <p:par>
                                <p:cTn id="239" presetID="10" presetClass="entr" presetSubtype="0" fill="hold" nodeType="clickEffect">
                                  <p:stCondLst>
                                    <p:cond delay="0"/>
                                  </p:stCondLst>
                                  <p:childTnLst>
                                    <p:set>
                                      <p:cBhvr>
                                        <p:cTn id="240" dur="1" fill="hold">
                                          <p:stCondLst>
                                            <p:cond delay="0"/>
                                          </p:stCondLst>
                                        </p:cTn>
                                        <p:tgtEl>
                                          <p:spTgt spid="103"/>
                                        </p:tgtEl>
                                        <p:attrNameLst>
                                          <p:attrName>style.visibility</p:attrName>
                                        </p:attrNameLst>
                                      </p:cBhvr>
                                      <p:to>
                                        <p:strVal val="visible"/>
                                      </p:to>
                                    </p:set>
                                    <p:animEffect transition="in" filter="fade">
                                      <p:cBhvr>
                                        <p:cTn id="241" dur="500"/>
                                        <p:tgtEl>
                                          <p:spTgt spid="103"/>
                                        </p:tgtEl>
                                      </p:cBhvr>
                                    </p:animEffect>
                                  </p:childTnLst>
                                  <p:subTnLst>
                                    <p:audio>
                                      <p:cMediaNode>
                                        <p:cTn display="0" masterRel="sameClick">
                                          <p:stCondLst>
                                            <p:cond evt="begin" delay="0">
                                              <p:tn val="239"/>
                                            </p:cond>
                                          </p:stCondLst>
                                          <p:endCondLst>
                                            <p:cond evt="onStopAudio" delay="0">
                                              <p:tgtEl>
                                                <p:sldTgt/>
                                              </p:tgtEl>
                                            </p:cond>
                                          </p:endCondLst>
                                        </p:cTn>
                                        <p:tgtEl>
                                          <p:sndTgt r:embed="rId34" name="39. lächel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2" grpId="0"/>
      <p:bldP spid="63" grpId="0"/>
      <p:bldP spid="64" grpId="0"/>
      <p:bldP spid="65" grpId="0"/>
      <p:bldP spid="70" grpId="0"/>
      <p:bldP spid="71" grpId="0"/>
      <p:bldP spid="72" grpId="0"/>
      <p:bldP spid="74" grpId="0"/>
      <p:bldP spid="76" grpId="0"/>
      <p:bldP spid="77" grpId="0"/>
      <p:bldP spid="78" grpId="0"/>
      <p:bldP spid="79" grpId="0"/>
      <p:bldP spid="83" grpId="0"/>
      <p:bldP spid="84" grpId="0"/>
      <p:bldP spid="86" grpId="0"/>
      <p:bldP spid="88" grpId="0"/>
      <p:bldP spid="89" grpId="0"/>
      <p:bldP spid="90" grpId="0"/>
      <p:bldP spid="92" grpId="0"/>
      <p:bldP spid="94" grpId="0"/>
      <p:bldP spid="95" grpId="0"/>
      <p:bldP spid="96" grpId="0"/>
      <p:bldP spid="98" grpId="0"/>
      <p:bldP spid="100" grpId="0"/>
      <p:bldP spid="102" grpId="0"/>
      <p:bldP spid="104" grpId="0"/>
      <p:bldP spid="105" grpId="0"/>
      <p:bldP spid="106" grpId="0"/>
      <p:bldP spid="107" grpId="0"/>
      <p:bldP spid="10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3805" y="884952"/>
            <a:ext cx="195952" cy="125386"/>
          </a:xfrm>
        </p:spPr>
        <p:txBody>
          <a:bodyPr>
            <a:normAutofit fontScale="90000"/>
          </a:bodyPr>
          <a:lstStyle/>
          <a:p>
            <a:r>
              <a:rPr lang="en-GB" sz="100" dirty="0" err="1">
                <a:solidFill>
                  <a:schemeClr val="bg1"/>
                </a:solidFill>
              </a:rPr>
              <a:t>Phonetik</a:t>
            </a:r>
            <a:endParaRPr lang="en-GB" sz="100" dirty="0">
              <a:solidFill>
                <a:schemeClr val="bg1"/>
              </a:solidFill>
            </a:endParaRPr>
          </a:p>
        </p:txBody>
      </p:sp>
      <p:graphicFrame>
        <p:nvGraphicFramePr>
          <p:cNvPr id="4" name="Table 3"/>
          <p:cNvGraphicFramePr>
            <a:graphicFrameLocks noGrp="1"/>
          </p:cNvGraphicFramePr>
          <p:nvPr/>
        </p:nvGraphicFramePr>
        <p:xfrm>
          <a:off x="331989" y="283334"/>
          <a:ext cx="11529452" cy="5911404"/>
        </p:xfrm>
        <a:graphic>
          <a:graphicData uri="http://schemas.openxmlformats.org/drawingml/2006/table">
            <a:tbl>
              <a:tblPr firstRow="1" bandRow="1">
                <a:tableStyleId>{5940675A-B579-460E-94D1-54222C63F5DA}</a:tableStyleId>
              </a:tblPr>
              <a:tblGrid>
                <a:gridCol w="2882363">
                  <a:extLst>
                    <a:ext uri="{9D8B030D-6E8A-4147-A177-3AD203B41FA5}">
                      <a16:colId xmlns:a16="http://schemas.microsoft.com/office/drawing/2014/main" val="20000"/>
                    </a:ext>
                  </a:extLst>
                </a:gridCol>
                <a:gridCol w="2882363">
                  <a:extLst>
                    <a:ext uri="{9D8B030D-6E8A-4147-A177-3AD203B41FA5}">
                      <a16:colId xmlns:a16="http://schemas.microsoft.com/office/drawing/2014/main" val="20001"/>
                    </a:ext>
                  </a:extLst>
                </a:gridCol>
                <a:gridCol w="2882363">
                  <a:extLst>
                    <a:ext uri="{9D8B030D-6E8A-4147-A177-3AD203B41FA5}">
                      <a16:colId xmlns:a16="http://schemas.microsoft.com/office/drawing/2014/main" val="20002"/>
                    </a:ext>
                  </a:extLst>
                </a:gridCol>
                <a:gridCol w="2882363">
                  <a:extLst>
                    <a:ext uri="{9D8B030D-6E8A-4147-A177-3AD203B41FA5}">
                      <a16:colId xmlns:a16="http://schemas.microsoft.com/office/drawing/2014/main" val="20003"/>
                    </a:ext>
                  </a:extLst>
                </a:gridCol>
              </a:tblGrid>
              <a:tr h="1477851">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0"/>
                  </a:ext>
                </a:extLst>
              </a:tr>
              <a:tr h="1477851">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1"/>
                  </a:ext>
                </a:extLst>
              </a:tr>
              <a:tr h="1477851">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2"/>
                  </a:ext>
                </a:extLst>
              </a:tr>
              <a:tr h="1477851">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0003"/>
                  </a:ext>
                </a:extLst>
              </a:tr>
            </a:tbl>
          </a:graphicData>
        </a:graphic>
      </p:graphicFrame>
      <p:sp>
        <p:nvSpPr>
          <p:cNvPr id="5" name="TextBox 4"/>
          <p:cNvSpPr txBox="1"/>
          <p:nvPr/>
        </p:nvSpPr>
        <p:spPr>
          <a:xfrm rot="10800000" flipV="1">
            <a:off x="609248" y="1151657"/>
            <a:ext cx="2553147"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Calibri" panose="020F0502020204030204" pitchFamily="34" charset="0"/>
              </a:rPr>
              <a:t>s</a:t>
            </a:r>
            <a:r>
              <a:rPr lang="en-GB" sz="3600" dirty="0">
                <a:solidFill>
                  <a:srgbClr val="FFC000"/>
                </a:solidFill>
                <a:latin typeface="Century Gothic" panose="020B0502020202020204" pitchFamily="34" charset="0"/>
                <a:cs typeface="Calibri" panose="020F0502020204030204" pitchFamily="34" charset="0"/>
              </a:rPr>
              <a:t>a</a:t>
            </a:r>
            <a:r>
              <a:rPr lang="en-GB" sz="3600" dirty="0">
                <a:solidFill>
                  <a:srgbClr val="5B9BD5">
                    <a:lumMod val="50000"/>
                  </a:srgbClr>
                </a:solidFill>
                <a:latin typeface="Century Gothic" panose="020B0502020202020204" pitchFamily="34" charset="0"/>
                <a:cs typeface="Calibri" panose="020F0502020204030204" pitchFamily="34" charset="0"/>
              </a:rPr>
              <a:t>gen</a:t>
            </a:r>
          </a:p>
        </p:txBody>
      </p:sp>
      <p:sp>
        <p:nvSpPr>
          <p:cNvPr id="6" name="TextBox 5">
            <a:extLst>
              <a:ext uri="{FF2B5EF4-FFF2-40B4-BE49-F238E27FC236}">
                <a16:creationId xmlns:a16="http://schemas.microsoft.com/office/drawing/2014/main" id="{27545A5E-73DA-49E9-BB52-FBAA40BA9B21}"/>
              </a:ext>
            </a:extLst>
          </p:cNvPr>
          <p:cNvSpPr txBox="1"/>
          <p:nvPr/>
        </p:nvSpPr>
        <p:spPr>
          <a:xfrm>
            <a:off x="325563" y="147953"/>
            <a:ext cx="495009" cy="707886"/>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a</a:t>
            </a:r>
          </a:p>
        </p:txBody>
      </p:sp>
      <p:sp>
        <p:nvSpPr>
          <p:cNvPr id="7" name="TextBox 6">
            <a:extLst>
              <a:ext uri="{FF2B5EF4-FFF2-40B4-BE49-F238E27FC236}">
                <a16:creationId xmlns:a16="http://schemas.microsoft.com/office/drawing/2014/main" id="{39F0888F-A463-4264-913D-6587DF2B0911}"/>
              </a:ext>
            </a:extLst>
          </p:cNvPr>
          <p:cNvSpPr txBox="1"/>
          <p:nvPr/>
        </p:nvSpPr>
        <p:spPr>
          <a:xfrm>
            <a:off x="6063050" y="-489431"/>
            <a:ext cx="495009" cy="1323439"/>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 e</a:t>
            </a:r>
          </a:p>
        </p:txBody>
      </p:sp>
      <p:sp>
        <p:nvSpPr>
          <p:cNvPr id="8" name="TextBox 7">
            <a:extLst>
              <a:ext uri="{FF2B5EF4-FFF2-40B4-BE49-F238E27FC236}">
                <a16:creationId xmlns:a16="http://schemas.microsoft.com/office/drawing/2014/main" id="{996F03CA-4393-4B59-82AE-47D2DDCE7FC2}"/>
              </a:ext>
            </a:extLst>
          </p:cNvPr>
          <p:cNvSpPr txBox="1"/>
          <p:nvPr/>
        </p:nvSpPr>
        <p:spPr>
          <a:xfrm rot="10800000" flipV="1">
            <a:off x="5852506" y="1133954"/>
            <a:ext cx="3342167"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Calibri" panose="020F0502020204030204" pitchFamily="34" charset="0"/>
              </a:rPr>
              <a:t>g</a:t>
            </a:r>
            <a:r>
              <a:rPr lang="en-GB" sz="3600" dirty="0" err="1">
                <a:solidFill>
                  <a:srgbClr val="FFC000"/>
                </a:solidFill>
                <a:latin typeface="Century Gothic" panose="020B0502020202020204" pitchFamily="34" charset="0"/>
                <a:cs typeface="Calibri" panose="020F0502020204030204" pitchFamily="34" charset="0"/>
              </a:rPr>
              <a:t>e</a:t>
            </a:r>
            <a:r>
              <a:rPr lang="en-GB" sz="3600" dirty="0" err="1">
                <a:solidFill>
                  <a:srgbClr val="5B9BD5">
                    <a:lumMod val="50000"/>
                  </a:srgbClr>
                </a:solidFill>
                <a:latin typeface="Century Gothic" panose="020B0502020202020204" pitchFamily="34" charset="0"/>
                <a:cs typeface="Calibri" panose="020F0502020204030204" pitchFamily="34" charset="0"/>
              </a:rPr>
              <a:t>ben</a:t>
            </a:r>
            <a:endParaRPr lang="en-GB" sz="3600" dirty="0">
              <a:solidFill>
                <a:srgbClr val="5B9BD5">
                  <a:lumMod val="50000"/>
                </a:srgbClr>
              </a:solidFill>
              <a:latin typeface="Century Gothic" panose="020B0502020202020204" pitchFamily="34" charset="0"/>
              <a:cs typeface="Calibri" panose="020F0502020204030204" pitchFamily="34" charset="0"/>
            </a:endParaRPr>
          </a:p>
        </p:txBody>
      </p:sp>
      <p:pic>
        <p:nvPicPr>
          <p:cNvPr id="9" name="Picture 8"/>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96429" y="424267"/>
            <a:ext cx="1513838" cy="905818"/>
          </a:xfrm>
          <a:prstGeom prst="rect">
            <a:avLst/>
          </a:prstGeom>
        </p:spPr>
      </p:pic>
      <p:pic>
        <p:nvPicPr>
          <p:cNvPr id="10" name="Picture 9"/>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49708" y="313756"/>
            <a:ext cx="598620" cy="954922"/>
          </a:xfrm>
          <a:prstGeom prst="rect">
            <a:avLst/>
          </a:prstGeom>
        </p:spPr>
      </p:pic>
      <p:sp>
        <p:nvSpPr>
          <p:cNvPr id="11" name="TextBox 10"/>
          <p:cNvSpPr txBox="1"/>
          <p:nvPr/>
        </p:nvSpPr>
        <p:spPr>
          <a:xfrm rot="10800000" flipV="1">
            <a:off x="3694834" y="1147422"/>
            <a:ext cx="2022992"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Calibri" panose="020F0502020204030204" pitchFamily="34" charset="0"/>
              </a:rPr>
              <a:t>k</a:t>
            </a:r>
            <a:r>
              <a:rPr lang="en-GB" sz="3600" dirty="0" err="1">
                <a:solidFill>
                  <a:srgbClr val="FFC000"/>
                </a:solidFill>
                <a:latin typeface="Century Gothic" panose="020B0502020202020204" pitchFamily="34" charset="0"/>
                <a:cs typeface="Calibri" panose="020F0502020204030204" pitchFamily="34" charset="0"/>
              </a:rPr>
              <a:t>a</a:t>
            </a:r>
            <a:r>
              <a:rPr lang="en-GB" sz="3600" dirty="0" err="1">
                <a:solidFill>
                  <a:srgbClr val="5B9BD5">
                    <a:lumMod val="50000"/>
                  </a:srgbClr>
                </a:solidFill>
                <a:latin typeface="Century Gothic" panose="020B0502020202020204" pitchFamily="34" charset="0"/>
                <a:cs typeface="Calibri" panose="020F0502020204030204" pitchFamily="34" charset="0"/>
              </a:rPr>
              <a:t>lt</a:t>
            </a:r>
            <a:endParaRPr lang="en-GB" sz="3600" dirty="0">
              <a:solidFill>
                <a:srgbClr val="5B9BD5">
                  <a:lumMod val="50000"/>
                </a:srgbClr>
              </a:solidFill>
              <a:latin typeface="Century Gothic" panose="020B0502020202020204" pitchFamily="34" charset="0"/>
              <a:cs typeface="Calibri" panose="020F0502020204030204" pitchFamily="34" charset="0"/>
            </a:endParaRPr>
          </a:p>
        </p:txBody>
      </p:sp>
      <p:pic>
        <p:nvPicPr>
          <p:cNvPr id="12" name="Picture 11"/>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14020" y="255778"/>
            <a:ext cx="985157" cy="992856"/>
          </a:xfrm>
          <a:prstGeom prst="rect">
            <a:avLst/>
          </a:prstGeom>
        </p:spPr>
      </p:pic>
      <p:pic>
        <p:nvPicPr>
          <p:cNvPr id="13" name="Picture 12"/>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255558" y="275812"/>
            <a:ext cx="801705" cy="1082918"/>
          </a:xfrm>
          <a:prstGeom prst="rect">
            <a:avLst/>
          </a:prstGeom>
        </p:spPr>
      </p:pic>
      <p:sp>
        <p:nvSpPr>
          <p:cNvPr id="14" name="TextBox 13">
            <a:extLst>
              <a:ext uri="{FF2B5EF4-FFF2-40B4-BE49-F238E27FC236}">
                <a16:creationId xmlns:a16="http://schemas.microsoft.com/office/drawing/2014/main" id="{996F03CA-4393-4B59-82AE-47D2DDCE7FC2}"/>
              </a:ext>
            </a:extLst>
          </p:cNvPr>
          <p:cNvSpPr txBox="1"/>
          <p:nvPr/>
        </p:nvSpPr>
        <p:spPr>
          <a:xfrm rot="10800000" flipV="1">
            <a:off x="9310753" y="1117931"/>
            <a:ext cx="2297299"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Calibri" panose="020F0502020204030204" pitchFamily="34" charset="0"/>
              </a:rPr>
              <a:t>d</a:t>
            </a:r>
            <a:r>
              <a:rPr lang="en-GB" sz="3600" dirty="0">
                <a:solidFill>
                  <a:srgbClr val="FFC000"/>
                </a:solidFill>
                <a:latin typeface="Century Gothic" panose="020B0502020202020204" pitchFamily="34" charset="0"/>
                <a:cs typeface="Calibri" panose="020F0502020204030204" pitchFamily="34" charset="0"/>
              </a:rPr>
              <a:t>e</a:t>
            </a:r>
            <a:r>
              <a:rPr lang="en-GB" sz="3600" dirty="0" err="1">
                <a:solidFill>
                  <a:srgbClr val="5B9BD5">
                    <a:lumMod val="50000"/>
                  </a:srgbClr>
                </a:solidFill>
                <a:latin typeface="Century Gothic" panose="020B0502020202020204" pitchFamily="34" charset="0"/>
                <a:cs typeface="Calibri" panose="020F0502020204030204" pitchFamily="34" charset="0"/>
              </a:rPr>
              <a:t>nken</a:t>
            </a:r>
            <a:endParaRPr lang="en-GB" sz="3600" dirty="0">
              <a:solidFill>
                <a:srgbClr val="5B9BD5">
                  <a:lumMod val="50000"/>
                </a:srgbClr>
              </a:solidFill>
              <a:latin typeface="Century Gothic" panose="020B050202020202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27545A5E-73DA-49E9-BB52-FBAA40BA9B21}"/>
              </a:ext>
            </a:extLst>
          </p:cNvPr>
          <p:cNvSpPr txBox="1"/>
          <p:nvPr/>
        </p:nvSpPr>
        <p:spPr>
          <a:xfrm>
            <a:off x="3190533" y="154908"/>
            <a:ext cx="495009" cy="707886"/>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a</a:t>
            </a:r>
          </a:p>
        </p:txBody>
      </p:sp>
      <p:sp>
        <p:nvSpPr>
          <p:cNvPr id="16" name="TextBox 15">
            <a:extLst>
              <a:ext uri="{FF2B5EF4-FFF2-40B4-BE49-F238E27FC236}">
                <a16:creationId xmlns:a16="http://schemas.microsoft.com/office/drawing/2014/main" id="{39F0888F-A463-4264-913D-6587DF2B0911}"/>
              </a:ext>
            </a:extLst>
          </p:cNvPr>
          <p:cNvSpPr txBox="1"/>
          <p:nvPr/>
        </p:nvSpPr>
        <p:spPr>
          <a:xfrm>
            <a:off x="8956371" y="-501327"/>
            <a:ext cx="495009" cy="1323439"/>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 e</a:t>
            </a:r>
          </a:p>
        </p:txBody>
      </p:sp>
      <p:sp>
        <p:nvSpPr>
          <p:cNvPr id="17" name="TextBox 16">
            <a:extLst>
              <a:ext uri="{FF2B5EF4-FFF2-40B4-BE49-F238E27FC236}">
                <a16:creationId xmlns:a16="http://schemas.microsoft.com/office/drawing/2014/main" id="{27545A5E-73DA-49E9-BB52-FBAA40BA9B21}"/>
              </a:ext>
            </a:extLst>
          </p:cNvPr>
          <p:cNvSpPr txBox="1"/>
          <p:nvPr/>
        </p:nvSpPr>
        <p:spPr>
          <a:xfrm>
            <a:off x="340652" y="1673299"/>
            <a:ext cx="495009" cy="707886"/>
          </a:xfrm>
          <a:prstGeom prst="rect">
            <a:avLst/>
          </a:prstGeom>
          <a:noFill/>
        </p:spPr>
        <p:txBody>
          <a:bodyPr wrap="square" rtlCol="0">
            <a:spAutoFit/>
          </a:bodyPr>
          <a:lstStyle/>
          <a:p>
            <a:pPr>
              <a:defRPr/>
            </a:pPr>
            <a:r>
              <a:rPr lang="en-GB" sz="4000" b="1" dirty="0" err="1">
                <a:solidFill>
                  <a:srgbClr val="5B9BD5">
                    <a:lumMod val="50000"/>
                  </a:srgbClr>
                </a:solidFill>
                <a:latin typeface="Century Gothic" panose="020B0502020202020204" pitchFamily="34" charset="0"/>
              </a:rPr>
              <a:t>i</a:t>
            </a:r>
            <a:endParaRPr lang="en-GB" sz="4000" b="1" dirty="0">
              <a:solidFill>
                <a:srgbClr val="5B9BD5">
                  <a:lumMod val="50000"/>
                </a:srgbClr>
              </a:solidFill>
              <a:latin typeface="Century Gothic" panose="020B0502020202020204" pitchFamily="34" charset="0"/>
            </a:endParaRPr>
          </a:p>
        </p:txBody>
      </p:sp>
      <p:pic>
        <p:nvPicPr>
          <p:cNvPr id="18" name="Picture 17"/>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4640" y="1955242"/>
            <a:ext cx="1357453" cy="947784"/>
          </a:xfrm>
          <a:prstGeom prst="rect">
            <a:avLst/>
          </a:prstGeom>
        </p:spPr>
      </p:pic>
      <p:sp>
        <p:nvSpPr>
          <p:cNvPr id="19" name="TextBox 18">
            <a:extLst>
              <a:ext uri="{FF2B5EF4-FFF2-40B4-BE49-F238E27FC236}">
                <a16:creationId xmlns:a16="http://schemas.microsoft.com/office/drawing/2014/main" id="{21E497C2-6813-45CF-9B5F-EA40A2480F0D}"/>
              </a:ext>
            </a:extLst>
          </p:cNvPr>
          <p:cNvSpPr txBox="1"/>
          <p:nvPr/>
        </p:nvSpPr>
        <p:spPr>
          <a:xfrm rot="10800000" flipV="1">
            <a:off x="1213462" y="2638909"/>
            <a:ext cx="1089023"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Arial" panose="020B0604020202020204" pitchFamily="34" charset="0"/>
              </a:rPr>
              <a:t>w</a:t>
            </a:r>
            <a:r>
              <a:rPr lang="en-GB" sz="3600" dirty="0" err="1">
                <a:solidFill>
                  <a:srgbClr val="FFC000"/>
                </a:solidFill>
                <a:latin typeface="Century Gothic" panose="020B0502020202020204" pitchFamily="34" charset="0"/>
                <a:cs typeface="Calibri" panose="020F0502020204030204" pitchFamily="34" charset="0"/>
              </a:rPr>
              <a:t>i</a:t>
            </a:r>
            <a:r>
              <a:rPr lang="en-GB" sz="3600" dirty="0" err="1">
                <a:solidFill>
                  <a:srgbClr val="5B9BD5">
                    <a:lumMod val="50000"/>
                  </a:srgbClr>
                </a:solidFill>
                <a:latin typeface="Century Gothic" panose="020B0502020202020204" pitchFamily="34" charset="0"/>
                <a:cs typeface="Arial" panose="020B0604020202020204" pitchFamily="34" charset="0"/>
              </a:rPr>
              <a:t>r</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20" name="Picture 19"/>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07990" y="1845021"/>
            <a:ext cx="683176" cy="924040"/>
          </a:xfrm>
          <a:prstGeom prst="rect">
            <a:avLst/>
          </a:prstGeom>
        </p:spPr>
      </p:pic>
      <p:sp>
        <p:nvSpPr>
          <p:cNvPr id="21" name="TextBox 20">
            <a:extLst>
              <a:ext uri="{FF2B5EF4-FFF2-40B4-BE49-F238E27FC236}">
                <a16:creationId xmlns:a16="http://schemas.microsoft.com/office/drawing/2014/main" id="{996F03CA-4393-4B59-82AE-47D2DDCE7FC2}"/>
              </a:ext>
            </a:extLst>
          </p:cNvPr>
          <p:cNvSpPr txBox="1"/>
          <p:nvPr/>
        </p:nvSpPr>
        <p:spPr>
          <a:xfrm rot="10800000" flipV="1">
            <a:off x="3706205" y="2658665"/>
            <a:ext cx="1897635"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Calibri" panose="020F0502020204030204" pitchFamily="34" charset="0"/>
              </a:rPr>
              <a:t>f</a:t>
            </a:r>
            <a:r>
              <a:rPr lang="en-GB" sz="3600" dirty="0" err="1">
                <a:solidFill>
                  <a:srgbClr val="FFC000"/>
                </a:solidFill>
                <a:latin typeface="Century Gothic" panose="020B0502020202020204" pitchFamily="34" charset="0"/>
                <a:cs typeface="Calibri" panose="020F0502020204030204" pitchFamily="34" charset="0"/>
              </a:rPr>
              <a:t>i</a:t>
            </a:r>
            <a:r>
              <a:rPr lang="en-GB" sz="3600" dirty="0" err="1">
                <a:solidFill>
                  <a:srgbClr val="5B9BD5">
                    <a:lumMod val="50000"/>
                  </a:srgbClr>
                </a:solidFill>
                <a:latin typeface="Century Gothic" panose="020B0502020202020204" pitchFamily="34" charset="0"/>
                <a:cs typeface="Calibri" panose="020F0502020204030204" pitchFamily="34" charset="0"/>
              </a:rPr>
              <a:t>nden</a:t>
            </a:r>
            <a:endParaRPr lang="en-GB" sz="3600" dirty="0">
              <a:solidFill>
                <a:srgbClr val="5B9BD5">
                  <a:lumMod val="50000"/>
                </a:srgbClr>
              </a:solidFill>
              <a:latin typeface="Century Gothic" panose="020B050202020202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27545A5E-73DA-49E9-BB52-FBAA40BA9B21}"/>
              </a:ext>
            </a:extLst>
          </p:cNvPr>
          <p:cNvSpPr txBox="1"/>
          <p:nvPr/>
        </p:nvSpPr>
        <p:spPr>
          <a:xfrm>
            <a:off x="3254137" y="1708274"/>
            <a:ext cx="495009" cy="707886"/>
          </a:xfrm>
          <a:prstGeom prst="rect">
            <a:avLst/>
          </a:prstGeom>
          <a:noFill/>
        </p:spPr>
        <p:txBody>
          <a:bodyPr wrap="square" rtlCol="0">
            <a:spAutoFit/>
          </a:bodyPr>
          <a:lstStyle/>
          <a:p>
            <a:pPr>
              <a:defRPr/>
            </a:pPr>
            <a:r>
              <a:rPr lang="en-GB" sz="4000" b="1" dirty="0" err="1">
                <a:solidFill>
                  <a:srgbClr val="5B9BD5">
                    <a:lumMod val="50000"/>
                  </a:srgbClr>
                </a:solidFill>
                <a:latin typeface="Century Gothic" panose="020B0502020202020204" pitchFamily="34" charset="0"/>
              </a:rPr>
              <a:t>i</a:t>
            </a:r>
            <a:endParaRPr lang="en-GB" sz="4000" b="1" dirty="0">
              <a:solidFill>
                <a:srgbClr val="5B9BD5">
                  <a:lumMod val="50000"/>
                </a:srgbClr>
              </a:solidFill>
              <a:latin typeface="Century Gothic" panose="020B0502020202020204" pitchFamily="34" charset="0"/>
            </a:endParaRPr>
          </a:p>
        </p:txBody>
      </p:sp>
      <p:sp>
        <p:nvSpPr>
          <p:cNvPr id="23" name="TextBox 22">
            <a:extLst>
              <a:ext uri="{FF2B5EF4-FFF2-40B4-BE49-F238E27FC236}">
                <a16:creationId xmlns:a16="http://schemas.microsoft.com/office/drawing/2014/main" id="{27545A5E-73DA-49E9-BB52-FBAA40BA9B21}"/>
              </a:ext>
            </a:extLst>
          </p:cNvPr>
          <p:cNvSpPr txBox="1"/>
          <p:nvPr/>
        </p:nvSpPr>
        <p:spPr>
          <a:xfrm>
            <a:off x="6085122" y="1590269"/>
            <a:ext cx="495009" cy="707886"/>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o</a:t>
            </a:r>
          </a:p>
        </p:txBody>
      </p:sp>
      <p:sp>
        <p:nvSpPr>
          <p:cNvPr id="24" name="TextBox 23">
            <a:extLst>
              <a:ext uri="{FF2B5EF4-FFF2-40B4-BE49-F238E27FC236}">
                <a16:creationId xmlns:a16="http://schemas.microsoft.com/office/drawing/2014/main" id="{21E497C2-6813-45CF-9B5F-EA40A2480F0D}"/>
              </a:ext>
            </a:extLst>
          </p:cNvPr>
          <p:cNvSpPr txBox="1"/>
          <p:nvPr/>
        </p:nvSpPr>
        <p:spPr>
          <a:xfrm rot="10800000" flipV="1">
            <a:off x="7045830" y="2675156"/>
            <a:ext cx="1184905"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Arial" panose="020B0604020202020204" pitchFamily="34" charset="0"/>
              </a:rPr>
              <a:t>w</a:t>
            </a:r>
            <a:r>
              <a:rPr lang="en-GB" sz="3600" dirty="0">
                <a:solidFill>
                  <a:srgbClr val="FFC000"/>
                </a:solidFill>
                <a:latin typeface="Century Gothic" panose="020B0502020202020204" pitchFamily="34" charset="0"/>
                <a:cs typeface="Calibri" panose="020F0502020204030204" pitchFamily="34" charset="0"/>
              </a:rPr>
              <a:t>o</a:t>
            </a:r>
            <a:r>
              <a:rPr lang="en-GB" sz="3600" dirty="0">
                <a:solidFill>
                  <a:srgbClr val="5B9BD5">
                    <a:lumMod val="50000"/>
                  </a:srgbClr>
                </a:solidFill>
                <a:latin typeface="Century Gothic" panose="020B0502020202020204" pitchFamily="34" charset="0"/>
                <a:cs typeface="Arial" panose="020B0604020202020204" pitchFamily="34" charset="0"/>
              </a:rPr>
              <a:t>?</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25" name="Picture 24"/>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12155" y="1781771"/>
            <a:ext cx="913227" cy="1032769"/>
          </a:xfrm>
          <a:prstGeom prst="rect">
            <a:avLst/>
          </a:prstGeom>
        </p:spPr>
      </p:pic>
      <p:sp>
        <p:nvSpPr>
          <p:cNvPr id="26" name="TextBox 25">
            <a:extLst>
              <a:ext uri="{FF2B5EF4-FFF2-40B4-BE49-F238E27FC236}">
                <a16:creationId xmlns:a16="http://schemas.microsoft.com/office/drawing/2014/main" id="{27545A5E-73DA-49E9-BB52-FBAA40BA9B21}"/>
              </a:ext>
            </a:extLst>
          </p:cNvPr>
          <p:cNvSpPr txBox="1"/>
          <p:nvPr/>
        </p:nvSpPr>
        <p:spPr>
          <a:xfrm>
            <a:off x="9011260" y="1603625"/>
            <a:ext cx="495009" cy="707886"/>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o</a:t>
            </a:r>
          </a:p>
        </p:txBody>
      </p:sp>
      <p:pic>
        <p:nvPicPr>
          <p:cNvPr id="27" name="Picture 26"/>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7045830" y="1944495"/>
            <a:ext cx="1119715" cy="951719"/>
          </a:xfrm>
          <a:prstGeom prst="rect">
            <a:avLst/>
          </a:prstGeom>
        </p:spPr>
      </p:pic>
      <p:sp>
        <p:nvSpPr>
          <p:cNvPr id="28" name="TextBox 27">
            <a:extLst>
              <a:ext uri="{FF2B5EF4-FFF2-40B4-BE49-F238E27FC236}">
                <a16:creationId xmlns:a16="http://schemas.microsoft.com/office/drawing/2014/main" id="{21E497C2-6813-45CF-9B5F-EA40A2480F0D}"/>
              </a:ext>
            </a:extLst>
          </p:cNvPr>
          <p:cNvSpPr txBox="1"/>
          <p:nvPr/>
        </p:nvSpPr>
        <p:spPr>
          <a:xfrm rot="10800000" flipV="1">
            <a:off x="9607535" y="2649852"/>
            <a:ext cx="1703734"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Arial" panose="020B0604020202020204" pitchFamily="34" charset="0"/>
              </a:rPr>
              <a:t>K</a:t>
            </a:r>
            <a:r>
              <a:rPr lang="en-GB" sz="3600" dirty="0">
                <a:solidFill>
                  <a:srgbClr val="FFC000"/>
                </a:solidFill>
                <a:latin typeface="Century Gothic" panose="020B0502020202020204" pitchFamily="34" charset="0"/>
                <a:cs typeface="Calibri" panose="020F0502020204030204" pitchFamily="34" charset="0"/>
              </a:rPr>
              <a:t>o</a:t>
            </a:r>
            <a:r>
              <a:rPr lang="en-GB" sz="3600" dirty="0">
                <a:solidFill>
                  <a:srgbClr val="5B9BD5">
                    <a:lumMod val="50000"/>
                  </a:srgbClr>
                </a:solidFill>
                <a:latin typeface="Century Gothic" panose="020B0502020202020204" pitchFamily="34" charset="0"/>
                <a:cs typeface="Arial" panose="020B0604020202020204" pitchFamily="34" charset="0"/>
              </a:rPr>
              <a:t>pf</a:t>
            </a:r>
            <a:endParaRPr lang="en-GB" sz="3600" dirty="0">
              <a:solidFill>
                <a:srgbClr val="E65D00"/>
              </a:solidFill>
              <a:latin typeface="Century Gothic" panose="020B050202020202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39F0888F-A463-4264-913D-6587DF2B0911}"/>
              </a:ext>
            </a:extLst>
          </p:cNvPr>
          <p:cNvSpPr txBox="1"/>
          <p:nvPr/>
        </p:nvSpPr>
        <p:spPr>
          <a:xfrm>
            <a:off x="302996" y="2503093"/>
            <a:ext cx="495009" cy="1323439"/>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 u</a:t>
            </a:r>
          </a:p>
        </p:txBody>
      </p:sp>
      <p:pic>
        <p:nvPicPr>
          <p:cNvPr id="31" name="Picture 30"/>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3537" y="3324055"/>
            <a:ext cx="1465272" cy="1023064"/>
          </a:xfrm>
          <a:prstGeom prst="rect">
            <a:avLst/>
          </a:prstGeom>
        </p:spPr>
      </p:pic>
      <p:sp>
        <p:nvSpPr>
          <p:cNvPr id="32" name="TextBox 31">
            <a:extLst>
              <a:ext uri="{FF2B5EF4-FFF2-40B4-BE49-F238E27FC236}">
                <a16:creationId xmlns:a16="http://schemas.microsoft.com/office/drawing/2014/main" id="{21E497C2-6813-45CF-9B5F-EA40A2480F0D}"/>
              </a:ext>
            </a:extLst>
          </p:cNvPr>
          <p:cNvSpPr txBox="1"/>
          <p:nvPr/>
        </p:nvSpPr>
        <p:spPr>
          <a:xfrm rot="10800000" flipV="1">
            <a:off x="1348890" y="4152379"/>
            <a:ext cx="859941"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Arial" panose="020B0604020202020204" pitchFamily="34" charset="0"/>
              </a:rPr>
              <a:t>d</a:t>
            </a:r>
            <a:r>
              <a:rPr lang="en-GB" sz="3600" dirty="0">
                <a:solidFill>
                  <a:srgbClr val="FFC000"/>
                </a:solidFill>
                <a:latin typeface="Century Gothic" panose="020B0502020202020204" pitchFamily="34" charset="0"/>
                <a:cs typeface="Calibri" panose="020F0502020204030204" pitchFamily="34" charset="0"/>
              </a:rPr>
              <a:t>u</a:t>
            </a:r>
          </a:p>
        </p:txBody>
      </p:sp>
      <p:pic>
        <p:nvPicPr>
          <p:cNvPr id="33" name="Picture 3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529640" y="3904706"/>
            <a:ext cx="233428" cy="238210"/>
          </a:xfrm>
          <a:prstGeom prst="rect">
            <a:avLst/>
          </a:prstGeom>
        </p:spPr>
      </p:pic>
      <p:sp>
        <p:nvSpPr>
          <p:cNvPr id="34" name="TextBox 33">
            <a:extLst>
              <a:ext uri="{FF2B5EF4-FFF2-40B4-BE49-F238E27FC236}">
                <a16:creationId xmlns:a16="http://schemas.microsoft.com/office/drawing/2014/main" id="{21E497C2-6813-45CF-9B5F-EA40A2480F0D}"/>
              </a:ext>
            </a:extLst>
          </p:cNvPr>
          <p:cNvSpPr txBox="1"/>
          <p:nvPr/>
        </p:nvSpPr>
        <p:spPr>
          <a:xfrm rot="10800000" flipV="1">
            <a:off x="3669998" y="4132054"/>
            <a:ext cx="1784084"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Arial" panose="020B0604020202020204" pitchFamily="34" charset="0"/>
              </a:rPr>
              <a:t>P</a:t>
            </a:r>
            <a:r>
              <a:rPr lang="en-GB" sz="3600" dirty="0" err="1">
                <a:solidFill>
                  <a:srgbClr val="FFC000"/>
                </a:solidFill>
                <a:latin typeface="Century Gothic" panose="020B0502020202020204" pitchFamily="34" charset="0"/>
                <a:cs typeface="Calibri" panose="020F0502020204030204" pitchFamily="34" charset="0"/>
              </a:rPr>
              <a:t>u</a:t>
            </a:r>
            <a:r>
              <a:rPr lang="en-GB" sz="3600" dirty="0" err="1">
                <a:solidFill>
                  <a:srgbClr val="5B9BD5">
                    <a:lumMod val="50000"/>
                  </a:srgbClr>
                </a:solidFill>
                <a:latin typeface="Century Gothic" panose="020B0502020202020204" pitchFamily="34" charset="0"/>
                <a:cs typeface="Arial" panose="020B0604020202020204" pitchFamily="34" charset="0"/>
              </a:rPr>
              <a:t>nkt</a:t>
            </a:r>
            <a:endParaRPr lang="en-GB" sz="3600" dirty="0">
              <a:solidFill>
                <a:srgbClr val="E65D00"/>
              </a:solidFill>
              <a:latin typeface="Century Gothic" panose="020B0502020202020204" pitchFamily="34" charset="0"/>
              <a:cs typeface="Calibri" panose="020F0502020204030204" pitchFamily="34" charset="0"/>
            </a:endParaRPr>
          </a:p>
        </p:txBody>
      </p:sp>
      <p:sp>
        <p:nvSpPr>
          <p:cNvPr id="35" name="TextBox 34">
            <a:extLst>
              <a:ext uri="{FF2B5EF4-FFF2-40B4-BE49-F238E27FC236}">
                <a16:creationId xmlns:a16="http://schemas.microsoft.com/office/drawing/2014/main" id="{39F0888F-A463-4264-913D-6587DF2B0911}"/>
              </a:ext>
            </a:extLst>
          </p:cNvPr>
          <p:cNvSpPr txBox="1"/>
          <p:nvPr/>
        </p:nvSpPr>
        <p:spPr>
          <a:xfrm>
            <a:off x="3230007" y="2512148"/>
            <a:ext cx="495009" cy="1323439"/>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 u</a:t>
            </a:r>
          </a:p>
        </p:txBody>
      </p:sp>
      <p:sp>
        <p:nvSpPr>
          <p:cNvPr id="36" name="TextBox 35">
            <a:extLst>
              <a:ext uri="{FF2B5EF4-FFF2-40B4-BE49-F238E27FC236}">
                <a16:creationId xmlns:a16="http://schemas.microsoft.com/office/drawing/2014/main" id="{27545A5E-73DA-49E9-BB52-FBAA40BA9B21}"/>
              </a:ext>
            </a:extLst>
          </p:cNvPr>
          <p:cNvSpPr txBox="1"/>
          <p:nvPr/>
        </p:nvSpPr>
        <p:spPr>
          <a:xfrm>
            <a:off x="6074623" y="3145887"/>
            <a:ext cx="495009" cy="707886"/>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ü</a:t>
            </a:r>
          </a:p>
        </p:txBody>
      </p:sp>
      <p:sp>
        <p:nvSpPr>
          <p:cNvPr id="37" name="TextBox 36">
            <a:extLst>
              <a:ext uri="{FF2B5EF4-FFF2-40B4-BE49-F238E27FC236}">
                <a16:creationId xmlns:a16="http://schemas.microsoft.com/office/drawing/2014/main" id="{39F0888F-A463-4264-913D-6587DF2B0911}"/>
              </a:ext>
            </a:extLst>
          </p:cNvPr>
          <p:cNvSpPr txBox="1"/>
          <p:nvPr/>
        </p:nvSpPr>
        <p:spPr>
          <a:xfrm>
            <a:off x="303436" y="3984770"/>
            <a:ext cx="495009" cy="1323439"/>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 ö</a:t>
            </a:r>
          </a:p>
        </p:txBody>
      </p:sp>
      <p:sp>
        <p:nvSpPr>
          <p:cNvPr id="38" name="TextBox 37">
            <a:extLst>
              <a:ext uri="{FF2B5EF4-FFF2-40B4-BE49-F238E27FC236}">
                <a16:creationId xmlns:a16="http://schemas.microsoft.com/office/drawing/2014/main" id="{E03C17A7-4D3C-4F7A-A902-2FFD30051486}"/>
              </a:ext>
            </a:extLst>
          </p:cNvPr>
          <p:cNvSpPr txBox="1"/>
          <p:nvPr/>
        </p:nvSpPr>
        <p:spPr>
          <a:xfrm>
            <a:off x="6072852" y="4637994"/>
            <a:ext cx="495009" cy="707886"/>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ä</a:t>
            </a:r>
          </a:p>
        </p:txBody>
      </p:sp>
      <p:pic>
        <p:nvPicPr>
          <p:cNvPr id="39" name="Picture 3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247101" y="3340100"/>
            <a:ext cx="552975" cy="916244"/>
          </a:xfrm>
          <a:prstGeom prst="rect">
            <a:avLst/>
          </a:prstGeom>
        </p:spPr>
      </p:pic>
      <p:sp>
        <p:nvSpPr>
          <p:cNvPr id="40" name="TextBox 39">
            <a:extLst>
              <a:ext uri="{FF2B5EF4-FFF2-40B4-BE49-F238E27FC236}">
                <a16:creationId xmlns:a16="http://schemas.microsoft.com/office/drawing/2014/main" id="{21E497C2-6813-45CF-9B5F-EA40A2480F0D}"/>
              </a:ext>
            </a:extLst>
          </p:cNvPr>
          <p:cNvSpPr txBox="1"/>
          <p:nvPr/>
        </p:nvSpPr>
        <p:spPr>
          <a:xfrm rot="10800000" flipV="1">
            <a:off x="7084057" y="4162832"/>
            <a:ext cx="859941"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Arial" panose="020B0604020202020204" pitchFamily="34" charset="0"/>
              </a:rPr>
              <a:t>T</a:t>
            </a:r>
            <a:r>
              <a:rPr lang="en-GB" sz="3600" dirty="0">
                <a:solidFill>
                  <a:srgbClr val="FFC000"/>
                </a:solidFill>
                <a:latin typeface="Century Gothic" panose="020B0502020202020204" pitchFamily="34" charset="0"/>
                <a:cs typeface="Calibri" panose="020F0502020204030204" pitchFamily="34" charset="0"/>
              </a:rPr>
              <a:t>ü</a:t>
            </a:r>
            <a:r>
              <a:rPr lang="en-GB" sz="3600" dirty="0">
                <a:solidFill>
                  <a:srgbClr val="5B9BD5">
                    <a:lumMod val="50000"/>
                  </a:srgbClr>
                </a:solidFill>
                <a:latin typeface="Century Gothic" panose="020B0502020202020204" pitchFamily="34" charset="0"/>
                <a:cs typeface="Arial" panose="020B0604020202020204" pitchFamily="34" charset="0"/>
              </a:rPr>
              <a:t>r</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41" name="Picture 40"/>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155" y="3360480"/>
            <a:ext cx="710098" cy="861957"/>
          </a:xfrm>
          <a:prstGeom prst="rect">
            <a:avLst/>
          </a:prstGeom>
        </p:spPr>
      </p:pic>
      <p:sp>
        <p:nvSpPr>
          <p:cNvPr id="42" name="TextBox 41">
            <a:extLst>
              <a:ext uri="{FF2B5EF4-FFF2-40B4-BE49-F238E27FC236}">
                <a16:creationId xmlns:a16="http://schemas.microsoft.com/office/drawing/2014/main" id="{21E497C2-6813-45CF-9B5F-EA40A2480F0D}"/>
              </a:ext>
            </a:extLst>
          </p:cNvPr>
          <p:cNvSpPr txBox="1"/>
          <p:nvPr/>
        </p:nvSpPr>
        <p:spPr>
          <a:xfrm rot="10800000" flipV="1">
            <a:off x="9668996" y="4107549"/>
            <a:ext cx="1565886"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Arial" panose="020B0604020202020204" pitchFamily="34" charset="0"/>
              </a:rPr>
              <a:t>f</a:t>
            </a:r>
            <a:r>
              <a:rPr lang="en-GB" sz="3600" dirty="0" err="1">
                <a:solidFill>
                  <a:srgbClr val="FFC000"/>
                </a:solidFill>
                <a:latin typeface="Century Gothic" panose="020B0502020202020204" pitchFamily="34" charset="0"/>
                <a:cs typeface="Calibri" panose="020F0502020204030204" pitchFamily="34" charset="0"/>
              </a:rPr>
              <a:t>ü</a:t>
            </a:r>
            <a:r>
              <a:rPr lang="en-GB" sz="3600" dirty="0" err="1">
                <a:solidFill>
                  <a:srgbClr val="5B9BD5">
                    <a:lumMod val="50000"/>
                  </a:srgbClr>
                </a:solidFill>
                <a:latin typeface="Century Gothic" panose="020B0502020202020204" pitchFamily="34" charset="0"/>
                <a:cs typeface="Arial" panose="020B0604020202020204" pitchFamily="34" charset="0"/>
              </a:rPr>
              <a:t>nf</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43" name="Picture 42"/>
          <p:cNvPicPr>
            <a:picLocks noChangeAspect="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02066" y="4747607"/>
            <a:ext cx="682122" cy="1045816"/>
          </a:xfrm>
          <a:prstGeom prst="rect">
            <a:avLst/>
          </a:prstGeom>
        </p:spPr>
      </p:pic>
      <p:sp>
        <p:nvSpPr>
          <p:cNvPr id="44" name="TextBox 43">
            <a:extLst>
              <a:ext uri="{FF2B5EF4-FFF2-40B4-BE49-F238E27FC236}">
                <a16:creationId xmlns:a16="http://schemas.microsoft.com/office/drawing/2014/main" id="{21E497C2-6813-45CF-9B5F-EA40A2480F0D}"/>
              </a:ext>
            </a:extLst>
          </p:cNvPr>
          <p:cNvSpPr txBox="1"/>
          <p:nvPr/>
        </p:nvSpPr>
        <p:spPr>
          <a:xfrm rot="10800000" flipV="1">
            <a:off x="990988" y="5652645"/>
            <a:ext cx="1731543"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Arial" panose="020B0604020202020204" pitchFamily="34" charset="0"/>
              </a:rPr>
              <a:t>sch</a:t>
            </a:r>
            <a:r>
              <a:rPr lang="en-GB" sz="3600" dirty="0">
                <a:solidFill>
                  <a:srgbClr val="FFC000"/>
                </a:solidFill>
                <a:latin typeface="Century Gothic" panose="020B0502020202020204" pitchFamily="34" charset="0"/>
                <a:cs typeface="Calibri" panose="020F0502020204030204" pitchFamily="34" charset="0"/>
              </a:rPr>
              <a:t>ö</a:t>
            </a:r>
            <a:r>
              <a:rPr lang="en-GB" sz="3600" dirty="0">
                <a:solidFill>
                  <a:srgbClr val="5B9BD5">
                    <a:lumMod val="50000"/>
                  </a:srgbClr>
                </a:solidFill>
                <a:latin typeface="Century Gothic" panose="020B0502020202020204" pitchFamily="34" charset="0"/>
                <a:cs typeface="Arial" panose="020B0604020202020204" pitchFamily="34" charset="0"/>
              </a:rPr>
              <a:t>n</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45" name="Picture 44"/>
          <p:cNvPicPr>
            <a:picLocks noChangeAspect="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70835" y="4723271"/>
            <a:ext cx="796938" cy="1186359"/>
          </a:xfrm>
          <a:prstGeom prst="rect">
            <a:avLst/>
          </a:prstGeom>
        </p:spPr>
      </p:pic>
      <p:sp>
        <p:nvSpPr>
          <p:cNvPr id="46" name="TextBox 45">
            <a:extLst>
              <a:ext uri="{FF2B5EF4-FFF2-40B4-BE49-F238E27FC236}">
                <a16:creationId xmlns:a16="http://schemas.microsoft.com/office/drawing/2014/main" id="{21E497C2-6813-45CF-9B5F-EA40A2480F0D}"/>
              </a:ext>
            </a:extLst>
          </p:cNvPr>
          <p:cNvSpPr txBox="1"/>
          <p:nvPr/>
        </p:nvSpPr>
        <p:spPr>
          <a:xfrm rot="10800000" flipV="1">
            <a:off x="3418006" y="5690072"/>
            <a:ext cx="2431741" cy="584775"/>
          </a:xfrm>
          <a:prstGeom prst="rect">
            <a:avLst/>
          </a:prstGeom>
          <a:noFill/>
        </p:spPr>
        <p:txBody>
          <a:bodyPr wrap="square" rtlCol="0">
            <a:spAutoFit/>
          </a:bodyPr>
          <a:lstStyle/>
          <a:p>
            <a:pPr lvl="0" algn="ctr">
              <a:defRPr/>
            </a:pPr>
            <a:r>
              <a:rPr lang="en-GB" sz="3200" dirty="0" err="1">
                <a:solidFill>
                  <a:srgbClr val="5B9BD5">
                    <a:lumMod val="50000"/>
                  </a:srgbClr>
                </a:solidFill>
                <a:latin typeface="Century Gothic" panose="020B0502020202020204" pitchFamily="34" charset="0"/>
                <a:cs typeface="Arial" panose="020B0604020202020204" pitchFamily="34" charset="0"/>
              </a:rPr>
              <a:t>pl</a:t>
            </a:r>
            <a:r>
              <a:rPr lang="en-GB" sz="3200" dirty="0" err="1">
                <a:solidFill>
                  <a:srgbClr val="FFC000"/>
                </a:solidFill>
                <a:latin typeface="Century Gothic" panose="020B0502020202020204" pitchFamily="34" charset="0"/>
                <a:cs typeface="Calibri" panose="020F0502020204030204" pitchFamily="34" charset="0"/>
              </a:rPr>
              <a:t>ö</a:t>
            </a:r>
            <a:r>
              <a:rPr lang="en-GB" sz="3200" dirty="0" err="1">
                <a:solidFill>
                  <a:srgbClr val="5B9BD5">
                    <a:lumMod val="50000"/>
                  </a:srgbClr>
                </a:solidFill>
                <a:latin typeface="Century Gothic" panose="020B0502020202020204" pitchFamily="34" charset="0"/>
                <a:cs typeface="Arial" panose="020B0604020202020204" pitchFamily="34" charset="0"/>
              </a:rPr>
              <a:t>tzlich</a:t>
            </a:r>
            <a:endParaRPr lang="en-GB" sz="3200" dirty="0">
              <a:solidFill>
                <a:srgbClr val="E65D00"/>
              </a:solidFill>
              <a:latin typeface="Century Gothic" panose="020B0502020202020204" pitchFamily="34" charset="0"/>
              <a:cs typeface="Calibri" panose="020F0502020204030204" pitchFamily="34" charset="0"/>
            </a:endParaRPr>
          </a:p>
        </p:txBody>
      </p:sp>
      <p:pic>
        <p:nvPicPr>
          <p:cNvPr id="47" name="Picture 46"/>
          <p:cNvPicPr>
            <a:picLocks noChangeAspect="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35704" y="4856350"/>
            <a:ext cx="963473" cy="1053280"/>
          </a:xfrm>
          <a:prstGeom prst="rect">
            <a:avLst/>
          </a:prstGeom>
        </p:spPr>
      </p:pic>
      <p:sp>
        <p:nvSpPr>
          <p:cNvPr id="48" name="TextBox 47">
            <a:extLst>
              <a:ext uri="{FF2B5EF4-FFF2-40B4-BE49-F238E27FC236}">
                <a16:creationId xmlns:a16="http://schemas.microsoft.com/office/drawing/2014/main" id="{21E497C2-6813-45CF-9B5F-EA40A2480F0D}"/>
              </a:ext>
            </a:extLst>
          </p:cNvPr>
          <p:cNvSpPr txBox="1"/>
          <p:nvPr/>
        </p:nvSpPr>
        <p:spPr>
          <a:xfrm rot="10800000" flipV="1">
            <a:off x="6834986" y="5626946"/>
            <a:ext cx="1434075"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Arial" panose="020B0604020202020204" pitchFamily="34" charset="0"/>
              </a:rPr>
              <a:t>sp</a:t>
            </a:r>
            <a:r>
              <a:rPr lang="en-GB" sz="3600" dirty="0">
                <a:solidFill>
                  <a:srgbClr val="FFC000"/>
                </a:solidFill>
                <a:latin typeface="Century Gothic" panose="020B0502020202020204" pitchFamily="34" charset="0"/>
                <a:cs typeface="Calibri" panose="020F0502020204030204" pitchFamily="34" charset="0"/>
              </a:rPr>
              <a:t>ä</a:t>
            </a:r>
            <a:r>
              <a:rPr lang="en-GB" sz="3600" dirty="0">
                <a:solidFill>
                  <a:srgbClr val="5B9BD5">
                    <a:lumMod val="50000"/>
                  </a:srgbClr>
                </a:solidFill>
                <a:latin typeface="Century Gothic" panose="020B0502020202020204" pitchFamily="34" charset="0"/>
                <a:cs typeface="Arial" panose="020B0604020202020204" pitchFamily="34" charset="0"/>
              </a:rPr>
              <a:t>t</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49" name="Picture 48"/>
          <p:cNvPicPr>
            <a:picLocks noChangeAspect="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4080" y="4752228"/>
            <a:ext cx="1093308" cy="1111962"/>
          </a:xfrm>
          <a:prstGeom prst="rect">
            <a:avLst/>
          </a:prstGeom>
        </p:spPr>
      </p:pic>
      <p:sp>
        <p:nvSpPr>
          <p:cNvPr id="50" name="TextBox 49">
            <a:extLst>
              <a:ext uri="{FF2B5EF4-FFF2-40B4-BE49-F238E27FC236}">
                <a16:creationId xmlns:a16="http://schemas.microsoft.com/office/drawing/2014/main" id="{21E497C2-6813-45CF-9B5F-EA40A2480F0D}"/>
              </a:ext>
            </a:extLst>
          </p:cNvPr>
          <p:cNvSpPr txBox="1"/>
          <p:nvPr/>
        </p:nvSpPr>
        <p:spPr>
          <a:xfrm rot="10800000" flipV="1">
            <a:off x="9151035" y="5635581"/>
            <a:ext cx="2739399"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Arial" panose="020B0604020202020204" pitchFamily="34" charset="0"/>
              </a:rPr>
              <a:t>l</a:t>
            </a:r>
            <a:r>
              <a:rPr lang="en-GB" sz="3600" dirty="0" err="1">
                <a:solidFill>
                  <a:srgbClr val="FFC000"/>
                </a:solidFill>
                <a:latin typeface="Century Gothic" panose="020B0502020202020204" pitchFamily="34" charset="0"/>
                <a:cs typeface="Calibri" panose="020F0502020204030204" pitchFamily="34" charset="0"/>
              </a:rPr>
              <a:t>ä</a:t>
            </a:r>
            <a:r>
              <a:rPr lang="en-GB" sz="3600" dirty="0" err="1">
                <a:solidFill>
                  <a:srgbClr val="5B9BD5">
                    <a:lumMod val="50000"/>
                  </a:srgbClr>
                </a:solidFill>
                <a:latin typeface="Century Gothic" panose="020B0502020202020204" pitchFamily="34" charset="0"/>
                <a:cs typeface="Arial" panose="020B0604020202020204" pitchFamily="34" charset="0"/>
              </a:rPr>
              <a:t>cheln</a:t>
            </a:r>
            <a:endParaRPr lang="en-GB" sz="3600" dirty="0">
              <a:solidFill>
                <a:srgbClr val="E65D00"/>
              </a:solidFill>
              <a:latin typeface="Century Gothic" panose="020B0502020202020204" pitchFamily="34" charset="0"/>
              <a:cs typeface="Calibri" panose="020F0502020204030204" pitchFamily="34" charset="0"/>
            </a:endParaRPr>
          </a:p>
        </p:txBody>
      </p:sp>
      <p:sp>
        <p:nvSpPr>
          <p:cNvPr id="51" name="TextBox 50">
            <a:extLst>
              <a:ext uri="{FF2B5EF4-FFF2-40B4-BE49-F238E27FC236}">
                <a16:creationId xmlns:a16="http://schemas.microsoft.com/office/drawing/2014/main" id="{27545A5E-73DA-49E9-BB52-FBAA40BA9B21}"/>
              </a:ext>
            </a:extLst>
          </p:cNvPr>
          <p:cNvSpPr txBox="1"/>
          <p:nvPr/>
        </p:nvSpPr>
        <p:spPr>
          <a:xfrm>
            <a:off x="9025534" y="3159501"/>
            <a:ext cx="495009" cy="707886"/>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ü</a:t>
            </a:r>
          </a:p>
        </p:txBody>
      </p:sp>
      <p:sp>
        <p:nvSpPr>
          <p:cNvPr id="52" name="TextBox 51">
            <a:extLst>
              <a:ext uri="{FF2B5EF4-FFF2-40B4-BE49-F238E27FC236}">
                <a16:creationId xmlns:a16="http://schemas.microsoft.com/office/drawing/2014/main" id="{39F0888F-A463-4264-913D-6587DF2B0911}"/>
              </a:ext>
            </a:extLst>
          </p:cNvPr>
          <p:cNvSpPr txBox="1"/>
          <p:nvPr/>
        </p:nvSpPr>
        <p:spPr>
          <a:xfrm>
            <a:off x="3190532" y="4017914"/>
            <a:ext cx="495009" cy="1323439"/>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 ö</a:t>
            </a:r>
          </a:p>
        </p:txBody>
      </p:sp>
      <p:sp>
        <p:nvSpPr>
          <p:cNvPr id="53" name="TextBox 52">
            <a:extLst>
              <a:ext uri="{FF2B5EF4-FFF2-40B4-BE49-F238E27FC236}">
                <a16:creationId xmlns:a16="http://schemas.microsoft.com/office/drawing/2014/main" id="{E03C17A7-4D3C-4F7A-A902-2FFD30051486}"/>
              </a:ext>
            </a:extLst>
          </p:cNvPr>
          <p:cNvSpPr txBox="1"/>
          <p:nvPr/>
        </p:nvSpPr>
        <p:spPr>
          <a:xfrm>
            <a:off x="8976387" y="4633467"/>
            <a:ext cx="495009" cy="707886"/>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ä</a:t>
            </a:r>
          </a:p>
        </p:txBody>
      </p:sp>
    </p:spTree>
    <p:extLst>
      <p:ext uri="{BB962C8B-B14F-4D97-AF65-F5344CB8AC3E}">
        <p14:creationId xmlns:p14="http://schemas.microsoft.com/office/powerpoint/2010/main" val="169030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fade">
                                      <p:cBhvr>
                                        <p:cTn id="72" dur="500"/>
                                        <p:tgtEl>
                                          <p:spTgt spid="19"/>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fade">
                                      <p:cBhvr>
                                        <p:cTn id="77" dur="500"/>
                                        <p:tgtEl>
                                          <p:spTgt spid="18"/>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fade">
                                      <p:cBhvr>
                                        <p:cTn id="82" dur="500"/>
                                        <p:tgtEl>
                                          <p:spTgt spid="22"/>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fade">
                                      <p:cBhvr>
                                        <p:cTn id="87" dur="500"/>
                                        <p:tgtEl>
                                          <p:spTgt spid="21"/>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20"/>
                                        </p:tgtEl>
                                        <p:attrNameLst>
                                          <p:attrName>style.visibility</p:attrName>
                                        </p:attrNameLst>
                                      </p:cBhvr>
                                      <p:to>
                                        <p:strVal val="visible"/>
                                      </p:to>
                                    </p:set>
                                    <p:animEffect transition="in" filter="fade">
                                      <p:cBhvr>
                                        <p:cTn id="92" dur="500"/>
                                        <p:tgtEl>
                                          <p:spTgt spid="20"/>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23"/>
                                        </p:tgtEl>
                                        <p:attrNameLst>
                                          <p:attrName>style.visibility</p:attrName>
                                        </p:attrNameLst>
                                      </p:cBhvr>
                                      <p:to>
                                        <p:strVal val="visible"/>
                                      </p:to>
                                    </p:set>
                                    <p:animEffect transition="in" filter="fade">
                                      <p:cBhvr>
                                        <p:cTn id="97" dur="500"/>
                                        <p:tgtEl>
                                          <p:spTgt spid="23"/>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24"/>
                                        </p:tgtEl>
                                        <p:attrNameLst>
                                          <p:attrName>style.visibility</p:attrName>
                                        </p:attrNameLst>
                                      </p:cBhvr>
                                      <p:to>
                                        <p:strVal val="visible"/>
                                      </p:to>
                                    </p:set>
                                    <p:animEffect transition="in" filter="fade">
                                      <p:cBhvr>
                                        <p:cTn id="102" dur="500"/>
                                        <p:tgtEl>
                                          <p:spTgt spid="24"/>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27"/>
                                        </p:tgtEl>
                                        <p:attrNameLst>
                                          <p:attrName>style.visibility</p:attrName>
                                        </p:attrNameLst>
                                      </p:cBhvr>
                                      <p:to>
                                        <p:strVal val="visible"/>
                                      </p:to>
                                    </p:set>
                                    <p:animEffect transition="in" filter="fade">
                                      <p:cBhvr>
                                        <p:cTn id="107" dur="500"/>
                                        <p:tgtEl>
                                          <p:spTgt spid="27"/>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26"/>
                                        </p:tgtEl>
                                        <p:attrNameLst>
                                          <p:attrName>style.visibility</p:attrName>
                                        </p:attrNameLst>
                                      </p:cBhvr>
                                      <p:to>
                                        <p:strVal val="visible"/>
                                      </p:to>
                                    </p:set>
                                    <p:animEffect transition="in" filter="fade">
                                      <p:cBhvr>
                                        <p:cTn id="112" dur="500"/>
                                        <p:tgtEl>
                                          <p:spTgt spid="26"/>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28"/>
                                        </p:tgtEl>
                                        <p:attrNameLst>
                                          <p:attrName>style.visibility</p:attrName>
                                        </p:attrNameLst>
                                      </p:cBhvr>
                                      <p:to>
                                        <p:strVal val="visible"/>
                                      </p:to>
                                    </p:set>
                                    <p:animEffect transition="in" filter="fade">
                                      <p:cBhvr>
                                        <p:cTn id="117" dur="500"/>
                                        <p:tgtEl>
                                          <p:spTgt spid="28"/>
                                        </p:tgtEl>
                                      </p:cBhvr>
                                    </p:animEffect>
                                  </p:childTnLst>
                                  <p:subTnLst>
                                    <p:audio>
                                      <p:cMediaNode>
                                        <p:cTn display="0" masterRel="sameClick">
                                          <p:stCondLst>
                                            <p:cond evt="begin" delay="0">
                                              <p:tn val="115"/>
                                            </p:cond>
                                          </p:stCondLst>
                                          <p:endCondLst>
                                            <p:cond evt="onStopAudio" delay="0">
                                              <p:tgtEl>
                                                <p:sldTgt/>
                                              </p:tgtEl>
                                            </p:cond>
                                          </p:endCondLst>
                                        </p:cTn>
                                        <p:tgtEl>
                                          <p:sndTgt r:embed="rId3" name="Kopf_source.wav"/>
                                        </p:tgtEl>
                                      </p:cMediaNode>
                                    </p:audio>
                                  </p:sub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25"/>
                                        </p:tgtEl>
                                        <p:attrNameLst>
                                          <p:attrName>style.visibility</p:attrName>
                                        </p:attrNameLst>
                                      </p:cBhvr>
                                      <p:to>
                                        <p:strVal val="visible"/>
                                      </p:to>
                                    </p:set>
                                    <p:animEffect transition="in" filter="fade">
                                      <p:cBhvr>
                                        <p:cTn id="122" dur="500"/>
                                        <p:tgtEl>
                                          <p:spTgt spid="25"/>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30"/>
                                        </p:tgtEl>
                                        <p:attrNameLst>
                                          <p:attrName>style.visibility</p:attrName>
                                        </p:attrNameLst>
                                      </p:cBhvr>
                                      <p:to>
                                        <p:strVal val="visible"/>
                                      </p:to>
                                    </p:set>
                                    <p:animEffect transition="in" filter="fade">
                                      <p:cBhvr>
                                        <p:cTn id="127" dur="500"/>
                                        <p:tgtEl>
                                          <p:spTgt spid="30"/>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32"/>
                                        </p:tgtEl>
                                        <p:attrNameLst>
                                          <p:attrName>style.visibility</p:attrName>
                                        </p:attrNameLst>
                                      </p:cBhvr>
                                      <p:to>
                                        <p:strVal val="visible"/>
                                      </p:to>
                                    </p:set>
                                    <p:animEffect transition="in" filter="fade">
                                      <p:cBhvr>
                                        <p:cTn id="132" dur="500"/>
                                        <p:tgtEl>
                                          <p:spTgt spid="32"/>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nodeType="clickEffect">
                                  <p:stCondLst>
                                    <p:cond delay="0"/>
                                  </p:stCondLst>
                                  <p:childTnLst>
                                    <p:set>
                                      <p:cBhvr>
                                        <p:cTn id="136" dur="1" fill="hold">
                                          <p:stCondLst>
                                            <p:cond delay="0"/>
                                          </p:stCondLst>
                                        </p:cTn>
                                        <p:tgtEl>
                                          <p:spTgt spid="31"/>
                                        </p:tgtEl>
                                        <p:attrNameLst>
                                          <p:attrName>style.visibility</p:attrName>
                                        </p:attrNameLst>
                                      </p:cBhvr>
                                      <p:to>
                                        <p:strVal val="visible"/>
                                      </p:to>
                                    </p:set>
                                    <p:animEffect transition="in" filter="fade">
                                      <p:cBhvr>
                                        <p:cTn id="137" dur="500"/>
                                        <p:tgtEl>
                                          <p:spTgt spid="31"/>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grpId="0" nodeType="clickEffect">
                                  <p:stCondLst>
                                    <p:cond delay="0"/>
                                  </p:stCondLst>
                                  <p:childTnLst>
                                    <p:set>
                                      <p:cBhvr>
                                        <p:cTn id="141" dur="1" fill="hold">
                                          <p:stCondLst>
                                            <p:cond delay="0"/>
                                          </p:stCondLst>
                                        </p:cTn>
                                        <p:tgtEl>
                                          <p:spTgt spid="35"/>
                                        </p:tgtEl>
                                        <p:attrNameLst>
                                          <p:attrName>style.visibility</p:attrName>
                                        </p:attrNameLst>
                                      </p:cBhvr>
                                      <p:to>
                                        <p:strVal val="visible"/>
                                      </p:to>
                                    </p:set>
                                    <p:animEffect transition="in" filter="fade">
                                      <p:cBhvr>
                                        <p:cTn id="142" dur="500"/>
                                        <p:tgtEl>
                                          <p:spTgt spid="35"/>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grpId="0" nodeType="clickEffect">
                                  <p:stCondLst>
                                    <p:cond delay="0"/>
                                  </p:stCondLst>
                                  <p:childTnLst>
                                    <p:set>
                                      <p:cBhvr>
                                        <p:cTn id="146" dur="1" fill="hold">
                                          <p:stCondLst>
                                            <p:cond delay="0"/>
                                          </p:stCondLst>
                                        </p:cTn>
                                        <p:tgtEl>
                                          <p:spTgt spid="34"/>
                                        </p:tgtEl>
                                        <p:attrNameLst>
                                          <p:attrName>style.visibility</p:attrName>
                                        </p:attrNameLst>
                                      </p:cBhvr>
                                      <p:to>
                                        <p:strVal val="visible"/>
                                      </p:to>
                                    </p:set>
                                    <p:animEffect transition="in" filter="fade">
                                      <p:cBhvr>
                                        <p:cTn id="147" dur="500"/>
                                        <p:tgtEl>
                                          <p:spTgt spid="34"/>
                                        </p:tgtEl>
                                      </p:cBhvr>
                                    </p:animEffect>
                                  </p:childTnLst>
                                </p:cTn>
                              </p:par>
                            </p:childTnLst>
                          </p:cTn>
                        </p:par>
                      </p:childTnLst>
                    </p:cTn>
                  </p:par>
                  <p:par>
                    <p:cTn id="148" fill="hold">
                      <p:stCondLst>
                        <p:cond delay="indefinite"/>
                      </p:stCondLst>
                      <p:childTnLst>
                        <p:par>
                          <p:cTn id="149" fill="hold">
                            <p:stCondLst>
                              <p:cond delay="0"/>
                            </p:stCondLst>
                            <p:childTnLst>
                              <p:par>
                                <p:cTn id="150" presetID="10" presetClass="entr" presetSubtype="0" fill="hold" nodeType="clickEffect">
                                  <p:stCondLst>
                                    <p:cond delay="0"/>
                                  </p:stCondLst>
                                  <p:childTnLst>
                                    <p:set>
                                      <p:cBhvr>
                                        <p:cTn id="151" dur="1" fill="hold">
                                          <p:stCondLst>
                                            <p:cond delay="0"/>
                                          </p:stCondLst>
                                        </p:cTn>
                                        <p:tgtEl>
                                          <p:spTgt spid="33"/>
                                        </p:tgtEl>
                                        <p:attrNameLst>
                                          <p:attrName>style.visibility</p:attrName>
                                        </p:attrNameLst>
                                      </p:cBhvr>
                                      <p:to>
                                        <p:strVal val="visible"/>
                                      </p:to>
                                    </p:set>
                                    <p:animEffect transition="in" filter="fade">
                                      <p:cBhvr>
                                        <p:cTn id="152" dur="500"/>
                                        <p:tgtEl>
                                          <p:spTgt spid="33"/>
                                        </p:tgtEl>
                                      </p:cBhvr>
                                    </p:animEffect>
                                  </p:childTnLst>
                                </p:cTn>
                              </p:par>
                            </p:childTnLst>
                          </p:cTn>
                        </p:par>
                      </p:childTnLst>
                    </p:cTn>
                  </p:par>
                  <p:par>
                    <p:cTn id="153" fill="hold">
                      <p:stCondLst>
                        <p:cond delay="indefinite"/>
                      </p:stCondLst>
                      <p:childTnLst>
                        <p:par>
                          <p:cTn id="154" fill="hold">
                            <p:stCondLst>
                              <p:cond delay="0"/>
                            </p:stCondLst>
                            <p:childTnLst>
                              <p:par>
                                <p:cTn id="155" presetID="10" presetClass="entr" presetSubtype="0" fill="hold" grpId="0" nodeType="clickEffect">
                                  <p:stCondLst>
                                    <p:cond delay="0"/>
                                  </p:stCondLst>
                                  <p:childTnLst>
                                    <p:set>
                                      <p:cBhvr>
                                        <p:cTn id="156" dur="1" fill="hold">
                                          <p:stCondLst>
                                            <p:cond delay="0"/>
                                          </p:stCondLst>
                                        </p:cTn>
                                        <p:tgtEl>
                                          <p:spTgt spid="36"/>
                                        </p:tgtEl>
                                        <p:attrNameLst>
                                          <p:attrName>style.visibility</p:attrName>
                                        </p:attrNameLst>
                                      </p:cBhvr>
                                      <p:to>
                                        <p:strVal val="visible"/>
                                      </p:to>
                                    </p:set>
                                    <p:animEffect transition="in" filter="fade">
                                      <p:cBhvr>
                                        <p:cTn id="157" dur="500"/>
                                        <p:tgtEl>
                                          <p:spTgt spid="36"/>
                                        </p:tgtEl>
                                      </p:cBhvr>
                                    </p:animEffect>
                                  </p:childTnLst>
                                </p:cTn>
                              </p:par>
                            </p:childTnLst>
                          </p:cTn>
                        </p:par>
                      </p:childTnLst>
                    </p:cTn>
                  </p:par>
                  <p:par>
                    <p:cTn id="158" fill="hold">
                      <p:stCondLst>
                        <p:cond delay="indefinite"/>
                      </p:stCondLst>
                      <p:childTnLst>
                        <p:par>
                          <p:cTn id="159" fill="hold">
                            <p:stCondLst>
                              <p:cond delay="0"/>
                            </p:stCondLst>
                            <p:childTnLst>
                              <p:par>
                                <p:cTn id="160" presetID="10" presetClass="entr" presetSubtype="0" fill="hold" grpId="0" nodeType="clickEffect">
                                  <p:stCondLst>
                                    <p:cond delay="0"/>
                                  </p:stCondLst>
                                  <p:childTnLst>
                                    <p:set>
                                      <p:cBhvr>
                                        <p:cTn id="161" dur="1" fill="hold">
                                          <p:stCondLst>
                                            <p:cond delay="0"/>
                                          </p:stCondLst>
                                        </p:cTn>
                                        <p:tgtEl>
                                          <p:spTgt spid="40"/>
                                        </p:tgtEl>
                                        <p:attrNameLst>
                                          <p:attrName>style.visibility</p:attrName>
                                        </p:attrNameLst>
                                      </p:cBhvr>
                                      <p:to>
                                        <p:strVal val="visible"/>
                                      </p:to>
                                    </p:set>
                                    <p:animEffect transition="in" filter="fade">
                                      <p:cBhvr>
                                        <p:cTn id="162" dur="500"/>
                                        <p:tgtEl>
                                          <p:spTgt spid="40"/>
                                        </p:tgtEl>
                                      </p:cBhvr>
                                    </p:animEffect>
                                  </p:childTnLst>
                                </p:cTn>
                              </p:par>
                            </p:childTnLst>
                          </p:cTn>
                        </p:par>
                      </p:childTnLst>
                    </p:cTn>
                  </p:par>
                  <p:par>
                    <p:cTn id="163" fill="hold">
                      <p:stCondLst>
                        <p:cond delay="indefinite"/>
                      </p:stCondLst>
                      <p:childTnLst>
                        <p:par>
                          <p:cTn id="164" fill="hold">
                            <p:stCondLst>
                              <p:cond delay="0"/>
                            </p:stCondLst>
                            <p:childTnLst>
                              <p:par>
                                <p:cTn id="165" presetID="10" presetClass="entr" presetSubtype="0" fill="hold" nodeType="clickEffect">
                                  <p:stCondLst>
                                    <p:cond delay="0"/>
                                  </p:stCondLst>
                                  <p:childTnLst>
                                    <p:set>
                                      <p:cBhvr>
                                        <p:cTn id="166" dur="1" fill="hold">
                                          <p:stCondLst>
                                            <p:cond delay="0"/>
                                          </p:stCondLst>
                                        </p:cTn>
                                        <p:tgtEl>
                                          <p:spTgt spid="39"/>
                                        </p:tgtEl>
                                        <p:attrNameLst>
                                          <p:attrName>style.visibility</p:attrName>
                                        </p:attrNameLst>
                                      </p:cBhvr>
                                      <p:to>
                                        <p:strVal val="visible"/>
                                      </p:to>
                                    </p:set>
                                    <p:animEffect transition="in" filter="fade">
                                      <p:cBhvr>
                                        <p:cTn id="167" dur="500"/>
                                        <p:tgtEl>
                                          <p:spTgt spid="39"/>
                                        </p:tgtEl>
                                      </p:cBhvr>
                                    </p:animEffect>
                                  </p:childTnLst>
                                </p:cTn>
                              </p:par>
                            </p:childTnLst>
                          </p:cTn>
                        </p:par>
                      </p:childTnLst>
                    </p:cTn>
                  </p:par>
                  <p:par>
                    <p:cTn id="168" fill="hold">
                      <p:stCondLst>
                        <p:cond delay="indefinite"/>
                      </p:stCondLst>
                      <p:childTnLst>
                        <p:par>
                          <p:cTn id="169" fill="hold">
                            <p:stCondLst>
                              <p:cond delay="0"/>
                            </p:stCondLst>
                            <p:childTnLst>
                              <p:par>
                                <p:cTn id="170" presetID="10" presetClass="entr" presetSubtype="0" fill="hold" grpId="0" nodeType="clickEffect">
                                  <p:stCondLst>
                                    <p:cond delay="0"/>
                                  </p:stCondLst>
                                  <p:childTnLst>
                                    <p:set>
                                      <p:cBhvr>
                                        <p:cTn id="171" dur="1" fill="hold">
                                          <p:stCondLst>
                                            <p:cond delay="0"/>
                                          </p:stCondLst>
                                        </p:cTn>
                                        <p:tgtEl>
                                          <p:spTgt spid="51"/>
                                        </p:tgtEl>
                                        <p:attrNameLst>
                                          <p:attrName>style.visibility</p:attrName>
                                        </p:attrNameLst>
                                      </p:cBhvr>
                                      <p:to>
                                        <p:strVal val="visible"/>
                                      </p:to>
                                    </p:set>
                                    <p:animEffect transition="in" filter="fade">
                                      <p:cBhvr>
                                        <p:cTn id="172" dur="500"/>
                                        <p:tgtEl>
                                          <p:spTgt spid="51"/>
                                        </p:tgtEl>
                                      </p:cBhvr>
                                    </p:animEffect>
                                  </p:childTnLst>
                                </p:cTn>
                              </p:par>
                            </p:childTnLst>
                          </p:cTn>
                        </p:par>
                      </p:childTnLst>
                    </p:cTn>
                  </p:par>
                  <p:par>
                    <p:cTn id="173" fill="hold">
                      <p:stCondLst>
                        <p:cond delay="indefinite"/>
                      </p:stCondLst>
                      <p:childTnLst>
                        <p:par>
                          <p:cTn id="174" fill="hold">
                            <p:stCondLst>
                              <p:cond delay="0"/>
                            </p:stCondLst>
                            <p:childTnLst>
                              <p:par>
                                <p:cTn id="175" presetID="10" presetClass="entr" presetSubtype="0" fill="hold" grpId="0" nodeType="clickEffect">
                                  <p:stCondLst>
                                    <p:cond delay="0"/>
                                  </p:stCondLst>
                                  <p:childTnLst>
                                    <p:set>
                                      <p:cBhvr>
                                        <p:cTn id="176" dur="1" fill="hold">
                                          <p:stCondLst>
                                            <p:cond delay="0"/>
                                          </p:stCondLst>
                                        </p:cTn>
                                        <p:tgtEl>
                                          <p:spTgt spid="42"/>
                                        </p:tgtEl>
                                        <p:attrNameLst>
                                          <p:attrName>style.visibility</p:attrName>
                                        </p:attrNameLst>
                                      </p:cBhvr>
                                      <p:to>
                                        <p:strVal val="visible"/>
                                      </p:to>
                                    </p:set>
                                    <p:animEffect transition="in" filter="fade">
                                      <p:cBhvr>
                                        <p:cTn id="177" dur="500"/>
                                        <p:tgtEl>
                                          <p:spTgt spid="42"/>
                                        </p:tgtEl>
                                      </p:cBhvr>
                                    </p:animEffect>
                                  </p:childTnLst>
                                </p:cTn>
                              </p:par>
                            </p:childTnLst>
                          </p:cTn>
                        </p:par>
                      </p:childTnLst>
                    </p:cTn>
                  </p:par>
                  <p:par>
                    <p:cTn id="178" fill="hold">
                      <p:stCondLst>
                        <p:cond delay="indefinite"/>
                      </p:stCondLst>
                      <p:childTnLst>
                        <p:par>
                          <p:cTn id="179" fill="hold">
                            <p:stCondLst>
                              <p:cond delay="0"/>
                            </p:stCondLst>
                            <p:childTnLst>
                              <p:par>
                                <p:cTn id="180" presetID="10" presetClass="entr" presetSubtype="0" fill="hold" nodeType="clickEffect">
                                  <p:stCondLst>
                                    <p:cond delay="0"/>
                                  </p:stCondLst>
                                  <p:childTnLst>
                                    <p:set>
                                      <p:cBhvr>
                                        <p:cTn id="181" dur="1" fill="hold">
                                          <p:stCondLst>
                                            <p:cond delay="0"/>
                                          </p:stCondLst>
                                        </p:cTn>
                                        <p:tgtEl>
                                          <p:spTgt spid="41"/>
                                        </p:tgtEl>
                                        <p:attrNameLst>
                                          <p:attrName>style.visibility</p:attrName>
                                        </p:attrNameLst>
                                      </p:cBhvr>
                                      <p:to>
                                        <p:strVal val="visible"/>
                                      </p:to>
                                    </p:set>
                                    <p:animEffect transition="in" filter="fade">
                                      <p:cBhvr>
                                        <p:cTn id="182" dur="500"/>
                                        <p:tgtEl>
                                          <p:spTgt spid="41"/>
                                        </p:tgtEl>
                                      </p:cBhvr>
                                    </p:animEffect>
                                  </p:childTnLst>
                                </p:cTn>
                              </p:par>
                            </p:childTnLst>
                          </p:cTn>
                        </p:par>
                      </p:childTnLst>
                    </p:cTn>
                  </p:par>
                  <p:par>
                    <p:cTn id="183" fill="hold">
                      <p:stCondLst>
                        <p:cond delay="indefinite"/>
                      </p:stCondLst>
                      <p:childTnLst>
                        <p:par>
                          <p:cTn id="184" fill="hold">
                            <p:stCondLst>
                              <p:cond delay="0"/>
                            </p:stCondLst>
                            <p:childTnLst>
                              <p:par>
                                <p:cTn id="185" presetID="10" presetClass="entr" presetSubtype="0" fill="hold" grpId="0" nodeType="clickEffect">
                                  <p:stCondLst>
                                    <p:cond delay="0"/>
                                  </p:stCondLst>
                                  <p:childTnLst>
                                    <p:set>
                                      <p:cBhvr>
                                        <p:cTn id="186" dur="1" fill="hold">
                                          <p:stCondLst>
                                            <p:cond delay="0"/>
                                          </p:stCondLst>
                                        </p:cTn>
                                        <p:tgtEl>
                                          <p:spTgt spid="37"/>
                                        </p:tgtEl>
                                        <p:attrNameLst>
                                          <p:attrName>style.visibility</p:attrName>
                                        </p:attrNameLst>
                                      </p:cBhvr>
                                      <p:to>
                                        <p:strVal val="visible"/>
                                      </p:to>
                                    </p:set>
                                    <p:animEffect transition="in" filter="fade">
                                      <p:cBhvr>
                                        <p:cTn id="187" dur="500"/>
                                        <p:tgtEl>
                                          <p:spTgt spid="37"/>
                                        </p:tgtEl>
                                      </p:cBhvr>
                                    </p:animEffect>
                                  </p:childTnLst>
                                </p:cTn>
                              </p:par>
                            </p:childTnLst>
                          </p:cTn>
                        </p:par>
                      </p:childTnLst>
                    </p:cTn>
                  </p:par>
                  <p:par>
                    <p:cTn id="188" fill="hold">
                      <p:stCondLst>
                        <p:cond delay="indefinite"/>
                      </p:stCondLst>
                      <p:childTnLst>
                        <p:par>
                          <p:cTn id="189" fill="hold">
                            <p:stCondLst>
                              <p:cond delay="0"/>
                            </p:stCondLst>
                            <p:childTnLst>
                              <p:par>
                                <p:cTn id="190" presetID="10" presetClass="entr" presetSubtype="0" fill="hold" grpId="0" nodeType="clickEffect">
                                  <p:stCondLst>
                                    <p:cond delay="0"/>
                                  </p:stCondLst>
                                  <p:childTnLst>
                                    <p:set>
                                      <p:cBhvr>
                                        <p:cTn id="191" dur="1" fill="hold">
                                          <p:stCondLst>
                                            <p:cond delay="0"/>
                                          </p:stCondLst>
                                        </p:cTn>
                                        <p:tgtEl>
                                          <p:spTgt spid="44"/>
                                        </p:tgtEl>
                                        <p:attrNameLst>
                                          <p:attrName>style.visibility</p:attrName>
                                        </p:attrNameLst>
                                      </p:cBhvr>
                                      <p:to>
                                        <p:strVal val="visible"/>
                                      </p:to>
                                    </p:set>
                                    <p:animEffect transition="in" filter="fade">
                                      <p:cBhvr>
                                        <p:cTn id="192" dur="500"/>
                                        <p:tgtEl>
                                          <p:spTgt spid="44"/>
                                        </p:tgtEl>
                                      </p:cBhvr>
                                    </p:animEffect>
                                  </p:childTnLst>
                                </p:cTn>
                              </p:par>
                            </p:childTnLst>
                          </p:cTn>
                        </p:par>
                      </p:childTnLst>
                    </p:cTn>
                  </p:par>
                  <p:par>
                    <p:cTn id="193" fill="hold">
                      <p:stCondLst>
                        <p:cond delay="indefinite"/>
                      </p:stCondLst>
                      <p:childTnLst>
                        <p:par>
                          <p:cTn id="194" fill="hold">
                            <p:stCondLst>
                              <p:cond delay="0"/>
                            </p:stCondLst>
                            <p:childTnLst>
                              <p:par>
                                <p:cTn id="195" presetID="10" presetClass="entr" presetSubtype="0" fill="hold" nodeType="clickEffect">
                                  <p:stCondLst>
                                    <p:cond delay="0"/>
                                  </p:stCondLst>
                                  <p:childTnLst>
                                    <p:set>
                                      <p:cBhvr>
                                        <p:cTn id="196" dur="1" fill="hold">
                                          <p:stCondLst>
                                            <p:cond delay="0"/>
                                          </p:stCondLst>
                                        </p:cTn>
                                        <p:tgtEl>
                                          <p:spTgt spid="43"/>
                                        </p:tgtEl>
                                        <p:attrNameLst>
                                          <p:attrName>style.visibility</p:attrName>
                                        </p:attrNameLst>
                                      </p:cBhvr>
                                      <p:to>
                                        <p:strVal val="visible"/>
                                      </p:to>
                                    </p:set>
                                    <p:animEffect transition="in" filter="fade">
                                      <p:cBhvr>
                                        <p:cTn id="197" dur="500"/>
                                        <p:tgtEl>
                                          <p:spTgt spid="43"/>
                                        </p:tgtEl>
                                      </p:cBhvr>
                                    </p:animEffect>
                                  </p:childTnLst>
                                </p:cTn>
                              </p:par>
                            </p:childTnLst>
                          </p:cTn>
                        </p:par>
                      </p:childTnLst>
                    </p:cTn>
                  </p:par>
                  <p:par>
                    <p:cTn id="198" fill="hold">
                      <p:stCondLst>
                        <p:cond delay="indefinite"/>
                      </p:stCondLst>
                      <p:childTnLst>
                        <p:par>
                          <p:cTn id="199" fill="hold">
                            <p:stCondLst>
                              <p:cond delay="0"/>
                            </p:stCondLst>
                            <p:childTnLst>
                              <p:par>
                                <p:cTn id="200" presetID="10" presetClass="entr" presetSubtype="0" fill="hold" grpId="0" nodeType="clickEffect">
                                  <p:stCondLst>
                                    <p:cond delay="0"/>
                                  </p:stCondLst>
                                  <p:childTnLst>
                                    <p:set>
                                      <p:cBhvr>
                                        <p:cTn id="201" dur="1" fill="hold">
                                          <p:stCondLst>
                                            <p:cond delay="0"/>
                                          </p:stCondLst>
                                        </p:cTn>
                                        <p:tgtEl>
                                          <p:spTgt spid="52"/>
                                        </p:tgtEl>
                                        <p:attrNameLst>
                                          <p:attrName>style.visibility</p:attrName>
                                        </p:attrNameLst>
                                      </p:cBhvr>
                                      <p:to>
                                        <p:strVal val="visible"/>
                                      </p:to>
                                    </p:set>
                                    <p:animEffect transition="in" filter="fade">
                                      <p:cBhvr>
                                        <p:cTn id="202" dur="500"/>
                                        <p:tgtEl>
                                          <p:spTgt spid="52"/>
                                        </p:tgtEl>
                                      </p:cBhvr>
                                    </p:animEffect>
                                  </p:childTnLst>
                                </p:cTn>
                              </p:par>
                            </p:childTnLst>
                          </p:cTn>
                        </p:par>
                      </p:childTnLst>
                    </p:cTn>
                  </p:par>
                  <p:par>
                    <p:cTn id="203" fill="hold">
                      <p:stCondLst>
                        <p:cond delay="indefinite"/>
                      </p:stCondLst>
                      <p:childTnLst>
                        <p:par>
                          <p:cTn id="204" fill="hold">
                            <p:stCondLst>
                              <p:cond delay="0"/>
                            </p:stCondLst>
                            <p:childTnLst>
                              <p:par>
                                <p:cTn id="205" presetID="10" presetClass="entr" presetSubtype="0" fill="hold" grpId="0" nodeType="clickEffect">
                                  <p:stCondLst>
                                    <p:cond delay="0"/>
                                  </p:stCondLst>
                                  <p:childTnLst>
                                    <p:set>
                                      <p:cBhvr>
                                        <p:cTn id="206" dur="1" fill="hold">
                                          <p:stCondLst>
                                            <p:cond delay="0"/>
                                          </p:stCondLst>
                                        </p:cTn>
                                        <p:tgtEl>
                                          <p:spTgt spid="46"/>
                                        </p:tgtEl>
                                        <p:attrNameLst>
                                          <p:attrName>style.visibility</p:attrName>
                                        </p:attrNameLst>
                                      </p:cBhvr>
                                      <p:to>
                                        <p:strVal val="visible"/>
                                      </p:to>
                                    </p:set>
                                    <p:animEffect transition="in" filter="fade">
                                      <p:cBhvr>
                                        <p:cTn id="207" dur="500"/>
                                        <p:tgtEl>
                                          <p:spTgt spid="46"/>
                                        </p:tgtEl>
                                      </p:cBhvr>
                                    </p:animEffect>
                                  </p:childTnLst>
                                </p:cTn>
                              </p:par>
                            </p:childTnLst>
                          </p:cTn>
                        </p:par>
                      </p:childTnLst>
                    </p:cTn>
                  </p:par>
                  <p:par>
                    <p:cTn id="208" fill="hold">
                      <p:stCondLst>
                        <p:cond delay="indefinite"/>
                      </p:stCondLst>
                      <p:childTnLst>
                        <p:par>
                          <p:cTn id="209" fill="hold">
                            <p:stCondLst>
                              <p:cond delay="0"/>
                            </p:stCondLst>
                            <p:childTnLst>
                              <p:par>
                                <p:cTn id="210" presetID="10" presetClass="entr" presetSubtype="0" fill="hold" nodeType="clickEffect">
                                  <p:stCondLst>
                                    <p:cond delay="0"/>
                                  </p:stCondLst>
                                  <p:childTnLst>
                                    <p:set>
                                      <p:cBhvr>
                                        <p:cTn id="211" dur="1" fill="hold">
                                          <p:stCondLst>
                                            <p:cond delay="0"/>
                                          </p:stCondLst>
                                        </p:cTn>
                                        <p:tgtEl>
                                          <p:spTgt spid="45"/>
                                        </p:tgtEl>
                                        <p:attrNameLst>
                                          <p:attrName>style.visibility</p:attrName>
                                        </p:attrNameLst>
                                      </p:cBhvr>
                                      <p:to>
                                        <p:strVal val="visible"/>
                                      </p:to>
                                    </p:set>
                                    <p:animEffect transition="in" filter="fade">
                                      <p:cBhvr>
                                        <p:cTn id="212" dur="500"/>
                                        <p:tgtEl>
                                          <p:spTgt spid="45"/>
                                        </p:tgtEl>
                                      </p:cBhvr>
                                    </p:animEffect>
                                  </p:childTnLst>
                                </p:cTn>
                              </p:par>
                            </p:childTnLst>
                          </p:cTn>
                        </p:par>
                      </p:childTnLst>
                    </p:cTn>
                  </p:par>
                  <p:par>
                    <p:cTn id="213" fill="hold">
                      <p:stCondLst>
                        <p:cond delay="indefinite"/>
                      </p:stCondLst>
                      <p:childTnLst>
                        <p:par>
                          <p:cTn id="214" fill="hold">
                            <p:stCondLst>
                              <p:cond delay="0"/>
                            </p:stCondLst>
                            <p:childTnLst>
                              <p:par>
                                <p:cTn id="215" presetID="10" presetClass="entr" presetSubtype="0" fill="hold" grpId="0" nodeType="clickEffect">
                                  <p:stCondLst>
                                    <p:cond delay="0"/>
                                  </p:stCondLst>
                                  <p:childTnLst>
                                    <p:set>
                                      <p:cBhvr>
                                        <p:cTn id="216" dur="1" fill="hold">
                                          <p:stCondLst>
                                            <p:cond delay="0"/>
                                          </p:stCondLst>
                                        </p:cTn>
                                        <p:tgtEl>
                                          <p:spTgt spid="38"/>
                                        </p:tgtEl>
                                        <p:attrNameLst>
                                          <p:attrName>style.visibility</p:attrName>
                                        </p:attrNameLst>
                                      </p:cBhvr>
                                      <p:to>
                                        <p:strVal val="visible"/>
                                      </p:to>
                                    </p:set>
                                    <p:animEffect transition="in" filter="fade">
                                      <p:cBhvr>
                                        <p:cTn id="217" dur="500"/>
                                        <p:tgtEl>
                                          <p:spTgt spid="38"/>
                                        </p:tgtEl>
                                      </p:cBhvr>
                                    </p:animEffect>
                                  </p:childTnLst>
                                </p:cTn>
                              </p:par>
                            </p:childTnLst>
                          </p:cTn>
                        </p:par>
                      </p:childTnLst>
                    </p:cTn>
                  </p:par>
                  <p:par>
                    <p:cTn id="218" fill="hold">
                      <p:stCondLst>
                        <p:cond delay="indefinite"/>
                      </p:stCondLst>
                      <p:childTnLst>
                        <p:par>
                          <p:cTn id="219" fill="hold">
                            <p:stCondLst>
                              <p:cond delay="0"/>
                            </p:stCondLst>
                            <p:childTnLst>
                              <p:par>
                                <p:cTn id="220" presetID="10" presetClass="entr" presetSubtype="0" fill="hold" grpId="0" nodeType="clickEffect">
                                  <p:stCondLst>
                                    <p:cond delay="0"/>
                                  </p:stCondLst>
                                  <p:childTnLst>
                                    <p:set>
                                      <p:cBhvr>
                                        <p:cTn id="221" dur="1" fill="hold">
                                          <p:stCondLst>
                                            <p:cond delay="0"/>
                                          </p:stCondLst>
                                        </p:cTn>
                                        <p:tgtEl>
                                          <p:spTgt spid="48"/>
                                        </p:tgtEl>
                                        <p:attrNameLst>
                                          <p:attrName>style.visibility</p:attrName>
                                        </p:attrNameLst>
                                      </p:cBhvr>
                                      <p:to>
                                        <p:strVal val="visible"/>
                                      </p:to>
                                    </p:set>
                                    <p:animEffect transition="in" filter="fade">
                                      <p:cBhvr>
                                        <p:cTn id="222" dur="500"/>
                                        <p:tgtEl>
                                          <p:spTgt spid="48"/>
                                        </p:tgtEl>
                                      </p:cBhvr>
                                    </p:animEffect>
                                  </p:childTnLst>
                                </p:cTn>
                              </p:par>
                            </p:childTnLst>
                          </p:cTn>
                        </p:par>
                      </p:childTnLst>
                    </p:cTn>
                  </p:par>
                  <p:par>
                    <p:cTn id="223" fill="hold">
                      <p:stCondLst>
                        <p:cond delay="indefinite"/>
                      </p:stCondLst>
                      <p:childTnLst>
                        <p:par>
                          <p:cTn id="224" fill="hold">
                            <p:stCondLst>
                              <p:cond delay="0"/>
                            </p:stCondLst>
                            <p:childTnLst>
                              <p:par>
                                <p:cTn id="225" presetID="10" presetClass="entr" presetSubtype="0" fill="hold" nodeType="clickEffect">
                                  <p:stCondLst>
                                    <p:cond delay="0"/>
                                  </p:stCondLst>
                                  <p:childTnLst>
                                    <p:set>
                                      <p:cBhvr>
                                        <p:cTn id="226" dur="1" fill="hold">
                                          <p:stCondLst>
                                            <p:cond delay="0"/>
                                          </p:stCondLst>
                                        </p:cTn>
                                        <p:tgtEl>
                                          <p:spTgt spid="47"/>
                                        </p:tgtEl>
                                        <p:attrNameLst>
                                          <p:attrName>style.visibility</p:attrName>
                                        </p:attrNameLst>
                                      </p:cBhvr>
                                      <p:to>
                                        <p:strVal val="visible"/>
                                      </p:to>
                                    </p:set>
                                    <p:animEffect transition="in" filter="fade">
                                      <p:cBhvr>
                                        <p:cTn id="227" dur="500"/>
                                        <p:tgtEl>
                                          <p:spTgt spid="47"/>
                                        </p:tgtEl>
                                      </p:cBhvr>
                                    </p:animEffect>
                                  </p:childTnLst>
                                </p:cTn>
                              </p:par>
                            </p:childTnLst>
                          </p:cTn>
                        </p:par>
                      </p:childTnLst>
                    </p:cTn>
                  </p:par>
                  <p:par>
                    <p:cTn id="228" fill="hold">
                      <p:stCondLst>
                        <p:cond delay="indefinite"/>
                      </p:stCondLst>
                      <p:childTnLst>
                        <p:par>
                          <p:cTn id="229" fill="hold">
                            <p:stCondLst>
                              <p:cond delay="0"/>
                            </p:stCondLst>
                            <p:childTnLst>
                              <p:par>
                                <p:cTn id="230" presetID="10" presetClass="entr" presetSubtype="0" fill="hold" grpId="0" nodeType="clickEffect">
                                  <p:stCondLst>
                                    <p:cond delay="0"/>
                                  </p:stCondLst>
                                  <p:childTnLst>
                                    <p:set>
                                      <p:cBhvr>
                                        <p:cTn id="231" dur="1" fill="hold">
                                          <p:stCondLst>
                                            <p:cond delay="0"/>
                                          </p:stCondLst>
                                        </p:cTn>
                                        <p:tgtEl>
                                          <p:spTgt spid="53"/>
                                        </p:tgtEl>
                                        <p:attrNameLst>
                                          <p:attrName>style.visibility</p:attrName>
                                        </p:attrNameLst>
                                      </p:cBhvr>
                                      <p:to>
                                        <p:strVal val="visible"/>
                                      </p:to>
                                    </p:set>
                                    <p:animEffect transition="in" filter="fade">
                                      <p:cBhvr>
                                        <p:cTn id="232" dur="500"/>
                                        <p:tgtEl>
                                          <p:spTgt spid="53"/>
                                        </p:tgtEl>
                                      </p:cBhvr>
                                    </p:animEffect>
                                  </p:childTnLst>
                                </p:cTn>
                              </p:par>
                            </p:childTnLst>
                          </p:cTn>
                        </p:par>
                      </p:childTnLst>
                    </p:cTn>
                  </p:par>
                  <p:par>
                    <p:cTn id="233" fill="hold">
                      <p:stCondLst>
                        <p:cond delay="indefinite"/>
                      </p:stCondLst>
                      <p:childTnLst>
                        <p:par>
                          <p:cTn id="234" fill="hold">
                            <p:stCondLst>
                              <p:cond delay="0"/>
                            </p:stCondLst>
                            <p:childTnLst>
                              <p:par>
                                <p:cTn id="235" presetID="10" presetClass="entr" presetSubtype="0" fill="hold" grpId="0" nodeType="clickEffect">
                                  <p:stCondLst>
                                    <p:cond delay="0"/>
                                  </p:stCondLst>
                                  <p:childTnLst>
                                    <p:set>
                                      <p:cBhvr>
                                        <p:cTn id="236" dur="1" fill="hold">
                                          <p:stCondLst>
                                            <p:cond delay="0"/>
                                          </p:stCondLst>
                                        </p:cTn>
                                        <p:tgtEl>
                                          <p:spTgt spid="50"/>
                                        </p:tgtEl>
                                        <p:attrNameLst>
                                          <p:attrName>style.visibility</p:attrName>
                                        </p:attrNameLst>
                                      </p:cBhvr>
                                      <p:to>
                                        <p:strVal val="visible"/>
                                      </p:to>
                                    </p:set>
                                    <p:animEffect transition="in" filter="fade">
                                      <p:cBhvr>
                                        <p:cTn id="237" dur="500"/>
                                        <p:tgtEl>
                                          <p:spTgt spid="50"/>
                                        </p:tgtEl>
                                      </p:cBhvr>
                                    </p:animEffect>
                                  </p:childTnLst>
                                </p:cTn>
                              </p:par>
                            </p:childTnLst>
                          </p:cTn>
                        </p:par>
                      </p:childTnLst>
                    </p:cTn>
                  </p:par>
                  <p:par>
                    <p:cTn id="238" fill="hold">
                      <p:stCondLst>
                        <p:cond delay="indefinite"/>
                      </p:stCondLst>
                      <p:childTnLst>
                        <p:par>
                          <p:cTn id="239" fill="hold">
                            <p:stCondLst>
                              <p:cond delay="0"/>
                            </p:stCondLst>
                            <p:childTnLst>
                              <p:par>
                                <p:cTn id="240" presetID="10" presetClass="entr" presetSubtype="0" fill="hold" nodeType="clickEffect">
                                  <p:stCondLst>
                                    <p:cond delay="0"/>
                                  </p:stCondLst>
                                  <p:childTnLst>
                                    <p:set>
                                      <p:cBhvr>
                                        <p:cTn id="241" dur="1" fill="hold">
                                          <p:stCondLst>
                                            <p:cond delay="0"/>
                                          </p:stCondLst>
                                        </p:cTn>
                                        <p:tgtEl>
                                          <p:spTgt spid="49"/>
                                        </p:tgtEl>
                                        <p:attrNameLst>
                                          <p:attrName>style.visibility</p:attrName>
                                        </p:attrNameLst>
                                      </p:cBhvr>
                                      <p:to>
                                        <p:strVal val="visible"/>
                                      </p:to>
                                    </p:set>
                                    <p:animEffect transition="in" filter="fade">
                                      <p:cBhvr>
                                        <p:cTn id="24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1" grpId="0"/>
      <p:bldP spid="14" grpId="0"/>
      <p:bldP spid="15" grpId="0"/>
      <p:bldP spid="16" grpId="0"/>
      <p:bldP spid="17" grpId="0"/>
      <p:bldP spid="19" grpId="0"/>
      <p:bldP spid="21" grpId="0"/>
      <p:bldP spid="22" grpId="0"/>
      <p:bldP spid="23" grpId="0"/>
      <p:bldP spid="24" grpId="0"/>
      <p:bldP spid="26" grpId="0"/>
      <p:bldP spid="28" grpId="0"/>
      <p:bldP spid="30" grpId="0"/>
      <p:bldP spid="32" grpId="0"/>
      <p:bldP spid="34" grpId="0"/>
      <p:bldP spid="35" grpId="0"/>
      <p:bldP spid="36" grpId="0"/>
      <p:bldP spid="37" grpId="0"/>
      <p:bldP spid="38" grpId="0"/>
      <p:bldP spid="40" grpId="0"/>
      <p:bldP spid="42" grpId="0"/>
      <p:bldP spid="44" grpId="0"/>
      <p:bldP spid="46" grpId="0"/>
      <p:bldP spid="48" grpId="0"/>
      <p:bldP spid="50" grpId="0"/>
      <p:bldP spid="51" grpId="0"/>
      <p:bldP spid="52" grpId="0"/>
      <p:bldP spid="5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long and short [ö]</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Introduction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dirty="0">
                <a:solidFill>
                  <a:srgbClr val="4472C4">
                    <a:lumMod val="50000"/>
                  </a:srgbClr>
                </a:solidFill>
                <a:latin typeface="Century Gothic" panose="020F0302020204030204"/>
              </a:rPr>
              <a:t>Y7 T2.1 Week 1 Slides 2-14</a:t>
            </a:r>
            <a:endPar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1571763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5683281" cy="869950"/>
          </a:xfrm>
          <a:prstGeom prst="rect">
            <a:avLst/>
          </a:prstGeom>
        </p:spPr>
      </p:pic>
      <p:sp>
        <p:nvSpPr>
          <p:cNvPr id="4" name="Rectangle 3"/>
          <p:cNvSpPr/>
          <p:nvPr/>
        </p:nvSpPr>
        <p:spPr>
          <a:xfrm>
            <a:off x="76201" y="1378069"/>
            <a:ext cx="7254241" cy="4366965"/>
          </a:xfrm>
          <a:prstGeom prst="rect">
            <a:avLst/>
          </a:prstGeom>
        </p:spPr>
        <p:txBody>
          <a:bodyPr wrap="square">
            <a:spAutoFit/>
          </a:bodyPr>
          <a:lstStyle/>
          <a:p>
            <a:pPr>
              <a:lnSpc>
                <a:spcPct val="150000"/>
              </a:lnSpc>
            </a:pPr>
            <a:r>
              <a:rPr lang="de-DE" sz="3800" dirty="0">
                <a:solidFill>
                  <a:srgbClr val="115076"/>
                </a:solidFill>
                <a:latin typeface="Century Gothic" panose="020B0502020202020204" pitchFamily="34" charset="0"/>
              </a:rPr>
              <a:t>Fromme Frösche fressen </a:t>
            </a:r>
          </a:p>
          <a:p>
            <a:pPr>
              <a:lnSpc>
                <a:spcPct val="150000"/>
              </a:lnSpc>
            </a:pPr>
            <a:r>
              <a:rPr lang="de-DE" sz="3800" dirty="0">
                <a:solidFill>
                  <a:srgbClr val="115076"/>
                </a:solidFill>
                <a:latin typeface="Century Gothic" panose="020B0502020202020204" pitchFamily="34" charset="0"/>
              </a:rPr>
              <a:t>frische Frühlingszwiebeln, </a:t>
            </a:r>
          </a:p>
          <a:p>
            <a:pPr>
              <a:lnSpc>
                <a:spcPct val="150000"/>
              </a:lnSpc>
            </a:pPr>
            <a:r>
              <a:rPr lang="de-DE" sz="3800" dirty="0">
                <a:solidFill>
                  <a:srgbClr val="115076"/>
                </a:solidFill>
                <a:latin typeface="Century Gothic" panose="020B0502020202020204" pitchFamily="34" charset="0"/>
              </a:rPr>
              <a:t>aber freche Frösche fressen </a:t>
            </a:r>
          </a:p>
          <a:p>
            <a:pPr>
              <a:lnSpc>
                <a:spcPct val="150000"/>
              </a:lnSpc>
            </a:pPr>
            <a:r>
              <a:rPr lang="de-DE" sz="3800" dirty="0">
                <a:solidFill>
                  <a:srgbClr val="115076"/>
                </a:solidFill>
                <a:latin typeface="Century Gothic" panose="020B0502020202020204" pitchFamily="34" charset="0"/>
              </a:rPr>
              <a:t>frische Früchte.</a:t>
            </a:r>
            <a:endParaRPr lang="en-US" sz="3800" dirty="0">
              <a:solidFill>
                <a:srgbClr val="115076"/>
              </a:solidFill>
              <a:latin typeface="Century Gothic" panose="020B0502020202020204" pitchFamily="34" charset="0"/>
            </a:endParaRPr>
          </a:p>
          <a:p>
            <a:pPr>
              <a:lnSpc>
                <a:spcPct val="150000"/>
              </a:lnSpc>
            </a:pPr>
            <a:endParaRPr lang="en-GB" sz="3800" dirty="0">
              <a:solidFill>
                <a:srgbClr val="115076"/>
              </a:solidFill>
              <a:latin typeface="Century Gothic" panose="020B0502020202020204" pitchFamily="34" charset="0"/>
            </a:endParaRPr>
          </a:p>
        </p:txBody>
      </p:sp>
      <p:sp>
        <p:nvSpPr>
          <p:cNvPr id="5" name="Title 1"/>
          <p:cNvSpPr>
            <a:spLocks noGrp="1"/>
          </p:cNvSpPr>
          <p:nvPr>
            <p:ph type="title"/>
          </p:nvPr>
        </p:nvSpPr>
        <p:spPr>
          <a:xfrm>
            <a:off x="100567" y="4871"/>
            <a:ext cx="10515600" cy="1325563"/>
          </a:xfrm>
        </p:spPr>
        <p:txBody>
          <a:bodyPr>
            <a:normAutofit/>
          </a:bodyPr>
          <a:lstStyle/>
          <a:p>
            <a:r>
              <a:rPr lang="en-GB" sz="4000" b="1">
                <a:solidFill>
                  <a:schemeClr val="bg1"/>
                </a:solidFill>
              </a:rPr>
              <a:t>Zungenbrecher [2] </a:t>
            </a:r>
            <a:endParaRPr lang="en-GB" sz="2800" b="1" i="1" dirty="0">
              <a:solidFill>
                <a:schemeClr val="bg1"/>
              </a:solidFill>
            </a:endParaRPr>
          </a:p>
        </p:txBody>
      </p:sp>
      <p:pic>
        <p:nvPicPr>
          <p:cNvPr id="2050" name="Picture 2" descr="Frog, Screen, Laugh, Green, Friendly, Metal, Plant">
            <a:extLst>
              <a:ext uri="{FF2B5EF4-FFF2-40B4-BE49-F238E27FC236}">
                <a16:creationId xmlns:a16="http://schemas.microsoft.com/office/drawing/2014/main" id="{C925A10F-DA63-4E49-8340-0465F27F1ED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91745" y="1710410"/>
            <a:ext cx="2259195" cy="169439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Onion, Spring Onion, Early Onion, Leek Greenhouse">
            <a:extLst>
              <a:ext uri="{FF2B5EF4-FFF2-40B4-BE49-F238E27FC236}">
                <a16:creationId xmlns:a16="http://schemas.microsoft.com/office/drawing/2014/main" id="{BC6DEEB9-5555-4381-9C2A-3866295B380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66240" y="1763550"/>
            <a:ext cx="2299854" cy="153323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rog, Figure, Funny, Cheeky, Stick Out Tongue, Cute">
            <a:extLst>
              <a:ext uri="{FF2B5EF4-FFF2-40B4-BE49-F238E27FC236}">
                <a16:creationId xmlns:a16="http://schemas.microsoft.com/office/drawing/2014/main" id="{EF2CC7A4-EE42-4BE6-9307-0A23EF2F692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53300" y="3888076"/>
            <a:ext cx="2261408" cy="147698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Background, Berries, Berry, Blackberries, Blackberry">
            <a:extLst>
              <a:ext uri="{FF2B5EF4-FFF2-40B4-BE49-F238E27FC236}">
                <a16:creationId xmlns:a16="http://schemas.microsoft.com/office/drawing/2014/main" id="{72B77851-0DED-4637-BAF2-B58BCA13668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9466240" y="3831823"/>
            <a:ext cx="2299854" cy="1533235"/>
          </a:xfrm>
          <a:prstGeom prst="rect">
            <a:avLst/>
          </a:prstGeom>
          <a:noFill/>
          <a:extLst>
            <a:ext uri="{909E8E84-426E-40DD-AFC4-6F175D3DCCD1}">
              <a14:hiddenFill xmlns:a14="http://schemas.microsoft.com/office/drawing/2010/main">
                <a:solidFill>
                  <a:srgbClr val="FFFFFF"/>
                </a:solidFill>
              </a14:hiddenFill>
            </a:ext>
          </a:extLst>
        </p:spPr>
      </p:pic>
      <p:sp>
        <p:nvSpPr>
          <p:cNvPr id="12" name="Action Button: Custom 11" descr="number 1">
            <a:hlinkClick r:id="" action="ppaction://noaction" highlightClick="1">
              <a:snd r:embed="rId8" name="Fromme Froesche faster.wav"/>
            </a:hlinkClick>
            <a:extLst>
              <a:ext uri="{FF2B5EF4-FFF2-40B4-BE49-F238E27FC236}">
                <a16:creationId xmlns:a16="http://schemas.microsoft.com/office/drawing/2014/main" id="{8DA2BEE1-4D56-5441-A74C-9AFEEA1136B0}"/>
              </a:ext>
            </a:extLst>
          </p:cNvPr>
          <p:cNvSpPr/>
          <p:nvPr/>
        </p:nvSpPr>
        <p:spPr>
          <a:xfrm>
            <a:off x="8085205" y="887522"/>
            <a:ext cx="612000" cy="576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latin typeface="Century Gothic" panose="020B0502020202020204" pitchFamily="34" charset="0"/>
              </a:rPr>
              <a:t>2</a:t>
            </a:r>
          </a:p>
        </p:txBody>
      </p:sp>
      <p:sp>
        <p:nvSpPr>
          <p:cNvPr id="13" name="Action Button: Custom 12" descr="number 1">
            <a:hlinkClick r:id="" action="ppaction://noaction" highlightClick="1">
              <a:snd r:embed="rId9" name="Frosche_slower.wav"/>
            </a:hlinkClick>
            <a:extLst>
              <a:ext uri="{FF2B5EF4-FFF2-40B4-BE49-F238E27FC236}">
                <a16:creationId xmlns:a16="http://schemas.microsoft.com/office/drawing/2014/main" id="{8DA2BEE1-4D56-5441-A74C-9AFEEA1136B0}"/>
              </a:ext>
            </a:extLst>
          </p:cNvPr>
          <p:cNvSpPr/>
          <p:nvPr/>
        </p:nvSpPr>
        <p:spPr>
          <a:xfrm>
            <a:off x="7024442" y="887522"/>
            <a:ext cx="612000" cy="576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latin typeface="Century Gothic" panose="020B0502020202020204" pitchFamily="34" charset="0"/>
              </a:rPr>
              <a:t>1</a:t>
            </a:r>
          </a:p>
        </p:txBody>
      </p:sp>
      <p:sp>
        <p:nvSpPr>
          <p:cNvPr id="14" name="Rounded Rectangle 11">
            <a:extLst>
              <a:ext uri="{FF2B5EF4-FFF2-40B4-BE49-F238E27FC236}">
                <a16:creationId xmlns:a16="http://schemas.microsoft.com/office/drawing/2014/main" id="{483D7EB9-C2AA-4190-98DE-925F861600E9}"/>
              </a:ext>
            </a:extLst>
          </p:cNvPr>
          <p:cNvSpPr/>
          <p:nvPr/>
        </p:nvSpPr>
        <p:spPr>
          <a:xfrm>
            <a:off x="10587210" y="247046"/>
            <a:ext cx="137011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68689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long and short [ö]</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[2]</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Y7 T3.1 Week 2 Slide 19</a:t>
            </a:r>
          </a:p>
        </p:txBody>
      </p:sp>
    </p:spTree>
    <p:extLst>
      <p:ext uri="{BB962C8B-B14F-4D97-AF65-F5344CB8AC3E}">
        <p14:creationId xmlns:p14="http://schemas.microsoft.com/office/powerpoint/2010/main" val="8735472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TextBox 68">
            <a:extLst>
              <a:ext uri="{FF2B5EF4-FFF2-40B4-BE49-F238E27FC236}">
                <a16:creationId xmlns:a16="http://schemas.microsoft.com/office/drawing/2014/main" id="{F910BF46-3725-496B-B654-A402F94692B9}"/>
              </a:ext>
            </a:extLst>
          </p:cNvPr>
          <p:cNvSpPr txBox="1"/>
          <p:nvPr/>
        </p:nvSpPr>
        <p:spPr>
          <a:xfrm>
            <a:off x="5831872" y="2848502"/>
            <a:ext cx="562499" cy="1938992"/>
          </a:xfrm>
          <a:prstGeom prst="rect">
            <a:avLst/>
          </a:prstGeom>
          <a:noFill/>
        </p:spPr>
        <p:txBody>
          <a:bodyPr wrap="square" rtlCol="0">
            <a:spAutoFit/>
          </a:bodyPr>
          <a:lstStyle/>
          <a:p>
            <a:pPr algn="ctr"/>
            <a:r>
              <a:rPr lang="en-GB" sz="4000" dirty="0">
                <a:solidFill>
                  <a:schemeClr val="accent5">
                    <a:lumMod val="50000"/>
                  </a:schemeClr>
                </a:solidFill>
              </a:rPr>
              <a:t>o/ö</a:t>
            </a:r>
          </a:p>
        </p:txBody>
      </p:sp>
      <p:grpSp>
        <p:nvGrpSpPr>
          <p:cNvPr id="62" name="Group 61">
            <a:extLst>
              <a:ext uri="{FF2B5EF4-FFF2-40B4-BE49-F238E27FC236}">
                <a16:creationId xmlns:a16="http://schemas.microsoft.com/office/drawing/2014/main" id="{ED7411D4-5C84-4B0B-9C56-A35C690E8D94}"/>
              </a:ext>
            </a:extLst>
          </p:cNvPr>
          <p:cNvGrpSpPr/>
          <p:nvPr/>
        </p:nvGrpSpPr>
        <p:grpSpPr>
          <a:xfrm>
            <a:off x="3172857" y="2126255"/>
            <a:ext cx="5837104" cy="3448280"/>
            <a:chOff x="3172857" y="2126255"/>
            <a:chExt cx="5837104" cy="3448280"/>
          </a:xfrm>
        </p:grpSpPr>
        <p:sp>
          <p:nvSpPr>
            <p:cNvPr id="64" name="Oval 63">
              <a:extLst>
                <a:ext uri="{FF2B5EF4-FFF2-40B4-BE49-F238E27FC236}">
                  <a16:creationId xmlns:a16="http://schemas.microsoft.com/office/drawing/2014/main" id="{8F789757-A4A4-4B45-8DE2-1B5474FDC4C0}"/>
                </a:ext>
              </a:extLst>
            </p:cNvPr>
            <p:cNvSpPr/>
            <p:nvPr/>
          </p:nvSpPr>
          <p:spPr>
            <a:xfrm>
              <a:off x="3172857" y="2126256"/>
              <a:ext cx="3393195" cy="3448279"/>
            </a:xfrm>
            <a:prstGeom prst="ellipse">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6" name="Oval 65">
              <a:extLst>
                <a:ext uri="{FF2B5EF4-FFF2-40B4-BE49-F238E27FC236}">
                  <a16:creationId xmlns:a16="http://schemas.microsoft.com/office/drawing/2014/main" id="{EC248DFE-91CE-4996-B043-9833FCFC6B68}"/>
                </a:ext>
              </a:extLst>
            </p:cNvPr>
            <p:cNvSpPr/>
            <p:nvPr/>
          </p:nvSpPr>
          <p:spPr>
            <a:xfrm>
              <a:off x="5616766" y="2126255"/>
              <a:ext cx="3393195" cy="3448279"/>
            </a:xfrm>
            <a:prstGeom prst="ellipse">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0" y="313809"/>
            <a:ext cx="5706319" cy="707849"/>
          </a:xfrm>
        </p:spPr>
        <p:txBody>
          <a:bodyPr>
            <a:normAutofit/>
          </a:bodyPr>
          <a:lstStyle/>
          <a:p>
            <a:r>
              <a:rPr lang="en-GB" sz="3600" b="1" dirty="0" err="1">
                <a:solidFill>
                  <a:schemeClr val="bg1"/>
                </a:solidFill>
              </a:rPr>
              <a:t>Wolfgangs</a:t>
            </a:r>
            <a:r>
              <a:rPr lang="en-GB" sz="3600" b="1" dirty="0">
                <a:solidFill>
                  <a:schemeClr val="bg1"/>
                </a:solidFill>
              </a:rPr>
              <a:t> </a:t>
            </a:r>
            <a:r>
              <a:rPr lang="en-GB" sz="3600" b="1" dirty="0" err="1">
                <a:solidFill>
                  <a:schemeClr val="bg1"/>
                </a:solidFill>
              </a:rPr>
              <a:t>Shoppingliste</a:t>
            </a:r>
            <a:endParaRPr lang="en-GB" sz="3600" b="1" dirty="0">
              <a:solidFill>
                <a:schemeClr val="bg1"/>
              </a:solidFill>
            </a:endParaRPr>
          </a:p>
        </p:txBody>
      </p:sp>
      <p:sp>
        <p:nvSpPr>
          <p:cNvPr id="15" name="TextBox 14">
            <a:extLst>
              <a:ext uri="{FF2B5EF4-FFF2-40B4-BE49-F238E27FC236}">
                <a16:creationId xmlns:a16="http://schemas.microsoft.com/office/drawing/2014/main" id="{05EEA7AC-EC9F-46C6-8118-E9FA4F2BF60B}"/>
              </a:ext>
            </a:extLst>
          </p:cNvPr>
          <p:cNvSpPr txBox="1"/>
          <p:nvPr/>
        </p:nvSpPr>
        <p:spPr>
          <a:xfrm>
            <a:off x="115746" y="1183759"/>
            <a:ext cx="11719875" cy="53578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2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Und w</a:t>
            </a:r>
            <a:r>
              <a:rPr kumimoji="0" lang="en-US"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as </a:t>
            </a:r>
            <a:r>
              <a:rPr kumimoji="0" lang="en-US" sz="22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braucht</a:t>
            </a:r>
            <a:r>
              <a:rPr kumimoji="0" lang="en-US"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Wolfgang? </a:t>
            </a:r>
            <a:r>
              <a:rPr kumimoji="0" lang="en-US" sz="22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Ordne</a:t>
            </a:r>
            <a:r>
              <a:rPr kumimoji="0" lang="en-US"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die Dinge </a:t>
            </a:r>
            <a:r>
              <a:rPr kumimoji="0" lang="en-US" sz="22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zu</a:t>
            </a:r>
            <a:r>
              <a:rPr kumimoji="0" lang="en-US"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a:t>
            </a:r>
          </a:p>
        </p:txBody>
      </p:sp>
      <p:sp>
        <p:nvSpPr>
          <p:cNvPr id="16" name="TextBox 15">
            <a:extLst>
              <a:ext uri="{FF2B5EF4-FFF2-40B4-BE49-F238E27FC236}">
                <a16:creationId xmlns:a16="http://schemas.microsoft.com/office/drawing/2014/main" id="{06D06862-605E-4CE3-98CA-B31240B236BE}"/>
              </a:ext>
            </a:extLst>
          </p:cNvPr>
          <p:cNvSpPr txBox="1"/>
          <p:nvPr/>
        </p:nvSpPr>
        <p:spPr>
          <a:xfrm>
            <a:off x="7010401" y="3494833"/>
            <a:ext cx="605927"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nvGrpSpPr>
          <p:cNvPr id="25" name="Group 24">
            <a:extLst>
              <a:ext uri="{FF2B5EF4-FFF2-40B4-BE49-F238E27FC236}">
                <a16:creationId xmlns:a16="http://schemas.microsoft.com/office/drawing/2014/main" id="{BD9AD702-D9BD-4349-8AF7-9CFF5B781BCB}"/>
              </a:ext>
            </a:extLst>
          </p:cNvPr>
          <p:cNvGrpSpPr/>
          <p:nvPr/>
        </p:nvGrpSpPr>
        <p:grpSpPr>
          <a:xfrm>
            <a:off x="7760619" y="261216"/>
            <a:ext cx="1897320" cy="1222551"/>
            <a:chOff x="10395465" y="2000354"/>
            <a:chExt cx="1897320" cy="1222551"/>
          </a:xfrm>
        </p:grpSpPr>
        <p:pic>
          <p:nvPicPr>
            <p:cNvPr id="1026" name="Picture 2">
              <a:hlinkClick r:id="" action="ppaction://noaction">
                <a:snd r:embed="rId4" name="schokolade.wav"/>
              </a:hlinkClick>
              <a:extLst>
                <a:ext uri="{FF2B5EF4-FFF2-40B4-BE49-F238E27FC236}">
                  <a16:creationId xmlns:a16="http://schemas.microsoft.com/office/drawing/2014/main" id="{EFA21546-6159-41A5-A5F0-C01F0255A01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10572297" y="2000354"/>
              <a:ext cx="1350858" cy="115983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9BAD5D5-6C71-4918-8EB0-338D52127631}"/>
                </a:ext>
              </a:extLst>
            </p:cNvPr>
            <p:cNvSpPr txBox="1"/>
            <p:nvPr/>
          </p:nvSpPr>
          <p:spPr>
            <a:xfrm>
              <a:off x="10395465" y="2814964"/>
              <a:ext cx="1897320" cy="407941"/>
            </a:xfrm>
            <a:prstGeom prst="rect">
              <a:avLst/>
            </a:prstGeom>
            <a:solidFill>
              <a:schemeClr val="bg1"/>
            </a:solidFill>
            <a:ln w="19050">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Sch</a:t>
              </a:r>
              <a:r>
                <a:rPr kumimoji="0" lang="en-GB" sz="20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o</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k</a:t>
              </a:r>
              <a:r>
                <a:rPr kumimoji="0" lang="en-GB" sz="20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o</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lade</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p>
          </p:txBody>
        </p:sp>
      </p:grpSp>
      <p:grpSp>
        <p:nvGrpSpPr>
          <p:cNvPr id="9" name="Group 8">
            <a:extLst>
              <a:ext uri="{FF2B5EF4-FFF2-40B4-BE49-F238E27FC236}">
                <a16:creationId xmlns:a16="http://schemas.microsoft.com/office/drawing/2014/main" id="{6320A5EA-19BF-4886-A145-D5203130BBF0}"/>
              </a:ext>
            </a:extLst>
          </p:cNvPr>
          <p:cNvGrpSpPr/>
          <p:nvPr/>
        </p:nvGrpSpPr>
        <p:grpSpPr>
          <a:xfrm>
            <a:off x="9125947" y="2144088"/>
            <a:ext cx="2018054" cy="844493"/>
            <a:chOff x="778505" y="2108506"/>
            <a:chExt cx="2018054" cy="844493"/>
          </a:xfrm>
        </p:grpSpPr>
        <p:pic>
          <p:nvPicPr>
            <p:cNvPr id="1030" name="Picture 6">
              <a:hlinkClick r:id="" action="ppaction://noaction">
                <a:snd r:embed="rId6" name="broetchen.wav"/>
              </a:hlinkClick>
              <a:extLst>
                <a:ext uri="{FF2B5EF4-FFF2-40B4-BE49-F238E27FC236}">
                  <a16:creationId xmlns:a16="http://schemas.microsoft.com/office/drawing/2014/main" id="{D273796A-2983-4986-AF04-2FB94536C5B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a:off x="778505" y="2108506"/>
              <a:ext cx="1079653" cy="64273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A27CCC22-AE76-4B59-99C1-1B1A6815FCAA}"/>
                </a:ext>
              </a:extLst>
            </p:cNvPr>
            <p:cNvSpPr txBox="1"/>
            <p:nvPr/>
          </p:nvSpPr>
          <p:spPr>
            <a:xfrm>
              <a:off x="1405803" y="2552889"/>
              <a:ext cx="1390756" cy="400110"/>
            </a:xfrm>
            <a:prstGeom prst="rect">
              <a:avLst/>
            </a:prstGeom>
            <a:solidFill>
              <a:schemeClr val="bg1"/>
            </a:solidFill>
            <a:ln w="19050">
              <a:solidFill>
                <a:srgbClr val="DAA520"/>
              </a:solidFill>
            </a:ln>
          </p:spPr>
          <p:txBody>
            <a:bodyPr wrap="square" rtlCol="0">
              <a:spAutoFit/>
            </a:bodyPr>
            <a:lstStyle/>
            <a:p>
              <a:pPr lvl="0" algn="ctr"/>
              <a:r>
                <a:rPr lang="en-GB" sz="2000" dirty="0" err="1">
                  <a:solidFill>
                    <a:schemeClr val="accent1">
                      <a:lumMod val="50000"/>
                    </a:schemeClr>
                  </a:solidFill>
                </a:rPr>
                <a:t>Br</a:t>
              </a:r>
              <a:r>
                <a:rPr lang="en-GB" sz="2000" b="1" dirty="0" err="1">
                  <a:solidFill>
                    <a:schemeClr val="accent1">
                      <a:lumMod val="50000"/>
                    </a:schemeClr>
                  </a:solidFill>
                </a:rPr>
                <a:t>ö</a:t>
              </a:r>
              <a:r>
                <a:rPr lang="en-GB" sz="2000" dirty="0" err="1">
                  <a:solidFill>
                    <a:schemeClr val="accent1">
                      <a:lumMod val="50000"/>
                    </a:schemeClr>
                  </a:solidFill>
                </a:rPr>
                <a:t>tchen</a:t>
              </a:r>
              <a:endParaRPr lang="en-GB" sz="2000" dirty="0">
                <a:solidFill>
                  <a:schemeClr val="accent1">
                    <a:lumMod val="50000"/>
                  </a:schemeClr>
                </a:solidFill>
              </a:endParaRPr>
            </a:p>
          </p:txBody>
        </p:sp>
      </p:grpSp>
      <p:grpSp>
        <p:nvGrpSpPr>
          <p:cNvPr id="11" name="Group 10">
            <a:extLst>
              <a:ext uri="{FF2B5EF4-FFF2-40B4-BE49-F238E27FC236}">
                <a16:creationId xmlns:a16="http://schemas.microsoft.com/office/drawing/2014/main" id="{53CCB12A-83CF-4B4D-9E64-F6D6BE876101}"/>
              </a:ext>
            </a:extLst>
          </p:cNvPr>
          <p:cNvGrpSpPr/>
          <p:nvPr/>
        </p:nvGrpSpPr>
        <p:grpSpPr>
          <a:xfrm>
            <a:off x="1181502" y="3242611"/>
            <a:ext cx="1810847" cy="827341"/>
            <a:chOff x="1101087" y="3277716"/>
            <a:chExt cx="1810847" cy="827341"/>
          </a:xfrm>
        </p:grpSpPr>
        <p:pic>
          <p:nvPicPr>
            <p:cNvPr id="1032" name="Picture 8">
              <a:hlinkClick r:id="" action="ppaction://noaction">
                <a:snd r:embed="rId8" name="knupfe.wav"/>
              </a:hlinkClick>
              <a:extLst>
                <a:ext uri="{FF2B5EF4-FFF2-40B4-BE49-F238E27FC236}">
                  <a16:creationId xmlns:a16="http://schemas.microsoft.com/office/drawing/2014/main" id="{CF2CFF4E-534B-44DB-9ACA-B57DAF3E6CA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p:blipFill>
          <p:spPr bwMode="auto">
            <a:xfrm>
              <a:off x="1101087" y="3277716"/>
              <a:ext cx="1810847" cy="518214"/>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0307CCAF-BC7A-4061-81D4-39DBC8C9DFA2}"/>
                </a:ext>
              </a:extLst>
            </p:cNvPr>
            <p:cNvSpPr txBox="1"/>
            <p:nvPr/>
          </p:nvSpPr>
          <p:spPr>
            <a:xfrm>
              <a:off x="1552968" y="3704947"/>
              <a:ext cx="1117702" cy="400110"/>
            </a:xfrm>
            <a:prstGeom prst="rect">
              <a:avLst/>
            </a:prstGeom>
            <a:solidFill>
              <a:schemeClr val="bg1"/>
            </a:solidFill>
            <a:ln w="19050">
              <a:solidFill>
                <a:srgbClr val="DAA520"/>
              </a:solidFill>
            </a:ln>
          </p:spPr>
          <p:txBody>
            <a:bodyPr wrap="square" rtlCol="0">
              <a:spAutoFit/>
            </a:bodyPr>
            <a:lstStyle/>
            <a:p>
              <a:pPr algn="ctr"/>
              <a:r>
                <a:rPr lang="en-GB" sz="2000" dirty="0" err="1">
                  <a:solidFill>
                    <a:schemeClr val="accent1">
                      <a:lumMod val="50000"/>
                    </a:schemeClr>
                  </a:solidFill>
                </a:rPr>
                <a:t>Kn</a:t>
              </a:r>
              <a:r>
                <a:rPr lang="en-GB" sz="2000" b="1" dirty="0" err="1">
                  <a:solidFill>
                    <a:schemeClr val="accent1">
                      <a:lumMod val="50000"/>
                    </a:schemeClr>
                  </a:solidFill>
                </a:rPr>
                <a:t>ö</a:t>
              </a:r>
              <a:r>
                <a:rPr lang="en-GB" sz="2000" dirty="0" err="1">
                  <a:solidFill>
                    <a:schemeClr val="accent1">
                      <a:lumMod val="50000"/>
                    </a:schemeClr>
                  </a:solidFill>
                </a:rPr>
                <a:t>pfe</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p>
          </p:txBody>
        </p:sp>
      </p:grpSp>
      <p:grpSp>
        <p:nvGrpSpPr>
          <p:cNvPr id="26" name="Group 25">
            <a:extLst>
              <a:ext uri="{FF2B5EF4-FFF2-40B4-BE49-F238E27FC236}">
                <a16:creationId xmlns:a16="http://schemas.microsoft.com/office/drawing/2014/main" id="{9012E229-8B9A-4017-9A4B-F7F885BD984B}"/>
              </a:ext>
            </a:extLst>
          </p:cNvPr>
          <p:cNvGrpSpPr/>
          <p:nvPr/>
        </p:nvGrpSpPr>
        <p:grpSpPr>
          <a:xfrm>
            <a:off x="10309863" y="3519907"/>
            <a:ext cx="1459802" cy="1165165"/>
            <a:chOff x="9996888" y="4854284"/>
            <a:chExt cx="1459802" cy="1165165"/>
          </a:xfrm>
        </p:grpSpPr>
        <p:pic>
          <p:nvPicPr>
            <p:cNvPr id="1034" name="Picture 10">
              <a:hlinkClick r:id="" action="ppaction://noaction">
                <a:snd r:embed="rId10" name="kopfhoere.wav"/>
              </a:hlinkClick>
              <a:extLst>
                <a:ext uri="{FF2B5EF4-FFF2-40B4-BE49-F238E27FC236}">
                  <a16:creationId xmlns:a16="http://schemas.microsoft.com/office/drawing/2014/main" id="{C507AB93-DEF5-420D-88F8-B6070AD36F1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p:blipFill>
          <p:spPr bwMode="auto">
            <a:xfrm>
              <a:off x="10357450" y="4854284"/>
              <a:ext cx="800011" cy="911855"/>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3987E54F-FE83-45FD-AC07-07BD783963E3}"/>
                </a:ext>
              </a:extLst>
            </p:cNvPr>
            <p:cNvSpPr txBox="1"/>
            <p:nvPr/>
          </p:nvSpPr>
          <p:spPr>
            <a:xfrm>
              <a:off x="9996888" y="5619339"/>
              <a:ext cx="1459802" cy="400110"/>
            </a:xfrm>
            <a:prstGeom prst="rect">
              <a:avLst/>
            </a:prstGeom>
            <a:solidFill>
              <a:schemeClr val="bg1"/>
            </a:solidFill>
            <a:ln w="19050">
              <a:solidFill>
                <a:srgbClr val="DAA520"/>
              </a:solidFill>
            </a:ln>
          </p:spPr>
          <p:txBody>
            <a:bodyPr wrap="square" rtlCol="0">
              <a:spAutoFit/>
            </a:bodyPr>
            <a:lstStyle/>
            <a:p>
              <a:pPr algn="ctr"/>
              <a:r>
                <a:rPr lang="en-GB" sz="2000" dirty="0" err="1">
                  <a:solidFill>
                    <a:schemeClr val="accent1">
                      <a:lumMod val="50000"/>
                    </a:schemeClr>
                  </a:solidFill>
                </a:rPr>
                <a:t>K</a:t>
              </a:r>
              <a:r>
                <a:rPr lang="en-GB" sz="2000" b="1" dirty="0" err="1">
                  <a:solidFill>
                    <a:schemeClr val="accent1">
                      <a:lumMod val="50000"/>
                    </a:schemeClr>
                  </a:solidFill>
                </a:rPr>
                <a:t>o</a:t>
              </a:r>
              <a:r>
                <a:rPr lang="en-GB" sz="2000" dirty="0" err="1">
                  <a:solidFill>
                    <a:schemeClr val="accent1">
                      <a:lumMod val="50000"/>
                    </a:schemeClr>
                  </a:solidFill>
                </a:rPr>
                <a:t>pfh</a:t>
              </a:r>
              <a:r>
                <a:rPr lang="en-GB" sz="2000" b="1" dirty="0" err="1">
                  <a:solidFill>
                    <a:schemeClr val="accent1">
                      <a:lumMod val="50000"/>
                    </a:schemeClr>
                  </a:solidFill>
                </a:rPr>
                <a:t>ö</a:t>
              </a:r>
              <a:r>
                <a:rPr lang="en-GB" sz="2000" dirty="0" err="1">
                  <a:solidFill>
                    <a:schemeClr val="accent1">
                      <a:lumMod val="50000"/>
                    </a:schemeClr>
                  </a:solidFill>
                </a:rPr>
                <a:t>rer</a:t>
              </a:r>
              <a:endParaRPr lang="en-GB" sz="2000" dirty="0">
                <a:solidFill>
                  <a:schemeClr val="accent1">
                    <a:lumMod val="50000"/>
                  </a:schemeClr>
                </a:solidFill>
              </a:endParaRPr>
            </a:p>
          </p:txBody>
        </p:sp>
      </p:grpSp>
      <p:grpSp>
        <p:nvGrpSpPr>
          <p:cNvPr id="30" name="Group 29">
            <a:extLst>
              <a:ext uri="{FF2B5EF4-FFF2-40B4-BE49-F238E27FC236}">
                <a16:creationId xmlns:a16="http://schemas.microsoft.com/office/drawing/2014/main" id="{E4161421-120F-46B5-BFB0-C5925C62879F}"/>
              </a:ext>
            </a:extLst>
          </p:cNvPr>
          <p:cNvGrpSpPr/>
          <p:nvPr/>
        </p:nvGrpSpPr>
        <p:grpSpPr>
          <a:xfrm>
            <a:off x="384251" y="1894268"/>
            <a:ext cx="1522201" cy="1017992"/>
            <a:chOff x="1230721" y="2154162"/>
            <a:chExt cx="1522201" cy="1017992"/>
          </a:xfrm>
        </p:grpSpPr>
        <p:pic>
          <p:nvPicPr>
            <p:cNvPr id="1036" name="Picture 12">
              <a:hlinkClick r:id="" action="ppaction://noaction">
                <a:snd r:embed="rId12" name="loeffel.wav"/>
              </a:hlinkClick>
              <a:extLst>
                <a:ext uri="{FF2B5EF4-FFF2-40B4-BE49-F238E27FC236}">
                  <a16:creationId xmlns:a16="http://schemas.microsoft.com/office/drawing/2014/main" id="{C45D94E4-7D25-4452-849A-89F595645ABB}"/>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p:blipFill>
          <p:spPr bwMode="auto">
            <a:xfrm>
              <a:off x="1230721" y="2154162"/>
              <a:ext cx="1522201" cy="761101"/>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E05978EF-37A8-4566-8A49-78436DAAAAB4}"/>
                </a:ext>
              </a:extLst>
            </p:cNvPr>
            <p:cNvSpPr txBox="1"/>
            <p:nvPr/>
          </p:nvSpPr>
          <p:spPr>
            <a:xfrm>
              <a:off x="1379842" y="2772044"/>
              <a:ext cx="1013483" cy="400110"/>
            </a:xfrm>
            <a:prstGeom prst="rect">
              <a:avLst/>
            </a:prstGeom>
            <a:solidFill>
              <a:schemeClr val="bg1"/>
            </a:solidFill>
            <a:ln w="19050">
              <a:solidFill>
                <a:srgbClr val="DAA520"/>
              </a:solidFill>
            </a:ln>
          </p:spPr>
          <p:txBody>
            <a:bodyPr wrap="square" rtlCol="0">
              <a:spAutoFit/>
            </a:bodyPr>
            <a:lstStyle/>
            <a:p>
              <a:pPr lvl="0" algn="ctr"/>
              <a:r>
                <a:rPr lang="en-GB" sz="2000" dirty="0" err="1">
                  <a:solidFill>
                    <a:schemeClr val="accent1">
                      <a:lumMod val="50000"/>
                    </a:schemeClr>
                  </a:solidFill>
                </a:rPr>
                <a:t>L</a:t>
              </a:r>
              <a:r>
                <a:rPr lang="en-GB" sz="2000" b="1" dirty="0" err="1">
                  <a:solidFill>
                    <a:schemeClr val="accent1">
                      <a:lumMod val="50000"/>
                    </a:schemeClr>
                  </a:solidFill>
                </a:rPr>
                <a:t>ö</a:t>
              </a:r>
              <a:r>
                <a:rPr lang="en-GB" sz="2000" dirty="0" err="1">
                  <a:solidFill>
                    <a:schemeClr val="accent1">
                      <a:lumMod val="50000"/>
                    </a:schemeClr>
                  </a:solidFill>
                </a:rPr>
                <a:t>ffel</a:t>
              </a:r>
              <a:endParaRPr lang="en-GB" sz="2000" dirty="0">
                <a:solidFill>
                  <a:schemeClr val="accent1">
                    <a:lumMod val="50000"/>
                  </a:schemeClr>
                </a:solidFill>
              </a:endParaRPr>
            </a:p>
          </p:txBody>
        </p:sp>
      </p:grpSp>
      <p:grpSp>
        <p:nvGrpSpPr>
          <p:cNvPr id="31" name="Group 30">
            <a:extLst>
              <a:ext uri="{FF2B5EF4-FFF2-40B4-BE49-F238E27FC236}">
                <a16:creationId xmlns:a16="http://schemas.microsoft.com/office/drawing/2014/main" id="{A4C05977-8FC9-445B-8203-13D14BA04456}"/>
              </a:ext>
            </a:extLst>
          </p:cNvPr>
          <p:cNvGrpSpPr/>
          <p:nvPr/>
        </p:nvGrpSpPr>
        <p:grpSpPr>
          <a:xfrm>
            <a:off x="9275265" y="5093880"/>
            <a:ext cx="2073275" cy="792850"/>
            <a:chOff x="9236085" y="4846615"/>
            <a:chExt cx="2073275" cy="792850"/>
          </a:xfrm>
        </p:grpSpPr>
        <p:pic>
          <p:nvPicPr>
            <p:cNvPr id="1040" name="Picture 16">
              <a:hlinkClick r:id="" action="ppaction://noaction">
                <a:snd r:embed="rId14" name="tomaten.wav"/>
              </a:hlinkClick>
              <a:extLst>
                <a:ext uri="{FF2B5EF4-FFF2-40B4-BE49-F238E27FC236}">
                  <a16:creationId xmlns:a16="http://schemas.microsoft.com/office/drawing/2014/main" id="{FA61FE3D-2A93-49E4-AF79-BB73CA0747A5}"/>
                </a:ext>
              </a:extLst>
            </p:cNvPr>
            <p:cNvPicPr>
              <a:picLocks noChangeAspect="1" noChangeArrowheads="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bwMode="auto">
            <a:xfrm rot="21253810">
              <a:off x="9236085" y="4846615"/>
              <a:ext cx="932457" cy="663546"/>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31EA7458-0451-4117-A573-D0D6FE0A0675}"/>
                </a:ext>
              </a:extLst>
            </p:cNvPr>
            <p:cNvSpPr txBox="1"/>
            <p:nvPr/>
          </p:nvSpPr>
          <p:spPr>
            <a:xfrm>
              <a:off x="9713680" y="5239355"/>
              <a:ext cx="1595680" cy="400110"/>
            </a:xfrm>
            <a:prstGeom prst="rect">
              <a:avLst/>
            </a:prstGeom>
            <a:solidFill>
              <a:schemeClr val="bg1"/>
            </a:solidFill>
            <a:ln w="19050">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T</a:t>
              </a:r>
              <a:r>
                <a:rPr kumimoji="0" lang="en-GB" sz="20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o</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maten</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p>
          </p:txBody>
        </p:sp>
      </p:grpSp>
      <p:grpSp>
        <p:nvGrpSpPr>
          <p:cNvPr id="32" name="Group 31">
            <a:extLst>
              <a:ext uri="{FF2B5EF4-FFF2-40B4-BE49-F238E27FC236}">
                <a16:creationId xmlns:a16="http://schemas.microsoft.com/office/drawing/2014/main" id="{F05A8CB4-E14D-4E91-AFB7-C76F215984D2}"/>
              </a:ext>
            </a:extLst>
          </p:cNvPr>
          <p:cNvGrpSpPr/>
          <p:nvPr/>
        </p:nvGrpSpPr>
        <p:grpSpPr>
          <a:xfrm>
            <a:off x="2164714" y="5232812"/>
            <a:ext cx="1735128" cy="976184"/>
            <a:chOff x="2232396" y="5206204"/>
            <a:chExt cx="1735128" cy="976184"/>
          </a:xfrm>
        </p:grpSpPr>
        <p:pic>
          <p:nvPicPr>
            <p:cNvPr id="1046" name="Picture 22">
              <a:hlinkClick r:id="" action="ppaction://noaction">
                <a:snd r:embed="rId17" name="sonnenbrille.wav"/>
              </a:hlinkClick>
              <a:extLst>
                <a:ext uri="{FF2B5EF4-FFF2-40B4-BE49-F238E27FC236}">
                  <a16:creationId xmlns:a16="http://schemas.microsoft.com/office/drawing/2014/main" id="{7780C302-3F12-461B-858F-B39F4D1D248A}"/>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p:blipFill>
          <p:spPr bwMode="auto">
            <a:xfrm>
              <a:off x="2536943" y="5206204"/>
              <a:ext cx="1117702" cy="558851"/>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41BA37F9-F9A0-4312-AD96-B3AFD6CE11DC}"/>
                </a:ext>
              </a:extLst>
            </p:cNvPr>
            <p:cNvSpPr txBox="1"/>
            <p:nvPr/>
          </p:nvSpPr>
          <p:spPr>
            <a:xfrm>
              <a:off x="2232396" y="5782278"/>
              <a:ext cx="1735128" cy="400110"/>
            </a:xfrm>
            <a:prstGeom prst="rect">
              <a:avLst/>
            </a:prstGeom>
            <a:solidFill>
              <a:schemeClr val="bg1"/>
            </a:solidFill>
            <a:ln w="19050">
              <a:solidFill>
                <a:srgbClr val="DAA520"/>
              </a:solidFill>
            </a:ln>
          </p:spPr>
          <p:txBody>
            <a:bodyPr wrap="square" rtlCol="0">
              <a:spAutoFit/>
            </a:bodyPr>
            <a:lstStyle/>
            <a:p>
              <a:pPr algn="ctr"/>
              <a:r>
                <a:rPr lang="en-GB" sz="2000" dirty="0" err="1">
                  <a:solidFill>
                    <a:schemeClr val="accent1">
                      <a:lumMod val="50000"/>
                    </a:schemeClr>
                  </a:solidFill>
                </a:rPr>
                <a:t>S</a:t>
              </a:r>
              <a:r>
                <a:rPr lang="en-GB" sz="2000" b="1" dirty="0" err="1">
                  <a:solidFill>
                    <a:schemeClr val="accent1">
                      <a:lumMod val="50000"/>
                    </a:schemeClr>
                  </a:solidFill>
                </a:rPr>
                <a:t>o</a:t>
              </a:r>
              <a:r>
                <a:rPr lang="en-GB" sz="2000" dirty="0" err="1">
                  <a:solidFill>
                    <a:schemeClr val="accent1">
                      <a:lumMod val="50000"/>
                    </a:schemeClr>
                  </a:solidFill>
                </a:rPr>
                <a:t>nnenbrille</a:t>
              </a:r>
              <a:endParaRPr lang="en-GB" sz="2000" dirty="0">
                <a:solidFill>
                  <a:schemeClr val="accent1">
                    <a:lumMod val="50000"/>
                  </a:schemeClr>
                </a:solidFill>
              </a:endParaRPr>
            </a:p>
          </p:txBody>
        </p:sp>
      </p:grpSp>
      <p:sp>
        <p:nvSpPr>
          <p:cNvPr id="37" name="TextBox 36">
            <a:extLst>
              <a:ext uri="{FF2B5EF4-FFF2-40B4-BE49-F238E27FC236}">
                <a16:creationId xmlns:a16="http://schemas.microsoft.com/office/drawing/2014/main" id="{269596ED-9317-4289-8903-71277D90A04D}"/>
              </a:ext>
            </a:extLst>
          </p:cNvPr>
          <p:cNvSpPr txBox="1"/>
          <p:nvPr/>
        </p:nvSpPr>
        <p:spPr>
          <a:xfrm>
            <a:off x="8411346" y="1099965"/>
            <a:ext cx="192904" cy="307777"/>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_</a:t>
            </a:r>
          </a:p>
        </p:txBody>
      </p:sp>
      <p:sp>
        <p:nvSpPr>
          <p:cNvPr id="53" name="TextBox 52">
            <a:extLst>
              <a:ext uri="{FF2B5EF4-FFF2-40B4-BE49-F238E27FC236}">
                <a16:creationId xmlns:a16="http://schemas.microsoft.com/office/drawing/2014/main" id="{EE2D643B-E6E9-44B7-B63D-1A07683349F6}"/>
              </a:ext>
            </a:extLst>
          </p:cNvPr>
          <p:cNvSpPr txBox="1"/>
          <p:nvPr/>
        </p:nvSpPr>
        <p:spPr>
          <a:xfrm>
            <a:off x="10125075" y="2614466"/>
            <a:ext cx="147007" cy="307777"/>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_</a:t>
            </a:r>
          </a:p>
        </p:txBody>
      </p:sp>
      <p:sp>
        <p:nvSpPr>
          <p:cNvPr id="54" name="TextBox 53">
            <a:extLst>
              <a:ext uri="{FF2B5EF4-FFF2-40B4-BE49-F238E27FC236}">
                <a16:creationId xmlns:a16="http://schemas.microsoft.com/office/drawing/2014/main" id="{53D9120D-7E60-4CFE-A746-6479290D63A1}"/>
              </a:ext>
            </a:extLst>
          </p:cNvPr>
          <p:cNvSpPr txBox="1"/>
          <p:nvPr/>
        </p:nvSpPr>
        <p:spPr>
          <a:xfrm>
            <a:off x="10587876" y="4312078"/>
            <a:ext cx="165099" cy="307777"/>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_</a:t>
            </a:r>
          </a:p>
        </p:txBody>
      </p:sp>
      <p:sp>
        <p:nvSpPr>
          <p:cNvPr id="56" name="TextBox 55">
            <a:extLst>
              <a:ext uri="{FF2B5EF4-FFF2-40B4-BE49-F238E27FC236}">
                <a16:creationId xmlns:a16="http://schemas.microsoft.com/office/drawing/2014/main" id="{DD97FC94-0657-4160-8727-FE46446C8164}"/>
              </a:ext>
            </a:extLst>
          </p:cNvPr>
          <p:cNvSpPr txBox="1"/>
          <p:nvPr/>
        </p:nvSpPr>
        <p:spPr>
          <a:xfrm>
            <a:off x="10123050" y="5532786"/>
            <a:ext cx="165099" cy="307777"/>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_</a:t>
            </a:r>
          </a:p>
        </p:txBody>
      </p:sp>
      <p:sp>
        <p:nvSpPr>
          <p:cNvPr id="57" name="TextBox 56">
            <a:extLst>
              <a:ext uri="{FF2B5EF4-FFF2-40B4-BE49-F238E27FC236}">
                <a16:creationId xmlns:a16="http://schemas.microsoft.com/office/drawing/2014/main" id="{32DF6396-376B-4723-9E3D-2888CE0921CB}"/>
              </a:ext>
            </a:extLst>
          </p:cNvPr>
          <p:cNvSpPr txBox="1"/>
          <p:nvPr/>
        </p:nvSpPr>
        <p:spPr>
          <a:xfrm>
            <a:off x="2405692" y="5840563"/>
            <a:ext cx="165099" cy="307777"/>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_</a:t>
            </a:r>
          </a:p>
        </p:txBody>
      </p:sp>
      <p:sp>
        <p:nvSpPr>
          <p:cNvPr id="60" name="TextBox 59">
            <a:extLst>
              <a:ext uri="{FF2B5EF4-FFF2-40B4-BE49-F238E27FC236}">
                <a16:creationId xmlns:a16="http://schemas.microsoft.com/office/drawing/2014/main" id="{AEDCD4EE-13E0-4880-9219-7510B32BF9C7}"/>
              </a:ext>
            </a:extLst>
          </p:cNvPr>
          <p:cNvSpPr txBox="1"/>
          <p:nvPr/>
        </p:nvSpPr>
        <p:spPr>
          <a:xfrm>
            <a:off x="2064175" y="3696505"/>
            <a:ext cx="165099" cy="307777"/>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_</a:t>
            </a:r>
          </a:p>
        </p:txBody>
      </p:sp>
      <p:sp>
        <p:nvSpPr>
          <p:cNvPr id="61" name="TextBox 60">
            <a:extLst>
              <a:ext uri="{FF2B5EF4-FFF2-40B4-BE49-F238E27FC236}">
                <a16:creationId xmlns:a16="http://schemas.microsoft.com/office/drawing/2014/main" id="{6A8C048B-4A1F-4158-AEE2-B837B98E0255}"/>
              </a:ext>
            </a:extLst>
          </p:cNvPr>
          <p:cNvSpPr txBox="1"/>
          <p:nvPr/>
        </p:nvSpPr>
        <p:spPr>
          <a:xfrm>
            <a:off x="819150" y="2548260"/>
            <a:ext cx="187325" cy="307777"/>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_</a:t>
            </a:r>
          </a:p>
        </p:txBody>
      </p:sp>
      <p:grpSp>
        <p:nvGrpSpPr>
          <p:cNvPr id="40" name="Group 39">
            <a:extLst>
              <a:ext uri="{FF2B5EF4-FFF2-40B4-BE49-F238E27FC236}">
                <a16:creationId xmlns:a16="http://schemas.microsoft.com/office/drawing/2014/main" id="{1A40CC8A-E415-42C2-8B10-2D71927A0636}"/>
              </a:ext>
            </a:extLst>
          </p:cNvPr>
          <p:cNvGrpSpPr/>
          <p:nvPr/>
        </p:nvGrpSpPr>
        <p:grpSpPr>
          <a:xfrm>
            <a:off x="5731388" y="5345517"/>
            <a:ext cx="2286515" cy="995628"/>
            <a:chOff x="5731388" y="5345517"/>
            <a:chExt cx="2286515" cy="995628"/>
          </a:xfrm>
        </p:grpSpPr>
        <p:pic>
          <p:nvPicPr>
            <p:cNvPr id="1050" name="Picture 26">
              <a:hlinkClick r:id="" action="ppaction://noaction">
                <a:snd r:embed="rId19" name="olivenoel.wav"/>
              </a:hlinkClick>
              <a:extLst>
                <a:ext uri="{FF2B5EF4-FFF2-40B4-BE49-F238E27FC236}">
                  <a16:creationId xmlns:a16="http://schemas.microsoft.com/office/drawing/2014/main" id="{9DA6669D-8949-47B2-89CA-98948BF5935D}"/>
                </a:ext>
              </a:extLst>
            </p:cNvPr>
            <p:cNvPicPr>
              <a:picLocks noChangeAspect="1" noChangeArrowheads="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p:blipFill>
          <p:spPr bwMode="auto">
            <a:xfrm>
              <a:off x="5731388" y="5345517"/>
              <a:ext cx="594476" cy="995628"/>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id="{C931C394-4992-435E-9303-ADD671606266}"/>
                </a:ext>
              </a:extLst>
            </p:cNvPr>
            <p:cNvSpPr txBox="1"/>
            <p:nvPr/>
          </p:nvSpPr>
          <p:spPr>
            <a:xfrm>
              <a:off x="6251118" y="5843331"/>
              <a:ext cx="1766785" cy="400110"/>
            </a:xfrm>
            <a:prstGeom prst="rect">
              <a:avLst/>
            </a:prstGeom>
            <a:solidFill>
              <a:schemeClr val="bg1"/>
            </a:solidFill>
            <a:ln w="19050">
              <a:solidFill>
                <a:srgbClr val="DAA520"/>
              </a:solidFill>
            </a:ln>
          </p:spPr>
          <p:txBody>
            <a:bodyPr wrap="square" rtlCol="0">
              <a:spAutoFit/>
            </a:bodyPr>
            <a:lstStyle/>
            <a:p>
              <a:pPr lvl="0" algn="ctr"/>
              <a:r>
                <a:rPr lang="en-GB" sz="2000" b="1" dirty="0" err="1">
                  <a:solidFill>
                    <a:schemeClr val="accent1">
                      <a:lumMod val="50000"/>
                    </a:schemeClr>
                  </a:solidFill>
                </a:rPr>
                <a:t>O</a:t>
              </a:r>
              <a:r>
                <a:rPr lang="en-GB" sz="2000" dirty="0" err="1">
                  <a:solidFill>
                    <a:schemeClr val="accent1">
                      <a:lumMod val="50000"/>
                    </a:schemeClr>
                  </a:solidFill>
                </a:rPr>
                <a:t>liven</a:t>
              </a:r>
              <a:r>
                <a:rPr lang="en-GB" sz="2000" b="1" dirty="0" err="1">
                  <a:solidFill>
                    <a:schemeClr val="accent1">
                      <a:lumMod val="50000"/>
                    </a:schemeClr>
                  </a:solidFill>
                </a:rPr>
                <a:t>ö</a:t>
              </a:r>
              <a:r>
                <a:rPr lang="en-GB" sz="2000" dirty="0" err="1">
                  <a:solidFill>
                    <a:schemeClr val="accent1">
                      <a:lumMod val="50000"/>
                    </a:schemeClr>
                  </a:solidFill>
                </a:rPr>
                <a:t>l</a:t>
              </a:r>
              <a:endParaRPr lang="en-GB" sz="2000" dirty="0">
                <a:solidFill>
                  <a:schemeClr val="accent1">
                    <a:lumMod val="50000"/>
                  </a:schemeClr>
                </a:solidFill>
              </a:endParaRPr>
            </a:p>
          </p:txBody>
        </p:sp>
      </p:grpSp>
      <p:sp>
        <p:nvSpPr>
          <p:cNvPr id="65" name="TextBox 64">
            <a:extLst>
              <a:ext uri="{FF2B5EF4-FFF2-40B4-BE49-F238E27FC236}">
                <a16:creationId xmlns:a16="http://schemas.microsoft.com/office/drawing/2014/main" id="{C32A202F-FB05-4D2E-B836-71314190B79E}"/>
              </a:ext>
            </a:extLst>
          </p:cNvPr>
          <p:cNvSpPr txBox="1"/>
          <p:nvPr/>
        </p:nvSpPr>
        <p:spPr>
          <a:xfrm>
            <a:off x="6641904" y="5879272"/>
            <a:ext cx="203689" cy="307777"/>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_</a:t>
            </a:r>
          </a:p>
        </p:txBody>
      </p:sp>
      <p:sp>
        <p:nvSpPr>
          <p:cNvPr id="67" name="TextBox 66">
            <a:extLst>
              <a:ext uri="{FF2B5EF4-FFF2-40B4-BE49-F238E27FC236}">
                <a16:creationId xmlns:a16="http://schemas.microsoft.com/office/drawing/2014/main" id="{A0667E10-742A-474D-859F-720FFF3CD6F5}"/>
              </a:ext>
            </a:extLst>
          </p:cNvPr>
          <p:cNvSpPr txBox="1"/>
          <p:nvPr/>
        </p:nvSpPr>
        <p:spPr>
          <a:xfrm>
            <a:off x="4566490" y="3481062"/>
            <a:ext cx="605927" cy="707886"/>
          </a:xfrm>
          <a:prstGeom prst="rect">
            <a:avLst/>
          </a:prstGeom>
          <a:noFill/>
        </p:spPr>
        <p:txBody>
          <a:bodyPr wrap="square" rtlCol="0">
            <a:spAutoFit/>
          </a:bodyPr>
          <a:lstStyle/>
          <a:p>
            <a:pPr algn="ctr"/>
            <a:r>
              <a:rPr lang="en-GB" sz="4000" dirty="0">
                <a:solidFill>
                  <a:schemeClr val="accent5">
                    <a:lumMod val="50000"/>
                  </a:schemeClr>
                </a:solidFill>
              </a:rPr>
              <a:t>o</a:t>
            </a:r>
          </a:p>
        </p:txBody>
      </p:sp>
      <p:sp>
        <p:nvSpPr>
          <p:cNvPr id="68" name="TextBox 67">
            <a:extLst>
              <a:ext uri="{FF2B5EF4-FFF2-40B4-BE49-F238E27FC236}">
                <a16:creationId xmlns:a16="http://schemas.microsoft.com/office/drawing/2014/main" id="{4AB65251-DFE7-4935-8779-8E1EB9700F6F}"/>
              </a:ext>
            </a:extLst>
          </p:cNvPr>
          <p:cNvSpPr txBox="1"/>
          <p:nvPr/>
        </p:nvSpPr>
        <p:spPr>
          <a:xfrm>
            <a:off x="7010401" y="3498056"/>
            <a:ext cx="605927" cy="707886"/>
          </a:xfrm>
          <a:prstGeom prst="rect">
            <a:avLst/>
          </a:prstGeom>
          <a:noFill/>
        </p:spPr>
        <p:txBody>
          <a:bodyPr wrap="square" rtlCol="0">
            <a:spAutoFit/>
          </a:bodyPr>
          <a:lstStyle/>
          <a:p>
            <a:pPr algn="ctr"/>
            <a:r>
              <a:rPr lang="en-GB" sz="4000" dirty="0">
                <a:solidFill>
                  <a:schemeClr val="accent5">
                    <a:lumMod val="50000"/>
                  </a:schemeClr>
                </a:solidFill>
              </a:rPr>
              <a:t>ö</a:t>
            </a:r>
          </a:p>
        </p:txBody>
      </p:sp>
      <p:grpSp>
        <p:nvGrpSpPr>
          <p:cNvPr id="4" name="Group 3">
            <a:extLst>
              <a:ext uri="{FF2B5EF4-FFF2-40B4-BE49-F238E27FC236}">
                <a16:creationId xmlns:a16="http://schemas.microsoft.com/office/drawing/2014/main" id="{B03ED57C-0A68-4453-B65B-709BAE3B6209}"/>
              </a:ext>
            </a:extLst>
          </p:cNvPr>
          <p:cNvGrpSpPr/>
          <p:nvPr/>
        </p:nvGrpSpPr>
        <p:grpSpPr>
          <a:xfrm>
            <a:off x="88731" y="4270007"/>
            <a:ext cx="1817721" cy="1131585"/>
            <a:chOff x="-40424" y="4221701"/>
            <a:chExt cx="1817721" cy="1131585"/>
          </a:xfrm>
        </p:grpSpPr>
        <p:pic>
          <p:nvPicPr>
            <p:cNvPr id="21" name="Picture 20">
              <a:hlinkClick r:id="" action="ppaction://noaction">
                <a:snd r:embed="rId22" name="socken.wav"/>
              </a:hlinkClick>
              <a:extLst>
                <a:ext uri="{FF2B5EF4-FFF2-40B4-BE49-F238E27FC236}">
                  <a16:creationId xmlns:a16="http://schemas.microsoft.com/office/drawing/2014/main" id="{600DC547-EBD9-41D9-B813-0F8A929D7928}"/>
                </a:ext>
              </a:extLst>
            </p:cNvPr>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p:blipFill>
          <p:spPr>
            <a:xfrm rot="1583723">
              <a:off x="-40424" y="4221701"/>
              <a:ext cx="1508780" cy="1131585"/>
            </a:xfrm>
            <a:prstGeom prst="rect">
              <a:avLst/>
            </a:prstGeom>
          </p:spPr>
        </p:pic>
        <p:sp>
          <p:nvSpPr>
            <p:cNvPr id="70" name="TextBox 69">
              <a:extLst>
                <a:ext uri="{FF2B5EF4-FFF2-40B4-BE49-F238E27FC236}">
                  <a16:creationId xmlns:a16="http://schemas.microsoft.com/office/drawing/2014/main" id="{E5096B76-4963-4B01-99CE-C24B38AF0061}"/>
                </a:ext>
              </a:extLst>
            </p:cNvPr>
            <p:cNvSpPr txBox="1"/>
            <p:nvPr/>
          </p:nvSpPr>
          <p:spPr>
            <a:xfrm>
              <a:off x="617618" y="4771336"/>
              <a:ext cx="1159679" cy="400111"/>
            </a:xfrm>
            <a:prstGeom prst="rect">
              <a:avLst/>
            </a:prstGeom>
            <a:solidFill>
              <a:schemeClr val="bg1"/>
            </a:solidFill>
            <a:ln w="19050">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S</a:t>
              </a:r>
              <a:r>
                <a:rPr kumimoji="0" lang="en-GB" sz="20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o</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cken</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p>
          </p:txBody>
        </p:sp>
      </p:grpSp>
      <p:sp>
        <p:nvSpPr>
          <p:cNvPr id="51" name="TextBox 50">
            <a:extLst>
              <a:ext uri="{FF2B5EF4-FFF2-40B4-BE49-F238E27FC236}">
                <a16:creationId xmlns:a16="http://schemas.microsoft.com/office/drawing/2014/main" id="{DE5AAC4E-2D9B-43C6-8D54-07A5D2BC992D}"/>
              </a:ext>
            </a:extLst>
          </p:cNvPr>
          <p:cNvSpPr txBox="1"/>
          <p:nvPr/>
        </p:nvSpPr>
        <p:spPr>
          <a:xfrm>
            <a:off x="8722823" y="1099965"/>
            <a:ext cx="148971" cy="307777"/>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_</a:t>
            </a:r>
          </a:p>
        </p:txBody>
      </p:sp>
      <p:sp>
        <p:nvSpPr>
          <p:cNvPr id="55" name="TextBox 54">
            <a:extLst>
              <a:ext uri="{FF2B5EF4-FFF2-40B4-BE49-F238E27FC236}">
                <a16:creationId xmlns:a16="http://schemas.microsoft.com/office/drawing/2014/main" id="{3E1BDE92-35D1-4A6A-9342-DA3EE5478EC1}"/>
              </a:ext>
            </a:extLst>
          </p:cNvPr>
          <p:cNvSpPr txBox="1"/>
          <p:nvPr/>
        </p:nvSpPr>
        <p:spPr>
          <a:xfrm>
            <a:off x="11159376" y="4312077"/>
            <a:ext cx="165099" cy="307777"/>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_</a:t>
            </a:r>
          </a:p>
        </p:txBody>
      </p:sp>
      <p:sp>
        <p:nvSpPr>
          <p:cNvPr id="71" name="TextBox 70">
            <a:extLst>
              <a:ext uri="{FF2B5EF4-FFF2-40B4-BE49-F238E27FC236}">
                <a16:creationId xmlns:a16="http://schemas.microsoft.com/office/drawing/2014/main" id="{F747C782-6B7F-4E0D-B752-8CC888A46101}"/>
              </a:ext>
            </a:extLst>
          </p:cNvPr>
          <p:cNvSpPr txBox="1"/>
          <p:nvPr/>
        </p:nvSpPr>
        <p:spPr>
          <a:xfrm>
            <a:off x="7397750" y="5879273"/>
            <a:ext cx="179822" cy="307777"/>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_</a:t>
            </a:r>
          </a:p>
        </p:txBody>
      </p:sp>
      <p:sp>
        <p:nvSpPr>
          <p:cNvPr id="59" name="TextBox 58">
            <a:extLst>
              <a:ext uri="{FF2B5EF4-FFF2-40B4-BE49-F238E27FC236}">
                <a16:creationId xmlns:a16="http://schemas.microsoft.com/office/drawing/2014/main" id="{A176932A-B625-46EB-A8FC-457F008D4C82}"/>
              </a:ext>
            </a:extLst>
          </p:cNvPr>
          <p:cNvSpPr txBox="1"/>
          <p:nvPr/>
        </p:nvSpPr>
        <p:spPr>
          <a:xfrm>
            <a:off x="1006475" y="4842183"/>
            <a:ext cx="148803" cy="307777"/>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_</a:t>
            </a:r>
          </a:p>
        </p:txBody>
      </p:sp>
      <p:pic>
        <p:nvPicPr>
          <p:cNvPr id="72" name="Picture 71" descr="A picture containing shirt&#10;&#10;Description automatically generated">
            <a:extLst>
              <a:ext uri="{FF2B5EF4-FFF2-40B4-BE49-F238E27FC236}">
                <a16:creationId xmlns:a16="http://schemas.microsoft.com/office/drawing/2014/main" id="{34AECD57-AB2B-4BA4-B7DC-6B02A3065627}"/>
              </a:ext>
            </a:extLst>
          </p:cNvPr>
          <p:cNvPicPr>
            <a:picLocks noChangeAspect="1"/>
          </p:cNvPicPr>
          <p:nvPr/>
        </p:nvPicPr>
        <p:blipFill>
          <a:blip r:embed="rId25" cstate="hqprint">
            <a:extLst>
              <a:ext uri="{28A0092B-C50C-407E-A947-70E740481C1C}">
                <a14:useLocalDpi xmlns:a14="http://schemas.microsoft.com/office/drawing/2010/main" val="0"/>
              </a:ext>
            </a:extLst>
          </a:blip>
          <a:stretch>
            <a:fillRect/>
          </a:stretch>
        </p:blipFill>
        <p:spPr>
          <a:xfrm>
            <a:off x="10729125" y="102201"/>
            <a:ext cx="1206287" cy="2025400"/>
          </a:xfrm>
          <a:prstGeom prst="rect">
            <a:avLst/>
          </a:prstGeom>
        </p:spPr>
      </p:pic>
    </p:spTree>
    <p:extLst>
      <p:ext uri="{BB962C8B-B14F-4D97-AF65-F5344CB8AC3E}">
        <p14:creationId xmlns:p14="http://schemas.microsoft.com/office/powerpoint/2010/main" val="3582865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91667E-6 -4.81481E-6 L -0.37369 0.22477 " pathEditMode="relative" rAng="0" ptsTypes="AA">
                                      <p:cBhvr>
                                        <p:cTn id="6" dur="2000" fill="hold"/>
                                        <p:tgtEl>
                                          <p:spTgt spid="25"/>
                                        </p:tgtEl>
                                        <p:attrNameLst>
                                          <p:attrName>ppt_x</p:attrName>
                                          <p:attrName>ppt_y</p:attrName>
                                        </p:attrNameLst>
                                      </p:cBhvr>
                                      <p:rCtr x="-18685" y="11227"/>
                                    </p:animMotion>
                                  </p:childTnLst>
                                </p:cTn>
                              </p:par>
                              <p:par>
                                <p:cTn id="7" presetID="1" presetClass="exit" presetSubtype="0" fill="hold" grpId="0" nodeType="withEffect">
                                  <p:stCondLst>
                                    <p:cond delay="0"/>
                                  </p:stCondLst>
                                  <p:childTnLst>
                                    <p:set>
                                      <p:cBhvr>
                                        <p:cTn id="8" dur="1" fill="hold">
                                          <p:stCondLst>
                                            <p:cond delay="0"/>
                                          </p:stCondLst>
                                        </p:cTn>
                                        <p:tgtEl>
                                          <p:spTgt spid="51"/>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1.11022E-16 4.44444E-6 L -0.17357 0.09861 " pathEditMode="relative" rAng="0" ptsTypes="AA">
                                      <p:cBhvr>
                                        <p:cTn id="14" dur="2000" fill="hold"/>
                                        <p:tgtEl>
                                          <p:spTgt spid="9"/>
                                        </p:tgtEl>
                                        <p:attrNameLst>
                                          <p:attrName>ppt_x</p:attrName>
                                          <p:attrName>ppt_y</p:attrName>
                                        </p:attrNameLst>
                                      </p:cBhvr>
                                      <p:rCtr x="-8685" y="4931"/>
                                    </p:animMotion>
                                  </p:childTnLst>
                                </p:cTn>
                              </p:par>
                              <p:par>
                                <p:cTn id="15" presetID="1" presetClass="exit" presetSubtype="0" fill="hold" grpId="0" nodeType="withEffect">
                                  <p:stCondLst>
                                    <p:cond delay="0"/>
                                  </p:stCondLst>
                                  <p:childTnLst>
                                    <p:set>
                                      <p:cBhvr>
                                        <p:cTn id="16" dur="1" fill="hold">
                                          <p:stCondLst>
                                            <p:cond delay="0"/>
                                          </p:stCondLst>
                                        </p:cTn>
                                        <p:tgtEl>
                                          <p:spTgt spid="5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1.25E-6 1.85185E-6 L -0.38099 -0.10996 " pathEditMode="relative" rAng="0" ptsTypes="AA">
                                      <p:cBhvr>
                                        <p:cTn id="20" dur="2000" fill="hold"/>
                                        <p:tgtEl>
                                          <p:spTgt spid="26"/>
                                        </p:tgtEl>
                                        <p:attrNameLst>
                                          <p:attrName>ppt_x</p:attrName>
                                          <p:attrName>ppt_y</p:attrName>
                                        </p:attrNameLst>
                                      </p:cBhvr>
                                      <p:rCtr x="-19049" y="-5509"/>
                                    </p:animMotion>
                                  </p:childTnLst>
                                </p:cTn>
                              </p:par>
                              <p:par>
                                <p:cTn id="21" presetID="1" presetClass="exit" presetSubtype="0" fill="hold" grpId="0" nodeType="withEffect">
                                  <p:stCondLst>
                                    <p:cond delay="0"/>
                                  </p:stCondLst>
                                  <p:childTnLst>
                                    <p:set>
                                      <p:cBhvr>
                                        <p:cTn id="22" dur="1" fill="hold">
                                          <p:stCondLst>
                                            <p:cond delay="0"/>
                                          </p:stCondLst>
                                        </p:cTn>
                                        <p:tgtEl>
                                          <p:spTgt spid="55"/>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5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nodeType="clickEffect">
                                  <p:stCondLst>
                                    <p:cond delay="0"/>
                                  </p:stCondLst>
                                  <p:childTnLst>
                                    <p:animMotion origin="layout" path="M 4.16667E-7 -3.33333E-6 L -0.39753 -0.04884 " pathEditMode="relative" rAng="0" ptsTypes="AA">
                                      <p:cBhvr>
                                        <p:cTn id="28" dur="2000" fill="hold"/>
                                        <p:tgtEl>
                                          <p:spTgt spid="31"/>
                                        </p:tgtEl>
                                        <p:attrNameLst>
                                          <p:attrName>ppt_x</p:attrName>
                                          <p:attrName>ppt_y</p:attrName>
                                        </p:attrNameLst>
                                      </p:cBhvr>
                                      <p:rCtr x="-19883" y="-2454"/>
                                    </p:animMotion>
                                  </p:childTnLst>
                                </p:cTn>
                              </p:par>
                              <p:par>
                                <p:cTn id="29" presetID="1" presetClass="exit" presetSubtype="0" fill="hold" grpId="0" nodeType="withEffect">
                                  <p:stCondLst>
                                    <p:cond delay="0"/>
                                  </p:stCondLst>
                                  <p:childTnLst>
                                    <p:set>
                                      <p:cBhvr>
                                        <p:cTn id="30" dur="1" fill="hold">
                                          <p:stCondLst>
                                            <p:cond delay="0"/>
                                          </p:stCondLst>
                                        </p:cTn>
                                        <p:tgtEl>
                                          <p:spTgt spid="5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2.08333E-6 -1.85185E-6 L -0.08151 -0.25833 " pathEditMode="relative" rAng="0" ptsTypes="AA">
                                      <p:cBhvr>
                                        <p:cTn id="34" dur="2000" fill="hold"/>
                                        <p:tgtEl>
                                          <p:spTgt spid="40"/>
                                        </p:tgtEl>
                                        <p:attrNameLst>
                                          <p:attrName>ppt_x</p:attrName>
                                          <p:attrName>ppt_y</p:attrName>
                                        </p:attrNameLst>
                                      </p:cBhvr>
                                      <p:rCtr x="-4076" y="-12917"/>
                                    </p:animMotion>
                                  </p:childTnLst>
                                </p:cTn>
                              </p:par>
                              <p:par>
                                <p:cTn id="35" presetID="1" presetClass="exit" presetSubtype="0" fill="hold" grpId="0" nodeType="withEffect">
                                  <p:stCondLst>
                                    <p:cond delay="0"/>
                                  </p:stCondLst>
                                  <p:childTnLst>
                                    <p:set>
                                      <p:cBhvr>
                                        <p:cTn id="36" dur="1" fill="hold">
                                          <p:stCondLst>
                                            <p:cond delay="0"/>
                                          </p:stCondLst>
                                        </p:cTn>
                                        <p:tgtEl>
                                          <p:spTgt spid="71"/>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6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nodeType="clickEffect">
                                  <p:stCondLst>
                                    <p:cond delay="0"/>
                                  </p:stCondLst>
                                  <p:childTnLst>
                                    <p:animMotion origin="layout" path="M 2.08333E-6 2.22222E-6 L 0.15573 -0.12801 " pathEditMode="relative" rAng="0" ptsTypes="AA">
                                      <p:cBhvr>
                                        <p:cTn id="42" dur="2000" fill="hold"/>
                                        <p:tgtEl>
                                          <p:spTgt spid="32"/>
                                        </p:tgtEl>
                                        <p:attrNameLst>
                                          <p:attrName>ppt_x</p:attrName>
                                          <p:attrName>ppt_y</p:attrName>
                                        </p:attrNameLst>
                                      </p:cBhvr>
                                      <p:rCtr x="7786" y="-6412"/>
                                    </p:animMotion>
                                  </p:childTnLst>
                                </p:cTn>
                              </p:par>
                              <p:par>
                                <p:cTn id="43" presetID="1" presetClass="exit" presetSubtype="0" fill="hold" grpId="0" nodeType="withEffect">
                                  <p:stCondLst>
                                    <p:cond delay="0"/>
                                  </p:stCondLst>
                                  <p:childTnLst>
                                    <p:set>
                                      <p:cBhvr>
                                        <p:cTn id="44" dur="1" fill="hold">
                                          <p:stCondLst>
                                            <p:cond delay="0"/>
                                          </p:stCondLst>
                                        </p:cTn>
                                        <p:tgtEl>
                                          <p:spTgt spid="57"/>
                                        </p:tgtEl>
                                        <p:attrNameLst>
                                          <p:attrName>style.visibility</p:attrName>
                                        </p:attrNameLst>
                                      </p:cBhvr>
                                      <p:to>
                                        <p:strVal val="hidden"/>
                                      </p:to>
                                    </p:set>
                                  </p:childTnLst>
                                </p:cTn>
                              </p:par>
                              <p:par>
                                <p:cTn id="45" presetID="1" presetClass="exit" presetSubtype="0" fill="hold" grpId="0" nodeType="withEffect">
                                  <p:stCondLst>
                                    <p:cond delay="0"/>
                                  </p:stCondLst>
                                  <p:childTnLst>
                                    <p:set>
                                      <p:cBhvr>
                                        <p:cTn id="46" dur="1" fill="hold">
                                          <p:stCondLst>
                                            <p:cond delay="0"/>
                                          </p:stCondLst>
                                        </p:cTn>
                                        <p:tgtEl>
                                          <p:spTgt spid="5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nodeType="clickEffect">
                                  <p:stCondLst>
                                    <p:cond delay="0"/>
                                  </p:stCondLst>
                                  <p:childTnLst>
                                    <p:animMotion origin="layout" path="M -8.33333E-7 -2.59259E-6 L 0.26823 -0.1699 " pathEditMode="relative" rAng="0" ptsTypes="AA">
                                      <p:cBhvr>
                                        <p:cTn id="50" dur="2000" fill="hold"/>
                                        <p:tgtEl>
                                          <p:spTgt spid="4"/>
                                        </p:tgtEl>
                                        <p:attrNameLst>
                                          <p:attrName>ppt_x</p:attrName>
                                          <p:attrName>ppt_y</p:attrName>
                                        </p:attrNameLst>
                                      </p:cBhvr>
                                      <p:rCtr x="13411" y="-8495"/>
                                    </p:animMotion>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nodeType="clickEffect">
                                  <p:stCondLst>
                                    <p:cond delay="0"/>
                                  </p:stCondLst>
                                  <p:childTnLst>
                                    <p:animMotion origin="layout" path="M -3.75E-6 -1.85185E-6 L 0.41849 -0.18102 " pathEditMode="relative" rAng="0" ptsTypes="AA">
                                      <p:cBhvr>
                                        <p:cTn id="54" dur="2000" fill="hold"/>
                                        <p:tgtEl>
                                          <p:spTgt spid="11"/>
                                        </p:tgtEl>
                                        <p:attrNameLst>
                                          <p:attrName>ppt_x</p:attrName>
                                          <p:attrName>ppt_y</p:attrName>
                                        </p:attrNameLst>
                                      </p:cBhvr>
                                      <p:rCtr x="20924" y="-9051"/>
                                    </p:animMotion>
                                  </p:childTnLst>
                                </p:cTn>
                              </p:par>
                              <p:par>
                                <p:cTn id="55" presetID="1" presetClass="exit" presetSubtype="0" fill="hold" grpId="0" nodeType="withEffect">
                                  <p:stCondLst>
                                    <p:cond delay="0"/>
                                  </p:stCondLst>
                                  <p:childTnLst>
                                    <p:set>
                                      <p:cBhvr>
                                        <p:cTn id="56" dur="1" fill="hold">
                                          <p:stCondLst>
                                            <p:cond delay="0"/>
                                          </p:stCondLst>
                                        </p:cTn>
                                        <p:tgtEl>
                                          <p:spTgt spid="60"/>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42" presetClass="path" presetSubtype="0" accel="50000" decel="50000" fill="hold" nodeType="clickEffect">
                                  <p:stCondLst>
                                    <p:cond delay="0"/>
                                  </p:stCondLst>
                                  <p:childTnLst>
                                    <p:animMotion origin="layout" path="M -2.08333E-7 -1.48148E-6 L 0.58307 0.30093 " pathEditMode="relative" rAng="0" ptsTypes="AA">
                                      <p:cBhvr>
                                        <p:cTn id="60" dur="2000" fill="hold"/>
                                        <p:tgtEl>
                                          <p:spTgt spid="30"/>
                                        </p:tgtEl>
                                        <p:attrNameLst>
                                          <p:attrName>ppt_x</p:attrName>
                                          <p:attrName>ppt_y</p:attrName>
                                        </p:attrNameLst>
                                      </p:cBhvr>
                                      <p:rCtr x="29154" y="15046"/>
                                    </p:animMotion>
                                  </p:childTnLst>
                                </p:cTn>
                              </p:par>
                              <p:par>
                                <p:cTn id="61" presetID="1" presetClass="exit" presetSubtype="0" fill="hold" grpId="0" nodeType="withEffect">
                                  <p:stCondLst>
                                    <p:cond delay="0"/>
                                  </p:stCondLst>
                                  <p:childTnLst>
                                    <p:set>
                                      <p:cBhvr>
                                        <p:cTn id="62" dur="1" fill="hold">
                                          <p:stCondLst>
                                            <p:cond delay="0"/>
                                          </p:stCondLst>
                                        </p:cTn>
                                        <p:tgtEl>
                                          <p:spTgt spid="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53" grpId="0" animBg="1"/>
      <p:bldP spid="54" grpId="0" animBg="1"/>
      <p:bldP spid="56" grpId="0" animBg="1"/>
      <p:bldP spid="57" grpId="0" animBg="1"/>
      <p:bldP spid="60" grpId="0" animBg="1"/>
      <p:bldP spid="61" grpId="0" animBg="1"/>
      <p:bldP spid="65" grpId="0" animBg="1"/>
      <p:bldP spid="51" grpId="0" animBg="1"/>
      <p:bldP spid="55" grpId="0" animBg="1"/>
      <p:bldP spid="71" grpId="0" animBg="1"/>
      <p:bldP spid="5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long and short [ö]</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[3]</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Y7 T3.2 Week 6 Slide 20</a:t>
            </a:r>
          </a:p>
        </p:txBody>
      </p:sp>
    </p:spTree>
    <p:extLst>
      <p:ext uri="{BB962C8B-B14F-4D97-AF65-F5344CB8AC3E}">
        <p14:creationId xmlns:p14="http://schemas.microsoft.com/office/powerpoint/2010/main" val="35013264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318602"/>
            <a:ext cx="7110983" cy="707849"/>
          </a:xfrm>
        </p:spPr>
        <p:txBody>
          <a:bodyPr>
            <a:normAutofit/>
          </a:bodyPr>
          <a:lstStyle/>
          <a:p>
            <a:r>
              <a:rPr lang="en-GB" sz="3200" b="1" dirty="0" err="1">
                <a:solidFill>
                  <a:schemeClr val="bg1"/>
                </a:solidFill>
              </a:rPr>
              <a:t>Wie</a:t>
            </a:r>
            <a:r>
              <a:rPr lang="en-GB" sz="3200" b="1" dirty="0">
                <a:solidFill>
                  <a:schemeClr val="bg1"/>
                </a:solidFill>
              </a:rPr>
              <a:t> </a:t>
            </a:r>
            <a:r>
              <a:rPr lang="en-GB" sz="3200" b="1" dirty="0" err="1">
                <a:solidFill>
                  <a:schemeClr val="bg1"/>
                </a:solidFill>
              </a:rPr>
              <a:t>heißt</a:t>
            </a:r>
            <a:r>
              <a:rPr lang="en-GB" sz="3200" b="1" dirty="0">
                <a:solidFill>
                  <a:schemeClr val="bg1"/>
                </a:solidFill>
              </a:rPr>
              <a:t> die Band?</a:t>
            </a:r>
          </a:p>
        </p:txBody>
      </p:sp>
      <p:sp>
        <p:nvSpPr>
          <p:cNvPr id="2" name="TextBox 1"/>
          <p:cNvSpPr txBox="1"/>
          <p:nvPr/>
        </p:nvSpPr>
        <p:spPr>
          <a:xfrm>
            <a:off x="114300" y="1140783"/>
            <a:ext cx="110054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Alastair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telefoniert</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mit</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Mia.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Sie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reden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über</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deutsche Bands.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Wie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heißen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sie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pic>
        <p:nvPicPr>
          <p:cNvPr id="6" name="Picture 5" descr="A close up of a logo&#10;&#10;Description automatically generated">
            <a:extLst>
              <a:ext uri="{FF2B5EF4-FFF2-40B4-BE49-F238E27FC236}">
                <a16:creationId xmlns:a16="http://schemas.microsoft.com/office/drawing/2014/main" id="{1CA25CAB-E7A3-4E95-92F8-05B12B9B68D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800100" y="1621111"/>
            <a:ext cx="1504424" cy="1962590"/>
          </a:xfrm>
          <a:prstGeom prst="rect">
            <a:avLst/>
          </a:prstGeom>
        </p:spPr>
      </p:pic>
      <p:pic>
        <p:nvPicPr>
          <p:cNvPr id="7" name="Picture 6" descr="A close up of a logo&#10;&#10;Description automatically generated">
            <a:extLst>
              <a:ext uri="{FF2B5EF4-FFF2-40B4-BE49-F238E27FC236}">
                <a16:creationId xmlns:a16="http://schemas.microsoft.com/office/drawing/2014/main" id="{AADFD808-F1CB-42BB-937D-94534FC63A1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802330" y="4665750"/>
            <a:ext cx="1560498" cy="1726983"/>
          </a:xfrm>
          <a:prstGeom prst="rect">
            <a:avLst/>
          </a:prstGeom>
        </p:spPr>
      </p:pic>
      <p:graphicFrame>
        <p:nvGraphicFramePr>
          <p:cNvPr id="8" name="Table 7"/>
          <p:cNvGraphicFramePr>
            <a:graphicFrameLocks noGrp="1"/>
          </p:cNvGraphicFramePr>
          <p:nvPr/>
        </p:nvGraphicFramePr>
        <p:xfrm>
          <a:off x="2837024" y="1686427"/>
          <a:ext cx="6274309" cy="4436792"/>
        </p:xfrm>
        <a:graphic>
          <a:graphicData uri="http://schemas.openxmlformats.org/drawingml/2006/table">
            <a:tbl>
              <a:tblPr firstRow="1" bandRow="1">
                <a:tableStyleId>{5940675A-B579-460E-94D1-54222C63F5DA}</a:tableStyleId>
              </a:tblPr>
              <a:tblGrid>
                <a:gridCol w="1103086">
                  <a:extLst>
                    <a:ext uri="{9D8B030D-6E8A-4147-A177-3AD203B41FA5}">
                      <a16:colId xmlns:a16="http://schemas.microsoft.com/office/drawing/2014/main" val="20000"/>
                    </a:ext>
                  </a:extLst>
                </a:gridCol>
                <a:gridCol w="5171223">
                  <a:extLst>
                    <a:ext uri="{9D8B030D-6E8A-4147-A177-3AD203B41FA5}">
                      <a16:colId xmlns:a16="http://schemas.microsoft.com/office/drawing/2014/main" val="20001"/>
                    </a:ext>
                  </a:extLst>
                </a:gridCol>
              </a:tblGrid>
              <a:tr h="554599">
                <a:tc>
                  <a:txBody>
                    <a:bodyPr/>
                    <a:lstStyle/>
                    <a:p>
                      <a:pPr algn="ct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die P r </a:t>
                      </a:r>
                      <a:r>
                        <a:rPr lang="en-GB" sz="2400" dirty="0" err="1">
                          <a:solidFill>
                            <a:schemeClr val="accent1">
                              <a:lumMod val="50000"/>
                            </a:schemeClr>
                          </a:solidFill>
                        </a:rPr>
                        <a:t>i</a:t>
                      </a:r>
                      <a:r>
                        <a:rPr lang="en-GB" sz="2400" dirty="0">
                          <a:solidFill>
                            <a:schemeClr val="accent1">
                              <a:lumMod val="50000"/>
                            </a:schemeClr>
                          </a:solidFill>
                        </a:rPr>
                        <a:t> n z e n</a:t>
                      </a:r>
                    </a:p>
                  </a:txBody>
                  <a:tcPr anchor="ctr"/>
                </a:tc>
                <a:extLst>
                  <a:ext uri="{0D108BD9-81ED-4DB2-BD59-A6C34878D82A}">
                    <a16:rowId xmlns:a16="http://schemas.microsoft.com/office/drawing/2014/main" val="10000"/>
                  </a:ext>
                </a:extLst>
              </a:tr>
              <a:tr h="554599">
                <a:tc>
                  <a:txBody>
                    <a:bodyPr/>
                    <a:lstStyle/>
                    <a:p>
                      <a:pPr algn="ctr"/>
                      <a:endParaRPr lang="en-GB" sz="2400">
                        <a:solidFill>
                          <a:schemeClr val="accent1">
                            <a:lumMod val="50000"/>
                          </a:schemeClr>
                        </a:solidFill>
                      </a:endParaRPr>
                    </a:p>
                  </a:txBody>
                  <a:tcPr anchor="ctr"/>
                </a:tc>
                <a:tc>
                  <a:txBody>
                    <a:bodyPr/>
                    <a:lstStyle/>
                    <a:p>
                      <a:r>
                        <a:rPr lang="en-GB" sz="2400" dirty="0">
                          <a:solidFill>
                            <a:schemeClr val="accent1">
                              <a:lumMod val="50000"/>
                            </a:schemeClr>
                          </a:solidFill>
                        </a:rPr>
                        <a:t>J u l </a:t>
                      </a:r>
                      <a:r>
                        <a:rPr lang="en-GB" sz="2400" dirty="0" err="1">
                          <a:solidFill>
                            <a:schemeClr val="accent1">
                              <a:lumMod val="50000"/>
                            </a:schemeClr>
                          </a:solidFill>
                        </a:rPr>
                        <a:t>i</a:t>
                      </a:r>
                      <a:endParaRPr lang="en-GB" sz="2400" dirty="0">
                        <a:solidFill>
                          <a:schemeClr val="accent1">
                            <a:lumMod val="50000"/>
                          </a:schemeClr>
                        </a:solidFill>
                      </a:endParaRPr>
                    </a:p>
                  </a:txBody>
                  <a:tcPr anchor="ctr"/>
                </a:tc>
                <a:extLst>
                  <a:ext uri="{0D108BD9-81ED-4DB2-BD59-A6C34878D82A}">
                    <a16:rowId xmlns:a16="http://schemas.microsoft.com/office/drawing/2014/main" val="10001"/>
                  </a:ext>
                </a:extLst>
              </a:tr>
              <a:tr h="554599">
                <a:tc>
                  <a:txBody>
                    <a:bodyPr/>
                    <a:lstStyle/>
                    <a:p>
                      <a:pPr algn="ct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F e t </a:t>
                      </a:r>
                      <a:r>
                        <a:rPr lang="en-GB" sz="2400" dirty="0" err="1">
                          <a:solidFill>
                            <a:schemeClr val="accent1">
                              <a:lumMod val="50000"/>
                            </a:schemeClr>
                          </a:solidFill>
                        </a:rPr>
                        <a:t>t</a:t>
                      </a:r>
                      <a:r>
                        <a:rPr lang="en-GB" sz="2400" dirty="0">
                          <a:solidFill>
                            <a:schemeClr val="accent1">
                              <a:lumMod val="50000"/>
                            </a:schemeClr>
                          </a:solidFill>
                        </a:rPr>
                        <a:t> e s  B r o t</a:t>
                      </a:r>
                    </a:p>
                  </a:txBody>
                  <a:tcPr anchor="ctr"/>
                </a:tc>
                <a:extLst>
                  <a:ext uri="{0D108BD9-81ED-4DB2-BD59-A6C34878D82A}">
                    <a16:rowId xmlns:a16="http://schemas.microsoft.com/office/drawing/2014/main" val="10002"/>
                  </a:ext>
                </a:extLst>
              </a:tr>
              <a:tr h="554599">
                <a:tc>
                  <a:txBody>
                    <a:bodyPr/>
                    <a:lstStyle/>
                    <a:p>
                      <a:pPr algn="ct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die F</a:t>
                      </a:r>
                      <a:r>
                        <a:rPr lang="en-GB" sz="2400" baseline="0" dirty="0">
                          <a:solidFill>
                            <a:schemeClr val="accent1">
                              <a:lumMod val="50000"/>
                            </a:schemeClr>
                          </a:solidFill>
                        </a:rPr>
                        <a:t> a n t a s t </a:t>
                      </a:r>
                      <a:r>
                        <a:rPr lang="en-GB" sz="2400" baseline="0" dirty="0" err="1">
                          <a:solidFill>
                            <a:schemeClr val="accent1">
                              <a:lumMod val="50000"/>
                            </a:schemeClr>
                          </a:solidFill>
                        </a:rPr>
                        <a:t>i</a:t>
                      </a:r>
                      <a:r>
                        <a:rPr lang="en-GB" sz="2400" baseline="0" dirty="0">
                          <a:solidFill>
                            <a:schemeClr val="accent1">
                              <a:lumMod val="50000"/>
                            </a:schemeClr>
                          </a:solidFill>
                        </a:rPr>
                        <a:t> s c h e n  V </a:t>
                      </a:r>
                      <a:r>
                        <a:rPr lang="en-GB" sz="2400" baseline="0" dirty="0" err="1">
                          <a:solidFill>
                            <a:schemeClr val="accent1">
                              <a:lumMod val="50000"/>
                            </a:schemeClr>
                          </a:solidFill>
                        </a:rPr>
                        <a:t>i</a:t>
                      </a:r>
                      <a:r>
                        <a:rPr lang="en-GB" sz="2400" baseline="0" dirty="0">
                          <a:solidFill>
                            <a:schemeClr val="accent1">
                              <a:lumMod val="50000"/>
                            </a:schemeClr>
                          </a:solidFill>
                        </a:rPr>
                        <a:t> e r</a:t>
                      </a:r>
                      <a:endParaRPr lang="en-GB" sz="2400" dirty="0">
                        <a:solidFill>
                          <a:schemeClr val="accent1">
                            <a:lumMod val="50000"/>
                          </a:schemeClr>
                        </a:solidFill>
                      </a:endParaRPr>
                    </a:p>
                  </a:txBody>
                  <a:tcPr anchor="ctr"/>
                </a:tc>
                <a:extLst>
                  <a:ext uri="{0D108BD9-81ED-4DB2-BD59-A6C34878D82A}">
                    <a16:rowId xmlns:a16="http://schemas.microsoft.com/office/drawing/2014/main" val="10003"/>
                  </a:ext>
                </a:extLst>
              </a:tr>
              <a:tr h="554599">
                <a:tc>
                  <a:txBody>
                    <a:bodyPr/>
                    <a:lstStyle/>
                    <a:p>
                      <a:pPr algn="ct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S ö h n e  M a n </a:t>
                      </a:r>
                      <a:r>
                        <a:rPr lang="en-GB" sz="2400" dirty="0" err="1">
                          <a:solidFill>
                            <a:schemeClr val="accent1">
                              <a:lumMod val="50000"/>
                            </a:schemeClr>
                          </a:solidFill>
                        </a:rPr>
                        <a:t>n</a:t>
                      </a:r>
                      <a:r>
                        <a:rPr lang="en-GB" sz="2400" dirty="0">
                          <a:solidFill>
                            <a:schemeClr val="accent1">
                              <a:lumMod val="50000"/>
                            </a:schemeClr>
                          </a:solidFill>
                        </a:rPr>
                        <a:t> h e </a:t>
                      </a:r>
                      <a:r>
                        <a:rPr lang="en-GB" sz="2400" dirty="0" err="1">
                          <a:solidFill>
                            <a:schemeClr val="accent1">
                              <a:lumMod val="50000"/>
                            </a:schemeClr>
                          </a:solidFill>
                        </a:rPr>
                        <a:t>i</a:t>
                      </a:r>
                      <a:r>
                        <a:rPr lang="en-GB" sz="2400" dirty="0">
                          <a:solidFill>
                            <a:schemeClr val="accent1">
                              <a:lumMod val="50000"/>
                            </a:schemeClr>
                          </a:solidFill>
                        </a:rPr>
                        <a:t> m s</a:t>
                      </a:r>
                    </a:p>
                  </a:txBody>
                  <a:tcPr anchor="ctr"/>
                </a:tc>
                <a:extLst>
                  <a:ext uri="{0D108BD9-81ED-4DB2-BD59-A6C34878D82A}">
                    <a16:rowId xmlns:a16="http://schemas.microsoft.com/office/drawing/2014/main" val="10004"/>
                  </a:ext>
                </a:extLst>
              </a:tr>
              <a:tr h="554599">
                <a:tc>
                  <a:txBody>
                    <a:bodyPr/>
                    <a:lstStyle/>
                    <a:p>
                      <a:pPr algn="ct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S p o r t f r e u n d e  S t </a:t>
                      </a:r>
                      <a:r>
                        <a:rPr lang="en-GB" sz="2400" dirty="0" err="1">
                          <a:solidFill>
                            <a:schemeClr val="accent1">
                              <a:lumMod val="50000"/>
                            </a:schemeClr>
                          </a:solidFill>
                        </a:rPr>
                        <a:t>i</a:t>
                      </a:r>
                      <a:r>
                        <a:rPr lang="en-GB" sz="2400" baseline="0" dirty="0">
                          <a:solidFill>
                            <a:schemeClr val="accent1">
                              <a:lumMod val="50000"/>
                            </a:schemeClr>
                          </a:solidFill>
                        </a:rPr>
                        <a:t> l </a:t>
                      </a:r>
                      <a:r>
                        <a:rPr lang="en-GB" sz="2400" baseline="0" dirty="0" err="1">
                          <a:solidFill>
                            <a:schemeClr val="accent1">
                              <a:lumMod val="50000"/>
                            </a:schemeClr>
                          </a:solidFill>
                        </a:rPr>
                        <a:t>l</a:t>
                      </a:r>
                      <a:r>
                        <a:rPr lang="en-GB" sz="2400" baseline="0" dirty="0">
                          <a:solidFill>
                            <a:schemeClr val="accent1">
                              <a:lumMod val="50000"/>
                            </a:schemeClr>
                          </a:solidFill>
                        </a:rPr>
                        <a:t> e r</a:t>
                      </a:r>
                      <a:endParaRPr lang="en-GB" sz="2400" dirty="0">
                        <a:solidFill>
                          <a:schemeClr val="accent1">
                            <a:lumMod val="50000"/>
                          </a:schemeClr>
                        </a:solidFill>
                      </a:endParaRPr>
                    </a:p>
                  </a:txBody>
                  <a:tcPr anchor="ctr"/>
                </a:tc>
                <a:extLst>
                  <a:ext uri="{0D108BD9-81ED-4DB2-BD59-A6C34878D82A}">
                    <a16:rowId xmlns:a16="http://schemas.microsoft.com/office/drawing/2014/main" val="10005"/>
                  </a:ext>
                </a:extLst>
              </a:tr>
              <a:tr h="554599">
                <a:tc>
                  <a:txBody>
                    <a:bodyPr/>
                    <a:lstStyle/>
                    <a:p>
                      <a:pPr algn="ct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R</a:t>
                      </a:r>
                      <a:r>
                        <a:rPr lang="en-GB" sz="2400" baseline="0" dirty="0">
                          <a:solidFill>
                            <a:schemeClr val="accent1">
                              <a:lumMod val="50000"/>
                            </a:schemeClr>
                          </a:solidFill>
                        </a:rPr>
                        <a:t> o s e n s t o l z  </a:t>
                      </a:r>
                      <a:endParaRPr lang="en-GB" sz="2400" dirty="0">
                        <a:solidFill>
                          <a:schemeClr val="accent1">
                            <a:lumMod val="50000"/>
                          </a:schemeClr>
                        </a:solidFill>
                      </a:endParaRPr>
                    </a:p>
                  </a:txBody>
                  <a:tcPr anchor="ctr"/>
                </a:tc>
                <a:extLst>
                  <a:ext uri="{0D108BD9-81ED-4DB2-BD59-A6C34878D82A}">
                    <a16:rowId xmlns:a16="http://schemas.microsoft.com/office/drawing/2014/main" val="10006"/>
                  </a:ext>
                </a:extLst>
              </a:tr>
              <a:tr h="554599">
                <a:tc>
                  <a:txBody>
                    <a:bodyPr/>
                    <a:lstStyle/>
                    <a:p>
                      <a:pPr algn="ct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die Ä r t z e</a:t>
                      </a:r>
                    </a:p>
                  </a:txBody>
                  <a:tcPr anchor="ctr"/>
                </a:tc>
                <a:extLst>
                  <a:ext uri="{0D108BD9-81ED-4DB2-BD59-A6C34878D82A}">
                    <a16:rowId xmlns:a16="http://schemas.microsoft.com/office/drawing/2014/main" val="10007"/>
                  </a:ext>
                </a:extLst>
              </a:tr>
            </a:tbl>
          </a:graphicData>
        </a:graphic>
      </p:graphicFrame>
      <p:sp>
        <p:nvSpPr>
          <p:cNvPr id="9" name="Action Button: Custom 37">
            <a:hlinkClick r:id="" action="ppaction://noaction" highlightClick="1">
              <a:snd r:embed="rId6" name="diePrinzen.wav"/>
            </a:hlinkClick>
            <a:extLst>
              <a:ext uri="{FF2B5EF4-FFF2-40B4-BE49-F238E27FC236}">
                <a16:creationId xmlns:a16="http://schemas.microsoft.com/office/drawing/2014/main" id="{7882C47C-AA04-41D9-AC15-937513285AB4}"/>
              </a:ext>
            </a:extLst>
          </p:cNvPr>
          <p:cNvSpPr/>
          <p:nvPr/>
        </p:nvSpPr>
        <p:spPr>
          <a:xfrm>
            <a:off x="3145265" y="1776807"/>
            <a:ext cx="434798" cy="37992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0" name="Action Button: Custom 41">
            <a:hlinkClick r:id="" action="ppaction://noaction" highlightClick="1">
              <a:snd r:embed="rId7" name="Juli.wav"/>
            </a:hlinkClick>
            <a:extLst>
              <a:ext uri="{FF2B5EF4-FFF2-40B4-BE49-F238E27FC236}">
                <a16:creationId xmlns:a16="http://schemas.microsoft.com/office/drawing/2014/main" id="{B7CD06E0-0881-42CF-BA7C-91B865190BB4}"/>
              </a:ext>
            </a:extLst>
          </p:cNvPr>
          <p:cNvSpPr/>
          <p:nvPr/>
        </p:nvSpPr>
        <p:spPr>
          <a:xfrm>
            <a:off x="3145265" y="2307801"/>
            <a:ext cx="434798" cy="37992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1" name="Action Button: Custom 45">
            <a:hlinkClick r:id="" action="ppaction://noaction" highlightClick="1">
              <a:snd r:embed="rId8" name="FettesBrot.wav"/>
            </a:hlinkClick>
            <a:extLst>
              <a:ext uri="{FF2B5EF4-FFF2-40B4-BE49-F238E27FC236}">
                <a16:creationId xmlns:a16="http://schemas.microsoft.com/office/drawing/2014/main" id="{E72565A6-77D7-4E4C-B791-9CF838BC77DC}"/>
              </a:ext>
            </a:extLst>
          </p:cNvPr>
          <p:cNvSpPr/>
          <p:nvPr/>
        </p:nvSpPr>
        <p:spPr>
          <a:xfrm>
            <a:off x="3145265" y="2878509"/>
            <a:ext cx="434798" cy="37992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2" name="Action Button: Custom 49">
            <a:hlinkClick r:id="" action="ppaction://noaction" highlightClick="1">
              <a:snd r:embed="rId9" name="dieFantastischenVier.wav"/>
            </a:hlinkClick>
            <a:extLst>
              <a:ext uri="{FF2B5EF4-FFF2-40B4-BE49-F238E27FC236}">
                <a16:creationId xmlns:a16="http://schemas.microsoft.com/office/drawing/2014/main" id="{83324CFD-7DBF-4398-A8AA-CEF67A3CD991}"/>
              </a:ext>
            </a:extLst>
          </p:cNvPr>
          <p:cNvSpPr/>
          <p:nvPr/>
        </p:nvSpPr>
        <p:spPr>
          <a:xfrm>
            <a:off x="3145585" y="3452064"/>
            <a:ext cx="434798" cy="37992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13" name="Action Button: Custom 53">
            <a:hlinkClick r:id="" action="ppaction://noaction" highlightClick="1">
              <a:snd r:embed="rId10" name="SohneMannheims.wav"/>
            </a:hlinkClick>
            <a:extLst>
              <a:ext uri="{FF2B5EF4-FFF2-40B4-BE49-F238E27FC236}">
                <a16:creationId xmlns:a16="http://schemas.microsoft.com/office/drawing/2014/main" id="{4959F375-B663-48BB-BA6D-94B40647917F}"/>
              </a:ext>
            </a:extLst>
          </p:cNvPr>
          <p:cNvSpPr/>
          <p:nvPr/>
        </p:nvSpPr>
        <p:spPr>
          <a:xfrm>
            <a:off x="3153682" y="3990587"/>
            <a:ext cx="434798" cy="37992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14" name="Action Button: Custom 37">
            <a:hlinkClick r:id="" action="ppaction://noaction" highlightClick="1">
              <a:snd r:embed="rId11" name="SportfreundeStiller.wav"/>
            </a:hlinkClick>
            <a:extLst>
              <a:ext uri="{FF2B5EF4-FFF2-40B4-BE49-F238E27FC236}">
                <a16:creationId xmlns:a16="http://schemas.microsoft.com/office/drawing/2014/main" id="{FDE69016-FD67-410C-AE1C-5D28CB20405E}"/>
              </a:ext>
            </a:extLst>
          </p:cNvPr>
          <p:cNvSpPr/>
          <p:nvPr/>
        </p:nvSpPr>
        <p:spPr>
          <a:xfrm>
            <a:off x="3153682" y="4541106"/>
            <a:ext cx="434798" cy="37992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15" name="Action Button: Custom 41">
            <a:hlinkClick r:id="" action="ppaction://noaction" highlightClick="1">
              <a:snd r:embed="rId12" name="Rosenstolz.wav"/>
            </a:hlinkClick>
            <a:extLst>
              <a:ext uri="{FF2B5EF4-FFF2-40B4-BE49-F238E27FC236}">
                <a16:creationId xmlns:a16="http://schemas.microsoft.com/office/drawing/2014/main" id="{E71FEAF7-D7FD-4056-867E-912FC9CB7B89}"/>
              </a:ext>
            </a:extLst>
          </p:cNvPr>
          <p:cNvSpPr/>
          <p:nvPr/>
        </p:nvSpPr>
        <p:spPr>
          <a:xfrm>
            <a:off x="3149381" y="5104285"/>
            <a:ext cx="434798" cy="37992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16" name="Action Button: Custom 45">
            <a:hlinkClick r:id="" action="ppaction://noaction" highlightClick="1">
              <a:snd r:embed="rId13" name="dieArzte.wav"/>
            </a:hlinkClick>
            <a:extLst>
              <a:ext uri="{FF2B5EF4-FFF2-40B4-BE49-F238E27FC236}">
                <a16:creationId xmlns:a16="http://schemas.microsoft.com/office/drawing/2014/main" id="{CA714F06-18C6-4CF3-A12B-A3E03D649753}"/>
              </a:ext>
            </a:extLst>
          </p:cNvPr>
          <p:cNvSpPr/>
          <p:nvPr/>
        </p:nvSpPr>
        <p:spPr>
          <a:xfrm>
            <a:off x="3147120" y="5667464"/>
            <a:ext cx="434798" cy="37992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17" name="Rounded Rectangle 16"/>
          <p:cNvSpPr/>
          <p:nvPr/>
        </p:nvSpPr>
        <p:spPr>
          <a:xfrm>
            <a:off x="5377533" y="1776807"/>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18" name="Rounded Rectangle 17"/>
          <p:cNvSpPr/>
          <p:nvPr/>
        </p:nvSpPr>
        <p:spPr>
          <a:xfrm>
            <a:off x="4027704" y="2341813"/>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19" name="Rounded Rectangle 18"/>
          <p:cNvSpPr/>
          <p:nvPr/>
        </p:nvSpPr>
        <p:spPr>
          <a:xfrm>
            <a:off x="6590317" y="3462954"/>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0" name="Rounded Rectangle 19"/>
          <p:cNvSpPr/>
          <p:nvPr/>
        </p:nvSpPr>
        <p:spPr>
          <a:xfrm>
            <a:off x="6873349" y="3462574"/>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1" name="Rounded Rectangle 20"/>
          <p:cNvSpPr/>
          <p:nvPr/>
        </p:nvSpPr>
        <p:spPr>
          <a:xfrm>
            <a:off x="6334503" y="3455891"/>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2" name="Rounded Rectangle 21"/>
          <p:cNvSpPr/>
          <p:nvPr/>
        </p:nvSpPr>
        <p:spPr>
          <a:xfrm>
            <a:off x="7787262" y="3446086"/>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3" name="Rounded Rectangle 22"/>
          <p:cNvSpPr/>
          <p:nvPr/>
        </p:nvSpPr>
        <p:spPr>
          <a:xfrm>
            <a:off x="8464412" y="3446085"/>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4" name="Rounded Rectangle 23"/>
          <p:cNvSpPr/>
          <p:nvPr/>
        </p:nvSpPr>
        <p:spPr>
          <a:xfrm>
            <a:off x="4236070" y="3990587"/>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5" name="Rounded Rectangle 24"/>
          <p:cNvSpPr/>
          <p:nvPr/>
        </p:nvSpPr>
        <p:spPr>
          <a:xfrm>
            <a:off x="6873349" y="3993818"/>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6" name="Rounded Rectangle 25"/>
          <p:cNvSpPr/>
          <p:nvPr/>
        </p:nvSpPr>
        <p:spPr>
          <a:xfrm>
            <a:off x="7109829" y="3999078"/>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7" name="Rounded Rectangle 26"/>
          <p:cNvSpPr/>
          <p:nvPr/>
        </p:nvSpPr>
        <p:spPr>
          <a:xfrm>
            <a:off x="5654367" y="2881385"/>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8" name="Rounded Rectangle 27"/>
          <p:cNvSpPr/>
          <p:nvPr/>
        </p:nvSpPr>
        <p:spPr>
          <a:xfrm>
            <a:off x="5901357" y="2886645"/>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9" name="Rounded Rectangle 28"/>
          <p:cNvSpPr/>
          <p:nvPr/>
        </p:nvSpPr>
        <p:spPr>
          <a:xfrm>
            <a:off x="6960902" y="4553512"/>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30" name="Rounded Rectangle 29"/>
          <p:cNvSpPr/>
          <p:nvPr/>
        </p:nvSpPr>
        <p:spPr>
          <a:xfrm>
            <a:off x="7186872" y="4548262"/>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31" name="Rounded Rectangle 30"/>
          <p:cNvSpPr/>
          <p:nvPr/>
        </p:nvSpPr>
        <p:spPr>
          <a:xfrm>
            <a:off x="7833266" y="4553520"/>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32" name="Rounded Rectangle 31"/>
          <p:cNvSpPr/>
          <p:nvPr/>
        </p:nvSpPr>
        <p:spPr>
          <a:xfrm>
            <a:off x="8080256" y="4548269"/>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33" name="Rounded Rectangle 32"/>
          <p:cNvSpPr/>
          <p:nvPr/>
        </p:nvSpPr>
        <p:spPr>
          <a:xfrm>
            <a:off x="5247940" y="5109536"/>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34" name="Rounded Rectangle 33"/>
          <p:cNvSpPr/>
          <p:nvPr/>
        </p:nvSpPr>
        <p:spPr>
          <a:xfrm>
            <a:off x="5484420" y="5104285"/>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35" name="Rounded Rectangle 34"/>
          <p:cNvSpPr/>
          <p:nvPr/>
        </p:nvSpPr>
        <p:spPr>
          <a:xfrm>
            <a:off x="4561390" y="5643847"/>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36" name="Rounded Rectangle 35"/>
          <p:cNvSpPr/>
          <p:nvPr/>
        </p:nvSpPr>
        <p:spPr>
          <a:xfrm>
            <a:off x="5446882" y="5643847"/>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40" name="Rounded Rectangle 11">
            <a:extLst>
              <a:ext uri="{FF2B5EF4-FFF2-40B4-BE49-F238E27FC236}">
                <a16:creationId xmlns:a16="http://schemas.microsoft.com/office/drawing/2014/main" id="{483D7EB9-C2AA-4190-98DE-925F861600E9}"/>
              </a:ext>
            </a:extLst>
          </p:cNvPr>
          <p:cNvSpPr/>
          <p:nvPr/>
        </p:nvSpPr>
        <p:spPr>
          <a:xfrm>
            <a:off x="10672997" y="247046"/>
            <a:ext cx="128433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38449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3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3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3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34"/>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35"/>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long and short [ö]</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Y8 T1.2 Week 7 </a:t>
            </a:r>
            <a:r>
              <a:rPr kumimoji="0" lang="en-US" sz="5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Slides 2-3; 21</a:t>
            </a:r>
            <a:endPar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4486815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186300"/>
            <a:ext cx="2767263" cy="726386"/>
          </a:xfrm>
          <a:prstGeom prst="rect">
            <a:avLst/>
          </a:prstGeom>
        </p:spPr>
      </p:pic>
      <p:sp>
        <p:nvSpPr>
          <p:cNvPr id="4" name="Title 3"/>
          <p:cNvSpPr>
            <a:spLocks noGrp="1"/>
          </p:cNvSpPr>
          <p:nvPr>
            <p:ph type="title"/>
          </p:nvPr>
        </p:nvSpPr>
        <p:spPr>
          <a:xfrm>
            <a:off x="39379" y="144770"/>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174310" y="247046"/>
            <a:ext cx="178301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sagen</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 name="Rounded Rectangle 3">
            <a:extLst>
              <a:ext uri="{FF2B5EF4-FFF2-40B4-BE49-F238E27FC236}">
                <a16:creationId xmlns:a16="http://schemas.microsoft.com/office/drawing/2014/main" id="{E71C1DA7-1170-4A8A-B777-320F5CBA0E6A}"/>
              </a:ext>
            </a:extLst>
          </p:cNvPr>
          <p:cNvSpPr/>
          <p:nvPr/>
        </p:nvSpPr>
        <p:spPr>
          <a:xfrm>
            <a:off x="2548757" y="1497144"/>
            <a:ext cx="3154418" cy="2098800"/>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panose="020F0302020204030204"/>
                <a:ea typeface="+mn-ea"/>
                <a:cs typeface="+mn-cs"/>
              </a:rPr>
              <a:t>w</a:t>
            </a:r>
            <a:r>
              <a:rPr kumimoji="0" lang="en-GB" sz="6600" b="0" i="0" u="none" strike="noStrike" kern="1200" cap="none" spc="0" normalizeH="0" baseline="0" noProof="0" dirty="0">
                <a:ln>
                  <a:noFill/>
                </a:ln>
                <a:solidFill>
                  <a:srgbClr val="DAA520"/>
                </a:solidFill>
                <a:effectLst/>
                <a:uLnTx/>
                <a:uFillTx/>
                <a:latin typeface="Century Gothic" panose="020F0302020204030204"/>
                <a:ea typeface="+mn-ea"/>
                <a:cs typeface="+mn-cs"/>
              </a:rPr>
              <a:t>o</a:t>
            </a:r>
            <a:r>
              <a:rPr kumimoji="0" lang="en-GB" sz="66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15" name="Rounded Rectangle 3">
            <a:extLst>
              <a:ext uri="{FF2B5EF4-FFF2-40B4-BE49-F238E27FC236}">
                <a16:creationId xmlns:a16="http://schemas.microsoft.com/office/drawing/2014/main" id="{F9DA0A98-AAF2-4C70-901A-9983340A564D}"/>
              </a:ext>
            </a:extLst>
          </p:cNvPr>
          <p:cNvSpPr/>
          <p:nvPr/>
        </p:nvSpPr>
        <p:spPr>
          <a:xfrm>
            <a:off x="2548756" y="4091621"/>
            <a:ext cx="3154417" cy="2168350"/>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002060"/>
                </a:solidFill>
                <a:effectLst/>
                <a:uLnTx/>
                <a:uFillTx/>
                <a:latin typeface="Century Gothic" panose="020F0302020204030204"/>
                <a:ea typeface="+mn-ea"/>
                <a:cs typeface="+mn-cs"/>
              </a:rPr>
              <a:t>sch</a:t>
            </a:r>
            <a:r>
              <a:rPr kumimoji="0" lang="en-GB" sz="6600" b="0" i="0" u="none" strike="noStrike" kern="1200" cap="none" spc="0" normalizeH="0" baseline="0" noProof="0" dirty="0" err="1">
                <a:ln>
                  <a:noFill/>
                </a:ln>
                <a:solidFill>
                  <a:srgbClr val="DAA520"/>
                </a:solidFill>
                <a:effectLst/>
                <a:uLnTx/>
                <a:uFillTx/>
                <a:latin typeface="Century Gothic" panose="020F0302020204030204"/>
                <a:ea typeface="+mn-ea"/>
                <a:cs typeface="+mn-cs"/>
              </a:rPr>
              <a:t>ö</a:t>
            </a:r>
            <a:r>
              <a:rPr kumimoji="0" lang="en-GB" sz="6600" b="0" i="0" u="none" strike="noStrike" kern="1200" cap="none" spc="0" normalizeH="0" baseline="0" noProof="0" dirty="0" err="1">
                <a:ln>
                  <a:noFill/>
                </a:ln>
                <a:solidFill>
                  <a:srgbClr val="002060"/>
                </a:solidFill>
                <a:effectLst/>
                <a:uLnTx/>
                <a:uFillTx/>
                <a:latin typeface="Century Gothic" panose="020F0302020204030204"/>
                <a:ea typeface="+mn-ea"/>
                <a:cs typeface="+mn-cs"/>
              </a:rPr>
              <a:t>n</a:t>
            </a:r>
            <a:endParaRPr kumimoji="0" lang="en-GB" sz="66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pic>
        <p:nvPicPr>
          <p:cNvPr id="20" name="Picture 19"/>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3335633" y="1585368"/>
            <a:ext cx="1348933" cy="1146545"/>
          </a:xfrm>
          <a:prstGeom prst="rect">
            <a:avLst/>
          </a:prstGeom>
        </p:spPr>
      </p:pic>
      <p:pic>
        <p:nvPicPr>
          <p:cNvPr id="22" name="Picture 21"/>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28490" y="4087554"/>
            <a:ext cx="822210" cy="1239451"/>
          </a:xfrm>
          <a:prstGeom prst="rect">
            <a:avLst/>
          </a:prstGeom>
        </p:spPr>
      </p:pic>
      <p:sp>
        <p:nvSpPr>
          <p:cNvPr id="18" name="Title 35">
            <a:extLst>
              <a:ext uri="{FF2B5EF4-FFF2-40B4-BE49-F238E27FC236}">
                <a16:creationId xmlns:a16="http://schemas.microsoft.com/office/drawing/2014/main" id="{01E68792-BE69-4EDE-842F-188E0EB154F0}"/>
              </a:ext>
            </a:extLst>
          </p:cNvPr>
          <p:cNvSpPr txBox="1">
            <a:spLocks/>
          </p:cNvSpPr>
          <p:nvPr/>
        </p:nvSpPr>
        <p:spPr>
          <a:xfrm>
            <a:off x="896917" y="889768"/>
            <a:ext cx="2561737" cy="16405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8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Calibri" panose="020F0502020204030204" pitchFamily="34" charset="0"/>
              </a:rPr>
              <a:t>o</a:t>
            </a:r>
            <a:endParaRPr kumimoji="0" lang="en-US" sz="8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23" name="Rounded Rectangle 3">
            <a:extLst>
              <a:ext uri="{FF2B5EF4-FFF2-40B4-BE49-F238E27FC236}">
                <a16:creationId xmlns:a16="http://schemas.microsoft.com/office/drawing/2014/main" id="{1A9B4D61-B7F2-4E77-96B6-D38C853D6A69}"/>
              </a:ext>
            </a:extLst>
          </p:cNvPr>
          <p:cNvSpPr/>
          <p:nvPr/>
        </p:nvSpPr>
        <p:spPr>
          <a:xfrm>
            <a:off x="6668327" y="1497145"/>
            <a:ext cx="3236877" cy="2098800"/>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K</a:t>
            </a:r>
            <a:r>
              <a:rPr kumimoji="0" lang="en-GB" sz="66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o</a:t>
            </a:r>
            <a:r>
              <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pf</a:t>
            </a:r>
          </a:p>
        </p:txBody>
      </p:sp>
      <p:pic>
        <p:nvPicPr>
          <p:cNvPr id="24" name="Picture 23" descr="back of a man's head">
            <a:extLst>
              <a:ext uri="{FF2B5EF4-FFF2-40B4-BE49-F238E27FC236}">
                <a16:creationId xmlns:a16="http://schemas.microsoft.com/office/drawing/2014/main" id="{BDE06B2E-E81A-4554-A546-736524716B00}"/>
              </a:ext>
            </a:extLst>
          </p:cNvPr>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93811" y="1560394"/>
            <a:ext cx="1076050" cy="1196492"/>
          </a:xfrm>
          <a:prstGeom prst="rect">
            <a:avLst/>
          </a:prstGeom>
        </p:spPr>
      </p:pic>
      <p:sp>
        <p:nvSpPr>
          <p:cNvPr id="25" name="Title 18">
            <a:extLst>
              <a:ext uri="{FF2B5EF4-FFF2-40B4-BE49-F238E27FC236}">
                <a16:creationId xmlns:a16="http://schemas.microsoft.com/office/drawing/2014/main" id="{235BBDCE-4703-4E04-94A6-158BEFF7D388}"/>
              </a:ext>
            </a:extLst>
          </p:cNvPr>
          <p:cNvSpPr txBox="1">
            <a:spLocks/>
          </p:cNvSpPr>
          <p:nvPr/>
        </p:nvSpPr>
        <p:spPr>
          <a:xfrm>
            <a:off x="4986551" y="937675"/>
            <a:ext cx="2563835" cy="15926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8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Calibri" panose="020F0502020204030204" pitchFamily="34" charset="0"/>
              </a:rPr>
              <a:t>o</a:t>
            </a:r>
            <a:endParaRPr kumimoji="0" lang="en-US" sz="8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26" name="Title 1">
            <a:extLst>
              <a:ext uri="{FF2B5EF4-FFF2-40B4-BE49-F238E27FC236}">
                <a16:creationId xmlns:a16="http://schemas.microsoft.com/office/drawing/2014/main" id="{5BE9E028-A8CF-459E-9A54-7B80B9CB41FD}"/>
              </a:ext>
            </a:extLst>
          </p:cNvPr>
          <p:cNvSpPr txBox="1">
            <a:spLocks/>
          </p:cNvSpPr>
          <p:nvPr/>
        </p:nvSpPr>
        <p:spPr>
          <a:xfrm>
            <a:off x="1223150" y="3595944"/>
            <a:ext cx="1795794"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8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ö</a:t>
            </a:r>
            <a:endParaRPr kumimoji="0" lang="en-US" sz="8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28" name="Title 1">
            <a:extLst>
              <a:ext uri="{FF2B5EF4-FFF2-40B4-BE49-F238E27FC236}">
                <a16:creationId xmlns:a16="http://schemas.microsoft.com/office/drawing/2014/main" id="{DF347813-B83D-427F-BEF6-6A3F77C4C7DB}"/>
              </a:ext>
            </a:extLst>
          </p:cNvPr>
          <p:cNvSpPr txBox="1">
            <a:spLocks/>
          </p:cNvSpPr>
          <p:nvPr/>
        </p:nvSpPr>
        <p:spPr>
          <a:xfrm>
            <a:off x="5334931" y="3646163"/>
            <a:ext cx="1888958" cy="13629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8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ö</a:t>
            </a:r>
            <a:endParaRPr kumimoji="0" lang="en-US" sz="8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29" name="Rounded Rectangle 3">
            <a:extLst>
              <a:ext uri="{FF2B5EF4-FFF2-40B4-BE49-F238E27FC236}">
                <a16:creationId xmlns:a16="http://schemas.microsoft.com/office/drawing/2014/main" id="{411C555A-6FD2-4FA9-A3E2-04E20ADA12BA}"/>
              </a:ext>
            </a:extLst>
          </p:cNvPr>
          <p:cNvSpPr/>
          <p:nvPr/>
        </p:nvSpPr>
        <p:spPr>
          <a:xfrm>
            <a:off x="6668327" y="4087554"/>
            <a:ext cx="3236877" cy="2172417"/>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pl</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ö</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tzlich</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0" name="Picture 29" descr="man suddenly having to stop">
            <a:extLst>
              <a:ext uri="{FF2B5EF4-FFF2-40B4-BE49-F238E27FC236}">
                <a16:creationId xmlns:a16="http://schemas.microsoft.com/office/drawing/2014/main" id="{F3B6821A-6ECC-480C-B0A6-6D372C5D82C0}"/>
              </a:ext>
            </a:extLst>
          </p:cNvPr>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39750" y="4155415"/>
            <a:ext cx="848765" cy="1242316"/>
          </a:xfrm>
          <a:prstGeom prst="rect">
            <a:avLst/>
          </a:prstGeom>
        </p:spPr>
      </p:pic>
    </p:spTree>
    <p:extLst>
      <p:ext uri="{BB962C8B-B14F-4D97-AF65-F5344CB8AC3E}">
        <p14:creationId xmlns:p14="http://schemas.microsoft.com/office/powerpoint/2010/main" val="3802968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3" name="o_long.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4" name="wo_sourc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subTnLst>
                                    <p:audio>
                                      <p:cMediaNode>
                                        <p:cTn display="0" masterRel="sameClick">
                                          <p:stCondLst>
                                            <p:cond evt="begin" delay="0">
                                              <p:tn val="15"/>
                                            </p:cond>
                                          </p:stCondLst>
                                          <p:endCondLst>
                                            <p:cond evt="onStopAudio" delay="0">
                                              <p:tgtEl>
                                                <p:sldTgt/>
                                              </p:tgtEl>
                                            </p:cond>
                                          </p:endCondLst>
                                        </p:cTn>
                                        <p:tgtEl>
                                          <p:sndTgt r:embed="rId4" name="wo_source.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subTnLst>
                                    <p:audio>
                                      <p:cMediaNode>
                                        <p:cTn display="0" masterRel="sameClick">
                                          <p:stCondLst>
                                            <p:cond evt="begin" delay="0">
                                              <p:tn val="20"/>
                                            </p:cond>
                                          </p:stCondLst>
                                          <p:endCondLst>
                                            <p:cond evt="onStopAudio" delay="0">
                                              <p:tgtEl>
                                                <p:sldTgt/>
                                              </p:tgtEl>
                                            </p:cond>
                                          </p:endCondLst>
                                        </p:cTn>
                                        <p:tgtEl>
                                          <p:sndTgt r:embed="rId5" name="o_short.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subTnLst>
                                    <p:audio>
                                      <p:cMediaNode>
                                        <p:cTn display="0" masterRel="sameClick">
                                          <p:stCondLst>
                                            <p:cond evt="begin" delay="0">
                                              <p:tn val="25"/>
                                            </p:cond>
                                          </p:stCondLst>
                                          <p:endCondLst>
                                            <p:cond evt="onStopAudio" delay="0">
                                              <p:tgtEl>
                                                <p:sldTgt/>
                                              </p:tgtEl>
                                            </p:cond>
                                          </p:endCondLst>
                                        </p:cTn>
                                        <p:tgtEl>
                                          <p:sndTgt r:embed="rId5" name="o_short.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subTnLst>
                                    <p:audio>
                                      <p:cMediaNode>
                                        <p:cTn display="0" masterRel="sameClick">
                                          <p:stCondLst>
                                            <p:cond evt="begin" delay="0">
                                              <p:tn val="30"/>
                                            </p:cond>
                                          </p:stCondLst>
                                          <p:endCondLst>
                                            <p:cond evt="onStopAudio" delay="0">
                                              <p:tgtEl>
                                                <p:sldTgt/>
                                              </p:tgtEl>
                                            </p:cond>
                                          </p:endCondLst>
                                        </p:cTn>
                                        <p:tgtEl>
                                          <p:sndTgt r:embed="rId6" name="Kopf_source.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subTnLst>
                                    <p:audio>
                                      <p:cMediaNode>
                                        <p:cTn display="0" masterRel="sameClick">
                                          <p:stCondLst>
                                            <p:cond evt="begin" delay="0">
                                              <p:tn val="35"/>
                                            </p:cond>
                                          </p:stCondLst>
                                          <p:endCondLst>
                                            <p:cond evt="onStopAudio" delay="0">
                                              <p:tgtEl>
                                                <p:sldTgt/>
                                              </p:tgtEl>
                                            </p:cond>
                                          </p:endCondLst>
                                        </p:cTn>
                                        <p:tgtEl>
                                          <p:sndTgt r:embed="rId7" name="oo SSC.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subTnLst>
                                    <p:audio>
                                      <p:cMediaNode>
                                        <p:cTn display="0" masterRel="sameClick">
                                          <p:stCondLst>
                                            <p:cond evt="begin" delay="0">
                                              <p:tn val="40"/>
                                            </p:cond>
                                          </p:stCondLst>
                                          <p:endCondLst>
                                            <p:cond evt="onStopAudio" delay="0">
                                              <p:tgtEl>
                                                <p:sldTgt/>
                                              </p:tgtEl>
                                            </p:cond>
                                          </p:endCondLst>
                                        </p:cTn>
                                        <p:tgtEl>
                                          <p:sndTgt r:embed="rId8" name="schon.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subTnLst>
                                    <p:audio>
                                      <p:cMediaNode>
                                        <p:cTn display="0" masterRel="sameClick">
                                          <p:stCondLst>
                                            <p:cond evt="begin" delay="0">
                                              <p:tn val="45"/>
                                            </p:cond>
                                          </p:stCondLst>
                                          <p:endCondLst>
                                            <p:cond evt="onStopAudio" delay="0">
                                              <p:tgtEl>
                                                <p:sldTgt/>
                                              </p:tgtEl>
                                            </p:cond>
                                          </p:endCondLst>
                                        </p:cTn>
                                        <p:tgtEl>
                                          <p:sndTgt r:embed="rId8" name="schon.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500"/>
                                        <p:tgtEl>
                                          <p:spTgt spid="28"/>
                                        </p:tgtEl>
                                      </p:cBhvr>
                                    </p:animEffect>
                                  </p:childTnLst>
                                  <p:subTnLst>
                                    <p:audio>
                                      <p:cMediaNode>
                                        <p:cTn display="0" masterRel="sameClick">
                                          <p:stCondLst>
                                            <p:cond evt="begin" delay="0">
                                              <p:tn val="50"/>
                                            </p:cond>
                                          </p:stCondLst>
                                          <p:endCondLst>
                                            <p:cond evt="onStopAudio" delay="0">
                                              <p:tgtEl>
                                                <p:sldTgt/>
                                              </p:tgtEl>
                                            </p:cond>
                                          </p:endCondLst>
                                        </p:cTn>
                                        <p:tgtEl>
                                          <p:sndTgt r:embed="rId9" name="oo short SSC.wav"/>
                                        </p:tgtEl>
                                      </p:cMediaNode>
                                    </p:audio>
                                  </p:sub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500"/>
                                        <p:tgtEl>
                                          <p:spTgt spid="29"/>
                                        </p:tgtEl>
                                      </p:cBhvr>
                                    </p:animEffect>
                                  </p:childTnLst>
                                  <p:subTnLst>
                                    <p:audio>
                                      <p:cMediaNode>
                                        <p:cTn display="0" masterRel="sameClick">
                                          <p:stCondLst>
                                            <p:cond evt="begin" delay="0">
                                              <p:tn val="55"/>
                                            </p:cond>
                                          </p:stCondLst>
                                          <p:endCondLst>
                                            <p:cond evt="onStopAudio" delay="0">
                                              <p:tgtEl>
                                                <p:sldTgt/>
                                              </p:tgtEl>
                                            </p:cond>
                                          </p:endCondLst>
                                        </p:cTn>
                                        <p:tgtEl>
                                          <p:sndTgt r:embed="rId10" name="plotzlich.wav"/>
                                        </p:tgtEl>
                                      </p:cMediaNode>
                                    </p:audio>
                                  </p:sub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500"/>
                                        <p:tgtEl>
                                          <p:spTgt spid="30"/>
                                        </p:tgtEl>
                                      </p:cBhvr>
                                    </p:animEffect>
                                  </p:childTnLst>
                                  <p:subTnLst>
                                    <p:audio>
                                      <p:cMediaNode>
                                        <p:cTn display="0" masterRel="sameClick">
                                          <p:stCondLst>
                                            <p:cond evt="begin" delay="0">
                                              <p:tn val="60"/>
                                            </p:cond>
                                          </p:stCondLst>
                                          <p:endCondLst>
                                            <p:cond evt="onStopAudio" delay="0">
                                              <p:tgtEl>
                                                <p:sldTgt/>
                                              </p:tgtEl>
                                            </p:cond>
                                          </p:endCondLst>
                                        </p:cTn>
                                        <p:tgtEl>
                                          <p:sndTgt r:embed="rId9" name="oo short SSC.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animBg="1"/>
      <p:bldP spid="18" grpId="0"/>
      <p:bldP spid="23" grpId="0" animBg="1"/>
      <p:bldP spid="25" grpId="0"/>
      <p:bldP spid="26" grpId="0"/>
      <p:bldP spid="28" grpId="0"/>
      <p:bldP spid="2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graphicFrame>
        <p:nvGraphicFramePr>
          <p:cNvPr id="2" name="Table 15">
            <a:extLst>
              <a:ext uri="{FF2B5EF4-FFF2-40B4-BE49-F238E27FC236}">
                <a16:creationId xmlns:a16="http://schemas.microsoft.com/office/drawing/2014/main" id="{9FD12A4C-613C-4506-AD44-2AFE2A247223}"/>
              </a:ext>
            </a:extLst>
          </p:cNvPr>
          <p:cNvGraphicFramePr>
            <a:graphicFrameLocks noGrp="1"/>
          </p:cNvGraphicFramePr>
          <p:nvPr/>
        </p:nvGraphicFramePr>
        <p:xfrm>
          <a:off x="2787098" y="1173718"/>
          <a:ext cx="8523159" cy="5108472"/>
        </p:xfrm>
        <a:graphic>
          <a:graphicData uri="http://schemas.openxmlformats.org/drawingml/2006/table">
            <a:tbl>
              <a:tblPr firstRow="1" bandRow="1">
                <a:tableStyleId>{5940675A-B579-460E-94D1-54222C63F5DA}</a:tableStyleId>
              </a:tblPr>
              <a:tblGrid>
                <a:gridCol w="677998">
                  <a:extLst>
                    <a:ext uri="{9D8B030D-6E8A-4147-A177-3AD203B41FA5}">
                      <a16:colId xmlns:a16="http://schemas.microsoft.com/office/drawing/2014/main" val="1421192044"/>
                    </a:ext>
                  </a:extLst>
                </a:gridCol>
                <a:gridCol w="3262276">
                  <a:extLst>
                    <a:ext uri="{9D8B030D-6E8A-4147-A177-3AD203B41FA5}">
                      <a16:colId xmlns:a16="http://schemas.microsoft.com/office/drawing/2014/main" val="2806736357"/>
                    </a:ext>
                  </a:extLst>
                </a:gridCol>
                <a:gridCol w="4582885">
                  <a:extLst>
                    <a:ext uri="{9D8B030D-6E8A-4147-A177-3AD203B41FA5}">
                      <a16:colId xmlns:a16="http://schemas.microsoft.com/office/drawing/2014/main" val="1837165621"/>
                    </a:ext>
                  </a:extLst>
                </a:gridCol>
              </a:tblGrid>
              <a:tr h="567608">
                <a:tc>
                  <a:txBody>
                    <a:bodyPr/>
                    <a:lstStyle/>
                    <a:p>
                      <a:pPr algn="ctr"/>
                      <a:endParaRPr lang="en-GB" sz="2400" b="1" dirty="0">
                        <a:solidFill>
                          <a:srgbClr val="115076"/>
                        </a:solidFill>
                        <a:latin typeface="+mn-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latin typeface="+mn-lt"/>
                        </a:rPr>
                        <a:t>Singular</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latin typeface="+mn-lt"/>
                        </a:rPr>
                        <a:t>Plural</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838366006"/>
                  </a:ext>
                </a:extLst>
              </a:tr>
              <a:tr h="567608">
                <a:tc>
                  <a:txBody>
                    <a:bodyPr/>
                    <a:lstStyle/>
                    <a:p>
                      <a:pPr algn="ctr"/>
                      <a:r>
                        <a:rPr lang="en-GB" sz="2400" b="1" dirty="0">
                          <a:solidFill>
                            <a:srgbClr val="115076"/>
                          </a:solidFill>
                          <a:latin typeface="+mn-lt"/>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rgbClr val="115076"/>
                          </a:solidFill>
                          <a:latin typeface="+mn-lt"/>
                        </a:rPr>
                        <a:t>Wort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mn-lt"/>
                        </a:rPr>
                        <a:t>Wörter</a:t>
                      </a:r>
                      <a:endParaRPr lang="en-GB" sz="2400" dirty="0">
                        <a:solidFill>
                          <a:srgbClr val="115076"/>
                        </a:solidFill>
                        <a:latin typeface="+mn-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927510901"/>
                  </a:ext>
                </a:extLst>
              </a:tr>
              <a:tr h="567608">
                <a:tc>
                  <a:txBody>
                    <a:bodyPr/>
                    <a:lstStyle/>
                    <a:p>
                      <a:pPr algn="ctr"/>
                      <a:r>
                        <a:rPr lang="en-GB" sz="2400" b="1" dirty="0">
                          <a:solidFill>
                            <a:srgbClr val="115076"/>
                          </a:solidFill>
                          <a:latin typeface="+mn-lt"/>
                        </a:rPr>
                        <a:t>2</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mn-lt"/>
                        </a:rPr>
                        <a:t>Chor</a:t>
                      </a:r>
                      <a:endParaRPr lang="en-GB" sz="2400" dirty="0">
                        <a:solidFill>
                          <a:srgbClr val="115076"/>
                        </a:solidFill>
                        <a:latin typeface="+mn-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mn-lt"/>
                        </a:rPr>
                        <a:t>Chöre</a:t>
                      </a:r>
                      <a:endParaRPr lang="en-GB" sz="2400" dirty="0">
                        <a:solidFill>
                          <a:srgbClr val="115076"/>
                        </a:solidFill>
                        <a:latin typeface="+mn-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403460464"/>
                  </a:ext>
                </a:extLst>
              </a:tr>
              <a:tr h="567608">
                <a:tc>
                  <a:txBody>
                    <a:bodyPr/>
                    <a:lstStyle/>
                    <a:p>
                      <a:pPr algn="ctr"/>
                      <a:r>
                        <a:rPr lang="en-GB" sz="2400" b="1" dirty="0">
                          <a:solidFill>
                            <a:srgbClr val="115076"/>
                          </a:solidFill>
                          <a:latin typeface="+mn-lt"/>
                        </a:rPr>
                        <a:t>3</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rgbClr val="115076"/>
                          </a:solidFill>
                          <a:latin typeface="+mn-lt"/>
                        </a:rPr>
                        <a:t>     </a:t>
                      </a:r>
                      <a:r>
                        <a:rPr lang="en-GB" sz="2400" dirty="0" err="1">
                          <a:solidFill>
                            <a:srgbClr val="115076"/>
                          </a:solidFill>
                          <a:latin typeface="+mn-lt"/>
                        </a:rPr>
                        <a:t>Bahnhof</a:t>
                      </a:r>
                      <a:endParaRPr lang="en-GB" sz="2400" dirty="0">
                        <a:solidFill>
                          <a:srgbClr val="115076"/>
                        </a:solidFill>
                        <a:latin typeface="+mn-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mn-lt"/>
                        </a:rPr>
                        <a:t>Bahnhöfe</a:t>
                      </a:r>
                      <a:endParaRPr lang="en-GB" sz="2400" dirty="0">
                        <a:solidFill>
                          <a:srgbClr val="115076"/>
                        </a:solidFill>
                        <a:latin typeface="+mn-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756284205"/>
                  </a:ext>
                </a:extLst>
              </a:tr>
              <a:tr h="567608">
                <a:tc>
                  <a:txBody>
                    <a:bodyPr/>
                    <a:lstStyle/>
                    <a:p>
                      <a:pPr algn="ctr"/>
                      <a:r>
                        <a:rPr lang="en-GB" sz="2400" b="1" dirty="0">
                          <a:solidFill>
                            <a:srgbClr val="115076"/>
                          </a:solidFill>
                          <a:latin typeface="+mn-lt"/>
                        </a:rPr>
                        <a:t>4</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rgbClr val="115076"/>
                          </a:solidFill>
                          <a:latin typeface="+mn-lt"/>
                        </a:rPr>
                        <a:t>Dorf</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mn-lt"/>
                        </a:rPr>
                        <a:t>Dörfer</a:t>
                      </a:r>
                      <a:endParaRPr lang="en-GB" sz="2400" dirty="0">
                        <a:solidFill>
                          <a:srgbClr val="115076"/>
                        </a:solidFill>
                        <a:latin typeface="+mn-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175092236"/>
                  </a:ext>
                </a:extLst>
              </a:tr>
              <a:tr h="567608">
                <a:tc>
                  <a:txBody>
                    <a:bodyPr/>
                    <a:lstStyle/>
                    <a:p>
                      <a:pPr algn="ctr"/>
                      <a:r>
                        <a:rPr lang="en-GB" sz="2400" b="1" dirty="0">
                          <a:solidFill>
                            <a:srgbClr val="115076"/>
                          </a:solidFill>
                          <a:latin typeface="+mn-lt"/>
                        </a:rPr>
                        <a:t>5</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rgbClr val="115076"/>
                          </a:solidFill>
                          <a:latin typeface="+mn-lt"/>
                        </a:rPr>
                        <a:t>   Boden</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mn-lt"/>
                        </a:rPr>
                        <a:t>Böden</a:t>
                      </a:r>
                      <a:endParaRPr lang="en-GB" sz="2400" dirty="0">
                        <a:solidFill>
                          <a:srgbClr val="115076"/>
                        </a:solidFill>
                        <a:latin typeface="+mn-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542074418"/>
                  </a:ext>
                </a:extLst>
              </a:tr>
              <a:tr h="567608">
                <a:tc>
                  <a:txBody>
                    <a:bodyPr/>
                    <a:lstStyle/>
                    <a:p>
                      <a:pPr algn="ctr"/>
                      <a:r>
                        <a:rPr lang="en-GB" sz="2400" b="1" dirty="0">
                          <a:solidFill>
                            <a:srgbClr val="115076"/>
                          </a:solidFill>
                          <a:latin typeface="+mn-lt"/>
                        </a:rPr>
                        <a:t>6</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rgbClr val="115076"/>
                          </a:solidFill>
                          <a:latin typeface="+mn-lt"/>
                        </a:rPr>
                        <a:t>Kopf</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mn-lt"/>
                        </a:rPr>
                        <a:t>Köpfe</a:t>
                      </a:r>
                      <a:endParaRPr lang="en-GB" sz="2400" dirty="0">
                        <a:solidFill>
                          <a:srgbClr val="115076"/>
                        </a:solidFill>
                        <a:latin typeface="+mn-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894664634"/>
                  </a:ext>
                </a:extLst>
              </a:tr>
              <a:tr h="567608">
                <a:tc>
                  <a:txBody>
                    <a:bodyPr/>
                    <a:lstStyle/>
                    <a:p>
                      <a:pPr algn="ctr"/>
                      <a:r>
                        <a:rPr lang="en-GB" sz="2400" b="1" dirty="0">
                          <a:solidFill>
                            <a:srgbClr val="115076"/>
                          </a:solidFill>
                          <a:latin typeface="+mn-lt"/>
                        </a:rPr>
                        <a:t>7</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mn-lt"/>
                        </a:rPr>
                        <a:t>Gott</a:t>
                      </a:r>
                      <a:endParaRPr lang="en-GB" sz="2400" dirty="0">
                        <a:solidFill>
                          <a:srgbClr val="115076"/>
                        </a:solidFill>
                        <a:latin typeface="+mn-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mn-lt"/>
                        </a:rPr>
                        <a:t>Götter</a:t>
                      </a:r>
                      <a:endParaRPr lang="en-GB" sz="2400" dirty="0">
                        <a:solidFill>
                          <a:srgbClr val="115076"/>
                        </a:solidFill>
                        <a:latin typeface="+mn-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41540810"/>
                  </a:ext>
                </a:extLst>
              </a:tr>
              <a:tr h="567608">
                <a:tc>
                  <a:txBody>
                    <a:bodyPr/>
                    <a:lstStyle/>
                    <a:p>
                      <a:pPr algn="ctr"/>
                      <a:r>
                        <a:rPr lang="en-GB" sz="2400" b="1" dirty="0">
                          <a:solidFill>
                            <a:srgbClr val="115076"/>
                          </a:solidFill>
                          <a:latin typeface="+mn-lt"/>
                        </a:rPr>
                        <a:t>8</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mn-lt"/>
                        </a:rPr>
                        <a:t>Sohn</a:t>
                      </a:r>
                      <a:endParaRPr lang="en-GB" sz="2400" dirty="0">
                        <a:solidFill>
                          <a:srgbClr val="115076"/>
                        </a:solidFill>
                        <a:latin typeface="+mn-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mn-lt"/>
                        </a:rPr>
                        <a:t>Söhne</a:t>
                      </a:r>
                      <a:endParaRPr lang="en-GB" sz="2400" dirty="0">
                        <a:solidFill>
                          <a:srgbClr val="115076"/>
                        </a:solidFill>
                        <a:latin typeface="+mn-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8344866"/>
                  </a:ext>
                </a:extLst>
              </a:tr>
            </a:tbl>
          </a:graphicData>
        </a:graphic>
      </p:graphicFrame>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115831" y="1163991"/>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Sag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1" name="Rectangle 20">
            <a:extLst>
              <a:ext uri="{FF2B5EF4-FFF2-40B4-BE49-F238E27FC236}">
                <a16:creationId xmlns:a16="http://schemas.microsoft.com/office/drawing/2014/main" id="{79DB3A1F-1B0B-4695-9AC1-BCAA6396E289}"/>
              </a:ext>
            </a:extLst>
          </p:cNvPr>
          <p:cNvSpPr/>
          <p:nvPr/>
        </p:nvSpPr>
        <p:spPr>
          <a:xfrm>
            <a:off x="4512236" y="1786926"/>
            <a:ext cx="1657335" cy="461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_________</a:t>
            </a:r>
          </a:p>
        </p:txBody>
      </p:sp>
      <p:sp>
        <p:nvSpPr>
          <p:cNvPr id="11" name="Rectangle 10">
            <a:extLst>
              <a:ext uri="{FF2B5EF4-FFF2-40B4-BE49-F238E27FC236}">
                <a16:creationId xmlns:a16="http://schemas.microsoft.com/office/drawing/2014/main" id="{79DB3A1F-1B0B-4695-9AC1-BCAA6396E289}"/>
              </a:ext>
            </a:extLst>
          </p:cNvPr>
          <p:cNvSpPr/>
          <p:nvPr/>
        </p:nvSpPr>
        <p:spPr>
          <a:xfrm>
            <a:off x="4512236" y="2338260"/>
            <a:ext cx="1657335" cy="461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_________</a:t>
            </a:r>
          </a:p>
        </p:txBody>
      </p:sp>
      <p:sp>
        <p:nvSpPr>
          <p:cNvPr id="12" name="Rectangle 11">
            <a:extLst>
              <a:ext uri="{FF2B5EF4-FFF2-40B4-BE49-F238E27FC236}">
                <a16:creationId xmlns:a16="http://schemas.microsoft.com/office/drawing/2014/main" id="{79DB3A1F-1B0B-4695-9AC1-BCAA6396E289}"/>
              </a:ext>
            </a:extLst>
          </p:cNvPr>
          <p:cNvSpPr/>
          <p:nvPr/>
        </p:nvSpPr>
        <p:spPr>
          <a:xfrm>
            <a:off x="4537501" y="2955682"/>
            <a:ext cx="1657335" cy="461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_________</a:t>
            </a:r>
          </a:p>
        </p:txBody>
      </p:sp>
      <p:sp>
        <p:nvSpPr>
          <p:cNvPr id="13" name="Rectangle 12">
            <a:extLst>
              <a:ext uri="{FF2B5EF4-FFF2-40B4-BE49-F238E27FC236}">
                <a16:creationId xmlns:a16="http://schemas.microsoft.com/office/drawing/2014/main" id="{79DB3A1F-1B0B-4695-9AC1-BCAA6396E289}"/>
              </a:ext>
            </a:extLst>
          </p:cNvPr>
          <p:cNvSpPr/>
          <p:nvPr/>
        </p:nvSpPr>
        <p:spPr>
          <a:xfrm>
            <a:off x="4506774" y="3462029"/>
            <a:ext cx="1657335" cy="461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_________</a:t>
            </a:r>
          </a:p>
        </p:txBody>
      </p:sp>
      <p:sp>
        <p:nvSpPr>
          <p:cNvPr id="14" name="Rectangle 13">
            <a:extLst>
              <a:ext uri="{FF2B5EF4-FFF2-40B4-BE49-F238E27FC236}">
                <a16:creationId xmlns:a16="http://schemas.microsoft.com/office/drawing/2014/main" id="{79DB3A1F-1B0B-4695-9AC1-BCAA6396E289}"/>
              </a:ext>
            </a:extLst>
          </p:cNvPr>
          <p:cNvSpPr/>
          <p:nvPr/>
        </p:nvSpPr>
        <p:spPr>
          <a:xfrm>
            <a:off x="4521182" y="4080088"/>
            <a:ext cx="1657335" cy="461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_________</a:t>
            </a:r>
          </a:p>
        </p:txBody>
      </p:sp>
      <p:sp>
        <p:nvSpPr>
          <p:cNvPr id="15" name="Rectangle 14">
            <a:extLst>
              <a:ext uri="{FF2B5EF4-FFF2-40B4-BE49-F238E27FC236}">
                <a16:creationId xmlns:a16="http://schemas.microsoft.com/office/drawing/2014/main" id="{79DB3A1F-1B0B-4695-9AC1-BCAA6396E289}"/>
              </a:ext>
            </a:extLst>
          </p:cNvPr>
          <p:cNvSpPr/>
          <p:nvPr/>
        </p:nvSpPr>
        <p:spPr>
          <a:xfrm>
            <a:off x="4506772" y="4615829"/>
            <a:ext cx="1657335" cy="461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_________</a:t>
            </a:r>
          </a:p>
        </p:txBody>
      </p:sp>
      <p:sp>
        <p:nvSpPr>
          <p:cNvPr id="16" name="Rectangle 15">
            <a:extLst>
              <a:ext uri="{FF2B5EF4-FFF2-40B4-BE49-F238E27FC236}">
                <a16:creationId xmlns:a16="http://schemas.microsoft.com/office/drawing/2014/main" id="{79DB3A1F-1B0B-4695-9AC1-BCAA6396E289}"/>
              </a:ext>
            </a:extLst>
          </p:cNvPr>
          <p:cNvSpPr/>
          <p:nvPr/>
        </p:nvSpPr>
        <p:spPr>
          <a:xfrm>
            <a:off x="4506771" y="5185746"/>
            <a:ext cx="1657335" cy="461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_________</a:t>
            </a:r>
          </a:p>
        </p:txBody>
      </p:sp>
      <p:sp>
        <p:nvSpPr>
          <p:cNvPr id="22" name="Rectangle 21">
            <a:extLst>
              <a:ext uri="{FF2B5EF4-FFF2-40B4-BE49-F238E27FC236}">
                <a16:creationId xmlns:a16="http://schemas.microsoft.com/office/drawing/2014/main" id="{79DB3A1F-1B0B-4695-9AC1-BCAA6396E289}"/>
              </a:ext>
            </a:extLst>
          </p:cNvPr>
          <p:cNvSpPr/>
          <p:nvPr/>
        </p:nvSpPr>
        <p:spPr>
          <a:xfrm>
            <a:off x="4506771" y="5775153"/>
            <a:ext cx="1657335" cy="461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_________</a:t>
            </a:r>
          </a:p>
        </p:txBody>
      </p:sp>
      <p:sp>
        <p:nvSpPr>
          <p:cNvPr id="37" name="Action Button: Custom 16">
            <a:hlinkClick r:id="" action="ppaction://noaction" highlightClick="1">
              <a:snd r:embed="rId4" name="3. 1. Wort.wav"/>
            </a:hlinkClick>
            <a:extLst>
              <a:ext uri="{FF2B5EF4-FFF2-40B4-BE49-F238E27FC236}">
                <a16:creationId xmlns:a16="http://schemas.microsoft.com/office/drawing/2014/main" id="{3B418770-1E72-B240-9307-3BBF955557C6}"/>
              </a:ext>
            </a:extLst>
          </p:cNvPr>
          <p:cNvSpPr/>
          <p:nvPr/>
        </p:nvSpPr>
        <p:spPr>
          <a:xfrm>
            <a:off x="2933505" y="183435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38" name="Action Button: Custom 16">
            <a:hlinkClick r:id="" action="ppaction://noaction" highlightClick="1">
              <a:snd r:embed="rId5" name="3. 2. Chor.wav"/>
            </a:hlinkClick>
            <a:extLst>
              <a:ext uri="{FF2B5EF4-FFF2-40B4-BE49-F238E27FC236}">
                <a16:creationId xmlns:a16="http://schemas.microsoft.com/office/drawing/2014/main" id="{F18D09F0-0D24-5B4F-A26E-132DCCD8073A}"/>
              </a:ext>
            </a:extLst>
          </p:cNvPr>
          <p:cNvSpPr/>
          <p:nvPr/>
        </p:nvSpPr>
        <p:spPr>
          <a:xfrm>
            <a:off x="2931427" y="236588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39" name="Action Button: Custom 16">
            <a:hlinkClick r:id="" action="ppaction://noaction" highlightClick="1">
              <a:snd r:embed="rId6" name="3. 3. Bahnhof.wav"/>
            </a:hlinkClick>
            <a:extLst>
              <a:ext uri="{FF2B5EF4-FFF2-40B4-BE49-F238E27FC236}">
                <a16:creationId xmlns:a16="http://schemas.microsoft.com/office/drawing/2014/main" id="{747EFDEF-0DCF-DB44-BBF0-27990DDE521B}"/>
              </a:ext>
            </a:extLst>
          </p:cNvPr>
          <p:cNvSpPr/>
          <p:nvPr/>
        </p:nvSpPr>
        <p:spPr>
          <a:xfrm>
            <a:off x="2931016" y="293470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40" name="Action Button: Custom 39">
            <a:hlinkClick r:id="" action="ppaction://noaction" highlightClick="1">
              <a:snd r:embed="rId7" name="3. 4. Dorf.wav"/>
            </a:hlinkClick>
            <a:extLst>
              <a:ext uri="{FF2B5EF4-FFF2-40B4-BE49-F238E27FC236}">
                <a16:creationId xmlns:a16="http://schemas.microsoft.com/office/drawing/2014/main" id="{408DED6B-8D00-7843-820C-3A35CED50594}"/>
              </a:ext>
            </a:extLst>
          </p:cNvPr>
          <p:cNvSpPr/>
          <p:nvPr/>
        </p:nvSpPr>
        <p:spPr>
          <a:xfrm>
            <a:off x="2931016" y="351785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41" name="Action Button: Custom 16">
            <a:hlinkClick r:id="" action="ppaction://noaction" highlightClick="1">
              <a:snd r:embed="rId8" name="3. 5. Boden.wav"/>
            </a:hlinkClick>
            <a:extLst>
              <a:ext uri="{FF2B5EF4-FFF2-40B4-BE49-F238E27FC236}">
                <a16:creationId xmlns:a16="http://schemas.microsoft.com/office/drawing/2014/main" id="{25121CCC-82F7-F14F-B30E-8A5AD31BE634}"/>
              </a:ext>
            </a:extLst>
          </p:cNvPr>
          <p:cNvSpPr/>
          <p:nvPr/>
        </p:nvSpPr>
        <p:spPr>
          <a:xfrm>
            <a:off x="2931016" y="407176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42" name="Action Button: Custom 16">
            <a:hlinkClick r:id="" action="ppaction://noaction" highlightClick="1">
              <a:snd r:embed="rId9" name="3. 6. Kopf.wav"/>
            </a:hlinkClick>
            <a:extLst>
              <a:ext uri="{FF2B5EF4-FFF2-40B4-BE49-F238E27FC236}">
                <a16:creationId xmlns:a16="http://schemas.microsoft.com/office/drawing/2014/main" id="{DA5FAA28-0FFE-FD44-82BD-8BEA8CA05A2D}"/>
              </a:ext>
            </a:extLst>
          </p:cNvPr>
          <p:cNvSpPr/>
          <p:nvPr/>
        </p:nvSpPr>
        <p:spPr>
          <a:xfrm>
            <a:off x="2931016" y="468149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43" name="Action Button: Custom 16">
            <a:hlinkClick r:id="" action="ppaction://noaction" highlightClick="1">
              <a:snd r:embed="rId10" name="3. 7. Gott.wav"/>
            </a:hlinkClick>
            <a:extLst>
              <a:ext uri="{FF2B5EF4-FFF2-40B4-BE49-F238E27FC236}">
                <a16:creationId xmlns:a16="http://schemas.microsoft.com/office/drawing/2014/main" id="{B941CF18-9FF3-084E-9E12-F82721CE7509}"/>
              </a:ext>
            </a:extLst>
          </p:cNvPr>
          <p:cNvSpPr/>
          <p:nvPr/>
        </p:nvSpPr>
        <p:spPr>
          <a:xfrm>
            <a:off x="2931016" y="522084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44" name="Action Button: Custom 16">
            <a:hlinkClick r:id="" action="ppaction://noaction" highlightClick="1">
              <a:snd r:embed="rId11" name="3. 8. Sohn.wav"/>
            </a:hlinkClick>
            <a:extLst>
              <a:ext uri="{FF2B5EF4-FFF2-40B4-BE49-F238E27FC236}">
                <a16:creationId xmlns:a16="http://schemas.microsoft.com/office/drawing/2014/main" id="{13F9AB66-2DAB-A849-89C4-7AF59987F5A8}"/>
              </a:ext>
            </a:extLst>
          </p:cNvPr>
          <p:cNvSpPr/>
          <p:nvPr/>
        </p:nvSpPr>
        <p:spPr>
          <a:xfrm>
            <a:off x="2931427" y="577515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6" name="TextBox 5"/>
          <p:cNvSpPr txBox="1"/>
          <p:nvPr/>
        </p:nvSpPr>
        <p:spPr>
          <a:xfrm>
            <a:off x="3541656" y="1833886"/>
            <a:ext cx="10305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[word]</a:t>
            </a:r>
          </a:p>
        </p:txBody>
      </p:sp>
      <p:sp>
        <p:nvSpPr>
          <p:cNvPr id="24" name="TextBox 23"/>
          <p:cNvSpPr txBox="1"/>
          <p:nvPr/>
        </p:nvSpPr>
        <p:spPr>
          <a:xfrm>
            <a:off x="7243437" y="1830972"/>
            <a:ext cx="10877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[words]</a:t>
            </a:r>
          </a:p>
        </p:txBody>
      </p:sp>
      <p:pic>
        <p:nvPicPr>
          <p:cNvPr id="7" name="Picture 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618993" y="2340281"/>
            <a:ext cx="840756" cy="468546"/>
          </a:xfrm>
          <a:prstGeom prst="rect">
            <a:avLst/>
          </a:prstGeom>
        </p:spPr>
      </p:pic>
      <p:pic>
        <p:nvPicPr>
          <p:cNvPr id="26" name="Picture 2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788368" y="2362271"/>
            <a:ext cx="840757" cy="468547"/>
          </a:xfrm>
          <a:prstGeom prst="rect">
            <a:avLst/>
          </a:prstGeom>
        </p:spPr>
      </p:pic>
      <p:pic>
        <p:nvPicPr>
          <p:cNvPr id="27" name="Picture 2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674626" y="2361957"/>
            <a:ext cx="840757" cy="468547"/>
          </a:xfrm>
          <a:prstGeom prst="rect">
            <a:avLst/>
          </a:prstGeom>
        </p:spPr>
      </p:pic>
      <p:pic>
        <p:nvPicPr>
          <p:cNvPr id="8" name="Picture 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527800" y="2900516"/>
            <a:ext cx="1033661" cy="516831"/>
          </a:xfrm>
          <a:prstGeom prst="rect">
            <a:avLst/>
          </a:prstGeom>
        </p:spPr>
      </p:pic>
      <p:pic>
        <p:nvPicPr>
          <p:cNvPr id="9" name="Picture 8"/>
          <p:cNvPicPr>
            <a:picLocks noChangeAspect="1"/>
          </p:cNvPicPr>
          <p:nvPr/>
        </p:nvPicPr>
        <p:blipFill rotWithShape="1">
          <a:blip r:embed="rId14" cstate="print">
            <a:extLst>
              <a:ext uri="{28A0092B-C50C-407E-A947-70E740481C1C}">
                <a14:useLocalDpi xmlns:a14="http://schemas.microsoft.com/office/drawing/2010/main" val="0"/>
              </a:ext>
            </a:extLst>
          </a:blip>
          <a:srcRect r="-27982" b="50009"/>
          <a:stretch/>
        </p:blipFill>
        <p:spPr>
          <a:xfrm>
            <a:off x="7354448" y="2938484"/>
            <a:ext cx="689058" cy="454907"/>
          </a:xfrm>
          <a:prstGeom prst="rect">
            <a:avLst/>
          </a:prstGeom>
        </p:spPr>
      </p:pic>
      <p:sp>
        <p:nvSpPr>
          <p:cNvPr id="33" name="TextBox 32"/>
          <p:cNvSpPr txBox="1"/>
          <p:nvPr/>
        </p:nvSpPr>
        <p:spPr>
          <a:xfrm>
            <a:off x="3490771" y="3525599"/>
            <a:ext cx="121904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[village]</a:t>
            </a:r>
          </a:p>
        </p:txBody>
      </p:sp>
      <p:sp>
        <p:nvSpPr>
          <p:cNvPr id="34" name="TextBox 33"/>
          <p:cNvSpPr txBox="1"/>
          <p:nvPr/>
        </p:nvSpPr>
        <p:spPr>
          <a:xfrm>
            <a:off x="7061923" y="3517989"/>
            <a:ext cx="13386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[villages]</a:t>
            </a:r>
          </a:p>
        </p:txBody>
      </p:sp>
      <p:pic>
        <p:nvPicPr>
          <p:cNvPr id="18" name="Picture 1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600747" y="4614544"/>
            <a:ext cx="398113" cy="438961"/>
          </a:xfrm>
          <a:prstGeom prst="rect">
            <a:avLst/>
          </a:prstGeom>
        </p:spPr>
      </p:pic>
      <p:pic>
        <p:nvPicPr>
          <p:cNvPr id="45" name="Picture 4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263290" y="4619959"/>
            <a:ext cx="418705" cy="461665"/>
          </a:xfrm>
          <a:prstGeom prst="rect">
            <a:avLst/>
          </a:prstGeom>
        </p:spPr>
      </p:pic>
      <p:pic>
        <p:nvPicPr>
          <p:cNvPr id="46" name="Picture 4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745828" y="4611767"/>
            <a:ext cx="418705" cy="461665"/>
          </a:xfrm>
          <a:prstGeom prst="rect">
            <a:avLst/>
          </a:prstGeom>
        </p:spPr>
      </p:pic>
      <p:sp>
        <p:nvSpPr>
          <p:cNvPr id="47" name="TextBox 46"/>
          <p:cNvSpPr txBox="1"/>
          <p:nvPr/>
        </p:nvSpPr>
        <p:spPr>
          <a:xfrm>
            <a:off x="3536844" y="4077772"/>
            <a:ext cx="10632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[floor]</a:t>
            </a:r>
          </a:p>
        </p:txBody>
      </p:sp>
      <p:sp>
        <p:nvSpPr>
          <p:cNvPr id="48" name="TextBox 47"/>
          <p:cNvSpPr txBox="1"/>
          <p:nvPr/>
        </p:nvSpPr>
        <p:spPr>
          <a:xfrm>
            <a:off x="7274263" y="4096005"/>
            <a:ext cx="121904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[floors]</a:t>
            </a:r>
          </a:p>
        </p:txBody>
      </p:sp>
      <p:pic>
        <p:nvPicPr>
          <p:cNvPr id="20" name="Picture 19"/>
          <p:cNvPicPr>
            <a:picLocks noChangeAspect="1"/>
          </p:cNvPicPr>
          <p:nvPr/>
        </p:nvPicPr>
        <p:blipFill rotWithShape="1">
          <a:blip r:embed="rId16" cstate="print">
            <a:extLst>
              <a:ext uri="{28A0092B-C50C-407E-A947-70E740481C1C}">
                <a14:useLocalDpi xmlns:a14="http://schemas.microsoft.com/office/drawing/2010/main" val="0"/>
              </a:ext>
            </a:extLst>
          </a:blip>
          <a:srcRect b="26312"/>
          <a:stretch/>
        </p:blipFill>
        <p:spPr>
          <a:xfrm>
            <a:off x="3595520" y="5194654"/>
            <a:ext cx="452931" cy="487433"/>
          </a:xfrm>
          <a:prstGeom prst="rect">
            <a:avLst/>
          </a:prstGeom>
        </p:spPr>
      </p:pic>
      <p:pic>
        <p:nvPicPr>
          <p:cNvPr id="23" name="Picture 2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135775" y="5087699"/>
            <a:ext cx="341304" cy="608265"/>
          </a:xfrm>
          <a:prstGeom prst="rect">
            <a:avLst/>
          </a:prstGeom>
        </p:spPr>
      </p:pic>
      <p:pic>
        <p:nvPicPr>
          <p:cNvPr id="25" name="Picture 2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550402" y="5125712"/>
            <a:ext cx="473831" cy="544112"/>
          </a:xfrm>
          <a:prstGeom prst="rect">
            <a:avLst/>
          </a:prstGeom>
        </p:spPr>
      </p:pic>
      <p:pic>
        <p:nvPicPr>
          <p:cNvPr id="28" name="Picture 2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762381" y="5731616"/>
            <a:ext cx="286070" cy="537049"/>
          </a:xfrm>
          <a:prstGeom prst="rect">
            <a:avLst/>
          </a:prstGeom>
        </p:spPr>
      </p:pic>
      <p:pic>
        <p:nvPicPr>
          <p:cNvPr id="31" name="Picture 30"/>
          <p:cNvPicPr>
            <a:picLocks noChangeAspect="1"/>
          </p:cNvPicPr>
          <p:nvPr/>
        </p:nvPicPr>
        <p:blipFill rotWithShape="1">
          <a:blip r:embed="rId20" cstate="print">
            <a:extLst>
              <a:ext uri="{28A0092B-C50C-407E-A947-70E740481C1C}">
                <a14:useLocalDpi xmlns:a14="http://schemas.microsoft.com/office/drawing/2010/main" val="0"/>
              </a:ext>
            </a:extLst>
          </a:blip>
          <a:srcRect l="50671"/>
          <a:stretch/>
        </p:blipFill>
        <p:spPr>
          <a:xfrm>
            <a:off x="7427752" y="5722105"/>
            <a:ext cx="334094" cy="537051"/>
          </a:xfrm>
          <a:prstGeom prst="rect">
            <a:avLst/>
          </a:prstGeom>
        </p:spPr>
      </p:pic>
      <p:pic>
        <p:nvPicPr>
          <p:cNvPr id="49" name="Picture 48"/>
          <p:cNvPicPr>
            <a:picLocks noChangeAspect="1"/>
          </p:cNvPicPr>
          <p:nvPr/>
        </p:nvPicPr>
        <p:blipFill rotWithShape="1">
          <a:blip r:embed="rId21" cstate="print">
            <a:extLst>
              <a:ext uri="{28A0092B-C50C-407E-A947-70E740481C1C}">
                <a14:useLocalDpi xmlns:a14="http://schemas.microsoft.com/office/drawing/2010/main" val="0"/>
              </a:ext>
            </a:extLst>
          </a:blip>
          <a:srcRect l="50671"/>
          <a:stretch/>
        </p:blipFill>
        <p:spPr>
          <a:xfrm>
            <a:off x="7821899" y="5722107"/>
            <a:ext cx="334093" cy="537050"/>
          </a:xfrm>
          <a:prstGeom prst="rect">
            <a:avLst/>
          </a:prstGeom>
        </p:spPr>
      </p:pic>
    </p:spTree>
    <p:extLst>
      <p:ext uri="{BB962C8B-B14F-4D97-AF65-F5344CB8AC3E}">
        <p14:creationId xmlns:p14="http://schemas.microsoft.com/office/powerpoint/2010/main" val="61560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1" grpId="0" animBg="1"/>
      <p:bldP spid="12" grpId="0" animBg="1"/>
      <p:bldP spid="13" grpId="0" animBg="1"/>
      <p:bldP spid="14" grpId="0" animBg="1"/>
      <p:bldP spid="15" grpId="0" animBg="1"/>
      <p:bldP spid="16" grpId="0" animBg="1"/>
      <p:bldP spid="2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187896" y="5533356"/>
            <a:ext cx="6546359"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DAA520"/>
                </a:solidFill>
                <a:effectLst/>
                <a:uLnTx/>
                <a:uFillTx/>
                <a:latin typeface="Century Gothic" panose="020F0302020204030204"/>
                <a:ea typeface="+mn-ea"/>
                <a:cs typeface="Calibri" panose="020F0502020204030204" pitchFamily="34" charset="0"/>
              </a:rPr>
              <a:t>2</a:t>
            </a:r>
            <a:r>
              <a:rPr kumimoji="0" lang="en-GB" sz="3800" b="0" i="0" u="none" strike="noStrike" kern="1200" cap="none" spc="0" normalizeH="0" baseline="0" noProof="0" dirty="0">
                <a:ln>
                  <a:noFill/>
                </a:ln>
                <a:solidFill>
                  <a:srgbClr val="203864"/>
                </a:solidFill>
                <a:effectLst/>
                <a:uLnTx/>
                <a:uFillTx/>
                <a:latin typeface="Century Gothic" panose="020F0302020204030204"/>
                <a:ea typeface="+mn-ea"/>
                <a:cs typeface="Calibri" panose="020F0502020204030204" pitchFamily="34" charset="0"/>
              </a:rPr>
              <a:t>  </a:t>
            </a:r>
            <a:r>
              <a:rPr kumimoji="0" lang="en-GB" sz="3800" b="0" i="0" u="none" strike="noStrike" kern="1200" cap="none" spc="0" normalizeH="0" baseline="0" noProof="0" dirty="0" err="1">
                <a:ln>
                  <a:noFill/>
                </a:ln>
                <a:solidFill>
                  <a:srgbClr val="203864"/>
                </a:solidFill>
                <a:effectLst/>
                <a:uLnTx/>
                <a:uFillTx/>
                <a:latin typeface="Century Gothic" panose="020F0302020204030204"/>
                <a:ea typeface="+mn-ea"/>
                <a:cs typeface="Calibri" panose="020F0502020204030204" pitchFamily="34" charset="0"/>
              </a:rPr>
              <a:t>Köder</a:t>
            </a:r>
            <a:r>
              <a:rPr kumimoji="0" lang="en-GB" sz="3800" b="0" i="0" u="none" strike="noStrike" kern="1200" cap="none" spc="0" normalizeH="0" baseline="0" noProof="0" dirty="0">
                <a:ln>
                  <a:noFill/>
                </a:ln>
                <a:solidFill>
                  <a:srgbClr val="203864"/>
                </a:solidFill>
                <a:effectLst/>
                <a:uLnTx/>
                <a:uFillTx/>
                <a:latin typeface="Century Gothic" panose="020F0302020204030204"/>
                <a:ea typeface="+mn-ea"/>
                <a:cs typeface="Calibri" panose="020F0502020204030204" pitchFamily="34" charset="0"/>
              </a:rPr>
              <a:t> </a:t>
            </a:r>
            <a:r>
              <a:rPr kumimoji="0" lang="en-GB" sz="2800" b="0" i="0" u="none" strike="noStrike" kern="1200" cap="none" spc="0" normalizeH="0" baseline="0" noProof="0" dirty="0">
                <a:ln>
                  <a:noFill/>
                </a:ln>
                <a:solidFill>
                  <a:srgbClr val="DAA520"/>
                </a:solidFill>
                <a:effectLst/>
                <a:uLnTx/>
                <a:uFillTx/>
                <a:latin typeface="Century Gothic" panose="020F0302020204030204"/>
                <a:ea typeface="+mn-ea"/>
                <a:cs typeface="Calibri" panose="020F0502020204030204" pitchFamily="34" charset="0"/>
              </a:rPr>
              <a:t>[bait]</a:t>
            </a:r>
          </a:p>
        </p:txBody>
      </p:sp>
      <p:sp>
        <p:nvSpPr>
          <p:cNvPr id="15" name="TextBox 14"/>
          <p:cNvSpPr txBox="1"/>
          <p:nvPr/>
        </p:nvSpPr>
        <p:spPr>
          <a:xfrm>
            <a:off x="7187897" y="4242268"/>
            <a:ext cx="5752411"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DAA520"/>
                </a:solidFill>
                <a:effectLst/>
                <a:uLnTx/>
                <a:uFillTx/>
                <a:latin typeface="Century Gothic" panose="020F0302020204030204"/>
                <a:ea typeface="+mn-ea"/>
                <a:cs typeface="Calibri" panose="020F0502020204030204" pitchFamily="34" charset="0"/>
              </a:rPr>
              <a:t>2</a:t>
            </a:r>
            <a:r>
              <a:rPr kumimoji="0" lang="en-GB" sz="3800" b="0" i="0" u="none" strike="noStrike" kern="1200" cap="none" spc="0" normalizeH="0" baseline="0" noProof="0" dirty="0">
                <a:ln>
                  <a:noFill/>
                </a:ln>
                <a:solidFill>
                  <a:srgbClr val="203864"/>
                </a:solidFill>
                <a:effectLst/>
                <a:uLnTx/>
                <a:uFillTx/>
                <a:latin typeface="Century Gothic" panose="020F0302020204030204"/>
                <a:ea typeface="+mn-ea"/>
                <a:cs typeface="Calibri" panose="020F0502020204030204" pitchFamily="34" charset="0"/>
              </a:rPr>
              <a:t>  </a:t>
            </a:r>
            <a:r>
              <a:rPr kumimoji="0" lang="en-GB" sz="3800" b="0" i="0" u="none" strike="noStrike" kern="1200" cap="none" spc="0" normalizeH="0" baseline="0" noProof="0" dirty="0" err="1">
                <a:ln>
                  <a:noFill/>
                </a:ln>
                <a:solidFill>
                  <a:srgbClr val="203864"/>
                </a:solidFill>
                <a:effectLst/>
                <a:uLnTx/>
                <a:uFillTx/>
                <a:latin typeface="Century Gothic" panose="020F0302020204030204"/>
                <a:ea typeface="+mn-ea"/>
                <a:cs typeface="Calibri" panose="020F0502020204030204" pitchFamily="34" charset="0"/>
              </a:rPr>
              <a:t>Nöck</a:t>
            </a:r>
            <a:r>
              <a:rPr kumimoji="0" lang="en-GB" sz="3800" b="0" i="0" u="none" strike="noStrike" kern="1200" cap="none" spc="0" normalizeH="0" baseline="0" noProof="0" dirty="0">
                <a:ln>
                  <a:noFill/>
                </a:ln>
                <a:solidFill>
                  <a:srgbClr val="203864"/>
                </a:solidFill>
                <a:effectLst/>
                <a:uLnTx/>
                <a:uFillTx/>
                <a:latin typeface="Century Gothic" panose="020F0302020204030204"/>
                <a:ea typeface="+mn-ea"/>
                <a:cs typeface="Calibri" panose="020F0502020204030204" pitchFamily="34" charset="0"/>
              </a:rPr>
              <a:t> </a:t>
            </a:r>
            <a:r>
              <a:rPr kumimoji="0" lang="en-GB" sz="2800" b="0" i="0" u="none" strike="noStrike" kern="1200" cap="none" spc="0" normalizeH="0" baseline="0" noProof="0" dirty="0">
                <a:ln>
                  <a:noFill/>
                </a:ln>
                <a:solidFill>
                  <a:srgbClr val="DAA520"/>
                </a:solidFill>
                <a:effectLst/>
                <a:uLnTx/>
                <a:uFillTx/>
                <a:latin typeface="Century Gothic" panose="020F0302020204030204"/>
                <a:ea typeface="+mn-ea"/>
                <a:cs typeface="Calibri" panose="020F0502020204030204" pitchFamily="34" charset="0"/>
              </a:rPr>
              <a:t>[w</a:t>
            </a:r>
            <a:r>
              <a:rPr kumimoji="0" lang="en-GB" sz="2800" b="0" i="0" u="none" strike="noStrike" kern="1200" cap="none" spc="0" normalizeH="0" baseline="0" noProof="0" dirty="0" err="1">
                <a:ln>
                  <a:noFill/>
                </a:ln>
                <a:solidFill>
                  <a:srgbClr val="DAA520"/>
                </a:solidFill>
                <a:effectLst/>
                <a:uLnTx/>
                <a:uFillTx/>
                <a:latin typeface="Century Gothic" panose="020F0302020204030204"/>
                <a:ea typeface="+mn-ea"/>
                <a:cs typeface="Calibri" panose="020F0502020204030204" pitchFamily="34" charset="0"/>
              </a:rPr>
              <a:t>ater</a:t>
            </a:r>
            <a:r>
              <a:rPr kumimoji="0" lang="en-GB" sz="2800" b="0" i="0" u="none" strike="noStrike" kern="1200" cap="none" spc="0" normalizeH="0" baseline="0" noProof="0" dirty="0">
                <a:ln>
                  <a:noFill/>
                </a:ln>
                <a:solidFill>
                  <a:srgbClr val="DAA520"/>
                </a:solidFill>
                <a:effectLst/>
                <a:uLnTx/>
                <a:uFillTx/>
                <a:latin typeface="Century Gothic" panose="020F0302020204030204"/>
                <a:ea typeface="+mn-ea"/>
                <a:cs typeface="Calibri" panose="020F0502020204030204" pitchFamily="34" charset="0"/>
              </a:rPr>
              <a:t> sprite]</a:t>
            </a:r>
          </a:p>
        </p:txBody>
      </p:sp>
      <p:sp>
        <p:nvSpPr>
          <p:cNvPr id="20" name="TextBox 19"/>
          <p:cNvSpPr txBox="1"/>
          <p:nvPr/>
        </p:nvSpPr>
        <p:spPr>
          <a:xfrm>
            <a:off x="7187897" y="4887813"/>
            <a:ext cx="5404696"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DAA520"/>
                </a:solidFill>
                <a:effectLst/>
                <a:uLnTx/>
                <a:uFillTx/>
                <a:latin typeface="Century Gothic" panose="020F0302020204030204"/>
                <a:ea typeface="+mn-ea"/>
                <a:cs typeface="Calibri" panose="020F0502020204030204" pitchFamily="34" charset="0"/>
              </a:rPr>
              <a:t>1</a:t>
            </a:r>
            <a:r>
              <a:rPr kumimoji="0" lang="en-GB" sz="3800" b="0" i="0" u="none" strike="noStrike" kern="1200" cap="none" spc="0" normalizeH="0" baseline="0" noProof="0" dirty="0">
                <a:ln>
                  <a:noFill/>
                </a:ln>
                <a:solidFill>
                  <a:srgbClr val="203864"/>
                </a:solidFill>
                <a:effectLst/>
                <a:uLnTx/>
                <a:uFillTx/>
                <a:latin typeface="Century Gothic" panose="020F0302020204030204"/>
                <a:ea typeface="+mn-ea"/>
                <a:cs typeface="Calibri" panose="020F0502020204030204" pitchFamily="34" charset="0"/>
              </a:rPr>
              <a:t>  </a:t>
            </a:r>
            <a:r>
              <a:rPr kumimoji="0" lang="en-GB" sz="3800" b="0" i="0" u="none" strike="noStrike" kern="1200" cap="none" spc="0" normalizeH="0" baseline="0" noProof="0" dirty="0" err="1">
                <a:ln>
                  <a:noFill/>
                </a:ln>
                <a:solidFill>
                  <a:srgbClr val="203864"/>
                </a:solidFill>
                <a:effectLst/>
                <a:uLnTx/>
                <a:uFillTx/>
                <a:latin typeface="Century Gothic" panose="020F0302020204030204"/>
                <a:ea typeface="+mn-ea"/>
                <a:cs typeface="Calibri" panose="020F0502020204030204" pitchFamily="34" charset="0"/>
              </a:rPr>
              <a:t>Flöte</a:t>
            </a:r>
            <a:r>
              <a:rPr kumimoji="0" lang="en-GB" sz="3800" b="0" i="0" u="none" strike="noStrike" kern="1200" cap="none" spc="0" normalizeH="0" baseline="0" noProof="0" dirty="0">
                <a:ln>
                  <a:noFill/>
                </a:ln>
                <a:solidFill>
                  <a:srgbClr val="203864"/>
                </a:solidFill>
                <a:effectLst/>
                <a:uLnTx/>
                <a:uFillTx/>
                <a:latin typeface="Century Gothic" panose="020F0302020204030204"/>
                <a:ea typeface="+mn-ea"/>
                <a:cs typeface="Calibri" panose="020F0502020204030204" pitchFamily="34" charset="0"/>
              </a:rPr>
              <a:t> </a:t>
            </a:r>
            <a:r>
              <a:rPr kumimoji="0" lang="en-GB" sz="2800" b="0" i="0" u="none" strike="noStrike" kern="1200" cap="none" spc="0" normalizeH="0" baseline="0" noProof="0" dirty="0">
                <a:ln>
                  <a:noFill/>
                </a:ln>
                <a:solidFill>
                  <a:srgbClr val="DAA520"/>
                </a:solidFill>
                <a:effectLst/>
                <a:uLnTx/>
                <a:uFillTx/>
                <a:latin typeface="Century Gothic" panose="020F0302020204030204"/>
                <a:ea typeface="+mn-ea"/>
                <a:cs typeface="Calibri" panose="020F0502020204030204" pitchFamily="34" charset="0"/>
              </a:rPr>
              <a:t>[flute]</a:t>
            </a:r>
          </a:p>
        </p:txBody>
      </p:sp>
      <p:sp>
        <p:nvSpPr>
          <p:cNvPr id="21" name="TextBox 20"/>
          <p:cNvSpPr txBox="1"/>
          <p:nvPr/>
        </p:nvSpPr>
        <p:spPr>
          <a:xfrm>
            <a:off x="6627168" y="1775626"/>
            <a:ext cx="341996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203864"/>
                </a:solidFill>
                <a:effectLst/>
                <a:uLnTx/>
                <a:uFillTx/>
                <a:latin typeface="Century Gothic" panose="020F0302020204030204"/>
                <a:ea typeface="+mn-ea"/>
                <a:cs typeface="Calibri" panose="020F0502020204030204" pitchFamily="34" charset="0"/>
              </a:rPr>
              <a:t> [ö]</a:t>
            </a:r>
          </a:p>
        </p:txBody>
      </p:sp>
      <p:sp>
        <p:nvSpPr>
          <p:cNvPr id="30" name="TextBox 29"/>
          <p:cNvSpPr txBox="1"/>
          <p:nvPr/>
        </p:nvSpPr>
        <p:spPr>
          <a:xfrm>
            <a:off x="1306507" y="1737965"/>
            <a:ext cx="341046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203864"/>
                </a:solidFill>
                <a:effectLst/>
                <a:uLnTx/>
                <a:uFillTx/>
                <a:latin typeface="Century Gothic" panose="020F0302020204030204"/>
                <a:ea typeface="+mn-ea"/>
                <a:cs typeface="Calibri" panose="020F0502020204030204" pitchFamily="34" charset="0"/>
              </a:rPr>
              <a:t>[o]</a:t>
            </a:r>
          </a:p>
        </p:txBody>
      </p:sp>
      <p:sp>
        <p:nvSpPr>
          <p:cNvPr id="31" name="TextBox 30"/>
          <p:cNvSpPr txBox="1"/>
          <p:nvPr/>
        </p:nvSpPr>
        <p:spPr>
          <a:xfrm>
            <a:off x="123373" y="1232753"/>
            <a:ext cx="1183395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Welches Wort </a:t>
            </a:r>
            <a:r>
              <a:rPr kumimoji="0" lang="en-GB" sz="32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ist</a:t>
            </a:r>
            <a:r>
              <a:rPr kumimoji="0" lang="en-GB" sz="32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 das? </a:t>
            </a:r>
            <a:r>
              <a:rPr kumimoji="0" lang="en-GB" sz="32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Schreib</a:t>
            </a:r>
            <a:r>
              <a:rPr kumimoji="0" lang="en-GB" sz="32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 </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a-f</a:t>
            </a:r>
            <a:r>
              <a:rPr kumimoji="0" lang="en-GB" sz="32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 und </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1,2</a:t>
            </a:r>
            <a:r>
              <a:rPr kumimoji="0" lang="en-GB" sz="32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 </a:t>
            </a:r>
            <a:r>
              <a:rPr kumimoji="0" lang="en-GB" sz="32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oder</a:t>
            </a:r>
            <a:r>
              <a:rPr kumimoji="0" lang="en-GB" sz="32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 </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2,1</a:t>
            </a:r>
            <a:r>
              <a:rPr kumimoji="0" lang="en-GB" sz="32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a:t>
            </a:r>
          </a:p>
        </p:txBody>
      </p:sp>
      <p:sp>
        <p:nvSpPr>
          <p:cNvPr id="29" name="Action Button: Custom 21">
            <a:hlinkClick r:id="" action="ppaction://noaction" highlightClick="1">
              <a:snd r:embed="rId3" name="20. 6.wav"/>
            </a:hlinkClick>
            <a:extLst>
              <a:ext uri="{FF2B5EF4-FFF2-40B4-BE49-F238E27FC236}">
                <a16:creationId xmlns:a16="http://schemas.microsoft.com/office/drawing/2014/main" id="{9B8DD0CF-B6B8-460B-B44C-809C55C6AC3E}"/>
              </a:ext>
            </a:extLst>
          </p:cNvPr>
          <p:cNvSpPr/>
          <p:nvPr/>
        </p:nvSpPr>
        <p:spPr>
          <a:xfrm>
            <a:off x="863864" y="5735640"/>
            <a:ext cx="453788" cy="452927"/>
          </a:xfrm>
          <a:prstGeom prst="actionButtonBlank">
            <a:avLst/>
          </a:prstGeom>
          <a:solidFill>
            <a:srgbClr val="203864"/>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rPr>
              <a:t>f</a:t>
            </a:r>
          </a:p>
        </p:txBody>
      </p:sp>
      <p:sp>
        <p:nvSpPr>
          <p:cNvPr id="32" name="Action Button: Custom 21">
            <a:hlinkClick r:id="" action="ppaction://noaction" highlightClick="1">
              <a:snd r:embed="rId4" name="20. 5.wav"/>
            </a:hlinkClick>
            <a:extLst>
              <a:ext uri="{FF2B5EF4-FFF2-40B4-BE49-F238E27FC236}">
                <a16:creationId xmlns:a16="http://schemas.microsoft.com/office/drawing/2014/main" id="{9B8DD0CF-B6B8-460B-B44C-809C55C6AC3E}"/>
              </a:ext>
            </a:extLst>
          </p:cNvPr>
          <p:cNvSpPr/>
          <p:nvPr/>
        </p:nvSpPr>
        <p:spPr>
          <a:xfrm>
            <a:off x="863864" y="5111994"/>
            <a:ext cx="453788" cy="452927"/>
          </a:xfrm>
          <a:prstGeom prst="actionButtonBlank">
            <a:avLst/>
          </a:prstGeom>
          <a:solidFill>
            <a:srgbClr val="203864"/>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Century Gothic" panose="020F0302020204030204"/>
                <a:ea typeface="+mn-ea"/>
                <a:cs typeface="+mn-cs"/>
              </a:rPr>
              <a:t>e</a:t>
            </a:r>
          </a:p>
        </p:txBody>
      </p:sp>
      <p:sp>
        <p:nvSpPr>
          <p:cNvPr id="33" name="Action Button: Custom 21">
            <a:hlinkClick r:id="" action="ppaction://noaction" highlightClick="1">
              <a:snd r:embed="rId5" name="20. 4.wav"/>
            </a:hlinkClick>
            <a:extLst>
              <a:ext uri="{FF2B5EF4-FFF2-40B4-BE49-F238E27FC236}">
                <a16:creationId xmlns:a16="http://schemas.microsoft.com/office/drawing/2014/main" id="{9B8DD0CF-B6B8-460B-B44C-809C55C6AC3E}"/>
              </a:ext>
            </a:extLst>
          </p:cNvPr>
          <p:cNvSpPr/>
          <p:nvPr/>
        </p:nvSpPr>
        <p:spPr>
          <a:xfrm>
            <a:off x="863864" y="4444552"/>
            <a:ext cx="453788" cy="452927"/>
          </a:xfrm>
          <a:prstGeom prst="actionButtonBlank">
            <a:avLst/>
          </a:prstGeom>
          <a:solidFill>
            <a:srgbClr val="203864"/>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Century Gothic" panose="020F0302020204030204"/>
                <a:ea typeface="+mn-ea"/>
                <a:cs typeface="+mn-cs"/>
              </a:rPr>
              <a:t>d</a:t>
            </a:r>
          </a:p>
        </p:txBody>
      </p:sp>
      <p:sp>
        <p:nvSpPr>
          <p:cNvPr id="34" name="Action Button: Custom 21">
            <a:hlinkClick r:id="" action="ppaction://noaction" highlightClick="1">
              <a:snd r:embed="rId6" name="20. 3.wav"/>
            </a:hlinkClick>
            <a:extLst>
              <a:ext uri="{FF2B5EF4-FFF2-40B4-BE49-F238E27FC236}">
                <a16:creationId xmlns:a16="http://schemas.microsoft.com/office/drawing/2014/main" id="{9B8DD0CF-B6B8-460B-B44C-809C55C6AC3E}"/>
              </a:ext>
            </a:extLst>
          </p:cNvPr>
          <p:cNvSpPr/>
          <p:nvPr/>
        </p:nvSpPr>
        <p:spPr>
          <a:xfrm>
            <a:off x="872214" y="3786750"/>
            <a:ext cx="453788" cy="452927"/>
          </a:xfrm>
          <a:prstGeom prst="actionButtonBlank">
            <a:avLst/>
          </a:prstGeom>
          <a:solidFill>
            <a:srgbClr val="203864"/>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Century Gothic" panose="020F0302020204030204"/>
                <a:ea typeface="+mn-ea"/>
                <a:cs typeface="+mn-cs"/>
              </a:rPr>
              <a:t>c</a:t>
            </a:r>
          </a:p>
        </p:txBody>
      </p:sp>
      <p:sp>
        <p:nvSpPr>
          <p:cNvPr id="35" name="Action Button: Custom 21">
            <a:hlinkClick r:id="" action="ppaction://noaction" highlightClick="1">
              <a:snd r:embed="rId7" name="20. 2.wav"/>
            </a:hlinkClick>
            <a:extLst>
              <a:ext uri="{FF2B5EF4-FFF2-40B4-BE49-F238E27FC236}">
                <a16:creationId xmlns:a16="http://schemas.microsoft.com/office/drawing/2014/main" id="{9B8DD0CF-B6B8-460B-B44C-809C55C6AC3E}"/>
              </a:ext>
            </a:extLst>
          </p:cNvPr>
          <p:cNvSpPr/>
          <p:nvPr/>
        </p:nvSpPr>
        <p:spPr>
          <a:xfrm>
            <a:off x="872214" y="3147576"/>
            <a:ext cx="453788" cy="452927"/>
          </a:xfrm>
          <a:prstGeom prst="actionButtonBlank">
            <a:avLst/>
          </a:prstGeom>
          <a:solidFill>
            <a:srgbClr val="203864"/>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Century Gothic" panose="020F0302020204030204"/>
                <a:ea typeface="+mn-ea"/>
                <a:cs typeface="+mn-cs"/>
              </a:rPr>
              <a:t>b</a:t>
            </a:r>
          </a:p>
        </p:txBody>
      </p:sp>
      <p:sp>
        <p:nvSpPr>
          <p:cNvPr id="36" name="Action Button: Custom 21">
            <a:hlinkClick r:id="" action="ppaction://noaction" highlightClick="1">
              <a:snd r:embed="rId8" name="20. 1.wav"/>
            </a:hlinkClick>
            <a:extLst>
              <a:ext uri="{FF2B5EF4-FFF2-40B4-BE49-F238E27FC236}">
                <a16:creationId xmlns:a16="http://schemas.microsoft.com/office/drawing/2014/main" id="{9B8DD0CF-B6B8-460B-B44C-809C55C6AC3E}"/>
              </a:ext>
            </a:extLst>
          </p:cNvPr>
          <p:cNvSpPr/>
          <p:nvPr/>
        </p:nvSpPr>
        <p:spPr>
          <a:xfrm>
            <a:off x="863864" y="2522544"/>
            <a:ext cx="453788" cy="452927"/>
          </a:xfrm>
          <a:prstGeom prst="actionButtonBlank">
            <a:avLst/>
          </a:prstGeom>
          <a:solidFill>
            <a:srgbClr val="203864"/>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rPr>
              <a:t>a</a:t>
            </a:r>
          </a:p>
        </p:txBody>
      </p:sp>
      <p:sp>
        <p:nvSpPr>
          <p:cNvPr id="38" name="TextBox 37"/>
          <p:cNvSpPr txBox="1"/>
          <p:nvPr/>
        </p:nvSpPr>
        <p:spPr>
          <a:xfrm>
            <a:off x="7187898" y="2352950"/>
            <a:ext cx="5004101"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DAA520"/>
                </a:solidFill>
                <a:effectLst/>
                <a:uLnTx/>
                <a:uFillTx/>
                <a:latin typeface="Century Gothic" panose="020F0302020204030204"/>
                <a:ea typeface="+mn-ea"/>
                <a:cs typeface="Calibri" panose="020F0502020204030204" pitchFamily="34" charset="0"/>
              </a:rPr>
              <a:t>2</a:t>
            </a:r>
            <a:r>
              <a:rPr kumimoji="0" lang="en-GB" sz="3800" b="0" i="0" u="none" strike="noStrike" kern="1200" cap="none" spc="0" normalizeH="0" baseline="0" noProof="0" dirty="0">
                <a:ln>
                  <a:noFill/>
                </a:ln>
                <a:solidFill>
                  <a:srgbClr val="203864"/>
                </a:solidFill>
                <a:effectLst/>
                <a:uLnTx/>
                <a:uFillTx/>
                <a:latin typeface="Century Gothic" panose="020F0302020204030204"/>
                <a:ea typeface="+mn-ea"/>
                <a:cs typeface="Calibri" panose="020F0502020204030204" pitchFamily="34" charset="0"/>
              </a:rPr>
              <a:t>  </a:t>
            </a:r>
            <a:r>
              <a:rPr kumimoji="0" lang="en-GB" sz="3800" b="0" i="0" u="none" strike="noStrike" kern="1200" cap="none" spc="0" normalizeH="0" baseline="0" noProof="0" dirty="0" err="1">
                <a:ln>
                  <a:noFill/>
                </a:ln>
                <a:solidFill>
                  <a:srgbClr val="203864"/>
                </a:solidFill>
                <a:effectLst/>
                <a:uLnTx/>
                <a:uFillTx/>
                <a:latin typeface="Century Gothic" panose="020F0302020204030204"/>
                <a:ea typeface="+mn-ea"/>
                <a:cs typeface="Calibri" panose="020F0502020204030204" pitchFamily="34" charset="0"/>
              </a:rPr>
              <a:t>fördern</a:t>
            </a:r>
            <a:r>
              <a:rPr kumimoji="0" lang="en-GB" sz="3800" b="0" i="0" u="none" strike="noStrike" kern="1200" cap="none" spc="0" normalizeH="0" baseline="0" noProof="0" dirty="0">
                <a:ln>
                  <a:noFill/>
                </a:ln>
                <a:solidFill>
                  <a:srgbClr val="203864"/>
                </a:solidFill>
                <a:effectLst/>
                <a:uLnTx/>
                <a:uFillTx/>
                <a:latin typeface="Century Gothic" panose="020F0302020204030204"/>
                <a:ea typeface="+mn-ea"/>
                <a:cs typeface="Calibri" panose="020F0502020204030204" pitchFamily="34" charset="0"/>
              </a:rPr>
              <a:t> </a:t>
            </a:r>
            <a:r>
              <a:rPr kumimoji="0" lang="en-GB" sz="2800" b="0" i="0" u="none" strike="noStrike" kern="1200" cap="none" spc="0" normalizeH="0" baseline="0" noProof="0" dirty="0">
                <a:ln>
                  <a:noFill/>
                </a:ln>
                <a:solidFill>
                  <a:srgbClr val="DAA520"/>
                </a:solidFill>
                <a:effectLst/>
                <a:uLnTx/>
                <a:uFillTx/>
                <a:latin typeface="Century Gothic" panose="020F0302020204030204"/>
                <a:ea typeface="+mn-ea"/>
                <a:cs typeface="Calibri" panose="020F0502020204030204" pitchFamily="34" charset="0"/>
              </a:rPr>
              <a:t>[to promote]</a:t>
            </a:r>
          </a:p>
        </p:txBody>
      </p:sp>
      <p:sp>
        <p:nvSpPr>
          <p:cNvPr id="43" name="TextBox 42"/>
          <p:cNvSpPr txBox="1"/>
          <p:nvPr/>
        </p:nvSpPr>
        <p:spPr>
          <a:xfrm>
            <a:off x="7187899" y="3596723"/>
            <a:ext cx="4267848"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DAA520"/>
                </a:solidFill>
                <a:effectLst/>
                <a:uLnTx/>
                <a:uFillTx/>
                <a:latin typeface="Century Gothic" panose="020F0302020204030204"/>
                <a:ea typeface="+mn-ea"/>
                <a:cs typeface="Calibri" panose="020F0502020204030204" pitchFamily="34" charset="0"/>
              </a:rPr>
              <a:t>1</a:t>
            </a:r>
            <a:r>
              <a:rPr kumimoji="0" lang="en-GB" sz="3800" b="0" i="0" u="none" strike="noStrike" kern="1200" cap="none" spc="0" normalizeH="0" baseline="0" noProof="0" dirty="0">
                <a:ln>
                  <a:noFill/>
                </a:ln>
                <a:solidFill>
                  <a:srgbClr val="203864"/>
                </a:solidFill>
                <a:effectLst/>
                <a:uLnTx/>
                <a:uFillTx/>
                <a:latin typeface="Century Gothic" panose="020F0302020204030204"/>
                <a:ea typeface="+mn-ea"/>
                <a:cs typeface="Calibri" panose="020F0502020204030204" pitchFamily="34" charset="0"/>
              </a:rPr>
              <a:t>  </a:t>
            </a:r>
            <a:r>
              <a:rPr kumimoji="0" lang="en-GB" sz="3800" b="0" i="0" u="none" strike="noStrike" kern="1200" cap="none" spc="0" normalizeH="0" baseline="0" noProof="0" dirty="0" err="1">
                <a:ln>
                  <a:noFill/>
                </a:ln>
                <a:solidFill>
                  <a:srgbClr val="203864"/>
                </a:solidFill>
                <a:effectLst/>
                <a:uLnTx/>
                <a:uFillTx/>
                <a:latin typeface="Century Gothic" panose="020F0302020204030204"/>
                <a:ea typeface="+mn-ea"/>
                <a:cs typeface="Calibri" panose="020F0502020204030204" pitchFamily="34" charset="0"/>
              </a:rPr>
              <a:t>Pönale</a:t>
            </a:r>
            <a:r>
              <a:rPr kumimoji="0" lang="en-GB" sz="3800" b="0" i="0" u="none" strike="noStrike" kern="1200" cap="none" spc="0" normalizeH="0" baseline="0" noProof="0" dirty="0">
                <a:ln>
                  <a:noFill/>
                </a:ln>
                <a:solidFill>
                  <a:srgbClr val="203864"/>
                </a:solidFill>
                <a:effectLst/>
                <a:uLnTx/>
                <a:uFillTx/>
                <a:latin typeface="Century Gothic" panose="020F0302020204030204"/>
                <a:ea typeface="+mn-ea"/>
                <a:cs typeface="Calibri" panose="020F0502020204030204" pitchFamily="34" charset="0"/>
              </a:rPr>
              <a:t> </a:t>
            </a:r>
            <a:r>
              <a:rPr kumimoji="0" lang="en-GB" sz="2800" b="0" i="0" u="none" strike="noStrike" kern="1200" cap="none" spc="0" normalizeH="0" baseline="0" noProof="0" dirty="0">
                <a:ln>
                  <a:noFill/>
                </a:ln>
                <a:solidFill>
                  <a:srgbClr val="DAA520"/>
                </a:solidFill>
                <a:effectLst/>
                <a:uLnTx/>
                <a:uFillTx/>
                <a:latin typeface="Century Gothic" panose="020F0302020204030204"/>
                <a:ea typeface="+mn-ea"/>
                <a:cs typeface="Calibri" panose="020F0502020204030204" pitchFamily="34" charset="0"/>
              </a:rPr>
              <a:t>[p</a:t>
            </a:r>
            <a:r>
              <a:rPr kumimoji="0" lang="en-GB" sz="2800" b="0" i="0" u="none" strike="noStrike" kern="1200" cap="none" spc="0" normalizeH="0" baseline="0" noProof="0" dirty="0" err="1">
                <a:ln>
                  <a:noFill/>
                </a:ln>
                <a:solidFill>
                  <a:srgbClr val="DAA520"/>
                </a:solidFill>
                <a:effectLst/>
                <a:uLnTx/>
                <a:uFillTx/>
                <a:latin typeface="Century Gothic" panose="020F0302020204030204"/>
                <a:ea typeface="+mn-ea"/>
                <a:cs typeface="Calibri" panose="020F0502020204030204" pitchFamily="34" charset="0"/>
              </a:rPr>
              <a:t>enalty</a:t>
            </a:r>
            <a:r>
              <a:rPr kumimoji="0" lang="en-GB" sz="2800" b="0" i="0" u="none" strike="noStrike" kern="1200" cap="none" spc="0" normalizeH="0" baseline="0" noProof="0" dirty="0">
                <a:ln>
                  <a:noFill/>
                </a:ln>
                <a:solidFill>
                  <a:srgbClr val="DAA520"/>
                </a:solidFill>
                <a:effectLst/>
                <a:uLnTx/>
                <a:uFillTx/>
                <a:latin typeface="Century Gothic" panose="020F0302020204030204"/>
                <a:ea typeface="+mn-ea"/>
                <a:cs typeface="Calibri" panose="020F0502020204030204" pitchFamily="34" charset="0"/>
              </a:rPr>
              <a:t>]</a:t>
            </a:r>
          </a:p>
        </p:txBody>
      </p:sp>
      <p:sp>
        <p:nvSpPr>
          <p:cNvPr id="46" name="TextBox 45"/>
          <p:cNvSpPr txBox="1"/>
          <p:nvPr/>
        </p:nvSpPr>
        <p:spPr>
          <a:xfrm>
            <a:off x="7187899" y="2951178"/>
            <a:ext cx="432678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DAA520"/>
                </a:solidFill>
                <a:effectLst/>
                <a:uLnTx/>
                <a:uFillTx/>
                <a:latin typeface="Century Gothic" panose="020F0302020204030204"/>
                <a:ea typeface="+mn-ea"/>
                <a:cs typeface="Calibri" panose="020F0502020204030204" pitchFamily="34" charset="0"/>
              </a:rPr>
              <a:t>1</a:t>
            </a:r>
            <a:r>
              <a:rPr kumimoji="0" lang="en-GB" sz="3800" b="0" i="0" u="none" strike="noStrike" kern="1200" cap="none" spc="0" normalizeH="0" baseline="0" noProof="0" dirty="0">
                <a:ln>
                  <a:noFill/>
                </a:ln>
                <a:solidFill>
                  <a:srgbClr val="203864"/>
                </a:solidFill>
                <a:effectLst/>
                <a:uLnTx/>
                <a:uFillTx/>
                <a:latin typeface="Century Gothic" panose="020F0302020204030204"/>
                <a:ea typeface="+mn-ea"/>
                <a:cs typeface="Calibri" panose="020F0502020204030204" pitchFamily="34" charset="0"/>
              </a:rPr>
              <a:t>  </a:t>
            </a:r>
            <a:r>
              <a:rPr kumimoji="0" lang="en-GB" sz="3800" b="0" i="0" u="none" strike="noStrike" kern="1200" cap="none" spc="0" normalizeH="0" baseline="0" noProof="0" dirty="0" err="1">
                <a:ln>
                  <a:noFill/>
                </a:ln>
                <a:solidFill>
                  <a:srgbClr val="203864"/>
                </a:solidFill>
                <a:effectLst/>
                <a:uLnTx/>
                <a:uFillTx/>
                <a:latin typeface="Century Gothic" panose="020F0302020204030204"/>
                <a:ea typeface="+mn-ea"/>
                <a:cs typeface="Calibri" panose="020F0502020204030204" pitchFamily="34" charset="0"/>
              </a:rPr>
              <a:t>östlich</a:t>
            </a:r>
            <a:r>
              <a:rPr kumimoji="0" lang="en-GB" sz="3800" b="0" i="0" u="none" strike="noStrike" kern="1200" cap="none" spc="0" normalizeH="0" baseline="0" noProof="0" dirty="0">
                <a:ln>
                  <a:noFill/>
                </a:ln>
                <a:solidFill>
                  <a:srgbClr val="203864"/>
                </a:solidFill>
                <a:effectLst/>
                <a:uLnTx/>
                <a:uFillTx/>
                <a:latin typeface="Century Gothic" panose="020F0302020204030204"/>
                <a:ea typeface="+mn-ea"/>
                <a:cs typeface="Calibri" panose="020F0502020204030204" pitchFamily="34" charset="0"/>
              </a:rPr>
              <a:t> </a:t>
            </a:r>
            <a:r>
              <a:rPr kumimoji="0" lang="en-GB" sz="2800" b="0" i="0" u="none" strike="noStrike" kern="1200" cap="none" spc="0" normalizeH="0" baseline="0" noProof="0" dirty="0">
                <a:ln>
                  <a:noFill/>
                </a:ln>
                <a:solidFill>
                  <a:srgbClr val="DAA520"/>
                </a:solidFill>
                <a:effectLst/>
                <a:uLnTx/>
                <a:uFillTx/>
                <a:latin typeface="Century Gothic" panose="020F0302020204030204"/>
                <a:ea typeface="+mn-ea"/>
                <a:cs typeface="Calibri" panose="020F0502020204030204" pitchFamily="34" charset="0"/>
              </a:rPr>
              <a:t>[easterly]</a:t>
            </a:r>
            <a:endParaRPr kumimoji="0" lang="en-GB" sz="2800" b="0" i="0" u="none" strike="noStrike" kern="1200" cap="none" spc="0" normalizeH="0" baseline="0" noProof="0" dirty="0">
              <a:ln>
                <a:noFill/>
              </a:ln>
              <a:solidFill>
                <a:srgbClr val="DAA520"/>
              </a:solidFill>
              <a:effectLst/>
              <a:uLnTx/>
              <a:uFillTx/>
              <a:latin typeface="Calibri" panose="020F0502020204030204" pitchFamily="34" charset="0"/>
              <a:ea typeface="+mn-ea"/>
              <a:cs typeface="Calibri" panose="020F0502020204030204" pitchFamily="34" charset="0"/>
            </a:endParaRPr>
          </a:p>
        </p:txBody>
      </p:sp>
      <p:sp>
        <p:nvSpPr>
          <p:cNvPr id="47" name="TextBox 46"/>
          <p:cNvSpPr txBox="1"/>
          <p:nvPr/>
        </p:nvSpPr>
        <p:spPr>
          <a:xfrm>
            <a:off x="1686667" y="2405334"/>
            <a:ext cx="5157128"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DAA520"/>
                </a:solidFill>
                <a:effectLst/>
                <a:uLnTx/>
                <a:uFillTx/>
                <a:latin typeface="Century Gothic" panose="020F0302020204030204"/>
                <a:ea typeface="+mn-ea"/>
                <a:cs typeface="Calibri" panose="020F0502020204030204" pitchFamily="34" charset="0"/>
              </a:rPr>
              <a:t>1</a:t>
            </a:r>
            <a:r>
              <a:rPr kumimoji="0" lang="en-GB" sz="3800" b="0" i="0" u="none" strike="noStrike" kern="1200" cap="none" spc="0" normalizeH="0" baseline="0" noProof="0" dirty="0">
                <a:ln>
                  <a:noFill/>
                </a:ln>
                <a:solidFill>
                  <a:srgbClr val="203864"/>
                </a:solidFill>
                <a:effectLst/>
                <a:uLnTx/>
                <a:uFillTx/>
                <a:latin typeface="Century Gothic" panose="020F0302020204030204"/>
                <a:ea typeface="+mn-ea"/>
                <a:cs typeface="Calibri" panose="020F0502020204030204" pitchFamily="34" charset="0"/>
              </a:rPr>
              <a:t>  </a:t>
            </a:r>
            <a:r>
              <a:rPr kumimoji="0" lang="en-GB" sz="3800" b="0" i="0" u="none" strike="noStrike" kern="1200" cap="none" spc="0" normalizeH="0" baseline="0" noProof="0" dirty="0" err="1">
                <a:ln>
                  <a:noFill/>
                </a:ln>
                <a:solidFill>
                  <a:srgbClr val="203864"/>
                </a:solidFill>
                <a:effectLst/>
                <a:uLnTx/>
                <a:uFillTx/>
                <a:latin typeface="Century Gothic" panose="020F0302020204030204"/>
                <a:ea typeface="+mn-ea"/>
                <a:cs typeface="Calibri" panose="020F0502020204030204" pitchFamily="34" charset="0"/>
              </a:rPr>
              <a:t>fordern</a:t>
            </a:r>
            <a:r>
              <a:rPr kumimoji="0" lang="en-GB" sz="3800" b="0" i="0" u="none" strike="noStrike" kern="1200" cap="none" spc="0" normalizeH="0" baseline="0" noProof="0" dirty="0">
                <a:ln>
                  <a:noFill/>
                </a:ln>
                <a:solidFill>
                  <a:srgbClr val="203864"/>
                </a:solidFill>
                <a:effectLst/>
                <a:uLnTx/>
                <a:uFillTx/>
                <a:latin typeface="Century Gothic" panose="020F0302020204030204"/>
                <a:ea typeface="+mn-ea"/>
                <a:cs typeface="Calibri" panose="020F0502020204030204" pitchFamily="34" charset="0"/>
              </a:rPr>
              <a:t> </a:t>
            </a:r>
            <a:r>
              <a:rPr kumimoji="0" lang="en-GB" sz="2800" b="0" i="0" u="none" strike="noStrike" kern="1200" cap="none" spc="0" normalizeH="0" baseline="0" noProof="0" dirty="0">
                <a:ln>
                  <a:noFill/>
                </a:ln>
                <a:solidFill>
                  <a:srgbClr val="DAA520"/>
                </a:solidFill>
                <a:effectLst/>
                <a:uLnTx/>
                <a:uFillTx/>
                <a:latin typeface="Century Gothic" panose="020F0302020204030204"/>
                <a:ea typeface="+mn-ea"/>
                <a:cs typeface="Calibri" panose="020F0502020204030204" pitchFamily="34" charset="0"/>
              </a:rPr>
              <a:t>[to encourage]</a:t>
            </a:r>
          </a:p>
        </p:txBody>
      </p:sp>
      <p:sp>
        <p:nvSpPr>
          <p:cNvPr id="55" name="TextBox 54"/>
          <p:cNvSpPr txBox="1"/>
          <p:nvPr/>
        </p:nvSpPr>
        <p:spPr>
          <a:xfrm>
            <a:off x="1686667" y="3040402"/>
            <a:ext cx="4416459"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DAA520"/>
                </a:solidFill>
                <a:effectLst/>
                <a:uLnTx/>
                <a:uFillTx/>
                <a:latin typeface="Century Gothic" panose="020F0302020204030204"/>
                <a:ea typeface="+mn-ea"/>
                <a:cs typeface="Calibri" panose="020F0502020204030204" pitchFamily="34" charset="0"/>
              </a:rPr>
              <a:t>2</a:t>
            </a:r>
            <a:r>
              <a:rPr kumimoji="0" lang="en-GB" sz="3800" b="0" i="0" u="none" strike="noStrike" kern="1200" cap="none" spc="0" normalizeH="0" baseline="0" noProof="0" dirty="0">
                <a:ln>
                  <a:noFill/>
                </a:ln>
                <a:solidFill>
                  <a:srgbClr val="203864"/>
                </a:solidFill>
                <a:effectLst/>
                <a:uLnTx/>
                <a:uFillTx/>
                <a:latin typeface="Century Gothic" panose="020F0302020204030204"/>
                <a:ea typeface="+mn-ea"/>
                <a:cs typeface="Calibri" panose="020F0502020204030204" pitchFamily="34" charset="0"/>
              </a:rPr>
              <a:t>  </a:t>
            </a:r>
            <a:r>
              <a:rPr kumimoji="0" lang="en-GB" sz="3800" b="0" i="0" u="none" strike="noStrike" kern="1200" cap="none" spc="0" normalizeH="0" baseline="0" noProof="0" dirty="0" err="1">
                <a:ln>
                  <a:noFill/>
                </a:ln>
                <a:solidFill>
                  <a:srgbClr val="203864"/>
                </a:solidFill>
                <a:effectLst/>
                <a:uLnTx/>
                <a:uFillTx/>
                <a:latin typeface="Century Gothic" panose="020F0302020204030204"/>
                <a:ea typeface="+mn-ea"/>
                <a:cs typeface="Calibri" panose="020F0502020204030204" pitchFamily="34" charset="0"/>
              </a:rPr>
              <a:t>Osten</a:t>
            </a:r>
            <a:r>
              <a:rPr kumimoji="0" lang="en-GB" sz="3800" b="0" i="0" u="none" strike="noStrike" kern="1200" cap="none" spc="0" normalizeH="0" baseline="0" noProof="0" dirty="0">
                <a:ln>
                  <a:noFill/>
                </a:ln>
                <a:solidFill>
                  <a:srgbClr val="203864"/>
                </a:solidFill>
                <a:effectLst/>
                <a:uLnTx/>
                <a:uFillTx/>
                <a:latin typeface="Century Gothic" panose="020F0302020204030204"/>
                <a:ea typeface="+mn-ea"/>
                <a:cs typeface="Calibri" panose="020F0502020204030204" pitchFamily="34" charset="0"/>
              </a:rPr>
              <a:t> </a:t>
            </a:r>
            <a:r>
              <a:rPr kumimoji="0" lang="en-GB" sz="2800" b="0" i="0" u="none" strike="noStrike" kern="1200" cap="none" spc="0" normalizeH="0" baseline="0" noProof="0" dirty="0">
                <a:ln>
                  <a:noFill/>
                </a:ln>
                <a:solidFill>
                  <a:srgbClr val="DAA520"/>
                </a:solidFill>
                <a:effectLst/>
                <a:uLnTx/>
                <a:uFillTx/>
                <a:latin typeface="Century Gothic" panose="020F0302020204030204"/>
                <a:ea typeface="+mn-ea"/>
                <a:cs typeface="Calibri" panose="020F0502020204030204" pitchFamily="34" charset="0"/>
              </a:rPr>
              <a:t>[East]</a:t>
            </a:r>
            <a:endParaRPr kumimoji="0" lang="en-GB" sz="2800" b="0" i="0" u="none" strike="noStrike" kern="1200" cap="none" spc="0" normalizeH="0" baseline="0" noProof="0" dirty="0">
              <a:ln>
                <a:noFill/>
              </a:ln>
              <a:solidFill>
                <a:srgbClr val="DAA520"/>
              </a:solidFill>
              <a:effectLst/>
              <a:uLnTx/>
              <a:uFillTx/>
              <a:latin typeface="Calibri" panose="020F0502020204030204" pitchFamily="34" charset="0"/>
              <a:ea typeface="+mn-ea"/>
              <a:cs typeface="Calibri" panose="020F0502020204030204" pitchFamily="34" charset="0"/>
            </a:endParaRPr>
          </a:p>
        </p:txBody>
      </p:sp>
      <p:sp>
        <p:nvSpPr>
          <p:cNvPr id="56" name="TextBox 55"/>
          <p:cNvSpPr txBox="1"/>
          <p:nvPr/>
        </p:nvSpPr>
        <p:spPr>
          <a:xfrm>
            <a:off x="1686665" y="3628286"/>
            <a:ext cx="4505763"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DAA520"/>
                </a:solidFill>
                <a:effectLst/>
                <a:uLnTx/>
                <a:uFillTx/>
                <a:latin typeface="Century Gothic" panose="020F0302020204030204"/>
                <a:ea typeface="+mn-ea"/>
                <a:cs typeface="Calibri" panose="020F0502020204030204" pitchFamily="34" charset="0"/>
              </a:rPr>
              <a:t>2</a:t>
            </a:r>
            <a:r>
              <a:rPr kumimoji="0" lang="en-GB" sz="3800" b="0" i="0" u="none" strike="noStrike" kern="1200" cap="none" spc="0" normalizeH="0" baseline="0" noProof="0" dirty="0">
                <a:ln>
                  <a:noFill/>
                </a:ln>
                <a:solidFill>
                  <a:srgbClr val="203864"/>
                </a:solidFill>
                <a:effectLst/>
                <a:uLnTx/>
                <a:uFillTx/>
                <a:latin typeface="Century Gothic" panose="020F0302020204030204"/>
                <a:ea typeface="+mn-ea"/>
                <a:cs typeface="Calibri" panose="020F0502020204030204" pitchFamily="34" charset="0"/>
              </a:rPr>
              <a:t>  </a:t>
            </a:r>
            <a:r>
              <a:rPr kumimoji="0" lang="en-GB" sz="3800" b="0" i="0" u="none" strike="noStrike" kern="1200" cap="none" spc="0" normalizeH="0" baseline="0" noProof="0" dirty="0" err="1">
                <a:ln>
                  <a:noFill/>
                </a:ln>
                <a:solidFill>
                  <a:srgbClr val="203864"/>
                </a:solidFill>
                <a:effectLst/>
                <a:uLnTx/>
                <a:uFillTx/>
                <a:latin typeface="Century Gothic" panose="020F0302020204030204"/>
                <a:ea typeface="+mn-ea"/>
                <a:cs typeface="Calibri" panose="020F0502020204030204" pitchFamily="34" charset="0"/>
              </a:rPr>
              <a:t>Polen</a:t>
            </a:r>
            <a:r>
              <a:rPr kumimoji="0" lang="en-GB" sz="3800" b="0" i="0" u="none" strike="noStrike" kern="1200" cap="none" spc="0" normalizeH="0" baseline="0" noProof="0" dirty="0">
                <a:ln>
                  <a:noFill/>
                </a:ln>
                <a:solidFill>
                  <a:srgbClr val="203864"/>
                </a:solidFill>
                <a:effectLst/>
                <a:uLnTx/>
                <a:uFillTx/>
                <a:latin typeface="Century Gothic" panose="020F0302020204030204"/>
                <a:ea typeface="+mn-ea"/>
                <a:cs typeface="Calibri" panose="020F0502020204030204" pitchFamily="34" charset="0"/>
              </a:rPr>
              <a:t> </a:t>
            </a:r>
            <a:r>
              <a:rPr kumimoji="0" lang="en-GB" sz="2800" b="0" i="0" u="none" strike="noStrike" kern="1200" cap="none" spc="0" normalizeH="0" baseline="0" noProof="0" dirty="0">
                <a:ln>
                  <a:noFill/>
                </a:ln>
                <a:solidFill>
                  <a:srgbClr val="DAA520"/>
                </a:solidFill>
                <a:effectLst/>
                <a:uLnTx/>
                <a:uFillTx/>
                <a:latin typeface="Century Gothic" panose="020F0302020204030204"/>
                <a:ea typeface="+mn-ea"/>
                <a:cs typeface="Calibri" panose="020F0502020204030204" pitchFamily="34" charset="0"/>
              </a:rPr>
              <a:t>[P</a:t>
            </a:r>
            <a:r>
              <a:rPr kumimoji="0" lang="en-GB" sz="2800" b="0" i="0" u="none" strike="noStrike" kern="1200" cap="none" spc="0" normalizeH="0" baseline="0" noProof="0" dirty="0" err="1">
                <a:ln>
                  <a:noFill/>
                </a:ln>
                <a:solidFill>
                  <a:srgbClr val="DAA520"/>
                </a:solidFill>
                <a:effectLst/>
                <a:uLnTx/>
                <a:uFillTx/>
                <a:latin typeface="Century Gothic" panose="020F0302020204030204"/>
                <a:ea typeface="+mn-ea"/>
                <a:cs typeface="Calibri" panose="020F0502020204030204" pitchFamily="34" charset="0"/>
              </a:rPr>
              <a:t>oland</a:t>
            </a:r>
            <a:r>
              <a:rPr kumimoji="0" lang="en-GB" sz="2800" b="0" i="0" u="none" strike="noStrike" kern="1200" cap="none" spc="0" normalizeH="0" baseline="0" noProof="0" dirty="0">
                <a:ln>
                  <a:noFill/>
                </a:ln>
                <a:solidFill>
                  <a:srgbClr val="DAA520"/>
                </a:solidFill>
                <a:effectLst/>
                <a:uLnTx/>
                <a:uFillTx/>
                <a:latin typeface="Century Gothic" panose="020F0302020204030204"/>
                <a:ea typeface="+mn-ea"/>
                <a:cs typeface="Calibri" panose="020F0502020204030204" pitchFamily="34" charset="0"/>
              </a:rPr>
              <a:t>]</a:t>
            </a:r>
          </a:p>
        </p:txBody>
      </p:sp>
      <p:sp>
        <p:nvSpPr>
          <p:cNvPr id="57" name="TextBox 56"/>
          <p:cNvSpPr txBox="1"/>
          <p:nvPr/>
        </p:nvSpPr>
        <p:spPr>
          <a:xfrm>
            <a:off x="1686668" y="4263221"/>
            <a:ext cx="4505764"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DAA520"/>
                </a:solidFill>
                <a:effectLst/>
                <a:uLnTx/>
                <a:uFillTx/>
                <a:latin typeface="Century Gothic" panose="020F0302020204030204"/>
                <a:ea typeface="+mn-ea"/>
                <a:cs typeface="Calibri" panose="020F0502020204030204" pitchFamily="34" charset="0"/>
              </a:rPr>
              <a:t>1</a:t>
            </a:r>
            <a:r>
              <a:rPr kumimoji="0" lang="en-GB" sz="3800" b="0" i="0" u="none" strike="noStrike" kern="1200" cap="none" spc="0" normalizeH="0" baseline="0" noProof="0" dirty="0">
                <a:ln>
                  <a:noFill/>
                </a:ln>
                <a:solidFill>
                  <a:srgbClr val="203864"/>
                </a:solidFill>
                <a:effectLst/>
                <a:uLnTx/>
                <a:uFillTx/>
                <a:latin typeface="Century Gothic" panose="020F0302020204030204"/>
                <a:ea typeface="+mn-ea"/>
                <a:cs typeface="Calibri" panose="020F0502020204030204" pitchFamily="34" charset="0"/>
              </a:rPr>
              <a:t>  n</a:t>
            </a:r>
            <a:r>
              <a:rPr kumimoji="0" lang="en-GB" sz="3800" b="0" i="0" u="none" strike="noStrike" kern="1200" cap="none" spc="0" normalizeH="0" baseline="0" noProof="0" dirty="0" err="1">
                <a:ln>
                  <a:noFill/>
                </a:ln>
                <a:solidFill>
                  <a:srgbClr val="203864"/>
                </a:solidFill>
                <a:effectLst/>
                <a:uLnTx/>
                <a:uFillTx/>
                <a:latin typeface="Century Gothic" panose="020F0302020204030204"/>
                <a:ea typeface="+mn-ea"/>
                <a:cs typeface="Calibri" panose="020F0502020204030204" pitchFamily="34" charset="0"/>
              </a:rPr>
              <a:t>och</a:t>
            </a:r>
            <a:r>
              <a:rPr kumimoji="0" lang="en-GB" sz="3800" b="0" i="0" u="none" strike="noStrike" kern="1200" cap="none" spc="0" normalizeH="0" baseline="0" noProof="0" dirty="0">
                <a:ln>
                  <a:noFill/>
                </a:ln>
                <a:solidFill>
                  <a:srgbClr val="203864"/>
                </a:solidFill>
                <a:effectLst/>
                <a:uLnTx/>
                <a:uFillTx/>
                <a:latin typeface="Century Gothic" panose="020F0302020204030204"/>
                <a:ea typeface="+mn-ea"/>
                <a:cs typeface="Calibri" panose="020F0502020204030204" pitchFamily="34" charset="0"/>
              </a:rPr>
              <a:t> </a:t>
            </a:r>
            <a:r>
              <a:rPr kumimoji="0" lang="en-GB" sz="2800" b="0" i="0" u="none" strike="noStrike" kern="1200" cap="none" spc="0" normalizeH="0" baseline="0" noProof="0" dirty="0">
                <a:ln>
                  <a:noFill/>
                </a:ln>
                <a:solidFill>
                  <a:srgbClr val="DAA520"/>
                </a:solidFill>
                <a:effectLst/>
                <a:uLnTx/>
                <a:uFillTx/>
                <a:latin typeface="Century Gothic" panose="020F0302020204030204"/>
                <a:ea typeface="+mn-ea"/>
                <a:cs typeface="Calibri" panose="020F0502020204030204" pitchFamily="34" charset="0"/>
              </a:rPr>
              <a:t>[still]</a:t>
            </a:r>
          </a:p>
        </p:txBody>
      </p:sp>
      <p:sp>
        <p:nvSpPr>
          <p:cNvPr id="58" name="TextBox 57"/>
          <p:cNvSpPr txBox="1"/>
          <p:nvPr/>
        </p:nvSpPr>
        <p:spPr>
          <a:xfrm>
            <a:off x="1686666" y="4898289"/>
            <a:ext cx="4977655"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DAA520"/>
                </a:solidFill>
                <a:effectLst/>
                <a:uLnTx/>
                <a:uFillTx/>
                <a:latin typeface="Century Gothic" panose="020F0302020204030204"/>
                <a:ea typeface="+mn-ea"/>
                <a:cs typeface="Calibri" panose="020F0502020204030204" pitchFamily="34" charset="0"/>
              </a:rPr>
              <a:t>2</a:t>
            </a:r>
            <a:r>
              <a:rPr kumimoji="0" lang="en-GB" sz="3800" b="0" i="0" u="none" strike="noStrike" kern="1200" cap="none" spc="0" normalizeH="0" baseline="0" noProof="0" dirty="0">
                <a:ln>
                  <a:noFill/>
                </a:ln>
                <a:solidFill>
                  <a:srgbClr val="203864"/>
                </a:solidFill>
                <a:effectLst/>
                <a:uLnTx/>
                <a:uFillTx/>
                <a:latin typeface="Century Gothic" panose="020F0302020204030204"/>
                <a:ea typeface="+mn-ea"/>
                <a:cs typeface="Calibri" panose="020F0502020204030204" pitchFamily="34" charset="0"/>
              </a:rPr>
              <a:t>  </a:t>
            </a:r>
            <a:r>
              <a:rPr kumimoji="0" lang="en-GB" sz="3800" b="0" i="0" u="none" strike="noStrike" kern="1200" cap="none" spc="0" normalizeH="0" baseline="0" noProof="0" dirty="0" err="1">
                <a:ln>
                  <a:noFill/>
                </a:ln>
                <a:solidFill>
                  <a:srgbClr val="203864"/>
                </a:solidFill>
                <a:effectLst/>
                <a:uLnTx/>
                <a:uFillTx/>
                <a:latin typeface="Century Gothic" panose="020F0302020204030204"/>
                <a:ea typeface="+mn-ea"/>
                <a:cs typeface="Calibri" panose="020F0502020204030204" pitchFamily="34" charset="0"/>
              </a:rPr>
              <a:t>flott</a:t>
            </a:r>
            <a:r>
              <a:rPr kumimoji="0" lang="en-GB" sz="3800" b="0" i="0" u="none" strike="noStrike" kern="1200" cap="none" spc="0" normalizeH="0" baseline="0" noProof="0" dirty="0">
                <a:ln>
                  <a:noFill/>
                </a:ln>
                <a:solidFill>
                  <a:srgbClr val="203864"/>
                </a:solidFill>
                <a:effectLst/>
                <a:uLnTx/>
                <a:uFillTx/>
                <a:latin typeface="Century Gothic" panose="020F0302020204030204"/>
                <a:ea typeface="+mn-ea"/>
                <a:cs typeface="Calibri" panose="020F0502020204030204" pitchFamily="34" charset="0"/>
              </a:rPr>
              <a:t> </a:t>
            </a:r>
            <a:r>
              <a:rPr kumimoji="0" lang="en-GB" sz="2800" b="0" i="0" u="none" strike="noStrike" kern="1200" cap="none" spc="0" normalizeH="0" baseline="0" noProof="0" dirty="0">
                <a:ln>
                  <a:noFill/>
                </a:ln>
                <a:solidFill>
                  <a:srgbClr val="DAA520"/>
                </a:solidFill>
                <a:effectLst/>
                <a:uLnTx/>
                <a:uFillTx/>
                <a:latin typeface="Century Gothic" panose="020F0302020204030204"/>
                <a:ea typeface="+mn-ea"/>
                <a:cs typeface="Calibri" panose="020F0502020204030204" pitchFamily="34" charset="0"/>
              </a:rPr>
              <a:t>[quick]</a:t>
            </a:r>
            <a:endParaRPr kumimoji="0" lang="en-GB" sz="2800" b="0" i="0" u="none" strike="noStrike" kern="1200" cap="none" spc="0" normalizeH="0" baseline="0" noProof="0" dirty="0">
              <a:ln>
                <a:noFill/>
              </a:ln>
              <a:solidFill>
                <a:srgbClr val="EE6000"/>
              </a:solidFill>
              <a:effectLst/>
              <a:uLnTx/>
              <a:uFillTx/>
              <a:latin typeface="Century Gothic" panose="020F0302020204030204"/>
              <a:ea typeface="+mn-ea"/>
              <a:cs typeface="Calibri" panose="020F0502020204030204" pitchFamily="34" charset="0"/>
            </a:endParaRPr>
          </a:p>
        </p:txBody>
      </p:sp>
      <p:sp>
        <p:nvSpPr>
          <p:cNvPr id="59" name="TextBox 58"/>
          <p:cNvSpPr txBox="1"/>
          <p:nvPr/>
        </p:nvSpPr>
        <p:spPr>
          <a:xfrm>
            <a:off x="1686668" y="5533356"/>
            <a:ext cx="3564099"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DAA520"/>
                </a:solidFill>
                <a:effectLst/>
                <a:uLnTx/>
                <a:uFillTx/>
                <a:latin typeface="Century Gothic" panose="020F0302020204030204"/>
                <a:ea typeface="+mn-ea"/>
                <a:cs typeface="Calibri" panose="020F0502020204030204" pitchFamily="34" charset="0"/>
              </a:rPr>
              <a:t>1  </a:t>
            </a:r>
            <a:r>
              <a:rPr kumimoji="0" lang="en-GB" sz="3800" b="0" i="0" u="none" strike="noStrike" kern="1200" cap="none" spc="0" normalizeH="0" baseline="0" noProof="0" dirty="0" err="1">
                <a:ln>
                  <a:noFill/>
                </a:ln>
                <a:solidFill>
                  <a:srgbClr val="203864"/>
                </a:solidFill>
                <a:effectLst/>
                <a:uLnTx/>
                <a:uFillTx/>
                <a:latin typeface="Century Gothic" panose="020F0302020204030204"/>
                <a:ea typeface="+mn-ea"/>
                <a:cs typeface="Calibri" panose="020F0502020204030204" pitchFamily="34" charset="0"/>
              </a:rPr>
              <a:t>Kode</a:t>
            </a:r>
            <a:r>
              <a:rPr kumimoji="0" lang="en-GB" sz="3800" b="0" i="0" u="none" strike="noStrike" kern="1200" cap="none" spc="0" normalizeH="0" baseline="0" noProof="0" dirty="0">
                <a:ln>
                  <a:noFill/>
                </a:ln>
                <a:solidFill>
                  <a:srgbClr val="203864"/>
                </a:solidFill>
                <a:effectLst/>
                <a:uLnTx/>
                <a:uFillTx/>
                <a:latin typeface="Century Gothic" panose="020F0302020204030204"/>
                <a:ea typeface="+mn-ea"/>
                <a:cs typeface="Calibri" panose="020F0502020204030204" pitchFamily="34" charset="0"/>
              </a:rPr>
              <a:t> </a:t>
            </a:r>
            <a:r>
              <a:rPr kumimoji="0" lang="en-GB" sz="2800" b="0" i="0" u="none" strike="noStrike" kern="1200" cap="none" spc="0" normalizeH="0" baseline="0" noProof="0" dirty="0">
                <a:ln>
                  <a:noFill/>
                </a:ln>
                <a:solidFill>
                  <a:srgbClr val="DAA520"/>
                </a:solidFill>
                <a:effectLst/>
                <a:uLnTx/>
                <a:uFillTx/>
                <a:latin typeface="Century Gothic" panose="020F0302020204030204"/>
                <a:ea typeface="+mn-ea"/>
                <a:cs typeface="Calibri" panose="020F0502020204030204" pitchFamily="34" charset="0"/>
              </a:rPr>
              <a:t>[code]</a:t>
            </a:r>
          </a:p>
        </p:txBody>
      </p:sp>
      <p:pic>
        <p:nvPicPr>
          <p:cNvPr id="62" name="Picture 61" descr="background rectangle">
            <a:extLs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294041"/>
            <a:ext cx="2849217" cy="869950"/>
          </a:xfrm>
          <a:prstGeom prst="rect">
            <a:avLst/>
          </a:prstGeom>
        </p:spPr>
      </p:pic>
      <p:sp>
        <p:nvSpPr>
          <p:cNvPr id="63" name="Title 3"/>
          <p:cNvSpPr txBox="1">
            <a:spLocks/>
          </p:cNvSpPr>
          <p:nvPr/>
        </p:nvSpPr>
        <p:spPr>
          <a:xfrm>
            <a:off x="0" y="294041"/>
            <a:ext cx="374508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Phonetik</a:t>
            </a:r>
            <a:endParaRPr kumimoji="0" lang="en-GB" sz="36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
        <p:nvSpPr>
          <p:cNvPr id="67" name="Rounded Rectangle 11">
            <a:extLst>
              <a:ext uri="{FF2B5EF4-FFF2-40B4-BE49-F238E27FC236}">
                <a16:creationId xmlns:a16="http://schemas.microsoft.com/office/drawing/2014/main" id="{483D7EB9-C2AA-4190-98DE-925F861600E9}"/>
              </a:ext>
            </a:extLst>
          </p:cNvPr>
          <p:cNvSpPr/>
          <p:nvPr/>
        </p:nvSpPr>
        <p:spPr>
          <a:xfrm>
            <a:off x="9665973" y="247046"/>
            <a:ext cx="229135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 name="TextBox 4"/>
          <p:cNvSpPr txBox="1"/>
          <p:nvPr/>
        </p:nvSpPr>
        <p:spPr>
          <a:xfrm>
            <a:off x="1625013" y="2554422"/>
            <a:ext cx="591313"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a:t>
            </a:r>
          </a:p>
        </p:txBody>
      </p:sp>
      <p:sp>
        <p:nvSpPr>
          <p:cNvPr id="68" name="TextBox 67"/>
          <p:cNvSpPr txBox="1"/>
          <p:nvPr/>
        </p:nvSpPr>
        <p:spPr>
          <a:xfrm>
            <a:off x="7139771" y="2481010"/>
            <a:ext cx="591313"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a:t>
            </a:r>
          </a:p>
        </p:txBody>
      </p:sp>
      <p:sp>
        <p:nvSpPr>
          <p:cNvPr id="69" name="TextBox 68"/>
          <p:cNvSpPr txBox="1"/>
          <p:nvPr/>
        </p:nvSpPr>
        <p:spPr>
          <a:xfrm>
            <a:off x="1625012" y="3140766"/>
            <a:ext cx="591313"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a:t>
            </a:r>
          </a:p>
        </p:txBody>
      </p:sp>
      <p:sp>
        <p:nvSpPr>
          <p:cNvPr id="70" name="TextBox 69"/>
          <p:cNvSpPr txBox="1"/>
          <p:nvPr/>
        </p:nvSpPr>
        <p:spPr>
          <a:xfrm>
            <a:off x="7128967" y="3075438"/>
            <a:ext cx="591313"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a:t>
            </a:r>
          </a:p>
        </p:txBody>
      </p:sp>
      <p:sp>
        <p:nvSpPr>
          <p:cNvPr id="71" name="TextBox 70"/>
          <p:cNvSpPr txBox="1"/>
          <p:nvPr/>
        </p:nvSpPr>
        <p:spPr>
          <a:xfrm>
            <a:off x="1625012" y="3749842"/>
            <a:ext cx="591313"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a:t>
            </a:r>
          </a:p>
        </p:txBody>
      </p:sp>
      <p:sp>
        <p:nvSpPr>
          <p:cNvPr id="72" name="TextBox 71"/>
          <p:cNvSpPr txBox="1"/>
          <p:nvPr/>
        </p:nvSpPr>
        <p:spPr>
          <a:xfrm>
            <a:off x="7128966" y="3703115"/>
            <a:ext cx="591313"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a:t>
            </a:r>
          </a:p>
        </p:txBody>
      </p:sp>
      <p:sp>
        <p:nvSpPr>
          <p:cNvPr id="73" name="TextBox 72"/>
          <p:cNvSpPr txBox="1"/>
          <p:nvPr/>
        </p:nvSpPr>
        <p:spPr>
          <a:xfrm>
            <a:off x="1625011" y="4418269"/>
            <a:ext cx="591313"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a:t>
            </a:r>
          </a:p>
        </p:txBody>
      </p:sp>
      <p:sp>
        <p:nvSpPr>
          <p:cNvPr id="74" name="TextBox 73"/>
          <p:cNvSpPr txBox="1"/>
          <p:nvPr/>
        </p:nvSpPr>
        <p:spPr>
          <a:xfrm>
            <a:off x="7139770" y="4330792"/>
            <a:ext cx="591313"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a:t>
            </a:r>
          </a:p>
        </p:txBody>
      </p:sp>
      <p:sp>
        <p:nvSpPr>
          <p:cNvPr id="75" name="TextBox 74"/>
          <p:cNvSpPr txBox="1"/>
          <p:nvPr/>
        </p:nvSpPr>
        <p:spPr>
          <a:xfrm>
            <a:off x="1625010" y="5004613"/>
            <a:ext cx="591313"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a:t>
            </a:r>
          </a:p>
        </p:txBody>
      </p:sp>
      <p:sp>
        <p:nvSpPr>
          <p:cNvPr id="76" name="TextBox 75"/>
          <p:cNvSpPr txBox="1"/>
          <p:nvPr/>
        </p:nvSpPr>
        <p:spPr>
          <a:xfrm>
            <a:off x="7128965" y="4993236"/>
            <a:ext cx="591313"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a:t>
            </a:r>
          </a:p>
        </p:txBody>
      </p:sp>
      <p:sp>
        <p:nvSpPr>
          <p:cNvPr id="77" name="TextBox 76"/>
          <p:cNvSpPr txBox="1"/>
          <p:nvPr/>
        </p:nvSpPr>
        <p:spPr>
          <a:xfrm>
            <a:off x="1625010" y="5631320"/>
            <a:ext cx="591313"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a:t>
            </a:r>
          </a:p>
        </p:txBody>
      </p:sp>
      <p:sp>
        <p:nvSpPr>
          <p:cNvPr id="78" name="TextBox 77"/>
          <p:cNvSpPr txBox="1"/>
          <p:nvPr/>
        </p:nvSpPr>
        <p:spPr>
          <a:xfrm>
            <a:off x="7139769" y="5610300"/>
            <a:ext cx="591313"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a:t>
            </a:r>
          </a:p>
        </p:txBody>
      </p:sp>
    </p:spTree>
    <p:extLst>
      <p:ext uri="{BB962C8B-B14F-4D97-AF65-F5344CB8AC3E}">
        <p14:creationId xmlns:p14="http://schemas.microsoft.com/office/powerpoint/2010/main" val="3582845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8"/>
                                        </p:tgtEl>
                                      </p:cBhvr>
                                    </p:animEffect>
                                    <p:set>
                                      <p:cBhvr>
                                        <p:cTn id="12" dur="1" fill="hold">
                                          <p:stCondLst>
                                            <p:cond delay="499"/>
                                          </p:stCondLst>
                                        </p:cTn>
                                        <p:tgtEl>
                                          <p:spTgt spid="6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69"/>
                                        </p:tgtEl>
                                      </p:cBhvr>
                                    </p:animEffect>
                                    <p:set>
                                      <p:cBhvr>
                                        <p:cTn id="17" dur="1" fill="hold">
                                          <p:stCondLst>
                                            <p:cond delay="499"/>
                                          </p:stCondLst>
                                        </p:cTn>
                                        <p:tgtEl>
                                          <p:spTgt spid="6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70"/>
                                        </p:tgtEl>
                                      </p:cBhvr>
                                    </p:animEffect>
                                    <p:set>
                                      <p:cBhvr>
                                        <p:cTn id="22" dur="1" fill="hold">
                                          <p:stCondLst>
                                            <p:cond delay="499"/>
                                          </p:stCondLst>
                                        </p:cTn>
                                        <p:tgtEl>
                                          <p:spTgt spid="7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71"/>
                                        </p:tgtEl>
                                      </p:cBhvr>
                                    </p:animEffect>
                                    <p:set>
                                      <p:cBhvr>
                                        <p:cTn id="27" dur="1" fill="hold">
                                          <p:stCondLst>
                                            <p:cond delay="499"/>
                                          </p:stCondLst>
                                        </p:cTn>
                                        <p:tgtEl>
                                          <p:spTgt spid="7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72"/>
                                        </p:tgtEl>
                                      </p:cBhvr>
                                    </p:animEffect>
                                    <p:set>
                                      <p:cBhvr>
                                        <p:cTn id="32" dur="1" fill="hold">
                                          <p:stCondLst>
                                            <p:cond delay="499"/>
                                          </p:stCondLst>
                                        </p:cTn>
                                        <p:tgtEl>
                                          <p:spTgt spid="7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73"/>
                                        </p:tgtEl>
                                      </p:cBhvr>
                                    </p:animEffect>
                                    <p:set>
                                      <p:cBhvr>
                                        <p:cTn id="37" dur="1" fill="hold">
                                          <p:stCondLst>
                                            <p:cond delay="499"/>
                                          </p:stCondLst>
                                        </p:cTn>
                                        <p:tgtEl>
                                          <p:spTgt spid="7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74"/>
                                        </p:tgtEl>
                                      </p:cBhvr>
                                    </p:animEffect>
                                    <p:set>
                                      <p:cBhvr>
                                        <p:cTn id="42" dur="1" fill="hold">
                                          <p:stCondLst>
                                            <p:cond delay="499"/>
                                          </p:stCondLst>
                                        </p:cTn>
                                        <p:tgtEl>
                                          <p:spTgt spid="7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75"/>
                                        </p:tgtEl>
                                      </p:cBhvr>
                                    </p:animEffect>
                                    <p:set>
                                      <p:cBhvr>
                                        <p:cTn id="47" dur="1" fill="hold">
                                          <p:stCondLst>
                                            <p:cond delay="499"/>
                                          </p:stCondLst>
                                        </p:cTn>
                                        <p:tgtEl>
                                          <p:spTgt spid="7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76"/>
                                        </p:tgtEl>
                                      </p:cBhvr>
                                    </p:animEffect>
                                    <p:set>
                                      <p:cBhvr>
                                        <p:cTn id="52" dur="1" fill="hold">
                                          <p:stCondLst>
                                            <p:cond delay="499"/>
                                          </p:stCondLst>
                                        </p:cTn>
                                        <p:tgtEl>
                                          <p:spTgt spid="7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77"/>
                                        </p:tgtEl>
                                      </p:cBhvr>
                                    </p:animEffect>
                                    <p:set>
                                      <p:cBhvr>
                                        <p:cTn id="57" dur="1" fill="hold">
                                          <p:stCondLst>
                                            <p:cond delay="499"/>
                                          </p:stCondLst>
                                        </p:cTn>
                                        <p:tgtEl>
                                          <p:spTgt spid="7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78"/>
                                        </p:tgtEl>
                                      </p:cBhvr>
                                    </p:animEffect>
                                    <p:set>
                                      <p:cBhvr>
                                        <p:cTn id="62" dur="1" fill="hold">
                                          <p:stCondLst>
                                            <p:cond delay="499"/>
                                          </p:stCondLst>
                                        </p:cTn>
                                        <p:tgtEl>
                                          <p:spTgt spid="7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long and short [ö]</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[5]</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Y8 T2.1 Week </a:t>
            </a:r>
            <a:r>
              <a:rPr kumimoji="0" lang="en-US" sz="5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3 Slide 4</a:t>
            </a:r>
            <a:endPar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1294920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789" y="219486"/>
            <a:ext cx="10515600" cy="1325563"/>
          </a:xfrm>
        </p:spPr>
        <p:txBody>
          <a:bodyPr>
            <a:noAutofit/>
          </a:bodyPr>
          <a:lstStyle/>
          <a:p>
            <a:r>
              <a:rPr lang="en-GB" sz="24000" b="1" dirty="0">
                <a:solidFill>
                  <a:srgbClr val="FFCC00"/>
                </a:solidFill>
              </a:rPr>
              <a:t>a</a:t>
            </a:r>
            <a:endParaRPr lang="en-GB" sz="24000" b="1" dirty="0"/>
          </a:p>
        </p:txBody>
      </p:sp>
      <p:sp>
        <p:nvSpPr>
          <p:cNvPr id="6" name="Rectangle 5"/>
          <p:cNvSpPr/>
          <p:nvPr/>
        </p:nvSpPr>
        <p:spPr>
          <a:xfrm>
            <a:off x="3692137" y="4050748"/>
            <a:ext cx="4807726"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t>
            </a:r>
            <a:r>
              <a:rPr kumimoji="0" lang="en-GB" sz="120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a</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gen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 name="Picture 3" descr="man with speech bubble "/>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28328" y="1124602"/>
            <a:ext cx="5221223" cy="3071751"/>
          </a:xfrm>
          <a:prstGeom prst="rect">
            <a:avLst/>
          </a:prstGeom>
        </p:spPr>
      </p:pic>
    </p:spTree>
    <p:extLst>
      <p:ext uri="{BB962C8B-B14F-4D97-AF65-F5344CB8AC3E}">
        <p14:creationId xmlns:p14="http://schemas.microsoft.com/office/powerpoint/2010/main" val="2604781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 long.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sagen-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sagen-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84643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339214" y="1278013"/>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Sag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Zungenbrecher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15</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Sekunden</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LOS!</a:t>
            </a:r>
          </a:p>
        </p:txBody>
      </p:sp>
      <p:sp>
        <p:nvSpPr>
          <p:cNvPr id="2" name="Rectangle: Rounded Corners 1">
            <a:hlinkClick r:id="" action="ppaction://noaction">
              <a:snd r:embed="rId5" name="5. zwölf.normal.wav"/>
            </a:hlinkClick>
            <a:extLst>
              <a:ext uri="{FF2B5EF4-FFF2-40B4-BE49-F238E27FC236}">
                <a16:creationId xmlns:a16="http://schemas.microsoft.com/office/drawing/2014/main" id="{72BEEE7E-DE8A-49D1-9392-C3684BC124F1}"/>
              </a:ext>
            </a:extLst>
          </p:cNvPr>
          <p:cNvSpPr/>
          <p:nvPr/>
        </p:nvSpPr>
        <p:spPr>
          <a:xfrm>
            <a:off x="339214" y="1757665"/>
            <a:ext cx="8450826" cy="602077"/>
          </a:xfrm>
          <a:prstGeom prst="roundRect">
            <a:avLst/>
          </a:prstGeom>
          <a:solidFill>
            <a:srgbClr val="104F75"/>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 </a:t>
            </a:r>
          </a:p>
        </p:txBody>
      </p:sp>
      <p:sp>
        <p:nvSpPr>
          <p:cNvPr id="18" name="TextBox 17">
            <a:extLst>
              <a:ext uri="{FF2B5EF4-FFF2-40B4-BE49-F238E27FC236}">
                <a16:creationId xmlns:a16="http://schemas.microsoft.com/office/drawing/2014/main" id="{B6E114DF-F99F-4245-A9D6-DD4FF18C8D53}"/>
              </a:ext>
            </a:extLst>
          </p:cNvPr>
          <p:cNvSpPr txBox="1"/>
          <p:nvPr/>
        </p:nvSpPr>
        <p:spPr>
          <a:xfrm>
            <a:off x="700832" y="2364207"/>
            <a:ext cx="80892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Twelve great daughters often like fetching fruit. </a:t>
            </a:r>
          </a:p>
        </p:txBody>
      </p:sp>
      <p:sp>
        <p:nvSpPr>
          <p:cNvPr id="25" name="TextBox 24">
            <a:extLst>
              <a:ext uri="{FF2B5EF4-FFF2-40B4-BE49-F238E27FC236}">
                <a16:creationId xmlns:a16="http://schemas.microsoft.com/office/drawing/2014/main" id="{CC980C3F-28C4-4CE7-9B75-7CC0EE485528}"/>
              </a:ext>
            </a:extLst>
          </p:cNvPr>
          <p:cNvSpPr txBox="1"/>
          <p:nvPr/>
        </p:nvSpPr>
        <p:spPr>
          <a:xfrm>
            <a:off x="8888263" y="1740653"/>
            <a:ext cx="73741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a:t>
            </a:r>
          </a:p>
        </p:txBody>
      </p:sp>
      <p:sp>
        <p:nvSpPr>
          <p:cNvPr id="27" name="TextBox 26">
            <a:extLst>
              <a:ext uri="{FF2B5EF4-FFF2-40B4-BE49-F238E27FC236}">
                <a16:creationId xmlns:a16="http://schemas.microsoft.com/office/drawing/2014/main" id="{26967732-F07B-495A-A8E8-130205DEC5F3}"/>
              </a:ext>
            </a:extLst>
          </p:cNvPr>
          <p:cNvSpPr txBox="1"/>
          <p:nvPr/>
        </p:nvSpPr>
        <p:spPr>
          <a:xfrm>
            <a:off x="9415431" y="1740652"/>
            <a:ext cx="73741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[ö]</a:t>
            </a:r>
          </a:p>
        </p:txBody>
      </p:sp>
      <p:sp>
        <p:nvSpPr>
          <p:cNvPr id="29" name="Rectangle 28">
            <a:extLst>
              <a:ext uri="{FF2B5EF4-FFF2-40B4-BE49-F238E27FC236}">
                <a16:creationId xmlns:a16="http://schemas.microsoft.com/office/drawing/2014/main" id="{62AD2ECB-5F2E-429E-925D-8E1FC6F39A2F}"/>
              </a:ext>
            </a:extLst>
          </p:cNvPr>
          <p:cNvSpPr/>
          <p:nvPr/>
        </p:nvSpPr>
        <p:spPr>
          <a:xfrm rot="459876">
            <a:off x="4304356" y="5101108"/>
            <a:ext cx="1342103" cy="461665"/>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oft</a:t>
            </a:r>
          </a:p>
        </p:txBody>
      </p:sp>
      <p:sp>
        <p:nvSpPr>
          <p:cNvPr id="30" name="Rectangle 29">
            <a:extLst>
              <a:ext uri="{FF2B5EF4-FFF2-40B4-BE49-F238E27FC236}">
                <a16:creationId xmlns:a16="http://schemas.microsoft.com/office/drawing/2014/main" id="{2FA8F605-C969-409D-AF5F-36C6313AA371}"/>
              </a:ext>
            </a:extLst>
          </p:cNvPr>
          <p:cNvSpPr/>
          <p:nvPr/>
        </p:nvSpPr>
        <p:spPr>
          <a:xfrm rot="459876">
            <a:off x="1786033" y="3608403"/>
            <a:ext cx="2120811" cy="461665"/>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Töchter</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1" name="Rectangle 30">
            <a:extLst>
              <a:ext uri="{FF2B5EF4-FFF2-40B4-BE49-F238E27FC236}">
                <a16:creationId xmlns:a16="http://schemas.microsoft.com/office/drawing/2014/main" id="{0A1A9CC9-054B-4B21-B09A-654C2DB4EAC1}"/>
              </a:ext>
            </a:extLst>
          </p:cNvPr>
          <p:cNvSpPr/>
          <p:nvPr/>
        </p:nvSpPr>
        <p:spPr>
          <a:xfrm rot="459876">
            <a:off x="1543151" y="4940040"/>
            <a:ext cx="1342103" cy="461665"/>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Obst</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2" name="Rectangle 31">
            <a:extLst>
              <a:ext uri="{FF2B5EF4-FFF2-40B4-BE49-F238E27FC236}">
                <a16:creationId xmlns:a16="http://schemas.microsoft.com/office/drawing/2014/main" id="{707D823C-366E-47CE-9C5F-FF1FB541E135}"/>
              </a:ext>
            </a:extLst>
          </p:cNvPr>
          <p:cNvSpPr/>
          <p:nvPr/>
        </p:nvSpPr>
        <p:spPr>
          <a:xfrm rot="21227371">
            <a:off x="6714963" y="5289306"/>
            <a:ext cx="1342103" cy="461665"/>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mögen</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CCBFBA1A-E148-4BBF-B185-94E406A6D15A}"/>
              </a:ext>
            </a:extLst>
          </p:cNvPr>
          <p:cNvSpPr/>
          <p:nvPr/>
        </p:nvSpPr>
        <p:spPr>
          <a:xfrm rot="459876">
            <a:off x="6717919" y="3440435"/>
            <a:ext cx="1521937" cy="461665"/>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holen</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970119D4-3937-481C-BCD2-7CAC1F5D50E0}"/>
              </a:ext>
            </a:extLst>
          </p:cNvPr>
          <p:cNvSpPr txBox="1"/>
          <p:nvPr/>
        </p:nvSpPr>
        <p:spPr>
          <a:xfrm>
            <a:off x="698872" y="1834562"/>
            <a:ext cx="81884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Zwölf</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tolle</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Töchter</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mögen</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oft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Obst</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holen</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26" name="Rectangle 25">
            <a:extLst>
              <a:ext uri="{FF2B5EF4-FFF2-40B4-BE49-F238E27FC236}">
                <a16:creationId xmlns:a16="http://schemas.microsoft.com/office/drawing/2014/main" id="{49A38A31-CE51-4A0F-898E-D7E043223EFB}"/>
              </a:ext>
            </a:extLst>
          </p:cNvPr>
          <p:cNvSpPr/>
          <p:nvPr/>
        </p:nvSpPr>
        <p:spPr>
          <a:xfrm rot="21227371">
            <a:off x="4877724" y="3844697"/>
            <a:ext cx="1342103" cy="461665"/>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zwölf</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8" name="Rectangle 27">
            <a:extLst>
              <a:ext uri="{FF2B5EF4-FFF2-40B4-BE49-F238E27FC236}">
                <a16:creationId xmlns:a16="http://schemas.microsoft.com/office/drawing/2014/main" id="{B00ECB02-0C47-4855-9D1B-FD1EB89352ED}"/>
              </a:ext>
            </a:extLst>
          </p:cNvPr>
          <p:cNvSpPr/>
          <p:nvPr/>
        </p:nvSpPr>
        <p:spPr>
          <a:xfrm rot="21227371">
            <a:off x="8399376" y="4251690"/>
            <a:ext cx="1342103" cy="461665"/>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tolle</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35" name="Picture 34" descr="Icon&#10;&#10;Description automatically generated">
            <a:extLst>
              <a:ext uri="{FF2B5EF4-FFF2-40B4-BE49-F238E27FC236}">
                <a16:creationId xmlns:a16="http://schemas.microsoft.com/office/drawing/2014/main" id="{00940D94-9DE4-446A-90E2-6CD5A8045EC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910046" y="116602"/>
            <a:ext cx="1211717" cy="1132853"/>
          </a:xfrm>
          <a:prstGeom prst="rect">
            <a:avLst/>
          </a:prstGeom>
        </p:spPr>
      </p:pic>
      <p:sp>
        <p:nvSpPr>
          <p:cNvPr id="36" name="Action Button: Custom 16">
            <a:hlinkClick r:id="" action="ppaction://noaction" highlightClick="1">
              <a:snd r:embed="rId7" name="5. zwölf.slow.wav"/>
            </a:hlinkClick>
            <a:extLst>
              <a:ext uri="{FF2B5EF4-FFF2-40B4-BE49-F238E27FC236}">
                <a16:creationId xmlns:a16="http://schemas.microsoft.com/office/drawing/2014/main" id="{23D61421-1F5E-41F3-B6E8-71463BE7F8C7}"/>
              </a:ext>
            </a:extLst>
          </p:cNvPr>
          <p:cNvSpPr/>
          <p:nvPr/>
        </p:nvSpPr>
        <p:spPr>
          <a:xfrm>
            <a:off x="339214" y="5674341"/>
            <a:ext cx="1575011" cy="415878"/>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langsamer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66075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2" presetClass="exit" presetSubtype="4" fill="hold" nodeType="afterEffect">
                                  <p:stCondLst>
                                    <p:cond delay="0"/>
                                  </p:stCondLst>
                                  <p:childTnLst>
                                    <p:animEffect transition="out" filter="slide(fromBottom)">
                                      <p:cBhvr>
                                        <p:cTn id="11" dur="15000"/>
                                        <p:tgtEl>
                                          <p:spTgt spid="7"/>
                                        </p:tgtEl>
                                      </p:cBhvr>
                                    </p:animEffect>
                                    <p:set>
                                      <p:cBhvr>
                                        <p:cTn id="12" dur="1" fill="hold">
                                          <p:stCondLst>
                                            <p:cond delay="14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3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long and short [ö]</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[6]</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Y9 T1.1 Week 2 Slide 15</a:t>
            </a:r>
          </a:p>
        </p:txBody>
      </p:sp>
    </p:spTree>
    <p:extLst>
      <p:ext uri="{BB962C8B-B14F-4D97-AF65-F5344CB8AC3E}">
        <p14:creationId xmlns:p14="http://schemas.microsoft.com/office/powerpoint/2010/main" val="517546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schreiben</a:t>
            </a:r>
            <a:endParaRPr lang="en-GB" b="1" dirty="0">
              <a:solidFill>
                <a:prstClr val="white"/>
              </a:solidFill>
              <a:latin typeface="Century Gothic" panose="020B0502020202020204" pitchFamily="34" charset="0"/>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292294" y="1202725"/>
            <a:ext cx="10921137" cy="461665"/>
          </a:xfrm>
          <a:prstGeom prst="rect">
            <a:avLst/>
          </a:prstGeom>
          <a:noFill/>
        </p:spPr>
        <p:txBody>
          <a:bodyPr wrap="square" rtlCol="0">
            <a:spAutoFit/>
          </a:bodyPr>
          <a:lstStyle/>
          <a:p>
            <a:r>
              <a:rPr lang="en-US" sz="2400" dirty="0">
                <a:solidFill>
                  <a:schemeClr val="accent5">
                    <a:lumMod val="50000"/>
                  </a:schemeClr>
                </a:solidFill>
              </a:rPr>
              <a:t>Person A </a:t>
            </a:r>
            <a:r>
              <a:rPr lang="en-US" sz="2400" dirty="0" err="1">
                <a:solidFill>
                  <a:schemeClr val="accent5">
                    <a:lumMod val="50000"/>
                  </a:schemeClr>
                </a:solidFill>
              </a:rPr>
              <a:t>liest</a:t>
            </a:r>
            <a:r>
              <a:rPr lang="en-US" sz="2400" dirty="0">
                <a:solidFill>
                  <a:schemeClr val="accent5">
                    <a:lumMod val="50000"/>
                  </a:schemeClr>
                </a:solidFill>
              </a:rPr>
              <a:t> die </a:t>
            </a:r>
            <a:r>
              <a:rPr lang="en-US" sz="2400" dirty="0" err="1">
                <a:solidFill>
                  <a:schemeClr val="accent5">
                    <a:lumMod val="50000"/>
                  </a:schemeClr>
                </a:solidFill>
              </a:rPr>
              <a:t>Wörter</a:t>
            </a:r>
            <a:r>
              <a:rPr lang="en-US" sz="2400" dirty="0">
                <a:solidFill>
                  <a:schemeClr val="accent5">
                    <a:lumMod val="50000"/>
                  </a:schemeClr>
                </a:solidFill>
              </a:rPr>
              <a:t>, Person B </a:t>
            </a:r>
            <a:r>
              <a:rPr lang="en-US" sz="2400" dirty="0" err="1">
                <a:solidFill>
                  <a:schemeClr val="accent5">
                    <a:lumMod val="50000"/>
                  </a:schemeClr>
                </a:solidFill>
              </a:rPr>
              <a:t>schreibt</a:t>
            </a:r>
            <a:r>
              <a:rPr lang="en-US" sz="2400" dirty="0">
                <a:solidFill>
                  <a:schemeClr val="accent5">
                    <a:lumMod val="50000"/>
                  </a:schemeClr>
                </a:solidFill>
              </a:rPr>
              <a:t> auf. Dann </a:t>
            </a:r>
            <a:r>
              <a:rPr lang="en-US" sz="2400" dirty="0" err="1">
                <a:solidFill>
                  <a:schemeClr val="accent5">
                    <a:lumMod val="50000"/>
                  </a:schemeClr>
                </a:solidFill>
              </a:rPr>
              <a:t>tauscht</a:t>
            </a:r>
            <a:r>
              <a:rPr lang="en-US" sz="2400" dirty="0">
                <a:solidFill>
                  <a:schemeClr val="accent5">
                    <a:lumMod val="50000"/>
                  </a:schemeClr>
                </a:solidFill>
              </a:rPr>
              <a:t> die Rollen. </a:t>
            </a:r>
          </a:p>
        </p:txBody>
      </p:sp>
      <p:graphicFrame>
        <p:nvGraphicFramePr>
          <p:cNvPr id="7" name="Table 5">
            <a:extLst>
              <a:ext uri="{FF2B5EF4-FFF2-40B4-BE49-F238E27FC236}">
                <a16:creationId xmlns:a16="http://schemas.microsoft.com/office/drawing/2014/main" id="{AB104700-39E8-48B3-B6F6-B398631A312E}"/>
              </a:ext>
            </a:extLst>
          </p:cNvPr>
          <p:cNvGraphicFramePr>
            <a:graphicFrameLocks noGrp="1"/>
          </p:cNvGraphicFramePr>
          <p:nvPr/>
        </p:nvGraphicFramePr>
        <p:xfrm>
          <a:off x="777268" y="1857985"/>
          <a:ext cx="4238102" cy="4373349"/>
        </p:xfrm>
        <a:graphic>
          <a:graphicData uri="http://schemas.openxmlformats.org/drawingml/2006/table">
            <a:tbl>
              <a:tblPr firstRow="1" bandRow="1">
                <a:effectLst>
                  <a:outerShdw blurRad="50800" dist="38100" dir="5400000" algn="t" rotWithShape="0">
                    <a:prstClr val="black">
                      <a:alpha val="40000"/>
                    </a:prstClr>
                  </a:outerShdw>
                </a:effectLst>
                <a:tableStyleId>{5940675A-B579-460E-94D1-54222C63F5DA}</a:tableStyleId>
              </a:tblPr>
              <a:tblGrid>
                <a:gridCol w="4238102">
                  <a:extLst>
                    <a:ext uri="{9D8B030D-6E8A-4147-A177-3AD203B41FA5}">
                      <a16:colId xmlns:a16="http://schemas.microsoft.com/office/drawing/2014/main" val="734390213"/>
                    </a:ext>
                  </a:extLst>
                </a:gridCol>
              </a:tblGrid>
              <a:tr h="4373349">
                <a:tc>
                  <a:txBody>
                    <a:bodyPr/>
                    <a:lstStyle/>
                    <a:p>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solidFill>
                      <a:srgbClr val="F3FAFF"/>
                    </a:solidFill>
                  </a:tcPr>
                </a:tc>
                <a:extLst>
                  <a:ext uri="{0D108BD9-81ED-4DB2-BD59-A6C34878D82A}">
                    <a16:rowId xmlns:a16="http://schemas.microsoft.com/office/drawing/2014/main" val="3545743125"/>
                  </a:ext>
                </a:extLst>
              </a:tr>
            </a:tbl>
          </a:graphicData>
        </a:graphic>
      </p:graphicFrame>
      <p:sp>
        <p:nvSpPr>
          <p:cNvPr id="9" name="TextBox 8">
            <a:hlinkClick r:id="" action="ppaction://noaction">
              <a:snd r:embed="rId4" name="9.1.1.2 Slide 15 Lanzen.wav"/>
            </a:hlinkClick>
            <a:extLst>
              <a:ext uri="{FF2B5EF4-FFF2-40B4-BE49-F238E27FC236}">
                <a16:creationId xmlns:a16="http://schemas.microsoft.com/office/drawing/2014/main" id="{D5C8AB32-2382-4056-8C89-D558B3CBFA52}"/>
              </a:ext>
            </a:extLst>
          </p:cNvPr>
          <p:cNvSpPr txBox="1"/>
          <p:nvPr/>
        </p:nvSpPr>
        <p:spPr>
          <a:xfrm>
            <a:off x="1142600" y="2559929"/>
            <a:ext cx="1954730" cy="523220"/>
          </a:xfrm>
          <a:prstGeom prst="rect">
            <a:avLst/>
          </a:prstGeom>
          <a:solidFill>
            <a:srgbClr val="115076"/>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rPr>
              <a:t>1. </a:t>
            </a:r>
            <a:r>
              <a:rPr kumimoji="0" lang="en-GB" sz="2800" b="1" i="0" u="none" strike="noStrike" kern="1200" cap="none" spc="0" normalizeH="0" baseline="0" noProof="0" dirty="0" err="1">
                <a:ln>
                  <a:noFill/>
                </a:ln>
                <a:solidFill>
                  <a:srgbClr val="F3FAFF"/>
                </a:solidFill>
                <a:effectLst/>
                <a:uLnTx/>
                <a:uFillTx/>
                <a:latin typeface="Century Gothic" panose="020F0302020204030204"/>
                <a:ea typeface="+mn-ea"/>
                <a:cs typeface="+mn-cs"/>
              </a:rPr>
              <a:t>Lanzen</a:t>
            </a:r>
            <a:endPar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endParaRPr>
          </a:p>
        </p:txBody>
      </p:sp>
      <p:sp>
        <p:nvSpPr>
          <p:cNvPr id="10" name="TextBox 9">
            <a:hlinkClick r:id="" action="ppaction://noaction">
              <a:snd r:embed="rId5" name="9.1.1.2 Slide 15 Throne.wav"/>
            </a:hlinkClick>
            <a:extLst>
              <a:ext uri="{FF2B5EF4-FFF2-40B4-BE49-F238E27FC236}">
                <a16:creationId xmlns:a16="http://schemas.microsoft.com/office/drawing/2014/main" id="{E7CDE6DA-653B-450A-947D-730591125E00}"/>
              </a:ext>
            </a:extLst>
          </p:cNvPr>
          <p:cNvSpPr txBox="1"/>
          <p:nvPr/>
        </p:nvSpPr>
        <p:spPr>
          <a:xfrm>
            <a:off x="1142600" y="3148081"/>
            <a:ext cx="1954730" cy="523220"/>
          </a:xfrm>
          <a:prstGeom prst="rect">
            <a:avLst/>
          </a:prstGeom>
          <a:solidFill>
            <a:srgbClr val="115076"/>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b="1" dirty="0">
                <a:solidFill>
                  <a:srgbClr val="F3FAFF"/>
                </a:solidFill>
                <a:latin typeface="Century Gothic" panose="020F0302020204030204"/>
              </a:rPr>
              <a:t>2</a:t>
            </a:r>
            <a:r>
              <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rPr>
              <a:t>. Throne</a:t>
            </a:r>
          </a:p>
        </p:txBody>
      </p:sp>
      <p:sp>
        <p:nvSpPr>
          <p:cNvPr id="11" name="TextBox 10">
            <a:hlinkClick r:id="" action="ppaction://noaction">
              <a:snd r:embed="rId6" name="9.1.1.2 Slide 15 Rösser.wav"/>
            </a:hlinkClick>
            <a:extLst>
              <a:ext uri="{FF2B5EF4-FFF2-40B4-BE49-F238E27FC236}">
                <a16:creationId xmlns:a16="http://schemas.microsoft.com/office/drawing/2014/main" id="{7B2340C9-4E21-43D0-8DCF-B62535CFF3C7}"/>
              </a:ext>
            </a:extLst>
          </p:cNvPr>
          <p:cNvSpPr txBox="1"/>
          <p:nvPr/>
        </p:nvSpPr>
        <p:spPr>
          <a:xfrm>
            <a:off x="1142600" y="3713683"/>
            <a:ext cx="1954730" cy="523220"/>
          </a:xfrm>
          <a:prstGeom prst="rect">
            <a:avLst/>
          </a:prstGeom>
          <a:solidFill>
            <a:srgbClr val="115076"/>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b="1" dirty="0">
                <a:solidFill>
                  <a:srgbClr val="F3FAFF"/>
                </a:solidFill>
                <a:latin typeface="Century Gothic" panose="020F0302020204030204"/>
              </a:rPr>
              <a:t>3</a:t>
            </a:r>
            <a:r>
              <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rPr>
              <a:t>. </a:t>
            </a:r>
            <a:r>
              <a:rPr kumimoji="0" lang="en-GB" sz="2800" b="1" i="0" u="none" strike="noStrike" kern="1200" cap="none" spc="0" normalizeH="0" baseline="0" noProof="0" dirty="0" err="1">
                <a:ln>
                  <a:noFill/>
                </a:ln>
                <a:solidFill>
                  <a:srgbClr val="F3FAFF"/>
                </a:solidFill>
                <a:effectLst/>
                <a:uLnTx/>
                <a:uFillTx/>
                <a:latin typeface="Century Gothic" panose="020F0302020204030204"/>
                <a:ea typeface="+mn-ea"/>
                <a:cs typeface="+mn-cs"/>
              </a:rPr>
              <a:t>Rösser</a:t>
            </a:r>
            <a:endPar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endParaRPr>
          </a:p>
        </p:txBody>
      </p:sp>
      <p:sp>
        <p:nvSpPr>
          <p:cNvPr id="12" name="TextBox 11">
            <a:hlinkClick r:id="" action="ppaction://noaction">
              <a:snd r:embed="rId7" name="9.1.1.2 Slide 15 Kämpfe  .wav"/>
            </a:hlinkClick>
            <a:extLst>
              <a:ext uri="{FF2B5EF4-FFF2-40B4-BE49-F238E27FC236}">
                <a16:creationId xmlns:a16="http://schemas.microsoft.com/office/drawing/2014/main" id="{19831E0B-C489-4284-B466-8A4D652A503B}"/>
              </a:ext>
            </a:extLst>
          </p:cNvPr>
          <p:cNvSpPr txBox="1"/>
          <p:nvPr/>
        </p:nvSpPr>
        <p:spPr>
          <a:xfrm>
            <a:off x="1142600" y="4313555"/>
            <a:ext cx="1954730" cy="523220"/>
          </a:xfrm>
          <a:prstGeom prst="rect">
            <a:avLst/>
          </a:prstGeom>
          <a:solidFill>
            <a:srgbClr val="115076"/>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b="1" dirty="0">
                <a:solidFill>
                  <a:srgbClr val="F3FAFF"/>
                </a:solidFill>
                <a:latin typeface="Century Gothic" panose="020F0302020204030204"/>
              </a:rPr>
              <a:t>4</a:t>
            </a:r>
            <a:r>
              <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rPr>
              <a:t>. </a:t>
            </a:r>
            <a:r>
              <a:rPr kumimoji="0" lang="en-GB" sz="2800" b="1" i="0" u="none" strike="noStrike" kern="1200" cap="none" spc="0" normalizeH="0" baseline="0" noProof="0" dirty="0" err="1">
                <a:ln>
                  <a:noFill/>
                </a:ln>
                <a:solidFill>
                  <a:srgbClr val="F3FAFF"/>
                </a:solidFill>
                <a:effectLst/>
                <a:uLnTx/>
                <a:uFillTx/>
                <a:latin typeface="Century Gothic" panose="020F0302020204030204"/>
                <a:ea typeface="+mn-ea"/>
                <a:cs typeface="+mn-cs"/>
              </a:rPr>
              <a:t>Kämpfe</a:t>
            </a:r>
            <a:endPar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endParaRPr>
          </a:p>
        </p:txBody>
      </p:sp>
      <p:sp>
        <p:nvSpPr>
          <p:cNvPr id="13" name="TextBox 12">
            <a:hlinkClick r:id="" action="ppaction://noaction">
              <a:snd r:embed="rId8" name="9.1.1.2 Slide 15 Gewände  .wav"/>
            </a:hlinkClick>
            <a:extLst>
              <a:ext uri="{FF2B5EF4-FFF2-40B4-BE49-F238E27FC236}">
                <a16:creationId xmlns:a16="http://schemas.microsoft.com/office/drawing/2014/main" id="{2D78D8FF-CDF7-4514-94C4-24F92803D0FE}"/>
              </a:ext>
            </a:extLst>
          </p:cNvPr>
          <p:cNvSpPr txBox="1"/>
          <p:nvPr/>
        </p:nvSpPr>
        <p:spPr>
          <a:xfrm>
            <a:off x="1142600" y="4867437"/>
            <a:ext cx="2468078" cy="523220"/>
          </a:xfrm>
          <a:prstGeom prst="rect">
            <a:avLst/>
          </a:prstGeom>
          <a:solidFill>
            <a:srgbClr val="115076"/>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rPr>
              <a:t>5. </a:t>
            </a:r>
            <a:r>
              <a:rPr lang="en-GB" sz="2800" b="1" dirty="0" err="1">
                <a:solidFill>
                  <a:srgbClr val="F3FAFF"/>
                </a:solidFill>
                <a:latin typeface="Century Gothic" panose="020F0302020204030204"/>
              </a:rPr>
              <a:t>Gew</a:t>
            </a:r>
            <a:r>
              <a:rPr kumimoji="0" lang="en-GB" sz="2800" b="1" i="0" u="none" strike="noStrike" kern="1200" cap="none" spc="0" normalizeH="0" baseline="0" noProof="0" dirty="0" err="1">
                <a:ln>
                  <a:noFill/>
                </a:ln>
                <a:solidFill>
                  <a:srgbClr val="F3FAFF"/>
                </a:solidFill>
                <a:effectLst/>
                <a:uLnTx/>
                <a:uFillTx/>
                <a:latin typeface="Century Gothic" panose="020F0302020204030204"/>
                <a:ea typeface="+mn-ea"/>
                <a:cs typeface="+mn-cs"/>
              </a:rPr>
              <a:t>änder</a:t>
            </a:r>
            <a:endPar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endParaRPr>
          </a:p>
        </p:txBody>
      </p:sp>
      <p:sp>
        <p:nvSpPr>
          <p:cNvPr id="14" name="TextBox 13">
            <a:hlinkClick r:id="" action="ppaction://noaction">
              <a:snd r:embed="rId9" name="9.1.1.2 Slide 15 Schlösser .wav"/>
            </a:hlinkClick>
            <a:extLst>
              <a:ext uri="{FF2B5EF4-FFF2-40B4-BE49-F238E27FC236}">
                <a16:creationId xmlns:a16="http://schemas.microsoft.com/office/drawing/2014/main" id="{DEF751BF-9F13-4A83-935B-3CFD2A32DB56}"/>
              </a:ext>
            </a:extLst>
          </p:cNvPr>
          <p:cNvSpPr txBox="1"/>
          <p:nvPr/>
        </p:nvSpPr>
        <p:spPr>
          <a:xfrm>
            <a:off x="1142600" y="5433039"/>
            <a:ext cx="2211404" cy="523220"/>
          </a:xfrm>
          <a:prstGeom prst="rect">
            <a:avLst/>
          </a:prstGeom>
          <a:solidFill>
            <a:srgbClr val="115076"/>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b="1" dirty="0">
                <a:solidFill>
                  <a:srgbClr val="F3FAFF"/>
                </a:solidFill>
                <a:latin typeface="Century Gothic" panose="020F0302020204030204"/>
              </a:rPr>
              <a:t>6</a:t>
            </a:r>
            <a:r>
              <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rPr>
              <a:t>. </a:t>
            </a:r>
            <a:r>
              <a:rPr lang="en-GB" sz="2800" b="1" dirty="0" err="1">
                <a:solidFill>
                  <a:srgbClr val="F3FAFF"/>
                </a:solidFill>
                <a:latin typeface="Century Gothic" panose="020F0302020204030204"/>
              </a:rPr>
              <a:t>Schlösser</a:t>
            </a:r>
            <a:endPar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1E663011-30A5-4FE6-9AF3-9B86D30257D5}"/>
              </a:ext>
            </a:extLst>
          </p:cNvPr>
          <p:cNvSpPr txBox="1"/>
          <p:nvPr/>
        </p:nvSpPr>
        <p:spPr>
          <a:xfrm>
            <a:off x="1228865" y="1977896"/>
            <a:ext cx="4023426" cy="461665"/>
          </a:xfrm>
          <a:prstGeom prst="rect">
            <a:avLst/>
          </a:prstGeom>
          <a:noFill/>
        </p:spPr>
        <p:txBody>
          <a:bodyPr wrap="square" rtlCol="0">
            <a:spAutoFit/>
          </a:bodyPr>
          <a:lstStyle/>
          <a:p>
            <a:pPr algn="l"/>
            <a:r>
              <a:rPr lang="en-US" sz="2400" dirty="0">
                <a:solidFill>
                  <a:schemeClr val="accent5">
                    <a:lumMod val="50000"/>
                  </a:schemeClr>
                </a:solidFill>
              </a:rPr>
              <a:t>6 </a:t>
            </a:r>
            <a:r>
              <a:rPr lang="en-US" sz="2400" dirty="0" err="1">
                <a:solidFill>
                  <a:schemeClr val="accent5">
                    <a:lumMod val="50000"/>
                  </a:schemeClr>
                </a:solidFill>
              </a:rPr>
              <a:t>Wörter</a:t>
            </a:r>
            <a:r>
              <a:rPr lang="en-US" sz="2400" dirty="0">
                <a:solidFill>
                  <a:schemeClr val="accent5">
                    <a:lumMod val="50000"/>
                  </a:schemeClr>
                </a:solidFill>
              </a:rPr>
              <a:t> – Person A </a:t>
            </a:r>
            <a:r>
              <a:rPr lang="en-US" sz="2400" dirty="0" err="1">
                <a:solidFill>
                  <a:schemeClr val="accent5">
                    <a:lumMod val="50000"/>
                  </a:schemeClr>
                </a:solidFill>
              </a:rPr>
              <a:t>liest</a:t>
            </a:r>
            <a:r>
              <a:rPr lang="en-US" sz="2400" dirty="0">
                <a:solidFill>
                  <a:schemeClr val="accent5">
                    <a:lumMod val="50000"/>
                  </a:schemeClr>
                </a:solidFill>
              </a:rPr>
              <a:t>:</a:t>
            </a:r>
            <a:endParaRPr lang="en-GB" sz="2400" dirty="0">
              <a:solidFill>
                <a:schemeClr val="accent5">
                  <a:lumMod val="50000"/>
                </a:schemeClr>
              </a:solidFill>
            </a:endParaRPr>
          </a:p>
        </p:txBody>
      </p:sp>
      <p:graphicFrame>
        <p:nvGraphicFramePr>
          <p:cNvPr id="16" name="Table 5">
            <a:extLst>
              <a:ext uri="{FF2B5EF4-FFF2-40B4-BE49-F238E27FC236}">
                <a16:creationId xmlns:a16="http://schemas.microsoft.com/office/drawing/2014/main" id="{CB2C41E6-3645-4C26-B31E-05393DB2287D}"/>
              </a:ext>
            </a:extLst>
          </p:cNvPr>
          <p:cNvGraphicFramePr>
            <a:graphicFrameLocks noGrp="1"/>
          </p:cNvGraphicFramePr>
          <p:nvPr/>
        </p:nvGraphicFramePr>
        <p:xfrm>
          <a:off x="6725035" y="1867029"/>
          <a:ext cx="4238102" cy="4373349"/>
        </p:xfrm>
        <a:graphic>
          <a:graphicData uri="http://schemas.openxmlformats.org/drawingml/2006/table">
            <a:tbl>
              <a:tblPr firstRow="1" bandRow="1">
                <a:effectLst>
                  <a:outerShdw blurRad="50800" dist="38100" dir="5400000" algn="t" rotWithShape="0">
                    <a:prstClr val="black">
                      <a:alpha val="40000"/>
                    </a:prstClr>
                  </a:outerShdw>
                </a:effectLst>
                <a:tableStyleId>{5940675A-B579-460E-94D1-54222C63F5DA}</a:tableStyleId>
              </a:tblPr>
              <a:tblGrid>
                <a:gridCol w="4238102">
                  <a:extLst>
                    <a:ext uri="{9D8B030D-6E8A-4147-A177-3AD203B41FA5}">
                      <a16:colId xmlns:a16="http://schemas.microsoft.com/office/drawing/2014/main" val="734390213"/>
                    </a:ext>
                  </a:extLst>
                </a:gridCol>
              </a:tblGrid>
              <a:tr h="4373349">
                <a:tc>
                  <a:txBody>
                    <a:bodyPr/>
                    <a:lstStyle/>
                    <a:p>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solidFill>
                      <a:srgbClr val="F3FAFF"/>
                    </a:solidFill>
                  </a:tcPr>
                </a:tc>
                <a:extLst>
                  <a:ext uri="{0D108BD9-81ED-4DB2-BD59-A6C34878D82A}">
                    <a16:rowId xmlns:a16="http://schemas.microsoft.com/office/drawing/2014/main" val="3545743125"/>
                  </a:ext>
                </a:extLst>
              </a:tr>
            </a:tbl>
          </a:graphicData>
        </a:graphic>
      </p:graphicFrame>
      <p:sp>
        <p:nvSpPr>
          <p:cNvPr id="17" name="TextBox 16">
            <a:hlinkClick r:id="" action="ppaction://noaction">
              <a:snd r:embed="rId10" name="9.1.1.2 Slide 15 Töpfe  .wav"/>
            </a:hlinkClick>
            <a:extLst>
              <a:ext uri="{FF2B5EF4-FFF2-40B4-BE49-F238E27FC236}">
                <a16:creationId xmlns:a16="http://schemas.microsoft.com/office/drawing/2014/main" id="{B331799F-25FF-4EDA-BF07-A00AB9CB3A22}"/>
              </a:ext>
            </a:extLst>
          </p:cNvPr>
          <p:cNvSpPr txBox="1"/>
          <p:nvPr/>
        </p:nvSpPr>
        <p:spPr>
          <a:xfrm>
            <a:off x="6807200" y="2473771"/>
            <a:ext cx="1954730" cy="523220"/>
          </a:xfrm>
          <a:prstGeom prst="rect">
            <a:avLst/>
          </a:prstGeom>
          <a:solidFill>
            <a:srgbClr val="115076"/>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rPr>
              <a:t>1. </a:t>
            </a:r>
            <a:r>
              <a:rPr kumimoji="0" lang="en-GB" sz="2800" b="1" i="0" u="none" strike="noStrike" kern="1200" cap="none" spc="0" normalizeH="0" baseline="0" noProof="0" dirty="0" err="1">
                <a:ln>
                  <a:noFill/>
                </a:ln>
                <a:solidFill>
                  <a:srgbClr val="F3FAFF"/>
                </a:solidFill>
                <a:effectLst/>
                <a:uLnTx/>
                <a:uFillTx/>
                <a:latin typeface="Century Gothic" panose="020F0302020204030204"/>
                <a:ea typeface="+mn-ea"/>
                <a:cs typeface="+mn-cs"/>
              </a:rPr>
              <a:t>Töpfe</a:t>
            </a:r>
            <a:endPar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endParaRPr>
          </a:p>
        </p:txBody>
      </p:sp>
      <p:sp>
        <p:nvSpPr>
          <p:cNvPr id="18" name="TextBox 17">
            <a:hlinkClick r:id="" action="ppaction://noaction">
              <a:snd r:embed="rId11" name="9.1.1.2 Slide 15 Krone.wav"/>
            </a:hlinkClick>
            <a:extLst>
              <a:ext uri="{FF2B5EF4-FFF2-40B4-BE49-F238E27FC236}">
                <a16:creationId xmlns:a16="http://schemas.microsoft.com/office/drawing/2014/main" id="{F98A600C-7762-4C6E-B696-F473530EFB26}"/>
              </a:ext>
            </a:extLst>
          </p:cNvPr>
          <p:cNvSpPr txBox="1"/>
          <p:nvPr/>
        </p:nvSpPr>
        <p:spPr>
          <a:xfrm>
            <a:off x="6807200" y="3051555"/>
            <a:ext cx="1954730" cy="523220"/>
          </a:xfrm>
          <a:prstGeom prst="rect">
            <a:avLst/>
          </a:prstGeom>
          <a:solidFill>
            <a:srgbClr val="115076"/>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b="1" dirty="0">
                <a:solidFill>
                  <a:srgbClr val="F3FAFF"/>
                </a:solidFill>
                <a:latin typeface="Century Gothic" panose="020F0302020204030204"/>
              </a:rPr>
              <a:t>2</a:t>
            </a:r>
            <a:r>
              <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rPr>
              <a:t>. </a:t>
            </a:r>
            <a:r>
              <a:rPr lang="en-GB" sz="2800" b="1" dirty="0">
                <a:solidFill>
                  <a:srgbClr val="F3FAFF"/>
                </a:solidFill>
                <a:latin typeface="Century Gothic" panose="020F0302020204030204"/>
              </a:rPr>
              <a:t>K</a:t>
            </a:r>
            <a:r>
              <a:rPr kumimoji="0" lang="en-GB" sz="2800" b="1" i="0" u="none" strike="noStrike" kern="1200" cap="none" spc="0" normalizeH="0" baseline="0" noProof="0" dirty="0" err="1">
                <a:ln>
                  <a:noFill/>
                </a:ln>
                <a:solidFill>
                  <a:srgbClr val="F3FAFF"/>
                </a:solidFill>
                <a:effectLst/>
                <a:uLnTx/>
                <a:uFillTx/>
                <a:latin typeface="Century Gothic" panose="020F0302020204030204"/>
                <a:ea typeface="+mn-ea"/>
                <a:cs typeface="+mn-cs"/>
              </a:rPr>
              <a:t>ronen</a:t>
            </a:r>
            <a:endPar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endParaRPr>
          </a:p>
        </p:txBody>
      </p:sp>
      <p:sp>
        <p:nvSpPr>
          <p:cNvPr id="19" name="TextBox 18">
            <a:hlinkClick r:id="" action="ppaction://noaction">
              <a:snd r:embed="rId12" name="9.1.1.2 Slide 15 Waffen.wav"/>
            </a:hlinkClick>
            <a:extLst>
              <a:ext uri="{FF2B5EF4-FFF2-40B4-BE49-F238E27FC236}">
                <a16:creationId xmlns:a16="http://schemas.microsoft.com/office/drawing/2014/main" id="{47164951-9718-42CE-B9E9-DA9F88FB717F}"/>
              </a:ext>
            </a:extLst>
          </p:cNvPr>
          <p:cNvSpPr txBox="1"/>
          <p:nvPr/>
        </p:nvSpPr>
        <p:spPr>
          <a:xfrm>
            <a:off x="6807200" y="3629339"/>
            <a:ext cx="1954730" cy="523220"/>
          </a:xfrm>
          <a:prstGeom prst="rect">
            <a:avLst/>
          </a:prstGeom>
          <a:solidFill>
            <a:srgbClr val="115076"/>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b="1" dirty="0">
                <a:solidFill>
                  <a:srgbClr val="F3FAFF"/>
                </a:solidFill>
                <a:latin typeface="Century Gothic" panose="020F0302020204030204"/>
              </a:rPr>
              <a:t>3</a:t>
            </a:r>
            <a:r>
              <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rPr>
              <a:t>. </a:t>
            </a:r>
            <a:r>
              <a:rPr lang="en-GB" sz="2800" b="1" dirty="0">
                <a:solidFill>
                  <a:srgbClr val="F3FAFF"/>
                </a:solidFill>
                <a:latin typeface="Century Gothic" panose="020F0302020204030204"/>
              </a:rPr>
              <a:t>Waffen</a:t>
            </a:r>
            <a:endPar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endParaRPr>
          </a:p>
        </p:txBody>
      </p:sp>
      <p:sp>
        <p:nvSpPr>
          <p:cNvPr id="20" name="TextBox 19">
            <a:hlinkClick r:id="" action="ppaction://noaction">
              <a:snd r:embed="rId13" name="9.1.1.2 Slide 15 Stäbe  .wav"/>
            </a:hlinkClick>
            <a:extLst>
              <a:ext uri="{FF2B5EF4-FFF2-40B4-BE49-F238E27FC236}">
                <a16:creationId xmlns:a16="http://schemas.microsoft.com/office/drawing/2014/main" id="{39A9086E-517E-4CD9-8B34-1B1548773661}"/>
              </a:ext>
            </a:extLst>
          </p:cNvPr>
          <p:cNvSpPr txBox="1"/>
          <p:nvPr/>
        </p:nvSpPr>
        <p:spPr>
          <a:xfrm>
            <a:off x="6807200" y="4249779"/>
            <a:ext cx="1954730" cy="523220"/>
          </a:xfrm>
          <a:prstGeom prst="rect">
            <a:avLst/>
          </a:prstGeom>
          <a:solidFill>
            <a:srgbClr val="115076"/>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b="1" dirty="0">
                <a:solidFill>
                  <a:srgbClr val="F3FAFF"/>
                </a:solidFill>
                <a:latin typeface="Century Gothic" panose="020F0302020204030204"/>
              </a:rPr>
              <a:t>4</a:t>
            </a:r>
            <a:r>
              <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rPr>
              <a:t>. </a:t>
            </a:r>
            <a:r>
              <a:rPr kumimoji="0" lang="en-GB" sz="2800" b="1" i="0" u="none" strike="noStrike" kern="1200" cap="none" spc="0" normalizeH="0" baseline="0" noProof="0" dirty="0" err="1">
                <a:ln>
                  <a:noFill/>
                </a:ln>
                <a:solidFill>
                  <a:srgbClr val="F3FAFF"/>
                </a:solidFill>
                <a:effectLst/>
                <a:uLnTx/>
                <a:uFillTx/>
                <a:latin typeface="Century Gothic" panose="020F0302020204030204"/>
                <a:ea typeface="+mn-ea"/>
                <a:cs typeface="+mn-cs"/>
              </a:rPr>
              <a:t>Stäbe</a:t>
            </a:r>
            <a:endPar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endParaRPr>
          </a:p>
        </p:txBody>
      </p:sp>
      <p:sp>
        <p:nvSpPr>
          <p:cNvPr id="21" name="TextBox 20">
            <a:hlinkClick r:id="" action="ppaction://noaction">
              <a:snd r:embed="rId14" name="9.1.1.2 Slide 15 Wassergräben  .wav"/>
            </a:hlinkClick>
            <a:extLst>
              <a:ext uri="{FF2B5EF4-FFF2-40B4-BE49-F238E27FC236}">
                <a16:creationId xmlns:a16="http://schemas.microsoft.com/office/drawing/2014/main" id="{5BA3013F-74DE-4930-B80A-C25C1DD938E0}"/>
              </a:ext>
            </a:extLst>
          </p:cNvPr>
          <p:cNvSpPr txBox="1"/>
          <p:nvPr/>
        </p:nvSpPr>
        <p:spPr>
          <a:xfrm>
            <a:off x="6792989" y="4827399"/>
            <a:ext cx="3120890" cy="523220"/>
          </a:xfrm>
          <a:prstGeom prst="rect">
            <a:avLst/>
          </a:prstGeom>
          <a:solidFill>
            <a:srgbClr val="115076"/>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rPr>
              <a:t>5. </a:t>
            </a:r>
            <a:r>
              <a:rPr lang="en-GB" sz="2800" b="1" dirty="0" err="1">
                <a:solidFill>
                  <a:srgbClr val="F3FAFF"/>
                </a:solidFill>
                <a:latin typeface="Century Gothic" panose="020F0302020204030204"/>
              </a:rPr>
              <a:t>Wassergräben</a:t>
            </a:r>
            <a:endPar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endParaRPr>
          </a:p>
        </p:txBody>
      </p:sp>
      <p:sp>
        <p:nvSpPr>
          <p:cNvPr id="22" name="TextBox 21">
            <a:hlinkClick r:id="" action="ppaction://noaction">
              <a:snd r:embed="rId15" name="9.1.1.2 Slide 15 Köpfe.wav"/>
            </a:hlinkClick>
            <a:extLst>
              <a:ext uri="{FF2B5EF4-FFF2-40B4-BE49-F238E27FC236}">
                <a16:creationId xmlns:a16="http://schemas.microsoft.com/office/drawing/2014/main" id="{E4EBBD2E-CB36-4B49-B20E-28F39F9D6CE9}"/>
              </a:ext>
            </a:extLst>
          </p:cNvPr>
          <p:cNvSpPr txBox="1"/>
          <p:nvPr/>
        </p:nvSpPr>
        <p:spPr>
          <a:xfrm>
            <a:off x="6807200" y="5421732"/>
            <a:ext cx="2211404" cy="523220"/>
          </a:xfrm>
          <a:prstGeom prst="rect">
            <a:avLst/>
          </a:prstGeom>
          <a:solidFill>
            <a:srgbClr val="115076"/>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b="1" dirty="0">
                <a:solidFill>
                  <a:srgbClr val="F3FAFF"/>
                </a:solidFill>
                <a:latin typeface="Century Gothic" panose="020F0302020204030204"/>
              </a:rPr>
              <a:t>6</a:t>
            </a:r>
            <a:r>
              <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rPr>
              <a:t>. </a:t>
            </a:r>
            <a:r>
              <a:rPr lang="en-GB" sz="2800" b="1" dirty="0" err="1">
                <a:solidFill>
                  <a:srgbClr val="F3FAFF"/>
                </a:solidFill>
                <a:latin typeface="Century Gothic" panose="020F0302020204030204"/>
              </a:rPr>
              <a:t>Köpfe</a:t>
            </a:r>
            <a:endPar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13C33350-6090-42A3-9CC7-0C3342E9C49E}"/>
              </a:ext>
            </a:extLst>
          </p:cNvPr>
          <p:cNvSpPr txBox="1"/>
          <p:nvPr/>
        </p:nvSpPr>
        <p:spPr>
          <a:xfrm>
            <a:off x="6939711" y="1977896"/>
            <a:ext cx="4023426" cy="461665"/>
          </a:xfrm>
          <a:prstGeom prst="rect">
            <a:avLst/>
          </a:prstGeom>
          <a:noFill/>
        </p:spPr>
        <p:txBody>
          <a:bodyPr wrap="square" rtlCol="0">
            <a:spAutoFit/>
          </a:bodyPr>
          <a:lstStyle/>
          <a:p>
            <a:pPr algn="l"/>
            <a:r>
              <a:rPr lang="en-US" sz="2400" dirty="0">
                <a:solidFill>
                  <a:schemeClr val="accent5">
                    <a:lumMod val="50000"/>
                  </a:schemeClr>
                </a:solidFill>
              </a:rPr>
              <a:t>6 </a:t>
            </a:r>
            <a:r>
              <a:rPr lang="en-US" sz="2400" dirty="0" err="1">
                <a:solidFill>
                  <a:schemeClr val="accent5">
                    <a:lumMod val="50000"/>
                  </a:schemeClr>
                </a:solidFill>
              </a:rPr>
              <a:t>Wörter</a:t>
            </a:r>
            <a:r>
              <a:rPr lang="en-US" sz="2400" dirty="0">
                <a:solidFill>
                  <a:schemeClr val="accent5">
                    <a:lumMod val="50000"/>
                  </a:schemeClr>
                </a:solidFill>
              </a:rPr>
              <a:t> – Person B </a:t>
            </a:r>
            <a:r>
              <a:rPr lang="en-US" sz="2400" dirty="0" err="1">
                <a:solidFill>
                  <a:schemeClr val="accent5">
                    <a:lumMod val="50000"/>
                  </a:schemeClr>
                </a:solidFill>
              </a:rPr>
              <a:t>liest</a:t>
            </a:r>
            <a:r>
              <a:rPr lang="en-US" sz="2400" dirty="0">
                <a:solidFill>
                  <a:schemeClr val="accent5">
                    <a:lumMod val="50000"/>
                  </a:schemeClr>
                </a:solidFill>
              </a:rPr>
              <a:t>:</a:t>
            </a:r>
            <a:endParaRPr lang="en-GB" sz="2400" dirty="0">
              <a:solidFill>
                <a:schemeClr val="accent5">
                  <a:lumMod val="50000"/>
                </a:schemeClr>
              </a:solidFill>
            </a:endParaRPr>
          </a:p>
        </p:txBody>
      </p:sp>
      <p:pic>
        <p:nvPicPr>
          <p:cNvPr id="1028" name="Picture 4" descr="Throne, Ruler Chair, Chair, Seat, Furniture Pieces">
            <a:extLst>
              <a:ext uri="{FF2B5EF4-FFF2-40B4-BE49-F238E27FC236}">
                <a16:creationId xmlns:a16="http://schemas.microsoft.com/office/drawing/2014/main" id="{D2B2EC9F-2F2A-4838-BDA9-67DBED37B22E}"/>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193950" y="3012681"/>
            <a:ext cx="462169" cy="63992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nimal, Equine, Face, Horse, Silhouette">
            <a:extLst>
              <a:ext uri="{FF2B5EF4-FFF2-40B4-BE49-F238E27FC236}">
                <a16:creationId xmlns:a16="http://schemas.microsoft.com/office/drawing/2014/main" id="{0BD8BA0A-525C-442F-8742-52471D74C79A}"/>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021995" y="3588629"/>
            <a:ext cx="439328" cy="63517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nger, Fight, Male, Man, Men, Office, Punch, Rage">
            <a:extLst>
              <a:ext uri="{FF2B5EF4-FFF2-40B4-BE49-F238E27FC236}">
                <a16:creationId xmlns:a16="http://schemas.microsoft.com/office/drawing/2014/main" id="{C60E1083-9EBF-4D2D-96DB-92779217D7E8}"/>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224907" y="4163606"/>
            <a:ext cx="599354" cy="65983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Little Red Riding Hood, Fairytale, Cap, Basket, Kid">
            <a:extLst>
              <a:ext uri="{FF2B5EF4-FFF2-40B4-BE49-F238E27FC236}">
                <a16:creationId xmlns:a16="http://schemas.microsoft.com/office/drawing/2014/main" id="{DC241582-406D-45BC-B339-513496468904}"/>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flipH="1">
            <a:off x="3692483" y="4802959"/>
            <a:ext cx="739001" cy="54766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astle, Fairy Tale, Fantasy, Medieval, Middle Ages">
            <a:extLst>
              <a:ext uri="{FF2B5EF4-FFF2-40B4-BE49-F238E27FC236}">
                <a16:creationId xmlns:a16="http://schemas.microsoft.com/office/drawing/2014/main" id="{96DA42CF-A471-407F-88DE-2C98B6FFD4E7}"/>
              </a:ext>
            </a:extLst>
          </p:cNvPr>
          <p:cNvPicPr>
            <a:picLocks noChangeAspect="1" noChangeArrowheads="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44950" y="5398422"/>
            <a:ext cx="407312" cy="59245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ooking Pot, Cook Ware, Cooker, Kitchen, Cooking, Pot">
            <a:extLst>
              <a:ext uri="{FF2B5EF4-FFF2-40B4-BE49-F238E27FC236}">
                <a16:creationId xmlns:a16="http://schemas.microsoft.com/office/drawing/2014/main" id="{2B9FD0BC-1B2A-42C3-A9A4-64FCC221E130}"/>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904734" y="2466806"/>
            <a:ext cx="1009145" cy="567644"/>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Crown, Golden, Royal, Shining, Shiny, Emperor, King">
            <a:extLst>
              <a:ext uri="{FF2B5EF4-FFF2-40B4-BE49-F238E27FC236}">
                <a16:creationId xmlns:a16="http://schemas.microsoft.com/office/drawing/2014/main" id="{9306CCD3-FEE6-4459-A1E9-3BA32E5D7BC6}"/>
              </a:ext>
            </a:extLst>
          </p:cNvPr>
          <p:cNvPicPr>
            <a:picLocks noChangeAspect="1" noChangeArrowheads="1"/>
          </p:cNvPicPr>
          <p:nvPr/>
        </p:nvPicPr>
        <p:blipFill>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44086" y="3034450"/>
            <a:ext cx="940904" cy="51945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Jail, Jail Bar, Prison">
            <a:extLst>
              <a:ext uri="{FF2B5EF4-FFF2-40B4-BE49-F238E27FC236}">
                <a16:creationId xmlns:a16="http://schemas.microsoft.com/office/drawing/2014/main" id="{50A1C252-B142-4DC4-99E7-BA0F275E8ABC}"/>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851501" y="4086685"/>
            <a:ext cx="1115609" cy="690283"/>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Cranium, Head, Human, Male, Man, People, Persons">
            <a:extLst>
              <a:ext uri="{FF2B5EF4-FFF2-40B4-BE49-F238E27FC236}">
                <a16:creationId xmlns:a16="http://schemas.microsoft.com/office/drawing/2014/main" id="{6C00E0CE-CB4F-4ADA-866E-195097D23C69}"/>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9210689" y="5467656"/>
            <a:ext cx="612603" cy="52322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6" descr="Crown, Golden, Royal, Shining, Shiny, Emperor, King">
            <a:extLst>
              <a:ext uri="{FF2B5EF4-FFF2-40B4-BE49-F238E27FC236}">
                <a16:creationId xmlns:a16="http://schemas.microsoft.com/office/drawing/2014/main" id="{68B4C583-78A6-4A88-9139-F5BA802E7239}"/>
              </a:ext>
            </a:extLst>
          </p:cNvPr>
          <p:cNvPicPr>
            <a:picLocks noChangeAspect="1" noChangeArrowheads="1"/>
          </p:cNvPicPr>
          <p:nvPr/>
        </p:nvPicPr>
        <p:blipFill>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53444" y="3034450"/>
            <a:ext cx="940904" cy="51945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4" descr="Cooking Pot, Cook Ware, Cooker, Kitchen, Cooking, Pot">
            <a:extLst>
              <a:ext uri="{FF2B5EF4-FFF2-40B4-BE49-F238E27FC236}">
                <a16:creationId xmlns:a16="http://schemas.microsoft.com/office/drawing/2014/main" id="{620F8050-E2DE-4C43-8753-6B4C21CCE151}"/>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9670258" y="2453183"/>
            <a:ext cx="1009145" cy="56764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2" descr="Castle, Fairy Tale, Fantasy, Medieval, Middle Ages">
            <a:extLst>
              <a:ext uri="{FF2B5EF4-FFF2-40B4-BE49-F238E27FC236}">
                <a16:creationId xmlns:a16="http://schemas.microsoft.com/office/drawing/2014/main" id="{81A45B97-C4DF-46CB-99B1-3913F4DE6910}"/>
              </a:ext>
            </a:extLst>
          </p:cNvPr>
          <p:cNvPicPr>
            <a:picLocks noChangeAspect="1" noChangeArrowheads="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24172" y="5398422"/>
            <a:ext cx="407312" cy="59245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0" descr="Little Red Riding Hood, Fairytale, Cap, Basket, Kid">
            <a:extLst>
              <a:ext uri="{FF2B5EF4-FFF2-40B4-BE49-F238E27FC236}">
                <a16:creationId xmlns:a16="http://schemas.microsoft.com/office/drawing/2014/main" id="{1141FF8B-9142-42D6-97E8-C14710A06156}"/>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flipH="1">
            <a:off x="4047266" y="4802959"/>
            <a:ext cx="739001" cy="54766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8" descr="Anger, Fight, Male, Man, Men, Office, Punch, Rage">
            <a:extLst>
              <a:ext uri="{FF2B5EF4-FFF2-40B4-BE49-F238E27FC236}">
                <a16:creationId xmlns:a16="http://schemas.microsoft.com/office/drawing/2014/main" id="{BD789B48-8E53-4655-A4D5-712F2E48F96A}"/>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898256" y="4137156"/>
            <a:ext cx="599354" cy="659839"/>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descr="Animal, Equine, Face, Horse, Silhouette">
            <a:extLst>
              <a:ext uri="{FF2B5EF4-FFF2-40B4-BE49-F238E27FC236}">
                <a16:creationId xmlns:a16="http://schemas.microsoft.com/office/drawing/2014/main" id="{55E420C7-97CF-4454-B9D7-78D20167CD47}"/>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496436" y="3576175"/>
            <a:ext cx="439328" cy="63517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Throne, Ruler Chair, Chair, Seat, Furniture Pieces">
            <a:extLst>
              <a:ext uri="{FF2B5EF4-FFF2-40B4-BE49-F238E27FC236}">
                <a16:creationId xmlns:a16="http://schemas.microsoft.com/office/drawing/2014/main" id="{6FDE206A-0606-4C83-91C5-CF98DEF58FEC}"/>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640238" y="2996991"/>
            <a:ext cx="462169" cy="63992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610B35B-9C30-4394-A7F5-71FF593DAA53}"/>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3137503" y="2390834"/>
            <a:ext cx="1059990" cy="695619"/>
          </a:xfrm>
          <a:prstGeom prst="rect">
            <a:avLst/>
          </a:prstGeom>
        </p:spPr>
      </p:pic>
      <p:pic>
        <p:nvPicPr>
          <p:cNvPr id="25" name="Picture 24">
            <a:extLst>
              <a:ext uri="{FF2B5EF4-FFF2-40B4-BE49-F238E27FC236}">
                <a16:creationId xmlns:a16="http://schemas.microsoft.com/office/drawing/2014/main" id="{40B649FC-03C0-4310-BBEB-5EEE58C1E0E8}"/>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3915224" y="2379912"/>
            <a:ext cx="1096541" cy="695618"/>
          </a:xfrm>
          <a:prstGeom prst="rect">
            <a:avLst/>
          </a:prstGeom>
        </p:spPr>
      </p:pic>
      <p:grpSp>
        <p:nvGrpSpPr>
          <p:cNvPr id="31" name="Group 30">
            <a:extLst>
              <a:ext uri="{FF2B5EF4-FFF2-40B4-BE49-F238E27FC236}">
                <a16:creationId xmlns:a16="http://schemas.microsoft.com/office/drawing/2014/main" id="{6629600B-187F-4517-ABC3-46FECEE6B25F}"/>
              </a:ext>
            </a:extLst>
          </p:cNvPr>
          <p:cNvGrpSpPr/>
          <p:nvPr/>
        </p:nvGrpSpPr>
        <p:grpSpPr>
          <a:xfrm>
            <a:off x="9981833" y="4311989"/>
            <a:ext cx="1115609" cy="1014007"/>
            <a:chOff x="9906549" y="4341989"/>
            <a:chExt cx="1553029" cy="1054045"/>
          </a:xfrm>
        </p:grpSpPr>
        <p:sp>
          <p:nvSpPr>
            <p:cNvPr id="30" name="Oval 29">
              <a:extLst>
                <a:ext uri="{FF2B5EF4-FFF2-40B4-BE49-F238E27FC236}">
                  <a16:creationId xmlns:a16="http://schemas.microsoft.com/office/drawing/2014/main" id="{FC88DA08-6B3D-4864-B605-B90090D1C5B7}"/>
                </a:ext>
              </a:extLst>
            </p:cNvPr>
            <p:cNvSpPr/>
            <p:nvPr/>
          </p:nvSpPr>
          <p:spPr>
            <a:xfrm>
              <a:off x="9906549" y="4997684"/>
              <a:ext cx="1553029" cy="3983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descr="A picture containing toy, LEGO&#10;&#10;Description automatically generated">
              <a:extLst>
                <a:ext uri="{FF2B5EF4-FFF2-40B4-BE49-F238E27FC236}">
                  <a16:creationId xmlns:a16="http://schemas.microsoft.com/office/drawing/2014/main" id="{770B9BC6-CD32-4225-805F-97D437C629B8}"/>
                </a:ext>
              </a:extLst>
            </p:cNvPr>
            <p:cNvPicPr>
              <a:picLocks noChangeAspect="1"/>
            </p:cNvPicPr>
            <p:nvPr/>
          </p:nvPicPr>
          <p:blipFill>
            <a:blip r:embed="rId2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39060" y="4341989"/>
              <a:ext cx="1310576" cy="982932"/>
            </a:xfrm>
            <a:prstGeom prst="rect">
              <a:avLst/>
            </a:prstGeom>
          </p:spPr>
        </p:pic>
      </p:grpSp>
      <p:grpSp>
        <p:nvGrpSpPr>
          <p:cNvPr id="51" name="Group 50">
            <a:extLst>
              <a:ext uri="{FF2B5EF4-FFF2-40B4-BE49-F238E27FC236}">
                <a16:creationId xmlns:a16="http://schemas.microsoft.com/office/drawing/2014/main" id="{0B74145F-1DD5-4126-B7DF-D8A39C58FE0C}"/>
              </a:ext>
            </a:extLst>
          </p:cNvPr>
          <p:cNvGrpSpPr/>
          <p:nvPr/>
        </p:nvGrpSpPr>
        <p:grpSpPr>
          <a:xfrm>
            <a:off x="10903346" y="4307333"/>
            <a:ext cx="1115609" cy="1014007"/>
            <a:chOff x="9906549" y="4341989"/>
            <a:chExt cx="1553029" cy="1054045"/>
          </a:xfrm>
        </p:grpSpPr>
        <p:sp>
          <p:nvSpPr>
            <p:cNvPr id="52" name="Oval 51">
              <a:extLst>
                <a:ext uri="{FF2B5EF4-FFF2-40B4-BE49-F238E27FC236}">
                  <a16:creationId xmlns:a16="http://schemas.microsoft.com/office/drawing/2014/main" id="{50D20596-4063-4A5C-B2D0-0E06FCF4B505}"/>
                </a:ext>
              </a:extLst>
            </p:cNvPr>
            <p:cNvSpPr/>
            <p:nvPr/>
          </p:nvSpPr>
          <p:spPr>
            <a:xfrm>
              <a:off x="9906549" y="4997684"/>
              <a:ext cx="1553029" cy="3983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3" name="Picture 52" descr="A picture containing toy, LEGO&#10;&#10;Description automatically generated">
              <a:extLst>
                <a:ext uri="{FF2B5EF4-FFF2-40B4-BE49-F238E27FC236}">
                  <a16:creationId xmlns:a16="http://schemas.microsoft.com/office/drawing/2014/main" id="{9E860BF4-9681-4AE0-BC39-3B803286E514}"/>
                </a:ext>
              </a:extLst>
            </p:cNvPr>
            <p:cNvPicPr>
              <a:picLocks noChangeAspect="1"/>
            </p:cNvPicPr>
            <p:nvPr/>
          </p:nvPicPr>
          <p:blipFill>
            <a:blip r:embed="rId2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39060" y="4341989"/>
              <a:ext cx="1310576" cy="982932"/>
            </a:xfrm>
            <a:prstGeom prst="rect">
              <a:avLst/>
            </a:prstGeom>
          </p:spPr>
        </p:pic>
      </p:grpSp>
      <p:pic>
        <p:nvPicPr>
          <p:cNvPr id="33" name="Picture 32" descr="A picture containing background pattern&#10;&#10;Description automatically generated">
            <a:extLst>
              <a:ext uri="{FF2B5EF4-FFF2-40B4-BE49-F238E27FC236}">
                <a16:creationId xmlns:a16="http://schemas.microsoft.com/office/drawing/2014/main" id="{E7E5E313-E962-406F-A849-9BFE72381C92}"/>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8912750" y="3665237"/>
            <a:ext cx="1240526" cy="319823"/>
          </a:xfrm>
          <a:prstGeom prst="rect">
            <a:avLst/>
          </a:prstGeom>
        </p:spPr>
      </p:pic>
      <p:pic>
        <p:nvPicPr>
          <p:cNvPr id="42" name="Picture 41" descr="A picture containing shape&#10;&#10;Description automatically generated">
            <a:extLst>
              <a:ext uri="{FF2B5EF4-FFF2-40B4-BE49-F238E27FC236}">
                <a16:creationId xmlns:a16="http://schemas.microsoft.com/office/drawing/2014/main" id="{BD5DA0F4-592B-43B1-80A6-1594604B86E2}"/>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rot="18629491">
            <a:off x="9531296" y="3314185"/>
            <a:ext cx="505981" cy="941360"/>
          </a:xfrm>
          <a:prstGeom prst="rect">
            <a:avLst/>
          </a:prstGeom>
        </p:spPr>
      </p:pic>
      <p:pic>
        <p:nvPicPr>
          <p:cNvPr id="44" name="Picture 43" descr="A picture containing logo&#10;&#10;Description automatically generated">
            <a:extLst>
              <a:ext uri="{FF2B5EF4-FFF2-40B4-BE49-F238E27FC236}">
                <a16:creationId xmlns:a16="http://schemas.microsoft.com/office/drawing/2014/main" id="{1F5C0FE9-FADE-4419-8A09-FCD299E02B77}"/>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0255020" y="3618926"/>
            <a:ext cx="519457" cy="519457"/>
          </a:xfrm>
          <a:prstGeom prst="rect">
            <a:avLst/>
          </a:prstGeom>
        </p:spPr>
      </p:pic>
    </p:spTree>
    <p:extLst>
      <p:ext uri="{BB962C8B-B14F-4D97-AF65-F5344CB8AC3E}">
        <p14:creationId xmlns:p14="http://schemas.microsoft.com/office/powerpoint/2010/main" val="4173850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3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3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3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3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03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04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044"/>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048"/>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4"/>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5"/>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1"/>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51"/>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3"/>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42"/>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7" grpId="0" animBg="1"/>
      <p:bldP spid="18" grpId="0" animBg="1"/>
      <p:bldP spid="19" grpId="0" animBg="1"/>
      <p:bldP spid="20" grpId="0" animBg="1"/>
      <p:bldP spid="21" grpId="0" animBg="1"/>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6824" y="1236220"/>
            <a:ext cx="10515600" cy="1325563"/>
          </a:xfrm>
        </p:spPr>
        <p:txBody>
          <a:bodyPr>
            <a:normAutofit fontScale="90000"/>
          </a:bodyPr>
          <a:lstStyle/>
          <a:p>
            <a:r>
              <a:rPr lang="en-GB" sz="26700" b="1" dirty="0">
                <a:solidFill>
                  <a:srgbClr val="FFCC00"/>
                </a:solidFill>
              </a:rPr>
              <a:t>ö</a:t>
            </a:r>
            <a:br>
              <a:rPr lang="en-GB" sz="9600" b="1" dirty="0"/>
            </a:br>
            <a:endParaRPr lang="en-GB" dirty="0"/>
          </a:p>
        </p:txBody>
      </p:sp>
      <p:pic>
        <p:nvPicPr>
          <p:cNvPr id="4" name="Picture 3" descr="white flower with a face "/>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04110" y="277093"/>
            <a:ext cx="2783779" cy="4196443"/>
          </a:xfrm>
          <a:prstGeom prst="rect">
            <a:avLst/>
          </a:prstGeom>
        </p:spPr>
      </p:pic>
      <p:sp>
        <p:nvSpPr>
          <p:cNvPr id="2" name="Rectangle 1"/>
          <p:cNvSpPr/>
          <p:nvPr/>
        </p:nvSpPr>
        <p:spPr>
          <a:xfrm>
            <a:off x="3772143" y="4381994"/>
            <a:ext cx="4661853"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sch</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ö</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71931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ö lon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schön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5" name="schön_sourc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6824" y="1236220"/>
            <a:ext cx="10515600" cy="1325563"/>
          </a:xfrm>
        </p:spPr>
        <p:txBody>
          <a:bodyPr>
            <a:normAutofit fontScale="90000"/>
          </a:bodyPr>
          <a:lstStyle/>
          <a:p>
            <a:r>
              <a:rPr lang="en-GB" sz="26700" b="1" dirty="0">
                <a:solidFill>
                  <a:srgbClr val="FFCC00"/>
                </a:solidFill>
              </a:rPr>
              <a:t>ö</a:t>
            </a:r>
            <a:br>
              <a:rPr lang="en-GB" sz="9600" b="1" dirty="0"/>
            </a:br>
            <a:endParaRPr lang="en-GB" dirty="0"/>
          </a:p>
        </p:txBody>
      </p:sp>
      <p:sp>
        <p:nvSpPr>
          <p:cNvPr id="2" name="Rectangle 1"/>
          <p:cNvSpPr/>
          <p:nvPr/>
        </p:nvSpPr>
        <p:spPr>
          <a:xfrm>
            <a:off x="3772143" y="4381994"/>
            <a:ext cx="4661853"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sch</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ö</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36134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ö lon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schö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6824" y="1236220"/>
            <a:ext cx="10515600" cy="1325563"/>
          </a:xfrm>
        </p:spPr>
        <p:txBody>
          <a:bodyPr>
            <a:normAutofit fontScale="90000"/>
          </a:bodyPr>
          <a:lstStyle/>
          <a:p>
            <a:r>
              <a:rPr lang="en-GB" sz="26700" b="1" dirty="0">
                <a:solidFill>
                  <a:srgbClr val="FFCC00"/>
                </a:solidFill>
              </a:rPr>
              <a:t>ö</a:t>
            </a:r>
            <a:br>
              <a:rPr lang="en-GB" sz="9600" b="1" dirty="0"/>
            </a:br>
            <a:endParaRPr lang="en-GB" dirty="0"/>
          </a:p>
        </p:txBody>
      </p:sp>
      <p:pic>
        <p:nvPicPr>
          <p:cNvPr id="4" name="Picture 3" descr="white flower with a face "/>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04110" y="277093"/>
            <a:ext cx="2783779" cy="4196443"/>
          </a:xfrm>
          <a:prstGeom prst="rect">
            <a:avLst/>
          </a:prstGeom>
        </p:spPr>
      </p:pic>
      <p:sp>
        <p:nvSpPr>
          <p:cNvPr id="2" name="Rectangle 1"/>
          <p:cNvSpPr/>
          <p:nvPr/>
        </p:nvSpPr>
        <p:spPr>
          <a:xfrm>
            <a:off x="3772143" y="4381994"/>
            <a:ext cx="4661853"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sch</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ö</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77649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ö lon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86172-09DA-7E48-87A7-01FCD6F6226C}"/>
              </a:ext>
            </a:extLst>
          </p:cNvPr>
          <p:cNvSpPr>
            <a:spLocks noGrp="1"/>
          </p:cNvSpPr>
          <p:nvPr>
            <p:ph type="title"/>
          </p:nvPr>
        </p:nvSpPr>
        <p:spPr>
          <a:xfrm>
            <a:off x="5198103" y="304174"/>
            <a:ext cx="1795794" cy="1325563"/>
          </a:xfrm>
        </p:spPr>
        <p:txBody>
          <a:bodyPr>
            <a:noAutofit/>
          </a:bodyPr>
          <a:lstStyle/>
          <a:p>
            <a:pPr algn="ctr"/>
            <a:r>
              <a:rPr lang="en-GB" sz="9600" b="1" dirty="0" err="1">
                <a:solidFill>
                  <a:srgbClr val="002060"/>
                </a:solidFill>
              </a:rPr>
              <a:t>ö</a:t>
            </a:r>
            <a:endParaRPr lang="en-US" sz="9600" dirty="0"/>
          </a:p>
        </p:txBody>
      </p:sp>
      <p:sp>
        <p:nvSpPr>
          <p:cNvPr id="4" name="Rounded Rectangle 3"/>
          <p:cNvSpPr/>
          <p:nvPr/>
        </p:nvSpPr>
        <p:spPr>
          <a:xfrm>
            <a:off x="4271110" y="1967925"/>
            <a:ext cx="3802879" cy="2922150"/>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sch</a:t>
            </a:r>
            <a:r>
              <a:rPr kumimoji="0" lang="en-GB" sz="66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ö</a:t>
            </a: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Rectangle 4"/>
          <p:cNvSpPr/>
          <p:nvPr/>
        </p:nvSpPr>
        <p:spPr>
          <a:xfrm>
            <a:off x="166488" y="3189191"/>
            <a:ext cx="3799438"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franz</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ö</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sisch</a:t>
            </a:r>
            <a:endPar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endParaRPr>
          </a:p>
        </p:txBody>
      </p:sp>
      <p:sp>
        <p:nvSpPr>
          <p:cNvPr id="6" name="Rectangle 5"/>
          <p:cNvSpPr/>
          <p:nvPr/>
        </p:nvSpPr>
        <p:spPr>
          <a:xfrm>
            <a:off x="8508842" y="3189191"/>
            <a:ext cx="334556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ö</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rper</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Rectangle 6"/>
          <p:cNvSpPr/>
          <p:nvPr/>
        </p:nvSpPr>
        <p:spPr>
          <a:xfrm>
            <a:off x="4559878" y="5024710"/>
            <a:ext cx="3072244"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ö</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glich</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Rectangle 7"/>
          <p:cNvSpPr/>
          <p:nvPr/>
        </p:nvSpPr>
        <p:spPr>
          <a:xfrm>
            <a:off x="306731" y="1085612"/>
            <a:ext cx="361665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ö</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sung</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ectangle 8"/>
          <p:cNvSpPr/>
          <p:nvPr/>
        </p:nvSpPr>
        <p:spPr>
          <a:xfrm>
            <a:off x="8866917" y="1097782"/>
            <a:ext cx="2626040"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ö</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 name="Picture 9" descr="white flower with a face "/>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68774" y="2212031"/>
            <a:ext cx="1090450" cy="1643813"/>
          </a:xfrm>
          <a:prstGeom prst="rect">
            <a:avLst/>
          </a:prstGeom>
        </p:spPr>
      </p:pic>
      <p:sp>
        <p:nvSpPr>
          <p:cNvPr id="3" name="Oval Callout 2" descr="speech bubble"/>
          <p:cNvSpPr/>
          <p:nvPr/>
        </p:nvSpPr>
        <p:spPr>
          <a:xfrm>
            <a:off x="929932" y="4362734"/>
            <a:ext cx="2063478" cy="1356510"/>
          </a:xfrm>
          <a:prstGeom prst="wedgeEllipseCallout">
            <a:avLst/>
          </a:prstGeom>
          <a:solidFill>
            <a:schemeClr val="bg1"/>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1" name="Picture 10" descr="French flag in a speech bubble"/>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57975" y="4679705"/>
            <a:ext cx="1035016" cy="690009"/>
          </a:xfrm>
          <a:prstGeom prst="rect">
            <a:avLst/>
          </a:prstGeom>
        </p:spPr>
      </p:pic>
      <p:pic>
        <p:nvPicPr>
          <p:cNvPr id="12" name="Picture 4" descr="body"/>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967578" y="4206299"/>
            <a:ext cx="527550" cy="196140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8896320" y="1854655"/>
            <a:ext cx="2567237" cy="3692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like]</a:t>
            </a:r>
          </a:p>
        </p:txBody>
      </p:sp>
      <p:sp>
        <p:nvSpPr>
          <p:cNvPr id="14" name="TextBox 13"/>
          <p:cNvSpPr txBox="1"/>
          <p:nvPr/>
        </p:nvSpPr>
        <p:spPr>
          <a:xfrm>
            <a:off x="4813214" y="5829079"/>
            <a:ext cx="2567237" cy="3692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[possible]</a:t>
            </a:r>
          </a:p>
        </p:txBody>
      </p:sp>
      <p:sp>
        <p:nvSpPr>
          <p:cNvPr id="15" name="TextBox 14"/>
          <p:cNvSpPr txBox="1"/>
          <p:nvPr/>
        </p:nvSpPr>
        <p:spPr>
          <a:xfrm>
            <a:off x="857401" y="1799951"/>
            <a:ext cx="2567237" cy="3692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[solution]</a:t>
            </a:r>
          </a:p>
        </p:txBody>
      </p:sp>
    </p:spTree>
    <p:extLst>
      <p:ext uri="{BB962C8B-B14F-4D97-AF65-F5344CB8AC3E}">
        <p14:creationId xmlns:p14="http://schemas.microsoft.com/office/powerpoint/2010/main" val="85321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ö lon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schön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Lösung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subTnLst>
                                    <p:audio>
                                      <p:cMediaNode>
                                        <p:cTn display="0" masterRel="sameClick">
                                          <p:stCondLst>
                                            <p:cond evt="begin" delay="0">
                                              <p:tn val="23"/>
                                            </p:cond>
                                          </p:stCondLst>
                                          <p:endCondLst>
                                            <p:cond evt="onStopAudio" delay="0">
                                              <p:tgtEl>
                                                <p:sldTgt/>
                                              </p:tgtEl>
                                            </p:cond>
                                          </p:endCondLst>
                                        </p:cTn>
                                        <p:tgtEl>
                                          <p:sndTgt r:embed="rId5" name="Lösung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6" name="mögen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subTnLst>
                                    <p:audio>
                                      <p:cMediaNode>
                                        <p:cTn display="0" masterRel="sameClick">
                                          <p:stCondLst>
                                            <p:cond evt="begin" delay="0">
                                              <p:tn val="33"/>
                                            </p:cond>
                                          </p:stCondLst>
                                          <p:endCondLst>
                                            <p:cond evt="onStopAudio" delay="0">
                                              <p:tgtEl>
                                                <p:sldTgt/>
                                              </p:tgtEl>
                                            </p:cond>
                                          </p:endCondLst>
                                        </p:cTn>
                                        <p:tgtEl>
                                          <p:sndTgt r:embed="rId6" name="mögen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500"/>
                                        <p:tgtEl>
                                          <p:spTgt spid="5"/>
                                        </p:tgtEl>
                                      </p:cBhvr>
                                    </p:animEffect>
                                  </p:childTnLst>
                                  <p:subTnLst>
                                    <p:audio>
                                      <p:cMediaNode>
                                        <p:cTn display="0" masterRel="sameClick">
                                          <p:stCondLst>
                                            <p:cond evt="begin" delay="0">
                                              <p:tn val="38"/>
                                            </p:cond>
                                          </p:stCondLst>
                                          <p:endCondLst>
                                            <p:cond evt="onStopAudio" delay="0">
                                              <p:tgtEl>
                                                <p:sldTgt/>
                                              </p:tgtEl>
                                            </p:cond>
                                          </p:endCondLst>
                                        </p:cTn>
                                        <p:tgtEl>
                                          <p:sndTgt r:embed="rId7" name="Französisch new.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subTnLst>
                                    <p:audio>
                                      <p:cMediaNode>
                                        <p:cTn display="0" masterRel="sameClick">
                                          <p:stCondLst>
                                            <p:cond evt="begin" delay="0">
                                              <p:tn val="43"/>
                                            </p:cond>
                                          </p:stCondLst>
                                          <p:endCondLst>
                                            <p:cond evt="onStopAudio" delay="0">
                                              <p:tgtEl>
                                                <p:sldTgt/>
                                              </p:tgtEl>
                                            </p:cond>
                                          </p:endCondLst>
                                        </p:cTn>
                                        <p:tgtEl>
                                          <p:sndTgt r:embed="rId7" name="Französisch new.wav"/>
                                        </p:tgtEl>
                                      </p:cMediaNode>
                                    </p:audio>
                                  </p:subTnLst>
                                </p:cTn>
                              </p:par>
                              <p:par>
                                <p:cTn id="46" presetID="10" presetClass="entr" presetSubtype="0" fill="hold" grpId="0" nodeType="with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500"/>
                                        <p:tgtEl>
                                          <p:spTgt spid="3"/>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8" name="möglich new.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subTnLst>
                                    <p:audio>
                                      <p:cMediaNode>
                                        <p:cTn display="0" masterRel="sameClick">
                                          <p:stCondLst>
                                            <p:cond evt="begin" delay="0">
                                              <p:tn val="56"/>
                                            </p:cond>
                                          </p:stCondLst>
                                          <p:endCondLst>
                                            <p:cond evt="onStopAudio" delay="0">
                                              <p:tgtEl>
                                                <p:sldTgt/>
                                              </p:tgtEl>
                                            </p:cond>
                                          </p:endCondLst>
                                        </p:cTn>
                                        <p:tgtEl>
                                          <p:sndTgt r:embed="rId8" name="möglich new.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childTnLst>
                                  <p:subTnLst>
                                    <p:audio>
                                      <p:cMediaNode>
                                        <p:cTn display="0" masterRel="sameClick">
                                          <p:stCondLst>
                                            <p:cond evt="begin" delay="0">
                                              <p:tn val="61"/>
                                            </p:cond>
                                          </p:stCondLst>
                                          <p:endCondLst>
                                            <p:cond evt="onStopAudio" delay="0">
                                              <p:tgtEl>
                                                <p:sldTgt/>
                                              </p:tgtEl>
                                            </p:cond>
                                          </p:endCondLst>
                                        </p:cTn>
                                        <p:tgtEl>
                                          <p:sndTgt r:embed="rId9" name="Körper new.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fade">
                                      <p:cBhvr>
                                        <p:cTn id="68" dur="500"/>
                                        <p:tgtEl>
                                          <p:spTgt spid="12"/>
                                        </p:tgtEl>
                                      </p:cBhvr>
                                    </p:animEffect>
                                  </p:childTnLst>
                                  <p:subTnLst>
                                    <p:audio>
                                      <p:cMediaNode>
                                        <p:cTn display="0" masterRel="sameClick">
                                          <p:stCondLst>
                                            <p:cond evt="begin" delay="0">
                                              <p:tn val="66"/>
                                            </p:cond>
                                          </p:stCondLst>
                                          <p:endCondLst>
                                            <p:cond evt="onStopAudio" delay="0">
                                              <p:tgtEl>
                                                <p:sldTgt/>
                                              </p:tgtEl>
                                            </p:cond>
                                          </p:endCondLst>
                                        </p:cTn>
                                        <p:tgtEl>
                                          <p:sndTgt r:embed="rId9" name="Körper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P spid="3" grpId="0" animBg="1"/>
      <p:bldP spid="13" grpId="0"/>
      <p:bldP spid="14"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585CF-27AD-944F-9F69-F7624E577C80}"/>
              </a:ext>
            </a:extLst>
          </p:cNvPr>
          <p:cNvSpPr>
            <a:spLocks noGrp="1"/>
          </p:cNvSpPr>
          <p:nvPr>
            <p:ph type="title"/>
          </p:nvPr>
        </p:nvSpPr>
        <p:spPr>
          <a:xfrm>
            <a:off x="4991271" y="324000"/>
            <a:ext cx="2193758" cy="1274534"/>
          </a:xfrm>
        </p:spPr>
        <p:txBody>
          <a:bodyPr>
            <a:noAutofit/>
          </a:bodyPr>
          <a:lstStyle/>
          <a:p>
            <a:pPr algn="ctr"/>
            <a:r>
              <a:rPr lang="en-GB" sz="9600" b="1" dirty="0" err="1">
                <a:solidFill>
                  <a:srgbClr val="002060"/>
                </a:solidFill>
              </a:rPr>
              <a:t>ö</a:t>
            </a:r>
            <a:endParaRPr lang="en-US" sz="9600" dirty="0"/>
          </a:p>
        </p:txBody>
      </p:sp>
      <p:sp>
        <p:nvSpPr>
          <p:cNvPr id="4" name="Rounded Rectangle 3"/>
          <p:cNvSpPr/>
          <p:nvPr/>
        </p:nvSpPr>
        <p:spPr>
          <a:xfrm>
            <a:off x="4271110" y="1967925"/>
            <a:ext cx="3802879" cy="2922150"/>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002060"/>
                </a:solidFill>
                <a:latin typeface="Century Gothic" panose="020B0502020202020204" pitchFamily="34" charset="0"/>
              </a:rPr>
              <a:t>sch</a:t>
            </a:r>
            <a:r>
              <a:rPr lang="en-GB" sz="6600" dirty="0" err="1">
                <a:solidFill>
                  <a:srgbClr val="FFCC00"/>
                </a:solidFill>
                <a:latin typeface="Century Gothic" panose="020B0502020202020204" pitchFamily="34" charset="0"/>
              </a:rPr>
              <a:t>ö</a:t>
            </a:r>
            <a:r>
              <a:rPr lang="en-GB" sz="6600" dirty="0" err="1">
                <a:solidFill>
                  <a:srgbClr val="002060"/>
                </a:solidFill>
                <a:latin typeface="Century Gothic" panose="020B0502020202020204" pitchFamily="34" charset="0"/>
              </a:rPr>
              <a:t>n</a:t>
            </a:r>
            <a:endParaRPr lang="en-GB" sz="6600" dirty="0">
              <a:solidFill>
                <a:srgbClr val="002060"/>
              </a:solidFill>
              <a:latin typeface="Century Gothic" panose="020B0502020202020204" pitchFamily="34" charset="0"/>
            </a:endParaRPr>
          </a:p>
        </p:txBody>
      </p:sp>
      <p:sp>
        <p:nvSpPr>
          <p:cNvPr id="5" name="Rectangle 4"/>
          <p:cNvSpPr/>
          <p:nvPr/>
        </p:nvSpPr>
        <p:spPr>
          <a:xfrm>
            <a:off x="166488" y="3189191"/>
            <a:ext cx="3799438"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franz</a:t>
            </a:r>
            <a:r>
              <a:rPr lang="en-GB" sz="5400" dirty="0" err="1">
                <a:solidFill>
                  <a:srgbClr val="FFCC00"/>
                </a:solidFill>
                <a:latin typeface="Century Gothic" panose="020B0502020202020204" pitchFamily="34" charset="0"/>
              </a:rPr>
              <a:t>ö</a:t>
            </a:r>
            <a:r>
              <a:rPr lang="en-GB" sz="5400" dirty="0" err="1">
                <a:solidFill>
                  <a:srgbClr val="002060"/>
                </a:solidFill>
                <a:latin typeface="Century Gothic" panose="020B0502020202020204" pitchFamily="34" charset="0"/>
              </a:rPr>
              <a:t>sisch</a:t>
            </a:r>
            <a:endParaRPr lang="en-GB" sz="5400" dirty="0">
              <a:solidFill>
                <a:srgbClr val="FFCC00"/>
              </a:solidFill>
              <a:latin typeface="Century Gothic" panose="020B0502020202020204" pitchFamily="34" charset="0"/>
            </a:endParaRPr>
          </a:p>
        </p:txBody>
      </p:sp>
      <p:sp>
        <p:nvSpPr>
          <p:cNvPr id="6" name="Rectangle 5"/>
          <p:cNvSpPr/>
          <p:nvPr/>
        </p:nvSpPr>
        <p:spPr>
          <a:xfrm>
            <a:off x="8508842" y="3189191"/>
            <a:ext cx="334556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K</a:t>
            </a:r>
            <a:r>
              <a:rPr lang="en-GB" sz="5400" dirty="0" err="1">
                <a:solidFill>
                  <a:srgbClr val="FFCC00"/>
                </a:solidFill>
                <a:latin typeface="Century Gothic" panose="020B0502020202020204" pitchFamily="34" charset="0"/>
              </a:rPr>
              <a:t>ö</a:t>
            </a:r>
            <a:r>
              <a:rPr lang="en-GB" sz="5400" dirty="0" err="1">
                <a:solidFill>
                  <a:srgbClr val="002060"/>
                </a:solidFill>
                <a:latin typeface="Century Gothic" panose="020B0502020202020204" pitchFamily="34" charset="0"/>
              </a:rPr>
              <a:t>rper</a:t>
            </a:r>
            <a:endParaRPr lang="en-GB" sz="5400" dirty="0">
              <a:solidFill>
                <a:srgbClr val="002060"/>
              </a:solidFill>
              <a:latin typeface="Century Gothic" panose="020B0502020202020204" pitchFamily="34" charset="0"/>
            </a:endParaRPr>
          </a:p>
        </p:txBody>
      </p:sp>
      <p:sp>
        <p:nvSpPr>
          <p:cNvPr id="7" name="Rectangle 6"/>
          <p:cNvSpPr/>
          <p:nvPr/>
        </p:nvSpPr>
        <p:spPr>
          <a:xfrm>
            <a:off x="4559878" y="5024710"/>
            <a:ext cx="3072244"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m</a:t>
            </a:r>
            <a:r>
              <a:rPr lang="en-GB" sz="5400" dirty="0" err="1">
                <a:solidFill>
                  <a:srgbClr val="FFCC00"/>
                </a:solidFill>
                <a:latin typeface="Century Gothic" panose="020B0502020202020204" pitchFamily="34" charset="0"/>
              </a:rPr>
              <a:t>ö</a:t>
            </a:r>
            <a:r>
              <a:rPr lang="en-GB" sz="5400" dirty="0" err="1">
                <a:solidFill>
                  <a:srgbClr val="002060"/>
                </a:solidFill>
                <a:latin typeface="Century Gothic" panose="020B0502020202020204" pitchFamily="34" charset="0"/>
              </a:rPr>
              <a:t>glich</a:t>
            </a:r>
            <a:endParaRPr lang="en-GB" sz="5400" i="1" dirty="0">
              <a:solidFill>
                <a:srgbClr val="002060"/>
              </a:solidFill>
              <a:latin typeface="Century Gothic" panose="020B0502020202020204" pitchFamily="34" charset="0"/>
            </a:endParaRPr>
          </a:p>
        </p:txBody>
      </p:sp>
      <p:sp>
        <p:nvSpPr>
          <p:cNvPr id="8" name="Rectangle 7"/>
          <p:cNvSpPr/>
          <p:nvPr/>
        </p:nvSpPr>
        <p:spPr>
          <a:xfrm>
            <a:off x="306731" y="1085612"/>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L</a:t>
            </a:r>
            <a:r>
              <a:rPr lang="en-GB" sz="5400" dirty="0" err="1">
                <a:solidFill>
                  <a:srgbClr val="FFCC00"/>
                </a:solidFill>
                <a:latin typeface="Century Gothic" panose="020B0502020202020204" pitchFamily="34" charset="0"/>
              </a:rPr>
              <a:t>ö</a:t>
            </a:r>
            <a:r>
              <a:rPr lang="en-GB" sz="5400" dirty="0" err="1">
                <a:solidFill>
                  <a:srgbClr val="002060"/>
                </a:solidFill>
                <a:latin typeface="Century Gothic" panose="020B0502020202020204" pitchFamily="34" charset="0"/>
              </a:rPr>
              <a:t>sung</a:t>
            </a:r>
            <a:endParaRPr lang="en-GB" sz="5400" dirty="0">
              <a:solidFill>
                <a:srgbClr val="002060"/>
              </a:solidFill>
              <a:latin typeface="Century Gothic" panose="020B0502020202020204" pitchFamily="34" charset="0"/>
            </a:endParaRPr>
          </a:p>
        </p:txBody>
      </p:sp>
      <p:sp>
        <p:nvSpPr>
          <p:cNvPr id="9" name="Rectangle 8"/>
          <p:cNvSpPr/>
          <p:nvPr/>
        </p:nvSpPr>
        <p:spPr>
          <a:xfrm>
            <a:off x="8866917" y="1097782"/>
            <a:ext cx="2626040"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m</a:t>
            </a:r>
            <a:r>
              <a:rPr lang="en-GB" sz="5400" dirty="0" err="1">
                <a:solidFill>
                  <a:srgbClr val="FFCC00"/>
                </a:solidFill>
                <a:latin typeface="Century Gothic" panose="020B0502020202020204" pitchFamily="34" charset="0"/>
              </a:rPr>
              <a:t>ö</a:t>
            </a:r>
            <a:r>
              <a:rPr lang="en-GB" sz="5400" dirty="0" err="1">
                <a:solidFill>
                  <a:srgbClr val="002060"/>
                </a:solidFill>
                <a:latin typeface="Century Gothic" panose="020B0502020202020204" pitchFamily="34" charset="0"/>
              </a:rPr>
              <a:t>gen</a:t>
            </a:r>
            <a:endParaRPr lang="en-GB" sz="5400" dirty="0">
              <a:solidFill>
                <a:srgbClr val="002060"/>
              </a:solidFill>
              <a:latin typeface="Century Gothic" panose="020B0502020202020204" pitchFamily="34" charset="0"/>
            </a:endParaRPr>
          </a:p>
        </p:txBody>
      </p:sp>
      <p:pic>
        <p:nvPicPr>
          <p:cNvPr id="10" name="Picture 9" descr="white flower with a face "/>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68774" y="2212031"/>
            <a:ext cx="1090450" cy="1643813"/>
          </a:xfrm>
          <a:prstGeom prst="rect">
            <a:avLst/>
          </a:prstGeom>
        </p:spPr>
      </p:pic>
    </p:spTree>
    <p:extLst>
      <p:ext uri="{BB962C8B-B14F-4D97-AF65-F5344CB8AC3E}">
        <p14:creationId xmlns:p14="http://schemas.microsoft.com/office/powerpoint/2010/main" val="3649695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ö lon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schön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Lösung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6" name="mögen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subTnLst>
                                    <p:audio>
                                      <p:cMediaNode>
                                        <p:cTn display="0" masterRel="sameClick">
                                          <p:stCondLst>
                                            <p:cond evt="begin" delay="0">
                                              <p:tn val="28"/>
                                            </p:cond>
                                          </p:stCondLst>
                                          <p:endCondLst>
                                            <p:cond evt="onStopAudio" delay="0">
                                              <p:tgtEl>
                                                <p:sldTgt/>
                                              </p:tgtEl>
                                            </p:cond>
                                          </p:endCondLst>
                                        </p:cTn>
                                        <p:tgtEl>
                                          <p:sndTgt r:embed="rId7" name="Französisch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subTnLst>
                                    <p:audio>
                                      <p:cMediaNode>
                                        <p:cTn display="0" masterRel="sameClick">
                                          <p:stCondLst>
                                            <p:cond evt="begin" delay="0">
                                              <p:tn val="33"/>
                                            </p:cond>
                                          </p:stCondLst>
                                          <p:endCondLst>
                                            <p:cond evt="onStopAudio" delay="0">
                                              <p:tgtEl>
                                                <p:sldTgt/>
                                              </p:tgtEl>
                                            </p:cond>
                                          </p:endCondLst>
                                        </p:cTn>
                                        <p:tgtEl>
                                          <p:sndTgt r:embed="rId8" name="möglich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subTnLst>
                                    <p:audio>
                                      <p:cMediaNode>
                                        <p:cTn display="0" masterRel="sameClick">
                                          <p:stCondLst>
                                            <p:cond evt="begin" delay="0">
                                              <p:tn val="38"/>
                                            </p:cond>
                                          </p:stCondLst>
                                          <p:endCondLst>
                                            <p:cond evt="onStopAudio" delay="0">
                                              <p:tgtEl>
                                                <p:sldTgt/>
                                              </p:tgtEl>
                                            </p:cond>
                                          </p:endCondLst>
                                        </p:cTn>
                                        <p:tgtEl>
                                          <p:sndTgt r:embed="rId9" name="Körper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2FE23-FDA1-8647-B224-42D844398719}"/>
              </a:ext>
            </a:extLst>
          </p:cNvPr>
          <p:cNvSpPr>
            <a:spLocks noGrp="1"/>
          </p:cNvSpPr>
          <p:nvPr>
            <p:ph type="title"/>
          </p:nvPr>
        </p:nvSpPr>
        <p:spPr>
          <a:xfrm>
            <a:off x="5007141" y="322924"/>
            <a:ext cx="2177716" cy="1274534"/>
          </a:xfrm>
        </p:spPr>
        <p:txBody>
          <a:bodyPr>
            <a:noAutofit/>
          </a:bodyPr>
          <a:lstStyle/>
          <a:p>
            <a:pPr algn="ctr"/>
            <a:r>
              <a:rPr lang="en-GB" sz="9600" b="1" dirty="0" err="1">
                <a:solidFill>
                  <a:srgbClr val="002060"/>
                </a:solidFill>
              </a:rPr>
              <a:t>ö</a:t>
            </a:r>
            <a:endParaRPr lang="en-US" sz="9600" dirty="0"/>
          </a:p>
        </p:txBody>
      </p:sp>
      <p:sp>
        <p:nvSpPr>
          <p:cNvPr id="4" name="Rounded Rectangle 3"/>
          <p:cNvSpPr/>
          <p:nvPr/>
        </p:nvSpPr>
        <p:spPr>
          <a:xfrm>
            <a:off x="4271110" y="1967925"/>
            <a:ext cx="3802879" cy="2922150"/>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002060"/>
                </a:solidFill>
                <a:latin typeface="Century Gothic" panose="020B0502020202020204" pitchFamily="34" charset="0"/>
              </a:rPr>
              <a:t>sch</a:t>
            </a:r>
            <a:r>
              <a:rPr lang="en-GB" sz="6600" dirty="0" err="1">
                <a:solidFill>
                  <a:srgbClr val="FFCC00"/>
                </a:solidFill>
                <a:latin typeface="Century Gothic" panose="020B0502020202020204" pitchFamily="34" charset="0"/>
              </a:rPr>
              <a:t>ö</a:t>
            </a:r>
            <a:r>
              <a:rPr lang="en-GB" sz="6600" dirty="0" err="1">
                <a:solidFill>
                  <a:srgbClr val="002060"/>
                </a:solidFill>
                <a:latin typeface="Century Gothic" panose="020B0502020202020204" pitchFamily="34" charset="0"/>
              </a:rPr>
              <a:t>n</a:t>
            </a:r>
            <a:endParaRPr lang="en-GB" sz="6600" dirty="0">
              <a:solidFill>
                <a:srgbClr val="002060"/>
              </a:solidFill>
              <a:latin typeface="Century Gothic" panose="020B0502020202020204" pitchFamily="34" charset="0"/>
            </a:endParaRPr>
          </a:p>
        </p:txBody>
      </p:sp>
      <p:sp>
        <p:nvSpPr>
          <p:cNvPr id="5" name="Rectangle 4"/>
          <p:cNvSpPr/>
          <p:nvPr/>
        </p:nvSpPr>
        <p:spPr>
          <a:xfrm>
            <a:off x="166488" y="3189191"/>
            <a:ext cx="3799438"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franz</a:t>
            </a:r>
            <a:r>
              <a:rPr lang="en-GB" sz="5400" dirty="0" err="1">
                <a:solidFill>
                  <a:srgbClr val="FFCC00"/>
                </a:solidFill>
                <a:latin typeface="Century Gothic" panose="020B0502020202020204" pitchFamily="34" charset="0"/>
              </a:rPr>
              <a:t>ö</a:t>
            </a:r>
            <a:r>
              <a:rPr lang="en-GB" sz="5400" dirty="0" err="1">
                <a:solidFill>
                  <a:srgbClr val="002060"/>
                </a:solidFill>
                <a:latin typeface="Century Gothic" panose="020B0502020202020204" pitchFamily="34" charset="0"/>
              </a:rPr>
              <a:t>sisch</a:t>
            </a:r>
            <a:endParaRPr lang="en-GB" sz="5400" dirty="0">
              <a:solidFill>
                <a:srgbClr val="FFCC00"/>
              </a:solidFill>
              <a:latin typeface="Century Gothic" panose="020B0502020202020204" pitchFamily="34" charset="0"/>
            </a:endParaRPr>
          </a:p>
        </p:txBody>
      </p:sp>
      <p:sp>
        <p:nvSpPr>
          <p:cNvPr id="6" name="Rectangle 5"/>
          <p:cNvSpPr/>
          <p:nvPr/>
        </p:nvSpPr>
        <p:spPr>
          <a:xfrm>
            <a:off x="8508842" y="3189191"/>
            <a:ext cx="334556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K</a:t>
            </a:r>
            <a:r>
              <a:rPr lang="en-GB" sz="5400" dirty="0" err="1">
                <a:solidFill>
                  <a:srgbClr val="FFCC00"/>
                </a:solidFill>
                <a:latin typeface="Century Gothic" panose="020B0502020202020204" pitchFamily="34" charset="0"/>
              </a:rPr>
              <a:t>ö</a:t>
            </a:r>
            <a:r>
              <a:rPr lang="en-GB" sz="5400" dirty="0" err="1">
                <a:solidFill>
                  <a:srgbClr val="002060"/>
                </a:solidFill>
                <a:latin typeface="Century Gothic" panose="020B0502020202020204" pitchFamily="34" charset="0"/>
              </a:rPr>
              <a:t>rper</a:t>
            </a:r>
            <a:endParaRPr lang="en-GB" sz="5400" dirty="0">
              <a:solidFill>
                <a:srgbClr val="002060"/>
              </a:solidFill>
              <a:latin typeface="Century Gothic" panose="020B0502020202020204" pitchFamily="34" charset="0"/>
            </a:endParaRPr>
          </a:p>
        </p:txBody>
      </p:sp>
      <p:sp>
        <p:nvSpPr>
          <p:cNvPr id="7" name="Rectangle 6"/>
          <p:cNvSpPr/>
          <p:nvPr/>
        </p:nvSpPr>
        <p:spPr>
          <a:xfrm>
            <a:off x="4559878" y="5024710"/>
            <a:ext cx="3072244"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m</a:t>
            </a:r>
            <a:r>
              <a:rPr lang="en-GB" sz="5400" dirty="0" err="1">
                <a:solidFill>
                  <a:srgbClr val="FFCC00"/>
                </a:solidFill>
                <a:latin typeface="Century Gothic" panose="020B0502020202020204" pitchFamily="34" charset="0"/>
              </a:rPr>
              <a:t>ö</a:t>
            </a:r>
            <a:r>
              <a:rPr lang="en-GB" sz="5400" dirty="0" err="1">
                <a:solidFill>
                  <a:srgbClr val="002060"/>
                </a:solidFill>
                <a:latin typeface="Century Gothic" panose="020B0502020202020204" pitchFamily="34" charset="0"/>
              </a:rPr>
              <a:t>glich</a:t>
            </a:r>
            <a:endParaRPr lang="en-GB" sz="5400" i="1" dirty="0">
              <a:solidFill>
                <a:srgbClr val="002060"/>
              </a:solidFill>
              <a:latin typeface="Century Gothic" panose="020B0502020202020204" pitchFamily="34" charset="0"/>
            </a:endParaRPr>
          </a:p>
        </p:txBody>
      </p:sp>
      <p:sp>
        <p:nvSpPr>
          <p:cNvPr id="8" name="Rectangle 7"/>
          <p:cNvSpPr/>
          <p:nvPr/>
        </p:nvSpPr>
        <p:spPr>
          <a:xfrm>
            <a:off x="306731" y="1085612"/>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L</a:t>
            </a:r>
            <a:r>
              <a:rPr lang="en-GB" sz="5400" dirty="0" err="1">
                <a:solidFill>
                  <a:srgbClr val="FFCC00"/>
                </a:solidFill>
                <a:latin typeface="Century Gothic" panose="020B0502020202020204" pitchFamily="34" charset="0"/>
              </a:rPr>
              <a:t>ö</a:t>
            </a:r>
            <a:r>
              <a:rPr lang="en-GB" sz="5400" dirty="0" err="1">
                <a:solidFill>
                  <a:srgbClr val="002060"/>
                </a:solidFill>
                <a:latin typeface="Century Gothic" panose="020B0502020202020204" pitchFamily="34" charset="0"/>
              </a:rPr>
              <a:t>sung</a:t>
            </a:r>
            <a:endParaRPr lang="en-GB" sz="5400" dirty="0">
              <a:solidFill>
                <a:srgbClr val="002060"/>
              </a:solidFill>
              <a:latin typeface="Century Gothic" panose="020B0502020202020204" pitchFamily="34" charset="0"/>
            </a:endParaRPr>
          </a:p>
        </p:txBody>
      </p:sp>
      <p:sp>
        <p:nvSpPr>
          <p:cNvPr id="9" name="Rectangle 8"/>
          <p:cNvSpPr/>
          <p:nvPr/>
        </p:nvSpPr>
        <p:spPr>
          <a:xfrm>
            <a:off x="8866917" y="1097782"/>
            <a:ext cx="2626040"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m</a:t>
            </a:r>
            <a:r>
              <a:rPr lang="en-GB" sz="5400" dirty="0" err="1">
                <a:solidFill>
                  <a:srgbClr val="FFCC00"/>
                </a:solidFill>
                <a:latin typeface="Century Gothic" panose="020B0502020202020204" pitchFamily="34" charset="0"/>
              </a:rPr>
              <a:t>ö</a:t>
            </a:r>
            <a:r>
              <a:rPr lang="en-GB" sz="5400" dirty="0" err="1">
                <a:solidFill>
                  <a:srgbClr val="002060"/>
                </a:solidFill>
                <a:latin typeface="Century Gothic" panose="020B0502020202020204" pitchFamily="34" charset="0"/>
              </a:rPr>
              <a:t>gen</a:t>
            </a:r>
            <a:endParaRPr lang="en-GB" sz="5400" dirty="0">
              <a:solidFill>
                <a:srgbClr val="002060"/>
              </a:solidFill>
              <a:latin typeface="Century Gothic" panose="020B0502020202020204" pitchFamily="34" charset="0"/>
            </a:endParaRPr>
          </a:p>
        </p:txBody>
      </p:sp>
      <p:pic>
        <p:nvPicPr>
          <p:cNvPr id="10" name="Picture 9" descr="white flower with a face "/>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68774" y="2212031"/>
            <a:ext cx="1090450" cy="1643813"/>
          </a:xfrm>
          <a:prstGeom prst="rect">
            <a:avLst/>
          </a:prstGeom>
        </p:spPr>
      </p:pic>
    </p:spTree>
    <p:extLst>
      <p:ext uri="{BB962C8B-B14F-4D97-AF65-F5344CB8AC3E}">
        <p14:creationId xmlns:p14="http://schemas.microsoft.com/office/powerpoint/2010/main" val="3118212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DE201B1D-F283-4761-B109-34C1B42736A8}" vid="{4FD433AE-AD99-42F2-91AA-464A1A1B2D7C}"/>
    </a:ext>
  </a:extLst>
</a:theme>
</file>

<file path=ppt/theme/theme3.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3" id="{ED67C606-AF9C-7242-AF89-7E0EA20FADA6}" vid="{57BDA786-453C-1140-BFAB-14CE2D2BCFCB}"/>
    </a:ext>
  </a:ext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TotalTime>
  <Words>4042</Words>
  <Application>Microsoft Macintosh PowerPoint</Application>
  <PresentationFormat>Widescreen</PresentationFormat>
  <Paragraphs>600</Paragraphs>
  <Slides>32</Slides>
  <Notes>32</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32</vt:i4>
      </vt:variant>
    </vt:vector>
  </HeadingPairs>
  <TitlesOfParts>
    <vt:vector size="41" baseType="lpstr">
      <vt:lpstr>Arial</vt:lpstr>
      <vt:lpstr>Arial</vt:lpstr>
      <vt:lpstr>Calibri</vt:lpstr>
      <vt:lpstr>Calibri Light</vt:lpstr>
      <vt:lpstr>Century Gothic</vt:lpstr>
      <vt:lpstr>Office Theme</vt:lpstr>
      <vt:lpstr>2_Office Theme</vt:lpstr>
      <vt:lpstr>5_Office Theme</vt:lpstr>
      <vt:lpstr>1_Office Theme</vt:lpstr>
      <vt:lpstr>German phonics collection</vt:lpstr>
      <vt:lpstr>long and short [ö]</vt:lpstr>
      <vt:lpstr>a</vt:lpstr>
      <vt:lpstr>ö </vt:lpstr>
      <vt:lpstr>ö </vt:lpstr>
      <vt:lpstr>ö </vt:lpstr>
      <vt:lpstr>ö</vt:lpstr>
      <vt:lpstr>ö</vt:lpstr>
      <vt:lpstr>ö</vt:lpstr>
      <vt:lpstr>ö </vt:lpstr>
      <vt:lpstr>ö </vt:lpstr>
      <vt:lpstr>ö </vt:lpstr>
      <vt:lpstr>ö</vt:lpstr>
      <vt:lpstr>ö</vt:lpstr>
      <vt:lpstr>ö</vt:lpstr>
      <vt:lpstr>Lang oder kurz?</vt:lpstr>
      <vt:lpstr>long and short [ö]</vt:lpstr>
      <vt:lpstr>Phonetik</vt:lpstr>
      <vt:lpstr>Phonetik</vt:lpstr>
      <vt:lpstr>Zungenbrecher [2] </vt:lpstr>
      <vt:lpstr>long and short [ö]</vt:lpstr>
      <vt:lpstr>Wolfgangs Shoppingliste</vt:lpstr>
      <vt:lpstr>long and short [ö]</vt:lpstr>
      <vt:lpstr>Wie heißt die Band?</vt:lpstr>
      <vt:lpstr>long and short [ö]</vt:lpstr>
      <vt:lpstr>Phonetik</vt:lpstr>
      <vt:lpstr>Phonetik</vt:lpstr>
      <vt:lpstr>PowerPoint Presentation</vt:lpstr>
      <vt:lpstr>long and short [ö]</vt:lpstr>
      <vt:lpstr>Phonetik</vt:lpstr>
      <vt:lpstr>long and short [ö]</vt:lpstr>
      <vt:lpstr>Phonetik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German phonics collection</dc:title>
  <dc:creator>Charlotte Moss</dc:creator>
  <cp:lastModifiedBy>Mary Richardson</cp:lastModifiedBy>
  <cp:revision>7</cp:revision>
  <dcterms:created xsi:type="dcterms:W3CDTF">2021-02-12T11:57:28Z</dcterms:created>
  <dcterms:modified xsi:type="dcterms:W3CDTF">2021-08-04T11:12:23Z</dcterms:modified>
</cp:coreProperties>
</file>