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8" r:id="rId4"/>
  </p:sldMasterIdLst>
  <p:notesMasterIdLst>
    <p:notesMasterId r:id="rId49"/>
  </p:notesMasterIdLst>
  <p:sldIdLst>
    <p:sldId id="259" r:id="rId5"/>
    <p:sldId id="282" r:id="rId6"/>
    <p:sldId id="635" r:id="rId7"/>
    <p:sldId id="636" r:id="rId8"/>
    <p:sldId id="637" r:id="rId9"/>
    <p:sldId id="638" r:id="rId10"/>
    <p:sldId id="639" r:id="rId11"/>
    <p:sldId id="640" r:id="rId12"/>
    <p:sldId id="645" r:id="rId13"/>
    <p:sldId id="646" r:id="rId14"/>
    <p:sldId id="647" r:id="rId15"/>
    <p:sldId id="648" r:id="rId16"/>
    <p:sldId id="649" r:id="rId17"/>
    <p:sldId id="650" r:id="rId18"/>
    <p:sldId id="566" r:id="rId19"/>
    <p:sldId id="564" r:id="rId20"/>
    <p:sldId id="565" r:id="rId21"/>
    <p:sldId id="604" r:id="rId22"/>
    <p:sldId id="568" r:id="rId23"/>
    <p:sldId id="285" r:id="rId24"/>
    <p:sldId id="313" r:id="rId25"/>
    <p:sldId id="284" r:id="rId26"/>
    <p:sldId id="289" r:id="rId27"/>
    <p:sldId id="605" r:id="rId28"/>
    <p:sldId id="644" r:id="rId29"/>
    <p:sldId id="654" r:id="rId30"/>
    <p:sldId id="443" r:id="rId31"/>
    <p:sldId id="444" r:id="rId32"/>
    <p:sldId id="453" r:id="rId33"/>
    <p:sldId id="471" r:id="rId34"/>
    <p:sldId id="472" r:id="rId35"/>
    <p:sldId id="256" r:id="rId36"/>
    <p:sldId id="607" r:id="rId37"/>
    <p:sldId id="606" r:id="rId38"/>
    <p:sldId id="494" r:id="rId39"/>
    <p:sldId id="497" r:id="rId40"/>
    <p:sldId id="608" r:id="rId41"/>
    <p:sldId id="577" r:id="rId42"/>
    <p:sldId id="609" r:id="rId43"/>
    <p:sldId id="261" r:id="rId44"/>
    <p:sldId id="634" r:id="rId45"/>
    <p:sldId id="655" r:id="rId46"/>
    <p:sldId id="492" r:id="rId47"/>
    <p:sldId id="55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FCA533-3FC0-440B-99C6-3504EF16E4A6}" v="31" dt="2021-02-17T14:25:46.7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3" autoAdjust="0"/>
    <p:restoredTop sz="64275" autoAdjust="0"/>
  </p:normalViewPr>
  <p:slideViewPr>
    <p:cSldViewPr snapToGrid="0">
      <p:cViewPr varScale="1">
        <p:scale>
          <a:sx n="69" d="100"/>
          <a:sy n="69" d="100"/>
        </p:scale>
        <p:origin x="220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6F27-C47F-4B0B-9291-5B28D59B59E5}" type="datetimeFigureOut">
              <a:rPr lang="en-GB" smtClean="0"/>
              <a:t>04/08/2021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61AF94-8391-482C-9B82-0C483AB94CE2}" type="slidenum">
              <a:rPr lang="en-GB" smtClean="0"/>
              <a:t>‹#›</a:t>
            </a:fld>
            <a:endParaRPr lang="en-GB"/>
          </a:p>
        </p:txBody>
      </p:sp>
    </p:spTree>
    <p:extLst>
      <p:ext uri="{BB962C8B-B14F-4D97-AF65-F5344CB8AC3E}">
        <p14:creationId xmlns:p14="http://schemas.microsoft.com/office/powerpoint/2010/main" val="3081466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110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9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[o] </a:t>
            </a:r>
            <a:r>
              <a:rPr lang="en-GB" baseline="0" dirty="0"/>
              <a:t>and then the </a:t>
            </a:r>
            <a:r>
              <a:rPr lang="en-GB" b="1" baseline="0" dirty="0"/>
              <a:t>source</a:t>
            </a:r>
            <a:r>
              <a:rPr lang="en-GB" baseline="0" dirty="0"/>
              <a:t> word again ‘</a:t>
            </a:r>
            <a:r>
              <a:rPr lang="en-GB" b="1" baseline="0" dirty="0"/>
              <a:t>Kopf</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Kopf </a:t>
            </a:r>
            <a:r>
              <a:rPr lang="en-GB" baseline="0" dirty="0"/>
              <a:t>[279]; </a:t>
            </a:r>
            <a:r>
              <a:rPr lang="en-GB" b="1" baseline="0" dirty="0" err="1"/>
              <a:t>wollen</a:t>
            </a:r>
            <a:r>
              <a:rPr lang="en-GB" b="1" baseline="0" dirty="0"/>
              <a:t> </a:t>
            </a:r>
            <a:r>
              <a:rPr lang="en-GB" b="0" baseline="0" dirty="0"/>
              <a:t>[65] </a:t>
            </a:r>
            <a:r>
              <a:rPr lang="en-GB" b="1" baseline="0" dirty="0" err="1"/>
              <a:t>Woche</a:t>
            </a:r>
            <a:r>
              <a:rPr lang="en-GB" b="1" baseline="0" dirty="0"/>
              <a:t> </a:t>
            </a:r>
            <a:r>
              <a:rPr lang="en-GB" baseline="0" dirty="0"/>
              <a:t>[209]; </a:t>
            </a:r>
            <a:r>
              <a:rPr lang="en-GB" b="1" baseline="0" dirty="0" err="1"/>
              <a:t>offen</a:t>
            </a:r>
            <a:r>
              <a:rPr lang="en-GB" b="1" baseline="0" dirty="0"/>
              <a:t> </a:t>
            </a:r>
            <a:r>
              <a:rPr lang="en-GB" baseline="0" dirty="0"/>
              <a:t>[382]; </a:t>
            </a:r>
            <a:r>
              <a:rPr lang="en-GB" b="1" baseline="0" dirty="0" err="1"/>
              <a:t>noch</a:t>
            </a:r>
            <a:r>
              <a:rPr lang="en-GB" b="1" baseline="0" dirty="0"/>
              <a:t> </a:t>
            </a:r>
            <a:r>
              <a:rPr lang="en-GB" baseline="0" dirty="0"/>
              <a:t>[37]; </a:t>
            </a:r>
            <a:r>
              <a:rPr lang="en-GB" b="1" baseline="0" dirty="0" err="1"/>
              <a:t>kommen</a:t>
            </a:r>
            <a:r>
              <a:rPr lang="en-GB" baseline="0" dirty="0"/>
              <a:t> [61].</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1102091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3978401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776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07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3 minutes</a:t>
            </a:r>
          </a:p>
          <a:p>
            <a:endParaRPr lang="en-GB" b="0"/>
          </a:p>
          <a:p>
            <a:r>
              <a:rPr lang="en-GB" b="1"/>
              <a:t>Aim: </a:t>
            </a:r>
            <a:r>
              <a:rPr lang="en-GB"/>
              <a:t>The long</a:t>
            </a:r>
            <a:r>
              <a:rPr lang="en-GB" baseline="0"/>
              <a:t> and short vowel sounds in German are practised here in familiar words, with audio. </a:t>
            </a: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Procedure:</a:t>
            </a:r>
            <a:endParaRPr lang="en-GB" sz="1200" b="0" i="0" u="none" strike="noStrike" kern="1200" cap="none">
              <a:solidFill>
                <a:schemeClr val="tx1"/>
              </a:solidFill>
              <a:effectLst/>
              <a:latin typeface="+mn-lt"/>
              <a:ea typeface="Calibri"/>
              <a:cs typeface="Calibri"/>
              <a:sym typeface="Calibri"/>
            </a:endParaRPr>
          </a:p>
          <a:p>
            <a:r>
              <a:rPr lang="en-GB" sz="1200" b="0" i="0" u="none" strike="noStrike" kern="1200" cap="none">
                <a:solidFill>
                  <a:schemeClr val="tx1"/>
                </a:solidFill>
                <a:effectLst/>
                <a:latin typeface="+mn-lt"/>
                <a:ea typeface="Calibri"/>
                <a:cs typeface="Calibri"/>
                <a:sym typeface="Calibri"/>
              </a:rPr>
              <a:t>1. </a:t>
            </a:r>
            <a:r>
              <a:rPr lang="en-GB" baseline="0"/>
              <a:t>Students should listen and repeat. </a:t>
            </a:r>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4244201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b="1"/>
              <a:t>Timing: 3 minutes</a:t>
            </a:r>
          </a:p>
          <a:p>
            <a:endParaRPr lang="en-GB" sz="2400" b="0"/>
          </a:p>
          <a:p>
            <a:r>
              <a:rPr lang="en-GB" sz="2400" b="1"/>
              <a:t>Aim: </a:t>
            </a:r>
            <a:r>
              <a:rPr lang="en-GB" sz="2400"/>
              <a:t>This version of the slide is without audio.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0" u="none" strike="noStrike" kern="1200" cap="none">
                <a:solidFill>
                  <a:schemeClr val="tx1"/>
                </a:solidFill>
                <a:effectLst/>
                <a:latin typeface="+mn-lt"/>
                <a:ea typeface="Calibri"/>
                <a:cs typeface="Calibri"/>
                <a:sym typeface="Calibri"/>
              </a:rPr>
              <a:t>Procedure:</a:t>
            </a:r>
            <a:endParaRPr lang="en-GB" sz="2400" b="0" i="0" u="none" strike="noStrike" kern="1200" cap="none">
              <a:solidFill>
                <a:schemeClr val="tx1"/>
              </a:solidFill>
              <a:effectLst/>
              <a:latin typeface="+mn-lt"/>
              <a:ea typeface="Calibri"/>
              <a:cs typeface="Calibri"/>
              <a:sym typeface="Calibri"/>
            </a:endParaRPr>
          </a:p>
          <a:p>
            <a:r>
              <a:rPr lang="en-GB" sz="2400" b="0" i="0" u="none" strike="noStrike" kern="1200" cap="none">
                <a:solidFill>
                  <a:schemeClr val="tx1"/>
                </a:solidFill>
                <a:effectLst/>
                <a:latin typeface="+mn-lt"/>
                <a:ea typeface="Calibri"/>
                <a:cs typeface="Calibri"/>
                <a:sym typeface="Calibri"/>
              </a:rPr>
              <a:t>1. </a:t>
            </a:r>
            <a:r>
              <a:rPr lang="en-GB" sz="2400" b="0" i="0" u="none" strike="noStrike" kern="1200" cap="none">
                <a:solidFill>
                  <a:schemeClr val="tx1"/>
                </a:solidFill>
                <a:effectLst/>
                <a:latin typeface="+mn-lt"/>
                <a:ea typeface="+mn-ea"/>
                <a:cs typeface="+mn-cs"/>
                <a:sym typeface="Calibri"/>
              </a:rPr>
              <a:t>S</a:t>
            </a:r>
            <a:r>
              <a:rPr lang="en-GB" sz="2400"/>
              <a:t>tudents should chant the words chorally first, as they</a:t>
            </a:r>
            <a:r>
              <a:rPr lang="en-GB" sz="2400" baseline="0"/>
              <a:t> appear</a:t>
            </a:r>
            <a:r>
              <a:rPr lang="en-GB" sz="2400"/>
              <a:t>, then perhaps individually (the teacher quizzing students on individual</a:t>
            </a:r>
            <a:r>
              <a:rPr lang="en-GB" sz="2400" baseline="0"/>
              <a:t> words; it will be important to continue to juxtapose the long and short forms of each vowel in this practice).</a:t>
            </a:r>
            <a:endParaRPr lang="en-GB" sz="2400"/>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359533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dirty="0"/>
              <a:t>Timing: 5</a:t>
            </a:r>
            <a:r>
              <a:rPr lang="en-GB" sz="1600" b="1" baseline="0" dirty="0"/>
              <a:t> </a:t>
            </a:r>
            <a:r>
              <a:rPr lang="en-GB" sz="1600" b="1" dirty="0"/>
              <a:t>minutes</a:t>
            </a:r>
          </a:p>
          <a:p>
            <a:endParaRPr lang="en-GB" sz="1600" b="0" dirty="0"/>
          </a:p>
          <a:p>
            <a:r>
              <a:rPr lang="en-GB" sz="1600" b="1" dirty="0"/>
              <a:t>Aim: </a:t>
            </a:r>
            <a:r>
              <a:rPr lang="en-GB" sz="1600" dirty="0"/>
              <a:t>This is a phonics recap of long and long and short [</a:t>
            </a:r>
            <a:r>
              <a:rPr lang="en-GB" sz="1600" dirty="0" err="1"/>
              <a:t>i</a:t>
            </a:r>
            <a:r>
              <a:rPr lang="en-GB" sz="1600" dirty="0"/>
              <a:t>] and [o].</a:t>
            </a:r>
            <a:br>
              <a:rPr lang="en-GB" sz="1600" dirty="0"/>
            </a:br>
            <a:r>
              <a:rPr lang="en-GB" sz="1600" dirty="0"/>
              <a:t>Towns listed are from Germany, Austria and Switzerland. Students may like to do an extension research task to identify which towns they know (</a:t>
            </a:r>
            <a:r>
              <a:rPr lang="en-GB" sz="1600" dirty="0" err="1"/>
              <a:t>e.g</a:t>
            </a:r>
            <a:r>
              <a:rPr lang="en-GB" sz="1600" dirty="0"/>
              <a:t> from the</a:t>
            </a:r>
            <a:r>
              <a:rPr lang="en-GB" sz="1600" baseline="0" dirty="0"/>
              <a:t> f</a:t>
            </a:r>
            <a:r>
              <a:rPr lang="en-GB" sz="1600" dirty="0"/>
              <a:t>ootball team) and/or where the towns are situated.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i="0" u="none" strike="noStrike" kern="1200" cap="none" dirty="0">
                <a:solidFill>
                  <a:schemeClr val="tx1"/>
                </a:solidFill>
                <a:effectLst/>
                <a:latin typeface="+mn-lt"/>
                <a:ea typeface="Calibri"/>
                <a:cs typeface="Calibri"/>
                <a:sym typeface="Calibri"/>
              </a:rPr>
              <a:t>Procedure:</a:t>
            </a:r>
            <a:endParaRPr lang="en-GB" sz="16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cap="none" dirty="0">
                <a:solidFill>
                  <a:schemeClr val="tx1"/>
                </a:solidFill>
                <a:effectLst/>
                <a:latin typeface="+mn-lt"/>
                <a:ea typeface="Calibri"/>
                <a:cs typeface="Calibri"/>
                <a:sym typeface="Calibri"/>
              </a:rPr>
              <a:t>1. </a:t>
            </a:r>
            <a:r>
              <a:rPr lang="en-GB" sz="1600" dirty="0"/>
              <a:t>Students are asked to listen and decide if they hear long or short ‘</a:t>
            </a:r>
            <a:r>
              <a:rPr lang="en-GB" sz="1600" dirty="0" err="1"/>
              <a:t>i</a:t>
            </a:r>
            <a:r>
              <a:rPr lang="en-GB" sz="1600" dirty="0"/>
              <a:t>’ and ‘o’</a:t>
            </a:r>
            <a:r>
              <a:rPr lang="en-GB" sz="1600" baseline="0" dirty="0"/>
              <a:t>.</a:t>
            </a:r>
            <a:endParaRPr lang="en-GB" sz="1600" dirty="0"/>
          </a:p>
          <a:p>
            <a:r>
              <a:rPr lang="en-GB" sz="1600" dirty="0"/>
              <a:t>2. The city names appear together</a:t>
            </a:r>
            <a:r>
              <a:rPr lang="en-GB" sz="1600" baseline="0" dirty="0"/>
              <a:t> with the answer.  </a:t>
            </a:r>
            <a:br>
              <a:rPr lang="en-GB" sz="1600" baseline="0" dirty="0"/>
            </a:br>
            <a:r>
              <a:rPr lang="en-GB" sz="1600" baseline="0" dirty="0"/>
              <a:t>3. Students can have one minute in pairs to re-read aloud all the cities for additional practice.</a:t>
            </a:r>
            <a:br>
              <a:rPr lang="en-GB" sz="1600" baseline="0" dirty="0"/>
            </a:br>
            <a:endParaRPr lang="en-GB" sz="1600" i="0" dirty="0"/>
          </a:p>
          <a:p>
            <a:r>
              <a:rPr lang="en-GB" sz="1600" b="1" i="0" dirty="0"/>
              <a:t>Note: </a:t>
            </a:r>
            <a:r>
              <a:rPr lang="en-GB" sz="1600" dirty="0"/>
              <a:t>Students</a:t>
            </a:r>
            <a:r>
              <a:rPr lang="en-GB" sz="1600" baseline="0" dirty="0"/>
              <a:t> are not expected to transcribe the cities.</a:t>
            </a:r>
            <a:endParaRPr lang="en-GB" sz="1600"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3352146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a:t>Timing: 3 minutes</a:t>
            </a:r>
          </a:p>
          <a:p>
            <a:endParaRPr lang="en-GB"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Aim: </a:t>
            </a:r>
            <a:r>
              <a:rPr lang="en-GB" baseline="0"/>
              <a:t>Opportunity to practise the following </a:t>
            </a:r>
            <a:r>
              <a:rPr lang="de-DE" sz="1200" kern="1200" baseline="0">
                <a:solidFill>
                  <a:schemeClr val="tx1"/>
                </a:solidFill>
                <a:effectLst/>
                <a:latin typeface="+mn-lt"/>
                <a:ea typeface="+mn-ea"/>
                <a:cs typeface="+mn-cs"/>
              </a:rPr>
              <a:t>SSCs: o - ö - i - ü – e.</a:t>
            </a:r>
            <a:br>
              <a:rPr lang="en-GB" baseline="0"/>
            </a:br>
            <a:endParaRPr lang="en-GB" b="0" baseline="0"/>
          </a:p>
          <a:p>
            <a:r>
              <a:rPr lang="en-GB" sz="1200" b="1" i="0" u="none" strike="noStrike" kern="1200" cap="none">
                <a:solidFill>
                  <a:schemeClr val="tx1"/>
                </a:solidFill>
                <a:effectLst/>
                <a:latin typeface="+mn-lt"/>
                <a:ea typeface="Calibri"/>
                <a:cs typeface="Calibri"/>
                <a:sym typeface="Calibri"/>
              </a:rPr>
              <a:t>Procedure:</a:t>
            </a:r>
          </a:p>
          <a:p>
            <a:r>
              <a:rPr lang="en-GB" sz="1200" b="0" i="0" u="none" strike="noStrike" kern="1200" cap="none">
                <a:solidFill>
                  <a:schemeClr val="tx1"/>
                </a:solidFill>
                <a:effectLst/>
                <a:latin typeface="+mn-lt"/>
                <a:ea typeface="Calibri"/>
                <a:cs typeface="Calibri"/>
                <a:sym typeface="Calibri"/>
              </a:rPr>
              <a:t>1. Students listen to either the slower [1] or the faster [2] version of the tongutwister (or both in turn),</a:t>
            </a:r>
            <a:r>
              <a:rPr lang="en-GB" sz="1200" b="0" i="0" u="none" strike="noStrike" kern="1200" cap="none" baseline="0">
                <a:solidFill>
                  <a:schemeClr val="tx1"/>
                </a:solidFill>
                <a:effectLst/>
                <a:latin typeface="+mn-lt"/>
                <a:ea typeface="Calibri"/>
                <a:cs typeface="Calibri"/>
                <a:sym typeface="Calibri"/>
              </a:rPr>
              <a:t> then try to say it chorally or in pairs.</a:t>
            </a:r>
            <a:endParaRPr lang="en-GB" sz="1200" b="0" i="0" u="none" strike="noStrike" kern="1200" cap="none">
              <a:solidFill>
                <a:schemeClr val="tx1"/>
              </a:solidFill>
              <a:effectLst/>
              <a:latin typeface="+mn-lt"/>
              <a:ea typeface="Calibri"/>
              <a:cs typeface="Calibri"/>
              <a:sym typeface="Calibri"/>
            </a:endParaRPr>
          </a:p>
          <a:p>
            <a:br>
              <a:rPr lang="en-GB" baseline="0"/>
            </a:br>
            <a:r>
              <a:rPr lang="en-GB" b="1" baseline="0"/>
              <a:t>Transcription:</a:t>
            </a:r>
          </a:p>
          <a:p>
            <a:pPr>
              <a:lnSpc>
                <a:spcPct val="150000"/>
              </a:lnSpc>
            </a:pPr>
            <a:r>
              <a:rPr lang="de-DE" sz="1200">
                <a:solidFill>
                  <a:srgbClr val="115076"/>
                </a:solidFill>
                <a:latin typeface="Century Gothic" panose="020B0502020202020204" pitchFamily="34" charset="0"/>
              </a:rPr>
              <a:t>Fromme Frösche fressen </a:t>
            </a:r>
          </a:p>
          <a:p>
            <a:pPr>
              <a:lnSpc>
                <a:spcPct val="150000"/>
              </a:lnSpc>
            </a:pPr>
            <a:r>
              <a:rPr lang="de-DE" sz="1200">
                <a:solidFill>
                  <a:srgbClr val="115076"/>
                </a:solidFill>
                <a:latin typeface="Century Gothic" panose="020B0502020202020204" pitchFamily="34" charset="0"/>
              </a:rPr>
              <a:t>frische Frühlingszwiebeln, </a:t>
            </a:r>
          </a:p>
          <a:p>
            <a:pPr>
              <a:lnSpc>
                <a:spcPct val="150000"/>
              </a:lnSpc>
            </a:pPr>
            <a:r>
              <a:rPr lang="de-DE" sz="1200">
                <a:solidFill>
                  <a:srgbClr val="115076"/>
                </a:solidFill>
                <a:latin typeface="Century Gothic" panose="020B0502020202020204" pitchFamily="34" charset="0"/>
              </a:rPr>
              <a:t>aber freche Frösche fressen </a:t>
            </a:r>
          </a:p>
          <a:p>
            <a:pPr>
              <a:lnSpc>
                <a:spcPct val="150000"/>
              </a:lnSpc>
            </a:pPr>
            <a:r>
              <a:rPr lang="de-DE" sz="1200">
                <a:solidFill>
                  <a:srgbClr val="115076"/>
                </a:solidFill>
                <a:latin typeface="Century Gothic" panose="020B0502020202020204" pitchFamily="34" charset="0"/>
              </a:rPr>
              <a:t>frische Früchte.</a:t>
            </a:r>
            <a:endParaRPr lang="de-DE" sz="1200" kern="1200">
              <a:solidFill>
                <a:schemeClr val="tx1"/>
              </a:solidFill>
              <a:effectLst/>
              <a:latin typeface="+mn-lt"/>
              <a:ea typeface="+mn-ea"/>
              <a:cs typeface="+mn-cs"/>
            </a:endParaRPr>
          </a:p>
          <a:p>
            <a:endParaRPr lang="en-GB"/>
          </a:p>
          <a:p>
            <a:r>
              <a:rPr lang="en-GB" b="1"/>
              <a:t>Translation:</a:t>
            </a:r>
          </a:p>
          <a:p>
            <a:r>
              <a:rPr lang="en-GB"/>
              <a:t>Pious frogs eat </a:t>
            </a:r>
          </a:p>
          <a:p>
            <a:r>
              <a:rPr lang="en-GB"/>
              <a:t>fresh spring onions, </a:t>
            </a:r>
          </a:p>
          <a:p>
            <a:r>
              <a:rPr lang="en-GB"/>
              <a:t>but eat naughty frogs </a:t>
            </a:r>
          </a:p>
          <a:p>
            <a:r>
              <a:rPr lang="en-GB"/>
              <a:t>fresh fruits.</a:t>
            </a:r>
          </a:p>
          <a:p>
            <a:pPr>
              <a:lnSpc>
                <a:spcPct val="150000"/>
              </a:lnSpc>
            </a:pPr>
            <a:endParaRPr lang="de-D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fromm</a:t>
            </a:r>
            <a:r>
              <a:rPr lang="en-GB" sz="1200" kern="1200" baseline="0">
                <a:solidFill>
                  <a:schemeClr val="tx1"/>
                </a:solidFill>
                <a:effectLst/>
                <a:latin typeface="+mn-lt"/>
                <a:ea typeface="+mn-ea"/>
                <a:cs typeface="+mn-cs"/>
              </a:rPr>
              <a:t> [&gt;4029] Frosch [&gt;4029] fressen [3448] frisch [1297] Frühling [3975] Zwiebel [3382] aber [32] frech [&gt;4029] Frucht [3876]</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(2019). A frequency dictionary of German: Core vocabulary for learners. London: Routledge.</a:t>
            </a:r>
            <a:endParaRPr lang="en-GB" sz="1200" i="1" baseline="0">
              <a:solidFill>
                <a:sysClr val="windowText" lastClr="000000"/>
              </a:solidFill>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361621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575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phonics exercise contrasts for SSCs which were not revisited in lesson 1 - long [o], short [o], long [ö] and short [ö].</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sketch the Venn-diagram in their answer books, listen to the pronunciation of these unknown words, and assign each to the appropriate part of the diagram.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Audio plays on clicking the </a:t>
            </a:r>
            <a:r>
              <a:rPr lang="en-GB" b="1" baseline="0" dirty="0"/>
              <a:t>images</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Answers are revealed (clockwise) on clicks, starting with </a:t>
            </a:r>
            <a:r>
              <a:rPr lang="en-GB" sz="1200" i="1" dirty="0" err="1">
                <a:solidFill>
                  <a:schemeClr val="accent5">
                    <a:lumMod val="50000"/>
                  </a:schemeClr>
                </a:solidFill>
              </a:rPr>
              <a:t>Schokolade</a:t>
            </a:r>
            <a:r>
              <a:rPr lang="en-GB" sz="1200" i="1" dirty="0">
                <a:solidFill>
                  <a:schemeClr val="accent5">
                    <a:lumMod val="50000"/>
                  </a:schemeClr>
                </a:solidFill>
              </a:rPr>
              <a:t> </a:t>
            </a:r>
            <a:r>
              <a:rPr lang="en-GB" sz="1200" i="0" dirty="0">
                <a:solidFill>
                  <a:schemeClr val="accent5">
                    <a:lumMod val="50000"/>
                  </a:schemeClr>
                </a:solidFill>
              </a:rPr>
              <a:t>and finishing with </a:t>
            </a:r>
            <a:r>
              <a:rPr lang="en-GB" sz="1200" i="1" dirty="0" err="1">
                <a:solidFill>
                  <a:schemeClr val="accent5">
                    <a:lumMod val="50000"/>
                  </a:schemeClr>
                </a:solidFill>
              </a:rPr>
              <a:t>L</a:t>
            </a:r>
            <a:r>
              <a:rPr lang="en-GB" sz="1200" b="0" i="1" dirty="0" err="1">
                <a:solidFill>
                  <a:schemeClr val="accent5">
                    <a:lumMod val="50000"/>
                  </a:schemeClr>
                </a:solidFill>
              </a:rPr>
              <a:t>öffel</a:t>
            </a:r>
            <a:r>
              <a:rPr lang="en-GB" sz="1200" b="0" i="0" dirty="0">
                <a:solidFill>
                  <a:schemeClr val="accent5">
                    <a:lumMod val="50000"/>
                  </a:schemeClr>
                </a:solidFill>
              </a:rPr>
              <a:t>.</a:t>
            </a: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During the feedback, teacher could break down the word </a:t>
            </a:r>
            <a:r>
              <a:rPr lang="en-GB" sz="1200" i="1" dirty="0" err="1">
                <a:solidFill>
                  <a:schemeClr val="accent5">
                    <a:lumMod val="50000"/>
                  </a:schemeClr>
                </a:solidFill>
              </a:rPr>
              <a:t>K</a:t>
            </a:r>
            <a:r>
              <a:rPr lang="en-GB" sz="1200" b="0" i="1" dirty="0" err="1">
                <a:solidFill>
                  <a:schemeClr val="accent5">
                    <a:lumMod val="50000"/>
                  </a:schemeClr>
                </a:solidFill>
              </a:rPr>
              <a:t>o</a:t>
            </a:r>
            <a:r>
              <a:rPr lang="en-GB" sz="1200" i="1" dirty="0" err="1">
                <a:solidFill>
                  <a:schemeClr val="accent5">
                    <a:lumMod val="50000"/>
                  </a:schemeClr>
                </a:solidFill>
              </a:rPr>
              <a:t>pfh</a:t>
            </a:r>
            <a:r>
              <a:rPr lang="en-GB" sz="1200" b="0" i="1" dirty="0" err="1">
                <a:solidFill>
                  <a:schemeClr val="accent5">
                    <a:lumMod val="50000"/>
                  </a:schemeClr>
                </a:solidFill>
              </a:rPr>
              <a:t>ö</a:t>
            </a:r>
            <a:r>
              <a:rPr lang="en-GB" sz="1200" i="1" dirty="0" err="1">
                <a:solidFill>
                  <a:schemeClr val="accent5">
                    <a:lumMod val="50000"/>
                  </a:schemeClr>
                </a:solidFill>
              </a:rPr>
              <a:t>rer</a:t>
            </a:r>
            <a:r>
              <a:rPr lang="en-GB" sz="1200" i="0" dirty="0">
                <a:solidFill>
                  <a:schemeClr val="accent5">
                    <a:lumMod val="50000"/>
                  </a:schemeClr>
                </a:solidFill>
              </a:rPr>
              <a:t>, asking students which noun and verb they recognise in the compound.</a:t>
            </a: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values of words used: </a:t>
            </a:r>
            <a:r>
              <a:rPr lang="en-GB" b="0" baseline="0" dirty="0" err="1"/>
              <a:t>Schokolade</a:t>
            </a:r>
            <a:r>
              <a:rPr lang="en-GB" b="0" baseline="0" dirty="0"/>
              <a:t> [&gt;4034], </a:t>
            </a:r>
            <a:r>
              <a:rPr lang="en-GB" b="0" baseline="0" dirty="0" err="1"/>
              <a:t>Socke</a:t>
            </a:r>
            <a:r>
              <a:rPr lang="en-GB" b="0" baseline="0" dirty="0"/>
              <a:t> [&gt;4034], Knopf [&gt;4034], </a:t>
            </a:r>
            <a:r>
              <a:rPr lang="en-GB" b="0" baseline="0" dirty="0" err="1"/>
              <a:t>Tomate</a:t>
            </a:r>
            <a:r>
              <a:rPr lang="en-GB" b="0" baseline="0" dirty="0"/>
              <a:t> [&gt;4034], </a:t>
            </a:r>
            <a:r>
              <a:rPr lang="en-GB" b="0" baseline="0" dirty="0" err="1"/>
              <a:t>Olivenöl</a:t>
            </a:r>
            <a:r>
              <a:rPr lang="en-GB" b="0" baseline="0" dirty="0"/>
              <a:t> [&gt;4034], </a:t>
            </a:r>
            <a:r>
              <a:rPr lang="en-GB" b="0" baseline="0" dirty="0" err="1"/>
              <a:t>Sonnenbrille</a:t>
            </a:r>
            <a:r>
              <a:rPr lang="en-GB" b="0" baseline="0" dirty="0"/>
              <a:t> [953/3423],</a:t>
            </a:r>
            <a:r>
              <a:rPr lang="en-GB" b="0" i="0" u="none" baseline="0" dirty="0">
                <a:solidFill>
                  <a:schemeClr val="tx1"/>
                </a:solidFill>
                <a:effectLst/>
                <a:latin typeface="+mn-lt"/>
              </a:rPr>
              <a:t> </a:t>
            </a:r>
            <a:r>
              <a:rPr lang="en-GB" b="0" i="0" u="none" dirty="0" err="1">
                <a:solidFill>
                  <a:srgbClr val="FFFFFF"/>
                </a:solidFill>
                <a:effectLst/>
                <a:latin typeface="arial" panose="020B0604020202020204" pitchFamily="34" charset="0"/>
              </a:rPr>
              <a:t>Lö</a:t>
            </a:r>
            <a:r>
              <a:rPr lang="en-GB" b="0" i="0" dirty="0" err="1">
                <a:solidFill>
                  <a:srgbClr val="FFFFFF"/>
                </a:solidFill>
                <a:effectLst/>
                <a:latin typeface="arial" panose="020B0604020202020204" pitchFamily="34" charset="0"/>
              </a:rPr>
              <a:t>ffel</a:t>
            </a:r>
            <a:r>
              <a:rPr lang="en-GB" b="0" baseline="0" dirty="0"/>
              <a:t>[&gt;4034],</a:t>
            </a:r>
            <a:r>
              <a:rPr lang="en-GB" b="0" i="0" baseline="0" dirty="0">
                <a:solidFill>
                  <a:srgbClr val="FFFFFF"/>
                </a:solidFill>
                <a:effectLst/>
                <a:latin typeface="arial" panose="020B0604020202020204" pitchFamily="34" charset="0"/>
              </a:rPr>
              <a:t> </a:t>
            </a:r>
            <a:r>
              <a:rPr lang="en-GB" b="0" baseline="0" dirty="0" err="1"/>
              <a:t>Kopfhörer</a:t>
            </a:r>
            <a:r>
              <a:rPr lang="en-GB" b="0" i="0" baseline="0" dirty="0">
                <a:solidFill>
                  <a:srgbClr val="FFFFFF"/>
                </a:solidFill>
                <a:effectLst/>
                <a:latin typeface="arial" panose="020B0604020202020204" pitchFamily="34" charset="0"/>
              </a:rPr>
              <a:t> [279/1557], </a:t>
            </a:r>
            <a:r>
              <a:rPr lang="en-GB" b="0" baseline="0" dirty="0" err="1"/>
              <a:t>Brötchen</a:t>
            </a:r>
            <a:r>
              <a:rPr lang="en-GB" b="0" baseline="0" dirty="0"/>
              <a:t> [&gt;4034]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794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Phonetik</a:t>
            </a:r>
            <a:r>
              <a:rPr lang="en-GB" b="1" baseline="0" dirty="0"/>
              <a:t> [1]  </a:t>
            </a:r>
            <a:br>
              <a:rPr lang="en-GB" b="1" baseline="0" dirty="0"/>
            </a:br>
            <a:r>
              <a:rPr lang="en-GB" b="1" baseline="0" dirty="0"/>
              <a:t>Time:  5 minutes</a:t>
            </a:r>
          </a:p>
          <a:p>
            <a:br>
              <a:rPr lang="en-GB" b="0" baseline="0" dirty="0"/>
            </a:br>
            <a:r>
              <a:rPr lang="en-GB" b="1" baseline="0" dirty="0"/>
              <a:t>Aim: </a:t>
            </a:r>
            <a:r>
              <a:rPr lang="en-GB" baseline="0" dirty="0"/>
              <a:t>To practise recognising and transcribing 14 previously taught SSC, in unknown words.</a:t>
            </a:r>
          </a:p>
          <a:p>
            <a:r>
              <a:rPr lang="en-GB" b="1" i="1" baseline="0" dirty="0"/>
              <a:t>Note: </a:t>
            </a:r>
            <a:r>
              <a:rPr lang="en-GB" baseline="0" dirty="0"/>
              <a:t>These are real German band names.</a:t>
            </a:r>
            <a:br>
              <a:rPr lang="en-GB" baseline="0" dirty="0"/>
            </a:br>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br>
              <a:rPr lang="en-GB" baseline="0" dirty="0"/>
            </a:br>
            <a:r>
              <a:rPr lang="en-GB" b="1" baseline="0" dirty="0"/>
              <a:t>SSC revisited here</a:t>
            </a:r>
            <a:r>
              <a:rPr lang="en-GB" baseline="0" dirty="0"/>
              <a:t>: [z] [j] [r-consonantal] [o-long] [</a:t>
            </a:r>
            <a:r>
              <a:rPr lang="en-GB" baseline="0" dirty="0" err="1"/>
              <a:t>sch</a:t>
            </a:r>
            <a:r>
              <a:rPr lang="en-GB" baseline="0" dirty="0"/>
              <a:t>] [v] [r-vocalic] [ö-long] [</a:t>
            </a:r>
            <a:r>
              <a:rPr lang="en-GB" baseline="0" dirty="0" err="1"/>
              <a:t>ei</a:t>
            </a:r>
            <a:r>
              <a:rPr lang="en-GB" baseline="0" dirty="0"/>
              <a:t>] [</a:t>
            </a:r>
            <a:r>
              <a:rPr lang="en-GB" baseline="0" dirty="0" err="1"/>
              <a:t>st</a:t>
            </a:r>
            <a:r>
              <a:rPr lang="en-GB" baseline="0" dirty="0"/>
              <a:t>] [-</a:t>
            </a:r>
            <a:r>
              <a:rPr lang="en-GB" baseline="0" dirty="0" err="1"/>
              <a:t>er</a:t>
            </a:r>
            <a:r>
              <a:rPr lang="en-GB" baseline="0" dirty="0"/>
              <a:t>] [</a:t>
            </a:r>
            <a:r>
              <a:rPr lang="en-GB" baseline="0" dirty="0" err="1"/>
              <a:t>st</a:t>
            </a:r>
            <a:r>
              <a:rPr lang="en-GB" baseline="0" dirty="0"/>
              <a:t>] [ä] [-e]</a:t>
            </a:r>
            <a:endParaRPr lang="en-GB" b="0" baseline="0" dirty="0"/>
          </a:p>
          <a:p>
            <a:endParaRPr lang="en-GB" b="1" baseline="0" dirty="0"/>
          </a:p>
          <a:p>
            <a:r>
              <a:rPr lang="en-GB" b="1" baseline="0" dirty="0"/>
              <a:t>Transcript:</a:t>
            </a:r>
            <a:br>
              <a:rPr lang="en-GB" b="0" baseline="0" dirty="0"/>
            </a:br>
            <a:r>
              <a:rPr lang="en-GB" b="0" baseline="0" dirty="0"/>
              <a:t>[1] die </a:t>
            </a:r>
            <a:r>
              <a:rPr lang="en-GB" b="0" baseline="0" dirty="0" err="1"/>
              <a:t>Prinzen</a:t>
            </a:r>
            <a:endParaRPr lang="en-GB" b="0" baseline="0" dirty="0"/>
          </a:p>
          <a:p>
            <a:r>
              <a:rPr lang="en-GB" b="0" baseline="0" dirty="0"/>
              <a:t>[2] </a:t>
            </a:r>
            <a:r>
              <a:rPr lang="en-GB" b="0" baseline="0" dirty="0" err="1"/>
              <a:t>Juli</a:t>
            </a:r>
            <a:endParaRPr lang="en-GB" b="0" baseline="0" dirty="0"/>
          </a:p>
          <a:p>
            <a:r>
              <a:rPr lang="en-GB" b="0" baseline="0" dirty="0"/>
              <a:t>[3] Fettes </a:t>
            </a:r>
            <a:r>
              <a:rPr lang="en-GB" b="0" baseline="0" dirty="0" err="1"/>
              <a:t>Brot</a:t>
            </a:r>
            <a:endParaRPr lang="en-GB" b="0" baseline="0" dirty="0"/>
          </a:p>
          <a:p>
            <a:r>
              <a:rPr lang="en-GB" b="0" baseline="0" dirty="0"/>
              <a:t>[4] die </a:t>
            </a:r>
            <a:r>
              <a:rPr lang="en-GB" b="0" baseline="0" dirty="0" err="1"/>
              <a:t>Fantastischen</a:t>
            </a:r>
            <a:r>
              <a:rPr lang="en-GB" b="0" baseline="0" dirty="0"/>
              <a:t> </a:t>
            </a:r>
            <a:r>
              <a:rPr lang="en-GB" b="0" baseline="0" dirty="0" err="1"/>
              <a:t>Vier</a:t>
            </a:r>
            <a:endParaRPr lang="en-GB" b="0" baseline="0" dirty="0"/>
          </a:p>
          <a:p>
            <a:r>
              <a:rPr lang="en-GB" b="0" baseline="0" dirty="0"/>
              <a:t>[5] </a:t>
            </a:r>
            <a:r>
              <a:rPr lang="en-GB" b="0" baseline="0" dirty="0" err="1"/>
              <a:t>Söhne</a:t>
            </a:r>
            <a:r>
              <a:rPr lang="en-GB" b="0" baseline="0" dirty="0"/>
              <a:t> </a:t>
            </a:r>
            <a:r>
              <a:rPr lang="en-GB" b="0" baseline="0" dirty="0" err="1"/>
              <a:t>Mannheims</a:t>
            </a:r>
            <a:endParaRPr lang="en-GB" b="0" baseline="0" dirty="0"/>
          </a:p>
          <a:p>
            <a:r>
              <a:rPr lang="en-GB" b="0" baseline="0" dirty="0"/>
              <a:t>[6] </a:t>
            </a:r>
            <a:r>
              <a:rPr lang="en-GB" b="0" baseline="0" dirty="0" err="1"/>
              <a:t>Sportfreunde</a:t>
            </a:r>
            <a:r>
              <a:rPr lang="en-GB" b="0" baseline="0" dirty="0"/>
              <a:t> Stiller</a:t>
            </a:r>
          </a:p>
          <a:p>
            <a:r>
              <a:rPr lang="en-GB" b="0" baseline="0" dirty="0"/>
              <a:t>[7] </a:t>
            </a:r>
            <a:r>
              <a:rPr lang="en-GB" b="0" baseline="0" dirty="0" err="1"/>
              <a:t>Rosenstolz</a:t>
            </a:r>
            <a:endParaRPr lang="en-GB" b="0" baseline="0" dirty="0"/>
          </a:p>
          <a:p>
            <a:r>
              <a:rPr lang="en-GB" b="0" baseline="0" dirty="0"/>
              <a:t>[8] die </a:t>
            </a:r>
            <a:r>
              <a:rPr lang="en-GB" b="0" baseline="0" dirty="0" err="1"/>
              <a:t>Ärzte</a:t>
            </a:r>
            <a:endParaRPr lang="en-GB" b="0" baseline="0" dirty="0"/>
          </a:p>
          <a:p>
            <a:endParaRPr lang="en-GB" b="0" baseline="0"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545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513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[o] </a:t>
            </a:r>
            <a:r>
              <a:rPr lang="en-GB" baseline="0" dirty="0"/>
              <a:t>and then the </a:t>
            </a:r>
            <a:r>
              <a:rPr lang="en-GB" b="1" baseline="0" dirty="0"/>
              <a:t>source</a:t>
            </a:r>
            <a:r>
              <a:rPr lang="en-GB" baseline="0" dirty="0"/>
              <a:t> word again ‘</a:t>
            </a:r>
            <a:r>
              <a:rPr lang="en-GB" b="1" baseline="0" dirty="0"/>
              <a:t>wo</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wo? </a:t>
            </a:r>
            <a:r>
              <a:rPr lang="en-GB" baseline="0" dirty="0"/>
              <a:t>[94]; </a:t>
            </a:r>
            <a:r>
              <a:rPr lang="en-GB" b="1" baseline="0" dirty="0" err="1"/>
              <a:t>wohnen</a:t>
            </a:r>
            <a:r>
              <a:rPr lang="en-GB" b="1" baseline="0" dirty="0"/>
              <a:t> </a:t>
            </a:r>
            <a:r>
              <a:rPr lang="en-GB" b="0" baseline="0" dirty="0"/>
              <a:t>[380] </a:t>
            </a:r>
            <a:r>
              <a:rPr lang="en-GB" b="1" baseline="0" dirty="0"/>
              <a:t>Montag </a:t>
            </a:r>
            <a:r>
              <a:rPr lang="en-GB" baseline="0" dirty="0"/>
              <a:t>[794]; </a:t>
            </a:r>
            <a:r>
              <a:rPr lang="en-GB" b="1" baseline="0" dirty="0" err="1"/>
              <a:t>ohne</a:t>
            </a:r>
            <a:r>
              <a:rPr lang="en-GB" b="1" baseline="0" dirty="0"/>
              <a:t> </a:t>
            </a:r>
            <a:r>
              <a:rPr lang="en-GB" baseline="0" dirty="0"/>
              <a:t>[119]; </a:t>
            </a:r>
            <a:r>
              <a:rPr lang="en-GB" b="1" baseline="0" dirty="0"/>
              <a:t>Million </a:t>
            </a:r>
            <a:r>
              <a:rPr lang="en-GB" baseline="0" dirty="0"/>
              <a:t>[206]; </a:t>
            </a:r>
            <a:r>
              <a:rPr lang="en-GB" b="1" baseline="0" dirty="0" err="1"/>
              <a:t>holen</a:t>
            </a:r>
            <a:r>
              <a:rPr lang="en-GB" b="1" baseline="0" dirty="0"/>
              <a:t> </a:t>
            </a:r>
            <a:r>
              <a:rPr lang="en-GB" baseline="0" dirty="0"/>
              <a:t>[640].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2715757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[o] </a:t>
            </a:r>
            <a:r>
              <a:rPr lang="en-GB" baseline="0" dirty="0"/>
              <a:t>and then the </a:t>
            </a:r>
            <a:r>
              <a:rPr lang="en-GB" b="1" baseline="0" dirty="0"/>
              <a:t>source</a:t>
            </a:r>
            <a:r>
              <a:rPr lang="en-GB" baseline="0" dirty="0"/>
              <a:t> word again ‘</a:t>
            </a:r>
            <a:r>
              <a:rPr lang="en-GB" b="1" baseline="0" dirty="0"/>
              <a:t>Kopf</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Kopf </a:t>
            </a:r>
            <a:r>
              <a:rPr lang="en-GB" baseline="0" dirty="0"/>
              <a:t>[279]; </a:t>
            </a:r>
            <a:r>
              <a:rPr lang="en-GB" b="1" baseline="0" dirty="0" err="1"/>
              <a:t>wollen</a:t>
            </a:r>
            <a:r>
              <a:rPr lang="en-GB" b="1" baseline="0" dirty="0"/>
              <a:t> </a:t>
            </a:r>
            <a:r>
              <a:rPr lang="en-GB" b="0" baseline="0" dirty="0"/>
              <a:t>[65] </a:t>
            </a:r>
            <a:r>
              <a:rPr lang="en-GB" b="1" baseline="0" dirty="0" err="1"/>
              <a:t>Woche</a:t>
            </a:r>
            <a:r>
              <a:rPr lang="en-GB" b="1" baseline="0" dirty="0"/>
              <a:t> </a:t>
            </a:r>
            <a:r>
              <a:rPr lang="en-GB" baseline="0" dirty="0"/>
              <a:t>[209]; </a:t>
            </a:r>
            <a:r>
              <a:rPr lang="en-GB" b="1" baseline="0" dirty="0" err="1"/>
              <a:t>offen</a:t>
            </a:r>
            <a:r>
              <a:rPr lang="en-GB" b="1" baseline="0" dirty="0"/>
              <a:t> </a:t>
            </a:r>
            <a:r>
              <a:rPr lang="en-GB" baseline="0" dirty="0"/>
              <a:t>[382]; </a:t>
            </a:r>
            <a:r>
              <a:rPr lang="en-GB" b="1" baseline="0" dirty="0" err="1"/>
              <a:t>noch</a:t>
            </a:r>
            <a:r>
              <a:rPr lang="en-GB" b="1" baseline="0" dirty="0"/>
              <a:t> </a:t>
            </a:r>
            <a:r>
              <a:rPr lang="en-GB" baseline="0" dirty="0"/>
              <a:t>[37]; </a:t>
            </a:r>
            <a:r>
              <a:rPr lang="en-GB" b="1" baseline="0" dirty="0" err="1"/>
              <a:t>kommen</a:t>
            </a:r>
            <a:r>
              <a:rPr lang="en-GB" baseline="0" dirty="0"/>
              <a:t> [61].</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1134069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30 seconds</a:t>
            </a:r>
            <a:br>
              <a:rPr lang="en-GB" dirty="0"/>
            </a:br>
            <a:br>
              <a:rPr lang="en-GB" b="1" dirty="0"/>
            </a:br>
            <a:r>
              <a:rPr lang="en-GB" b="1" dirty="0"/>
              <a:t>Aim: </a:t>
            </a:r>
            <a:r>
              <a:rPr lang="en-GB" b="0" baseline="0" dirty="0"/>
              <a:t>To bring the four source words together in summary before the transcription task on the next slide.</a:t>
            </a:r>
            <a:br>
              <a:rPr lang="en-GB" dirty="0"/>
            </a:br>
            <a:br>
              <a:rPr lang="en-GB" dirty="0"/>
            </a:br>
            <a:r>
              <a:rPr lang="en-GB" b="1" dirty="0"/>
              <a:t>Procedure:</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4 minutes</a:t>
            </a:r>
            <a:br>
              <a:rPr lang="en-GB" dirty="0"/>
            </a:br>
            <a:br>
              <a:rPr lang="en-GB" dirty="0"/>
            </a:br>
            <a:r>
              <a:rPr lang="en-GB" b="1" dirty="0"/>
              <a:t>Aim: </a:t>
            </a:r>
            <a:r>
              <a:rPr lang="en-GB" b="0" baseline="0" dirty="0"/>
              <a:t>To practise SSC long and short </a:t>
            </a:r>
            <a:r>
              <a:rPr lang="en-GB" b="1" baseline="0" dirty="0"/>
              <a:t>[a] and [o] </a:t>
            </a:r>
            <a:r>
              <a:rPr lang="en-GB" b="0" baseline="0" dirty="0"/>
              <a:t>with vocabulary that is part of this week’s and revisited vocabulary sets. The task is thus also a vocabulary practice task.</a:t>
            </a:r>
            <a:br>
              <a:rPr lang="en-GB" b="0" dirty="0"/>
            </a:br>
            <a:br>
              <a:rPr lang="en-GB" b="0" dirty="0"/>
            </a:br>
            <a:r>
              <a:rPr lang="en-GB" b="1" dirty="0"/>
              <a:t>Procedure:</a:t>
            </a:r>
            <a:br>
              <a:rPr lang="en-GB" dirty="0"/>
            </a:br>
            <a:r>
              <a:rPr lang="en-GB" dirty="0"/>
              <a:t>1. Draw a 2 x 2 and write the source words.</a:t>
            </a:r>
            <a:br>
              <a:rPr lang="en-GB" dirty="0"/>
            </a:br>
            <a:r>
              <a:rPr lang="en-GB" dirty="0"/>
              <a:t>2. Click to listen and write each word into the correct square.</a:t>
            </a:r>
            <a:br>
              <a:rPr lang="en-GB" dirty="0"/>
            </a:br>
            <a:r>
              <a:rPr lang="en-GB" dirty="0"/>
              <a:t>3. Click to hear and see and word again.</a:t>
            </a:r>
            <a:br>
              <a:rPr lang="en-GB" dirty="0"/>
            </a:br>
            <a:br>
              <a:rPr lang="en-GB" dirty="0"/>
            </a:br>
            <a:r>
              <a:rPr lang="en-GB" dirty="0"/>
              <a:t>NB: Words will appear on clicks, so take care that the mouse is on action button when you click for audio (or the answers will appear too soon).</a:t>
            </a:r>
            <a:br>
              <a:rPr lang="en-GB" dirty="0"/>
            </a:br>
            <a:br>
              <a:rPr lang="en-GB" dirty="0"/>
            </a:br>
            <a:r>
              <a:rPr lang="en-GB" b="1" baseline="0" dirty="0"/>
              <a:t>Word frequency (1 is the most frequent word in German): </a:t>
            </a:r>
            <a:br>
              <a:rPr lang="en-GB" baseline="0" dirty="0"/>
            </a:br>
            <a:r>
              <a:rPr lang="en-GB" sz="1200" kern="1200" dirty="0" err="1">
                <a:solidFill>
                  <a:schemeClr val="tx1"/>
                </a:solidFill>
                <a:effectLst/>
                <a:latin typeface="+mn-lt"/>
                <a:ea typeface="+mn-ea"/>
                <a:cs typeface="+mn-cs"/>
              </a:rPr>
              <a:t>Osten</a:t>
            </a:r>
            <a:r>
              <a:rPr lang="en-GB" sz="1200" kern="1200" dirty="0">
                <a:solidFill>
                  <a:schemeClr val="tx1"/>
                </a:solidFill>
                <a:effectLst/>
                <a:latin typeface="+mn-lt"/>
                <a:ea typeface="+mn-ea"/>
                <a:cs typeface="+mn-cs"/>
              </a:rPr>
              <a:t> [1208] der </a:t>
            </a:r>
            <a:r>
              <a:rPr lang="en-GB" sz="1200" kern="1200" dirty="0" err="1">
                <a:solidFill>
                  <a:schemeClr val="tx1"/>
                </a:solidFill>
                <a:effectLst/>
                <a:latin typeface="+mn-lt"/>
                <a:ea typeface="+mn-ea"/>
                <a:cs typeface="+mn-cs"/>
              </a:rPr>
              <a:t>Bahnhof</a:t>
            </a:r>
            <a:r>
              <a:rPr lang="en-GB" sz="1200" kern="1200" dirty="0">
                <a:solidFill>
                  <a:schemeClr val="tx1"/>
                </a:solidFill>
                <a:effectLst/>
                <a:latin typeface="+mn-lt"/>
                <a:ea typeface="+mn-ea"/>
                <a:cs typeface="+mn-cs"/>
              </a:rPr>
              <a:t> [1953] </a:t>
            </a:r>
            <a:r>
              <a:rPr lang="en-GB" sz="1200" kern="1200" dirty="0" err="1">
                <a:solidFill>
                  <a:schemeClr val="tx1"/>
                </a:solidFill>
                <a:effectLst/>
                <a:latin typeface="+mn-lt"/>
                <a:ea typeface="+mn-ea"/>
                <a:cs typeface="+mn-cs"/>
              </a:rPr>
              <a:t>polnisch</a:t>
            </a:r>
            <a:r>
              <a:rPr lang="en-GB" sz="1200" kern="1200" dirty="0">
                <a:solidFill>
                  <a:schemeClr val="tx1"/>
                </a:solidFill>
                <a:effectLst/>
                <a:latin typeface="+mn-lt"/>
                <a:ea typeface="+mn-ea"/>
                <a:cs typeface="+mn-cs"/>
              </a:rPr>
              <a:t> [3237] </a:t>
            </a:r>
            <a:r>
              <a:rPr lang="en-GB" sz="1200" kern="1200" dirty="0" err="1">
                <a:solidFill>
                  <a:schemeClr val="tx1"/>
                </a:solidFill>
                <a:effectLst/>
                <a:latin typeface="+mn-lt"/>
                <a:ea typeface="+mn-ea"/>
                <a:cs typeface="+mn-cs"/>
              </a:rPr>
              <a:t>geflogen</a:t>
            </a:r>
            <a:r>
              <a:rPr lang="en-GB" sz="1200" kern="1200" dirty="0">
                <a:solidFill>
                  <a:schemeClr val="tx1"/>
                </a:solidFill>
                <a:effectLst/>
                <a:latin typeface="+mn-lt"/>
                <a:ea typeface="+mn-ea"/>
                <a:cs typeface="+mn-cs"/>
              </a:rPr>
              <a:t> [824] </a:t>
            </a:r>
            <a:r>
              <a:rPr lang="en-GB" sz="1200" kern="1200" dirty="0" err="1">
                <a:solidFill>
                  <a:schemeClr val="tx1"/>
                </a:solidFill>
                <a:effectLst/>
                <a:latin typeface="+mn-lt"/>
                <a:ea typeface="+mn-ea"/>
                <a:cs typeface="+mn-cs"/>
              </a:rPr>
              <a:t>gefahren</a:t>
            </a:r>
            <a:r>
              <a:rPr lang="en-GB" sz="1200" kern="1200" dirty="0">
                <a:solidFill>
                  <a:schemeClr val="tx1"/>
                </a:solidFill>
                <a:effectLst/>
                <a:latin typeface="+mn-lt"/>
                <a:ea typeface="+mn-ea"/>
                <a:cs typeface="+mn-cs"/>
              </a:rPr>
              <a:t> [215] </a:t>
            </a:r>
            <a:r>
              <a:rPr lang="en-GB" sz="1200" kern="1200" dirty="0" err="1">
                <a:solidFill>
                  <a:schemeClr val="tx1"/>
                </a:solidFill>
                <a:effectLst/>
                <a:latin typeface="+mn-lt"/>
                <a:ea typeface="+mn-ea"/>
                <a:cs typeface="+mn-cs"/>
              </a:rPr>
              <a:t>spannend</a:t>
            </a:r>
            <a:r>
              <a:rPr lang="en-GB" sz="1200" kern="1200" dirty="0">
                <a:solidFill>
                  <a:schemeClr val="tx1"/>
                </a:solidFill>
                <a:effectLst/>
                <a:latin typeface="+mn-lt"/>
                <a:ea typeface="+mn-ea"/>
                <a:cs typeface="+mn-cs"/>
              </a:rPr>
              <a:t> [1810] </a:t>
            </a:r>
            <a:r>
              <a:rPr lang="en-GB" sz="1200" kern="1200" dirty="0" err="1">
                <a:solidFill>
                  <a:schemeClr val="tx1"/>
                </a:solidFill>
                <a:effectLst/>
                <a:latin typeface="+mn-lt"/>
                <a:ea typeface="+mn-ea"/>
                <a:cs typeface="+mn-cs"/>
              </a:rPr>
              <a:t>Polen</a:t>
            </a:r>
            <a:r>
              <a:rPr lang="en-GB" sz="1200" kern="1200" dirty="0">
                <a:solidFill>
                  <a:schemeClr val="tx1"/>
                </a:solidFill>
                <a:effectLst/>
                <a:latin typeface="+mn-lt"/>
                <a:ea typeface="+mn-ea"/>
                <a:cs typeface="+mn-cs"/>
              </a:rPr>
              <a:t> [2023] </a:t>
            </a:r>
            <a:r>
              <a:rPr lang="en-GB" sz="1200" kern="1200" dirty="0" err="1">
                <a:solidFill>
                  <a:schemeClr val="tx1"/>
                </a:solidFill>
                <a:effectLst/>
                <a:latin typeface="+mn-lt"/>
                <a:ea typeface="+mn-ea"/>
                <a:cs typeface="+mn-cs"/>
              </a:rPr>
              <a:t>Tante</a:t>
            </a:r>
            <a:r>
              <a:rPr lang="en-GB" sz="1200" kern="1200" dirty="0">
                <a:solidFill>
                  <a:schemeClr val="tx1"/>
                </a:solidFill>
                <a:effectLst/>
                <a:latin typeface="+mn-lt"/>
                <a:ea typeface="+mn-ea"/>
                <a:cs typeface="+mn-cs"/>
              </a:rPr>
              <a:t> [1826] </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a:p>
            <a:r>
              <a:rPr lang="en-GB" b="1" dirty="0"/>
              <a:t>Transcript:</a:t>
            </a:r>
            <a:br>
              <a:rPr lang="en-GB" dirty="0"/>
            </a:br>
            <a:r>
              <a:rPr lang="en-GB" dirty="0"/>
              <a:t>1. </a:t>
            </a:r>
            <a:r>
              <a:rPr lang="en-GB" dirty="0" err="1"/>
              <a:t>Osten</a:t>
            </a:r>
            <a:r>
              <a:rPr lang="en-GB" dirty="0"/>
              <a:t> (short [o]</a:t>
            </a:r>
            <a:br>
              <a:rPr lang="en-GB" dirty="0"/>
            </a:br>
            <a:r>
              <a:rPr lang="en-GB" dirty="0"/>
              <a:t>2. </a:t>
            </a:r>
            <a:r>
              <a:rPr lang="en-GB" dirty="0" err="1"/>
              <a:t>Bahnhof</a:t>
            </a:r>
            <a:r>
              <a:rPr lang="en-GB" dirty="0"/>
              <a:t> (long [a])</a:t>
            </a:r>
            <a:br>
              <a:rPr lang="en-GB" dirty="0"/>
            </a:br>
            <a:r>
              <a:rPr lang="en-GB" dirty="0"/>
              <a:t>3. </a:t>
            </a:r>
            <a:r>
              <a:rPr lang="en-GB" dirty="0" err="1"/>
              <a:t>polnisch</a:t>
            </a:r>
            <a:r>
              <a:rPr lang="en-GB" dirty="0"/>
              <a:t> (short [o])</a:t>
            </a:r>
            <a:br>
              <a:rPr lang="en-GB" dirty="0"/>
            </a:br>
            <a:r>
              <a:rPr lang="en-GB" dirty="0"/>
              <a:t>4. </a:t>
            </a:r>
            <a:r>
              <a:rPr lang="en-GB" dirty="0" err="1"/>
              <a:t>geflogen</a:t>
            </a:r>
            <a:r>
              <a:rPr lang="en-GB" dirty="0"/>
              <a:t> (long [o])</a:t>
            </a:r>
            <a:br>
              <a:rPr lang="en-GB" dirty="0"/>
            </a:br>
            <a:r>
              <a:rPr lang="en-GB" dirty="0"/>
              <a:t>5. </a:t>
            </a:r>
            <a:r>
              <a:rPr lang="en-GB" dirty="0" err="1"/>
              <a:t>gefahren</a:t>
            </a:r>
            <a:r>
              <a:rPr lang="en-GB" dirty="0"/>
              <a:t> (long [a])</a:t>
            </a:r>
            <a:br>
              <a:rPr lang="en-GB" dirty="0"/>
            </a:br>
            <a:r>
              <a:rPr lang="en-GB" dirty="0"/>
              <a:t>6. </a:t>
            </a:r>
            <a:r>
              <a:rPr lang="en-GB" dirty="0" err="1"/>
              <a:t>spannend</a:t>
            </a:r>
            <a:r>
              <a:rPr lang="en-GB" dirty="0"/>
              <a:t> (short [a])</a:t>
            </a:r>
            <a:br>
              <a:rPr lang="en-GB" dirty="0"/>
            </a:br>
            <a:r>
              <a:rPr lang="en-GB" dirty="0"/>
              <a:t>7. </a:t>
            </a:r>
            <a:r>
              <a:rPr lang="en-GB" dirty="0" err="1"/>
              <a:t>Polen</a:t>
            </a:r>
            <a:r>
              <a:rPr lang="en-GB" dirty="0"/>
              <a:t> (long [o])</a:t>
            </a:r>
            <a:br>
              <a:rPr lang="en-GB" dirty="0"/>
            </a:br>
            <a:r>
              <a:rPr lang="en-GB" dirty="0"/>
              <a:t>8. </a:t>
            </a:r>
            <a:r>
              <a:rPr lang="en-GB" dirty="0" err="1"/>
              <a:t>Tante</a:t>
            </a:r>
            <a:r>
              <a:rPr lang="en-GB" dirty="0"/>
              <a:t> (short [a])</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753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4 minutes</a:t>
            </a:r>
            <a:br>
              <a:rPr lang="en-GB" dirty="0"/>
            </a:br>
            <a:br>
              <a:rPr lang="en-GB" dirty="0"/>
            </a:br>
            <a:r>
              <a:rPr lang="en-GB" b="1" dirty="0"/>
              <a:t>Aim: </a:t>
            </a:r>
            <a:r>
              <a:rPr lang="en-GB" b="0" baseline="0" dirty="0"/>
              <a:t>To practise SSC long and short </a:t>
            </a:r>
            <a:r>
              <a:rPr lang="en-GB" b="1" baseline="0" dirty="0"/>
              <a:t>[a] and [o] </a:t>
            </a:r>
            <a:r>
              <a:rPr lang="en-GB" b="0" baseline="0" dirty="0"/>
              <a:t>with mostly unknown vocabulary, compelling students to apply their phonics knowledge.  This vocabulary will appear later in Year 8.</a:t>
            </a:r>
            <a:br>
              <a:rPr lang="en-GB" b="0" dirty="0"/>
            </a:br>
            <a:br>
              <a:rPr lang="en-GB" b="0" dirty="0"/>
            </a:br>
            <a:r>
              <a:rPr lang="en-GB" b="1" dirty="0"/>
              <a:t>Procedure:</a:t>
            </a:r>
            <a:br>
              <a:rPr lang="en-GB" dirty="0"/>
            </a:br>
            <a:r>
              <a:rPr lang="en-GB" dirty="0"/>
              <a:t>1. Partner B draws a 2 x 2 and write the source words.</a:t>
            </a:r>
            <a:br>
              <a:rPr lang="en-GB" dirty="0"/>
            </a:br>
            <a:r>
              <a:rPr lang="en-GB" dirty="0"/>
              <a:t>2. Partner A reads the words aloud. Partner B must turn away from the board and </a:t>
            </a:r>
            <a:r>
              <a:rPr lang="en-GB" baseline="0" dirty="0"/>
              <a:t>must write the words in the corresponding boxes. </a:t>
            </a:r>
            <a:br>
              <a:rPr lang="en-GB" dirty="0"/>
            </a:br>
            <a:r>
              <a:rPr lang="en-GB" dirty="0"/>
              <a:t>3. The next slide has the answers. Click to hear and see and word again.</a:t>
            </a:r>
            <a:br>
              <a:rPr lang="en-GB" dirty="0"/>
            </a:br>
            <a:br>
              <a:rPr lang="en-GB" dirty="0"/>
            </a:br>
            <a:br>
              <a:rPr lang="en-GB" dirty="0"/>
            </a:br>
            <a:br>
              <a:rPr lang="en-GB" dirty="0"/>
            </a:br>
            <a:r>
              <a:rPr lang="en-GB" b="1" baseline="0" dirty="0"/>
              <a:t>Word frequency (1 is the most frequent word in German):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err="1">
                <a:solidFill>
                  <a:schemeClr val="tx1"/>
                </a:solidFill>
                <a:effectLst/>
                <a:latin typeface="+mn-lt"/>
                <a:ea typeface="+mn-ea"/>
                <a:cs typeface="+mn-cs"/>
              </a:rPr>
              <a:t>relativ</a:t>
            </a:r>
            <a:r>
              <a:rPr lang="en-GB" sz="1200" kern="1200" baseline="0" dirty="0">
                <a:solidFill>
                  <a:schemeClr val="tx1"/>
                </a:solidFill>
                <a:effectLst/>
                <a:latin typeface="+mn-lt"/>
                <a:ea typeface="+mn-ea"/>
                <a:cs typeface="+mn-cs"/>
              </a:rPr>
              <a:t> [571] </a:t>
            </a:r>
            <a:r>
              <a:rPr lang="en-GB" sz="1200" kern="1200" baseline="0" dirty="0" err="1">
                <a:solidFill>
                  <a:schemeClr val="tx1"/>
                </a:solidFill>
                <a:effectLst/>
                <a:latin typeface="+mn-lt"/>
                <a:ea typeface="+mn-ea"/>
                <a:cs typeface="+mn-cs"/>
              </a:rPr>
              <a:t>Gast</a:t>
            </a:r>
            <a:r>
              <a:rPr lang="en-GB" sz="1200" kern="1200" baseline="0" dirty="0">
                <a:solidFill>
                  <a:schemeClr val="tx1"/>
                </a:solidFill>
                <a:effectLst/>
                <a:latin typeface="+mn-lt"/>
                <a:ea typeface="+mn-ea"/>
                <a:cs typeface="+mn-cs"/>
              </a:rPr>
              <a:t> [576] </a:t>
            </a:r>
            <a:r>
              <a:rPr lang="en-GB" sz="1200" kern="1200" baseline="0" dirty="0" err="1">
                <a:solidFill>
                  <a:schemeClr val="tx1"/>
                </a:solidFill>
                <a:effectLst/>
                <a:latin typeface="+mn-lt"/>
                <a:ea typeface="+mn-ea"/>
                <a:cs typeface="+mn-cs"/>
              </a:rPr>
              <a:t>einladen</a:t>
            </a:r>
            <a:r>
              <a:rPr lang="en-GB" sz="1200" kern="1200" baseline="0" dirty="0">
                <a:solidFill>
                  <a:schemeClr val="tx1"/>
                </a:solidFill>
                <a:effectLst/>
                <a:latin typeface="+mn-lt"/>
                <a:ea typeface="+mn-ea"/>
                <a:cs typeface="+mn-cs"/>
              </a:rPr>
              <a:t> [1279] </a:t>
            </a:r>
            <a:r>
              <a:rPr lang="en-GB" sz="1200" kern="1200" baseline="0" dirty="0" err="1">
                <a:solidFill>
                  <a:schemeClr val="tx1"/>
                </a:solidFill>
                <a:effectLst/>
                <a:latin typeface="+mn-lt"/>
                <a:ea typeface="+mn-ea"/>
                <a:cs typeface="+mn-cs"/>
              </a:rPr>
              <a:t>planen</a:t>
            </a:r>
            <a:r>
              <a:rPr lang="en-GB" sz="1200" kern="1200" baseline="0" dirty="0">
                <a:solidFill>
                  <a:schemeClr val="tx1"/>
                </a:solidFill>
                <a:effectLst/>
                <a:latin typeface="+mn-lt"/>
                <a:ea typeface="+mn-ea"/>
                <a:cs typeface="+mn-cs"/>
              </a:rPr>
              <a:t> [597] </a:t>
            </a:r>
            <a:r>
              <a:rPr lang="en-GB" sz="1200" kern="1200" baseline="0" dirty="0" err="1">
                <a:solidFill>
                  <a:schemeClr val="tx1"/>
                </a:solidFill>
                <a:effectLst/>
                <a:latin typeface="+mn-lt"/>
                <a:ea typeface="+mn-ea"/>
                <a:cs typeface="+mn-cs"/>
              </a:rPr>
              <a:t>Kosten</a:t>
            </a:r>
            <a:r>
              <a:rPr lang="en-GB" sz="1200" kern="1200" baseline="0" dirty="0">
                <a:solidFill>
                  <a:schemeClr val="tx1"/>
                </a:solidFill>
                <a:effectLst/>
                <a:latin typeface="+mn-lt"/>
                <a:ea typeface="+mn-ea"/>
                <a:cs typeface="+mn-cs"/>
              </a:rPr>
              <a:t> [564] </a:t>
            </a:r>
            <a:r>
              <a:rPr lang="en-GB" sz="1200" kern="1200" baseline="0" dirty="0" err="1">
                <a:solidFill>
                  <a:schemeClr val="tx1"/>
                </a:solidFill>
                <a:effectLst/>
                <a:latin typeface="+mn-lt"/>
                <a:ea typeface="+mn-ea"/>
                <a:cs typeface="+mn-cs"/>
              </a:rPr>
              <a:t>Stoff</a:t>
            </a:r>
            <a:r>
              <a:rPr lang="en-GB" sz="1200" kern="1200" baseline="0" dirty="0">
                <a:solidFill>
                  <a:schemeClr val="tx1"/>
                </a:solidFill>
                <a:effectLst/>
                <a:latin typeface="+mn-lt"/>
                <a:ea typeface="+mn-ea"/>
                <a:cs typeface="+mn-cs"/>
              </a:rPr>
              <a:t> [702] </a:t>
            </a:r>
            <a:r>
              <a:rPr lang="en-GB" sz="1200" kern="1200" baseline="0" dirty="0" err="1">
                <a:solidFill>
                  <a:schemeClr val="tx1"/>
                </a:solidFill>
                <a:effectLst/>
                <a:latin typeface="+mn-lt"/>
                <a:ea typeface="+mn-ea"/>
                <a:cs typeface="+mn-cs"/>
              </a:rPr>
              <a:t>Sohn</a:t>
            </a:r>
            <a:r>
              <a:rPr lang="en-GB" sz="1200" kern="1200" baseline="0" dirty="0">
                <a:solidFill>
                  <a:schemeClr val="tx1"/>
                </a:solidFill>
                <a:effectLst/>
                <a:latin typeface="+mn-lt"/>
                <a:ea typeface="+mn-ea"/>
                <a:cs typeface="+mn-cs"/>
              </a:rPr>
              <a:t> [596] </a:t>
            </a:r>
            <a:r>
              <a:rPr lang="en-GB" sz="1200" kern="1200" baseline="0" dirty="0" err="1">
                <a:solidFill>
                  <a:schemeClr val="tx1"/>
                </a:solidFill>
                <a:effectLst/>
                <a:latin typeface="+mn-lt"/>
                <a:ea typeface="+mn-ea"/>
                <a:cs typeface="+mn-cs"/>
              </a:rPr>
              <a:t>wohl</a:t>
            </a:r>
            <a:r>
              <a:rPr lang="en-GB" sz="1200" kern="1200" baseline="0" dirty="0">
                <a:solidFill>
                  <a:schemeClr val="tx1"/>
                </a:solidFill>
                <a:effectLst/>
                <a:latin typeface="+mn-lt"/>
                <a:ea typeface="+mn-ea"/>
                <a:cs typeface="+mn-cs"/>
              </a:rPr>
              <a:t> [261]</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a:p>
            <a:r>
              <a:rPr lang="en-GB" b="1" dirty="0"/>
              <a:t>Transcript:</a:t>
            </a:r>
            <a:br>
              <a:rPr lang="en-GB" dirty="0"/>
            </a:br>
            <a:r>
              <a:rPr lang="en-GB" dirty="0"/>
              <a:t>1. </a:t>
            </a:r>
            <a:r>
              <a:rPr lang="en-GB" dirty="0" err="1"/>
              <a:t>Kosten</a:t>
            </a:r>
            <a:r>
              <a:rPr lang="en-GB" dirty="0"/>
              <a:t> (short [o]</a:t>
            </a:r>
            <a:br>
              <a:rPr lang="en-GB" dirty="0"/>
            </a:br>
            <a:r>
              <a:rPr lang="en-GB" dirty="0"/>
              <a:t>2. </a:t>
            </a:r>
            <a:r>
              <a:rPr lang="en-GB" dirty="0" err="1"/>
              <a:t>planen</a:t>
            </a:r>
            <a:r>
              <a:rPr lang="en-GB" dirty="0"/>
              <a:t> (long</a:t>
            </a:r>
            <a:r>
              <a:rPr lang="en-GB" baseline="0" dirty="0"/>
              <a:t> [a])</a:t>
            </a:r>
            <a:br>
              <a:rPr lang="en-GB" dirty="0"/>
            </a:br>
            <a:r>
              <a:rPr lang="en-GB" dirty="0"/>
              <a:t>3. </a:t>
            </a:r>
            <a:r>
              <a:rPr lang="en-GB" dirty="0" err="1"/>
              <a:t>Stoff</a:t>
            </a:r>
            <a:r>
              <a:rPr lang="en-GB" dirty="0"/>
              <a:t> (short [o])</a:t>
            </a:r>
            <a:br>
              <a:rPr lang="en-GB" dirty="0"/>
            </a:br>
            <a:r>
              <a:rPr lang="en-GB" dirty="0"/>
              <a:t>4. </a:t>
            </a:r>
            <a:r>
              <a:rPr lang="en-GB" dirty="0" err="1"/>
              <a:t>Sohn</a:t>
            </a:r>
            <a:r>
              <a:rPr lang="en-GB" baseline="0" dirty="0"/>
              <a:t> (long [o])</a:t>
            </a:r>
            <a:br>
              <a:rPr lang="en-GB" dirty="0"/>
            </a:br>
            <a:r>
              <a:rPr lang="en-GB" dirty="0"/>
              <a:t>5. </a:t>
            </a:r>
            <a:r>
              <a:rPr lang="en-GB" dirty="0" err="1"/>
              <a:t>einladen</a:t>
            </a:r>
            <a:r>
              <a:rPr lang="en-GB" dirty="0"/>
              <a:t> (long [a])</a:t>
            </a:r>
            <a:br>
              <a:rPr lang="en-GB" dirty="0"/>
            </a:br>
            <a:r>
              <a:rPr lang="en-GB" dirty="0"/>
              <a:t>6. </a:t>
            </a:r>
            <a:r>
              <a:rPr lang="en-GB" dirty="0" err="1"/>
              <a:t>Gast</a:t>
            </a:r>
            <a:r>
              <a:rPr lang="en-GB" dirty="0"/>
              <a:t> (short [a])</a:t>
            </a:r>
            <a:br>
              <a:rPr lang="en-GB" dirty="0"/>
            </a:br>
            <a:r>
              <a:rPr lang="en-GB" dirty="0"/>
              <a:t>7. </a:t>
            </a:r>
            <a:r>
              <a:rPr lang="en-GB" dirty="0" err="1"/>
              <a:t>wohl</a:t>
            </a:r>
            <a:r>
              <a:rPr lang="en-GB" dirty="0"/>
              <a:t> (long [o])</a:t>
            </a:r>
            <a:br>
              <a:rPr lang="en-GB" dirty="0"/>
            </a:br>
            <a:r>
              <a:rPr lang="en-GB" dirty="0"/>
              <a:t>8. </a:t>
            </a:r>
            <a:r>
              <a:rPr lang="en-GB" dirty="0" err="1"/>
              <a:t>relativ</a:t>
            </a:r>
            <a:r>
              <a:rPr lang="en-GB" dirty="0"/>
              <a:t> (short [a])</a:t>
            </a:r>
            <a:br>
              <a:rPr lang="en-GB" dirty="0"/>
            </a:b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29</a:t>
            </a:fld>
            <a:endParaRPr lang="en-GB">
              <a:solidFill>
                <a:prstClr val="black"/>
              </a:solidFill>
            </a:endParaRPr>
          </a:p>
        </p:txBody>
      </p:sp>
    </p:spTree>
    <p:extLst>
      <p:ext uri="{BB962C8B-B14F-4D97-AF65-F5344CB8AC3E}">
        <p14:creationId xmlns:p14="http://schemas.microsoft.com/office/powerpoint/2010/main" val="1575538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wo</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looking for someone.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[o] </a:t>
            </a:r>
            <a:r>
              <a:rPr lang="en-GB" baseline="0" dirty="0"/>
              <a:t>sound, pronouncing </a:t>
            </a:r>
            <a:r>
              <a:rPr lang="en-GB" b="0" baseline="0" dirty="0"/>
              <a:t>”</a:t>
            </a:r>
            <a:r>
              <a:rPr lang="en-GB" b="1" baseline="0" dirty="0"/>
              <a:t>wo</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wo? </a:t>
            </a:r>
            <a:r>
              <a:rPr lang="en-GB" baseline="0" dirty="0"/>
              <a:t>[94]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703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Timing: </a:t>
            </a:r>
            <a:r>
              <a:rPr lang="de-DE" sz="1200" kern="1200" dirty="0">
                <a:solidFill>
                  <a:schemeClr val="tx1"/>
                </a:solidFill>
                <a:effectLst/>
                <a:latin typeface="+mn-lt"/>
                <a:ea typeface="+mn-ea"/>
                <a:cs typeface="+mn-cs"/>
              </a:rPr>
              <a:t>30 seconds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Aim: </a:t>
            </a:r>
            <a:r>
              <a:rPr lang="de-DE" sz="1200" kern="1200" dirty="0">
                <a:solidFill>
                  <a:schemeClr val="tx1"/>
                </a:solidFill>
                <a:effectLst/>
                <a:latin typeface="+mn-lt"/>
                <a:ea typeface="+mn-ea"/>
                <a:cs typeface="+mn-cs"/>
              </a:rPr>
              <a:t>to check work of Partner B (who write) and Partner A (who spoke)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Answers appear in order of the transcript.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1. K</a:t>
            </a:r>
            <a:r>
              <a:rPr lang="de-DE" sz="1200" b="1" kern="1200" dirty="0">
                <a:solidFill>
                  <a:schemeClr val="tx1"/>
                </a:solidFill>
                <a:effectLst/>
                <a:latin typeface="+mn-lt"/>
                <a:ea typeface="+mn-ea"/>
                <a:cs typeface="+mn-cs"/>
              </a:rPr>
              <a:t>o</a:t>
            </a:r>
            <a:r>
              <a:rPr lang="de-DE" sz="1200" kern="1200" dirty="0">
                <a:solidFill>
                  <a:schemeClr val="tx1"/>
                </a:solidFill>
                <a:effectLst/>
                <a:latin typeface="+mn-lt"/>
                <a:ea typeface="+mn-ea"/>
                <a:cs typeface="+mn-cs"/>
              </a:rPr>
              <a:t>sten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pl</a:t>
            </a:r>
            <a:r>
              <a:rPr lang="de-DE" sz="1200" b="1" kern="1200" dirty="0">
                <a:solidFill>
                  <a:schemeClr val="tx1"/>
                </a:solidFill>
                <a:effectLst/>
                <a:latin typeface="+mn-lt"/>
                <a:ea typeface="+mn-ea"/>
                <a:cs typeface="+mn-cs"/>
              </a:rPr>
              <a:t>a</a:t>
            </a:r>
            <a:r>
              <a:rPr lang="de-DE" sz="1200" kern="1200" dirty="0">
                <a:solidFill>
                  <a:schemeClr val="tx1"/>
                </a:solidFill>
                <a:effectLst/>
                <a:latin typeface="+mn-lt"/>
                <a:ea typeface="+mn-ea"/>
                <a:cs typeface="+mn-cs"/>
              </a:rPr>
              <a:t>nen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St</a:t>
            </a:r>
            <a:r>
              <a:rPr lang="de-DE" sz="1200" b="1" kern="1200" dirty="0">
                <a:solidFill>
                  <a:schemeClr val="tx1"/>
                </a:solidFill>
                <a:effectLst/>
                <a:latin typeface="+mn-lt"/>
                <a:ea typeface="+mn-ea"/>
                <a:cs typeface="+mn-cs"/>
              </a:rPr>
              <a:t>o</a:t>
            </a:r>
            <a:r>
              <a:rPr lang="de-DE" sz="1200" kern="1200" dirty="0">
                <a:solidFill>
                  <a:schemeClr val="tx1"/>
                </a:solidFill>
                <a:effectLst/>
                <a:latin typeface="+mn-lt"/>
                <a:ea typeface="+mn-ea"/>
                <a:cs typeface="+mn-cs"/>
              </a:rPr>
              <a:t>ff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S</a:t>
            </a:r>
            <a:r>
              <a:rPr lang="de-DE" sz="1200" b="1" kern="1200" dirty="0">
                <a:solidFill>
                  <a:schemeClr val="tx1"/>
                </a:solidFill>
                <a:effectLst/>
                <a:latin typeface="+mn-lt"/>
                <a:ea typeface="+mn-ea"/>
                <a:cs typeface="+mn-cs"/>
              </a:rPr>
              <a:t>o</a:t>
            </a:r>
            <a:r>
              <a:rPr lang="de-DE" sz="1200" kern="1200" dirty="0">
                <a:solidFill>
                  <a:schemeClr val="tx1"/>
                </a:solidFill>
                <a:effectLst/>
                <a:latin typeface="+mn-lt"/>
                <a:ea typeface="+mn-ea"/>
                <a:cs typeface="+mn-cs"/>
              </a:rPr>
              <a:t>hn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einl</a:t>
            </a:r>
            <a:r>
              <a:rPr lang="de-DE" sz="1200" b="1" kern="1200" dirty="0">
                <a:solidFill>
                  <a:schemeClr val="tx1"/>
                </a:solidFill>
                <a:effectLst/>
                <a:latin typeface="+mn-lt"/>
                <a:ea typeface="+mn-ea"/>
                <a:cs typeface="+mn-cs"/>
              </a:rPr>
              <a:t>a</a:t>
            </a:r>
            <a:r>
              <a:rPr lang="de-DE" sz="1200" kern="1200" dirty="0">
                <a:solidFill>
                  <a:schemeClr val="tx1"/>
                </a:solidFill>
                <a:effectLst/>
                <a:latin typeface="+mn-lt"/>
                <a:ea typeface="+mn-ea"/>
                <a:cs typeface="+mn-cs"/>
              </a:rPr>
              <a:t>den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G</a:t>
            </a:r>
            <a:r>
              <a:rPr lang="en-GB" sz="1200" b="1" kern="1200" dirty="0" err="1">
                <a:solidFill>
                  <a:schemeClr val="tx1"/>
                </a:solidFill>
                <a:effectLst/>
                <a:latin typeface="+mn-lt"/>
                <a:ea typeface="+mn-ea"/>
                <a:cs typeface="+mn-cs"/>
              </a:rPr>
              <a:t>a</a:t>
            </a:r>
            <a:r>
              <a:rPr lang="en-GB" sz="1200" kern="1200" dirty="0" err="1">
                <a:solidFill>
                  <a:schemeClr val="tx1"/>
                </a:solidFill>
                <a:effectLst/>
                <a:latin typeface="+mn-lt"/>
                <a:ea typeface="+mn-ea"/>
                <a:cs typeface="+mn-cs"/>
              </a:rPr>
              <a:t>st</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7. </a:t>
            </a:r>
            <a:r>
              <a:rPr lang="en-GB" sz="1200" kern="1200" dirty="0" err="1">
                <a:solidFill>
                  <a:schemeClr val="tx1"/>
                </a:solidFill>
                <a:effectLst/>
                <a:latin typeface="+mn-lt"/>
                <a:ea typeface="+mn-ea"/>
                <a:cs typeface="+mn-cs"/>
              </a:rPr>
              <a:t>w</a:t>
            </a:r>
            <a:r>
              <a:rPr lang="en-GB" sz="1200" b="1" kern="1200" dirty="0" err="1">
                <a:solidFill>
                  <a:schemeClr val="tx1"/>
                </a:solidFill>
                <a:effectLst/>
                <a:latin typeface="+mn-lt"/>
                <a:ea typeface="+mn-ea"/>
                <a:cs typeface="+mn-cs"/>
              </a:rPr>
              <a:t>o</a:t>
            </a:r>
            <a:r>
              <a:rPr lang="en-GB" sz="1200" kern="1200" dirty="0" err="1">
                <a:solidFill>
                  <a:schemeClr val="tx1"/>
                </a:solidFill>
                <a:effectLst/>
                <a:latin typeface="+mn-lt"/>
                <a:ea typeface="+mn-ea"/>
                <a:cs typeface="+mn-cs"/>
              </a:rPr>
              <a:t>hl</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8. </a:t>
            </a:r>
            <a:r>
              <a:rPr lang="en-GB" sz="1200" kern="1200" dirty="0" err="1">
                <a:solidFill>
                  <a:schemeClr val="tx1"/>
                </a:solidFill>
                <a:effectLst/>
                <a:latin typeface="+mn-lt"/>
                <a:ea typeface="+mn-ea"/>
                <a:cs typeface="+mn-cs"/>
              </a:rPr>
              <a:t>rel</a:t>
            </a:r>
            <a:r>
              <a:rPr lang="en-GB" sz="1200" b="1" kern="1200" dirty="0" err="1">
                <a:solidFill>
                  <a:schemeClr val="tx1"/>
                </a:solidFill>
                <a:effectLst/>
                <a:latin typeface="+mn-lt"/>
                <a:ea typeface="+mn-ea"/>
                <a:cs typeface="+mn-cs"/>
              </a:rPr>
              <a:t>a</a:t>
            </a:r>
            <a:r>
              <a:rPr lang="en-GB" sz="1200" kern="1200" dirty="0" err="1">
                <a:solidFill>
                  <a:schemeClr val="tx1"/>
                </a:solidFill>
                <a:effectLst/>
                <a:latin typeface="+mn-lt"/>
                <a:ea typeface="+mn-ea"/>
                <a:cs typeface="+mn-cs"/>
              </a:rPr>
              <a:t>tiv</a:t>
            </a:r>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30</a:t>
            </a:fld>
            <a:endParaRPr lang="en-GB">
              <a:solidFill>
                <a:prstClr val="black"/>
              </a:solidFill>
            </a:endParaRPr>
          </a:p>
        </p:txBody>
      </p:sp>
    </p:spTree>
    <p:extLst>
      <p:ext uri="{BB962C8B-B14F-4D97-AF65-F5344CB8AC3E}">
        <p14:creationId xmlns:p14="http://schemas.microsoft.com/office/powerpoint/2010/main" val="2091862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Same activity, roles reversed.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4 minutes</a:t>
            </a:r>
            <a:br>
              <a:rPr lang="en-GB" dirty="0"/>
            </a:br>
            <a:br>
              <a:rPr lang="en-GB" dirty="0"/>
            </a:br>
            <a:r>
              <a:rPr lang="en-GB" b="1" dirty="0"/>
              <a:t>Aim: </a:t>
            </a:r>
            <a:r>
              <a:rPr lang="en-GB" b="0" baseline="0" dirty="0"/>
              <a:t>To practise SSC long and short </a:t>
            </a:r>
            <a:r>
              <a:rPr lang="en-GB" b="1" baseline="0" dirty="0"/>
              <a:t>[a] and [o] </a:t>
            </a:r>
            <a:r>
              <a:rPr lang="en-GB" b="0" baseline="0" dirty="0"/>
              <a:t>with mostly unknown vocabulary, compelling students to apply their phonics knowledge. This vocabulary will appear later in Year 8.</a:t>
            </a:r>
            <a:br>
              <a:rPr lang="en-GB" b="0" dirty="0"/>
            </a:br>
            <a:br>
              <a:rPr lang="en-GB" b="0" dirty="0"/>
            </a:br>
            <a:br>
              <a:rPr lang="en-GB" b="0" dirty="0"/>
            </a:br>
            <a:r>
              <a:rPr lang="en-GB" b="1" dirty="0"/>
              <a:t>Procedure:</a:t>
            </a:r>
            <a:br>
              <a:rPr lang="en-GB" dirty="0"/>
            </a:br>
            <a:r>
              <a:rPr lang="en-GB" dirty="0"/>
              <a:t>1. Partner B draws a 2 x 2 and write the source words.</a:t>
            </a:r>
            <a:br>
              <a:rPr lang="en-GB" dirty="0"/>
            </a:br>
            <a:r>
              <a:rPr lang="en-GB" dirty="0"/>
              <a:t>2. Partner A reads the words aloud. Partner B must turn away from the board and </a:t>
            </a:r>
            <a:r>
              <a:rPr lang="en-GB" baseline="0" dirty="0"/>
              <a:t>must write the words in the corresponding boxes. </a:t>
            </a:r>
            <a:br>
              <a:rPr lang="en-GB" dirty="0"/>
            </a:br>
            <a:r>
              <a:rPr lang="en-GB" dirty="0"/>
              <a:t>3. The next slide has the answers. Click to hear and see and word again.</a:t>
            </a:r>
            <a:br>
              <a:rPr lang="en-GB" dirty="0"/>
            </a:br>
            <a:br>
              <a:rPr lang="en-GB" dirty="0"/>
            </a:br>
            <a:r>
              <a:rPr lang="en-GB" dirty="0"/>
              <a:t>NB: Words will appear on clicks, so take care that the mouse is on action button when you click for audio (or the answers will appear too soon).</a:t>
            </a:r>
            <a:br>
              <a:rPr lang="en-GB" dirty="0"/>
            </a:br>
            <a:br>
              <a:rPr lang="en-GB" dirty="0"/>
            </a:br>
            <a:r>
              <a:rPr lang="en-GB" b="1" baseline="0" dirty="0"/>
              <a:t>Word frequency (1 is the most frequent word in German):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err="1">
                <a:solidFill>
                  <a:schemeClr val="tx1"/>
                </a:solidFill>
                <a:effectLst/>
                <a:latin typeface="+mn-lt"/>
                <a:ea typeface="+mn-ea"/>
                <a:cs typeface="+mn-cs"/>
              </a:rPr>
              <a:t>fassen</a:t>
            </a:r>
            <a:r>
              <a:rPr lang="en-GB" sz="1200" kern="1200" baseline="0" dirty="0">
                <a:solidFill>
                  <a:schemeClr val="tx1"/>
                </a:solidFill>
                <a:effectLst/>
                <a:latin typeface="+mn-lt"/>
                <a:ea typeface="+mn-ea"/>
                <a:cs typeface="+mn-cs"/>
              </a:rPr>
              <a:t> [1144] Blatt [1270] </a:t>
            </a:r>
            <a:r>
              <a:rPr lang="en-GB" sz="1200" kern="1200" baseline="0" dirty="0" err="1">
                <a:solidFill>
                  <a:schemeClr val="tx1"/>
                </a:solidFill>
                <a:effectLst/>
                <a:latin typeface="+mn-lt"/>
                <a:ea typeface="+mn-ea"/>
                <a:cs typeface="+mn-cs"/>
              </a:rPr>
              <a:t>Daten</a:t>
            </a:r>
            <a:r>
              <a:rPr lang="en-GB" sz="1200" kern="1200" baseline="0" dirty="0">
                <a:solidFill>
                  <a:schemeClr val="tx1"/>
                </a:solidFill>
                <a:effectLst/>
                <a:latin typeface="+mn-lt"/>
                <a:ea typeface="+mn-ea"/>
                <a:cs typeface="+mn-cs"/>
              </a:rPr>
              <a:t> [574] </a:t>
            </a:r>
            <a:r>
              <a:rPr lang="en-GB" sz="1200" kern="1200" baseline="0" dirty="0" err="1">
                <a:solidFill>
                  <a:schemeClr val="tx1"/>
                </a:solidFill>
                <a:effectLst/>
                <a:latin typeface="+mn-lt"/>
                <a:ea typeface="+mn-ea"/>
                <a:cs typeface="+mn-cs"/>
              </a:rPr>
              <a:t>Rahmen</a:t>
            </a:r>
            <a:r>
              <a:rPr lang="en-GB" sz="1200" kern="1200" baseline="0" dirty="0">
                <a:solidFill>
                  <a:schemeClr val="tx1"/>
                </a:solidFill>
                <a:effectLst/>
                <a:latin typeface="+mn-lt"/>
                <a:ea typeface="+mn-ea"/>
                <a:cs typeface="+mn-cs"/>
              </a:rPr>
              <a:t> [753] </a:t>
            </a:r>
            <a:r>
              <a:rPr lang="en-GB" sz="1200" kern="1200" baseline="0" dirty="0" err="1">
                <a:solidFill>
                  <a:schemeClr val="tx1"/>
                </a:solidFill>
                <a:effectLst/>
                <a:latin typeface="+mn-lt"/>
                <a:ea typeface="+mn-ea"/>
                <a:cs typeface="+mn-cs"/>
              </a:rPr>
              <a:t>doch</a:t>
            </a:r>
            <a:r>
              <a:rPr lang="en-GB" sz="1200" kern="1200" baseline="0" dirty="0">
                <a:solidFill>
                  <a:schemeClr val="tx1"/>
                </a:solidFill>
                <a:effectLst/>
                <a:latin typeface="+mn-lt"/>
                <a:ea typeface="+mn-ea"/>
                <a:cs typeface="+mn-cs"/>
              </a:rPr>
              <a:t> [73] modern [747] </a:t>
            </a:r>
            <a:r>
              <a:rPr lang="en-GB" sz="1200" kern="1200" baseline="0" dirty="0" err="1">
                <a:solidFill>
                  <a:schemeClr val="tx1"/>
                </a:solidFill>
                <a:effectLst/>
                <a:latin typeface="+mn-lt"/>
                <a:ea typeface="+mn-ea"/>
                <a:cs typeface="+mn-cs"/>
              </a:rPr>
              <a:t>ohne</a:t>
            </a:r>
            <a:r>
              <a:rPr lang="en-GB" sz="1200" kern="1200" baseline="0" dirty="0">
                <a:solidFill>
                  <a:schemeClr val="tx1"/>
                </a:solidFill>
                <a:effectLst/>
                <a:latin typeface="+mn-lt"/>
                <a:ea typeface="+mn-ea"/>
                <a:cs typeface="+mn-cs"/>
              </a:rPr>
              <a:t> [120] </a:t>
            </a:r>
            <a:r>
              <a:rPr lang="en-GB" sz="1200" kern="1200" baseline="0" dirty="0" err="1">
                <a:solidFill>
                  <a:schemeClr val="tx1"/>
                </a:solidFill>
                <a:effectLst/>
                <a:latin typeface="+mn-lt"/>
                <a:ea typeface="+mn-ea"/>
                <a:cs typeface="+mn-cs"/>
              </a:rPr>
              <a:t>Lohn</a:t>
            </a:r>
            <a:r>
              <a:rPr lang="en-GB" sz="1200" kern="1200" baseline="0" dirty="0">
                <a:solidFill>
                  <a:schemeClr val="tx1"/>
                </a:solidFill>
                <a:effectLst/>
                <a:latin typeface="+mn-lt"/>
                <a:ea typeface="+mn-ea"/>
                <a:cs typeface="+mn-cs"/>
              </a:rPr>
              <a:t> [2243]</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a:p>
            <a:r>
              <a:rPr lang="en-GB" b="1" dirty="0"/>
              <a:t>Transcript:</a:t>
            </a:r>
            <a:br>
              <a:rPr lang="en-GB" dirty="0"/>
            </a:br>
            <a:r>
              <a:rPr lang="en-GB" dirty="0"/>
              <a:t>1. </a:t>
            </a:r>
            <a:r>
              <a:rPr lang="en-GB" dirty="0" err="1"/>
              <a:t>Doch</a:t>
            </a:r>
            <a:r>
              <a:rPr lang="en-GB" dirty="0"/>
              <a:t> (short [o]</a:t>
            </a:r>
            <a:br>
              <a:rPr lang="en-GB" dirty="0"/>
            </a:br>
            <a:r>
              <a:rPr lang="en-GB" dirty="0"/>
              <a:t>2. </a:t>
            </a:r>
            <a:r>
              <a:rPr lang="en-GB" dirty="0" err="1"/>
              <a:t>Rahmen</a:t>
            </a:r>
            <a:r>
              <a:rPr lang="en-GB" dirty="0"/>
              <a:t> (long [a])</a:t>
            </a:r>
            <a:br>
              <a:rPr lang="en-GB" dirty="0"/>
            </a:br>
            <a:r>
              <a:rPr lang="en-GB" dirty="0"/>
              <a:t>3. modern (short [o])</a:t>
            </a:r>
            <a:br>
              <a:rPr lang="en-GB" dirty="0"/>
            </a:br>
            <a:r>
              <a:rPr lang="en-GB" dirty="0"/>
              <a:t>4. </a:t>
            </a:r>
            <a:r>
              <a:rPr lang="en-GB" dirty="0" err="1"/>
              <a:t>ohne</a:t>
            </a:r>
            <a:r>
              <a:rPr lang="en-GB" dirty="0"/>
              <a:t> (long [o])</a:t>
            </a:r>
            <a:br>
              <a:rPr lang="en-GB" dirty="0"/>
            </a:br>
            <a:r>
              <a:rPr lang="en-GB" dirty="0"/>
              <a:t>5. </a:t>
            </a:r>
            <a:r>
              <a:rPr lang="en-GB" dirty="0" err="1"/>
              <a:t>Daten</a:t>
            </a:r>
            <a:r>
              <a:rPr lang="en-GB" dirty="0"/>
              <a:t> (long [a])</a:t>
            </a:r>
            <a:br>
              <a:rPr lang="en-GB" dirty="0"/>
            </a:br>
            <a:r>
              <a:rPr lang="en-GB" dirty="0"/>
              <a:t>6. Blatt (short [a])</a:t>
            </a:r>
            <a:br>
              <a:rPr lang="en-GB" dirty="0"/>
            </a:br>
            <a:r>
              <a:rPr lang="en-GB" dirty="0"/>
              <a:t>7. </a:t>
            </a:r>
            <a:r>
              <a:rPr lang="en-GB" dirty="0" err="1"/>
              <a:t>Lohn</a:t>
            </a:r>
            <a:r>
              <a:rPr lang="en-GB" dirty="0"/>
              <a:t> (long [o])</a:t>
            </a:r>
            <a:br>
              <a:rPr lang="en-GB" dirty="0"/>
            </a:br>
            <a:r>
              <a:rPr lang="en-GB" dirty="0"/>
              <a:t>8. </a:t>
            </a:r>
            <a:r>
              <a:rPr lang="en-GB" dirty="0" err="1"/>
              <a:t>fassen</a:t>
            </a:r>
            <a:r>
              <a:rPr lang="en-GB" dirty="0"/>
              <a:t> (short [a])</a:t>
            </a:r>
            <a:br>
              <a:rPr lang="en-GB" dirty="0"/>
            </a:br>
            <a:endParaRPr lang="en-GB" dirty="0"/>
          </a:p>
          <a:p>
            <a:br>
              <a:rPr lang="en-GB" dirty="0"/>
            </a:b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31</a:t>
            </a:fld>
            <a:endParaRPr lang="en-GB">
              <a:solidFill>
                <a:prstClr val="black"/>
              </a:solidFill>
            </a:endParaRPr>
          </a:p>
        </p:txBody>
      </p:sp>
    </p:spTree>
    <p:extLst>
      <p:ext uri="{BB962C8B-B14F-4D97-AF65-F5344CB8AC3E}">
        <p14:creationId xmlns:p14="http://schemas.microsoft.com/office/powerpoint/2010/main" val="988308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Antworten</a:t>
            </a:r>
            <a:endParaRPr lang="en-GB" b="1"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32</a:t>
            </a:fld>
            <a:endParaRPr lang="en-GB">
              <a:solidFill>
                <a:prstClr val="black"/>
              </a:solidFill>
            </a:endParaRPr>
          </a:p>
        </p:txBody>
      </p:sp>
    </p:spTree>
    <p:extLst>
      <p:ext uri="{BB962C8B-B14F-4D97-AF65-F5344CB8AC3E}">
        <p14:creationId xmlns:p14="http://schemas.microsoft.com/office/powerpoint/2010/main" val="2219936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9891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1 minute</a:t>
            </a:r>
            <a:br>
              <a:rPr lang="en-GB" dirty="0"/>
            </a:br>
            <a:br>
              <a:rPr lang="en-GB" b="1" dirty="0"/>
            </a:br>
            <a:r>
              <a:rPr lang="en-GB" b="1" dirty="0"/>
              <a:t>Aim: </a:t>
            </a:r>
            <a:r>
              <a:rPr lang="en-GB" b="0" baseline="0" dirty="0"/>
              <a:t>To introduce/consolidate SSC long and short </a:t>
            </a:r>
            <a:r>
              <a:rPr lang="en-GB" b="1" baseline="0" dirty="0"/>
              <a:t>[o] and [ö]</a:t>
            </a:r>
            <a:br>
              <a:rPr lang="en-GB" dirty="0"/>
            </a:br>
            <a:br>
              <a:rPr lang="en-GB" dirty="0"/>
            </a:br>
            <a:r>
              <a:rPr lang="en-GB" b="1" dirty="0"/>
              <a:t>Procedure:</a:t>
            </a:r>
            <a:br>
              <a:rPr lang="en-GB" dirty="0"/>
            </a:br>
            <a:r>
              <a:rPr lang="en-GB" b="0" dirty="0"/>
              <a:t>1. Present the letter(s) and say the </a:t>
            </a:r>
            <a:r>
              <a:rPr lang="en-GB" b="1" dirty="0"/>
              <a:t>[o] </a:t>
            </a:r>
            <a:r>
              <a:rPr lang="en-GB" b="0" dirty="0"/>
              <a:t>sound first, on its own. Students repeat it with you.</a:t>
            </a:r>
            <a:br>
              <a:rPr lang="en-GB" b="0" dirty="0"/>
            </a:br>
            <a:r>
              <a:rPr lang="en-GB" b="0" dirty="0"/>
              <a:t>2. Bring up the source word </a:t>
            </a:r>
            <a:r>
              <a:rPr lang="en-GB" b="0" baseline="0" dirty="0"/>
              <a:t>”</a:t>
            </a:r>
            <a:r>
              <a:rPr lang="en-GB" sz="1200" b="1" baseline="0" dirty="0">
                <a:solidFill>
                  <a:srgbClr val="002060"/>
                </a:solidFill>
                <a:latin typeface="Century Gothic" panose="020B0502020202020204" pitchFamily="34" charset="0"/>
              </a:rPr>
              <a:t>wo?</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out directly in front of you.</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Repeat for the other three source words, with gesture suggestions as follows:</a:t>
            </a:r>
            <a:br>
              <a:rPr lang="en-GB" dirty="0"/>
            </a:br>
            <a:r>
              <a:rPr lang="en-GB" dirty="0"/>
              <a:t>short </a:t>
            </a:r>
            <a:r>
              <a:rPr lang="en-GB" b="1" dirty="0"/>
              <a:t>[o] </a:t>
            </a:r>
            <a:r>
              <a:rPr lang="en-GB" dirty="0"/>
              <a:t>– </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long</a:t>
            </a:r>
            <a:r>
              <a:rPr lang="en-GB" b="1" dirty="0"/>
              <a:t> [ö] </a:t>
            </a:r>
            <a:r>
              <a:rPr lang="en-GB" dirty="0"/>
              <a:t>–</a:t>
            </a:r>
            <a:r>
              <a:rPr lang="en-GB"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short </a:t>
            </a:r>
            <a:r>
              <a:rPr lang="en-GB" b="1" dirty="0"/>
              <a:t>[ö] </a:t>
            </a:r>
            <a:r>
              <a:rPr lang="en-GB" dirty="0"/>
              <a:t>-</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sz="1200" b="1" baseline="0" dirty="0" err="1"/>
              <a:t>schön</a:t>
            </a:r>
            <a:r>
              <a:rPr lang="en-GB" sz="1200" b="1" baseline="0" dirty="0"/>
              <a:t> </a:t>
            </a:r>
            <a:r>
              <a:rPr lang="en-GB" sz="1200" baseline="0" dirty="0"/>
              <a:t>[164] </a:t>
            </a:r>
            <a:r>
              <a:rPr lang="en-GB" sz="1200" b="1" baseline="0" dirty="0" err="1"/>
              <a:t>zwölf</a:t>
            </a:r>
            <a:r>
              <a:rPr lang="en-GB" sz="1200" b="1" baseline="0" dirty="0"/>
              <a:t> </a:t>
            </a:r>
            <a:r>
              <a:rPr lang="en-GB" sz="1200" baseline="0" dirty="0"/>
              <a:t>[882] </a:t>
            </a:r>
            <a:r>
              <a:rPr lang="en-GB" b="1" baseline="0" dirty="0"/>
              <a:t>wo? </a:t>
            </a:r>
            <a:r>
              <a:rPr lang="en-GB" baseline="0" dirty="0"/>
              <a:t>[94] </a:t>
            </a:r>
            <a:r>
              <a:rPr lang="en-GB" b="1" baseline="0" dirty="0" err="1"/>
              <a:t>holen</a:t>
            </a:r>
            <a:r>
              <a:rPr lang="en-GB" b="1" baseline="0" dirty="0"/>
              <a:t> </a:t>
            </a:r>
            <a:r>
              <a:rPr lang="en-GB" baseline="0" dirty="0"/>
              <a:t>[640]</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753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Practise</a:t>
            </a:r>
            <a:r>
              <a:rPr lang="en-GB" b="0" baseline="0" dirty="0"/>
              <a:t> the phonetics of plural o </a:t>
            </a:r>
            <a:r>
              <a:rPr lang="en-GB" b="0" baseline="0" dirty="0">
                <a:sym typeface="Wingdings" panose="05000000000000000000" pitchFamily="2" charset="2"/>
              </a:rPr>
              <a:t> ö.</a:t>
            </a:r>
            <a:br>
              <a:rPr lang="en-GB" dirty="0"/>
            </a:br>
            <a:br>
              <a:rPr lang="en-GB" dirty="0"/>
            </a:br>
            <a:r>
              <a:rPr lang="en-GB" b="1" dirty="0"/>
              <a:t>Procedure:</a:t>
            </a:r>
            <a:br>
              <a:rPr lang="en-GB" dirty="0"/>
            </a:br>
            <a:r>
              <a:rPr lang="en-GB" dirty="0"/>
              <a:t>1. Students can initially be asked to</a:t>
            </a:r>
            <a:r>
              <a:rPr lang="en-GB" baseline="0" dirty="0"/>
              <a:t> fill in the grid without any audio.</a:t>
            </a:r>
            <a:endParaRPr lang="en-GB" dirty="0"/>
          </a:p>
          <a:p>
            <a:r>
              <a:rPr lang="en-GB" dirty="0"/>
              <a:t>2. Clicking</a:t>
            </a:r>
            <a:r>
              <a:rPr lang="en-GB" baseline="0" dirty="0"/>
              <a:t> the buttons plays both the singular and plural words. Students write and/or check their written versions of the singular nouns.</a:t>
            </a:r>
            <a:endParaRPr lang="en-GB" dirty="0"/>
          </a:p>
          <a:p>
            <a:r>
              <a:rPr lang="en-GB" dirty="0"/>
              <a:t>3. Clicking reveals the</a:t>
            </a:r>
            <a:r>
              <a:rPr lang="en-GB" baseline="0" dirty="0"/>
              <a:t> singular nouns.</a:t>
            </a:r>
            <a:br>
              <a:rPr lang="en-GB" baseline="0" dirty="0"/>
            </a:br>
            <a:r>
              <a:rPr lang="en-GB" baseline="0" dirty="0"/>
              <a:t>4. Students read aloud/pronounce all of the nouns in pairs, taking it in turns to say whichever the ‘matching’ plural or singular, depending on the word their partner says first.</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lvl="0"/>
            <a:r>
              <a:rPr lang="de-DE" sz="1200" kern="1200" dirty="0">
                <a:solidFill>
                  <a:schemeClr val="tx1"/>
                </a:solidFill>
                <a:effectLst/>
                <a:latin typeface="+mn-lt"/>
                <a:ea typeface="+mn-ea"/>
                <a:cs typeface="+mn-cs"/>
              </a:rPr>
              <a:t>1. Wort – Wörter</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2. Chor – Chöre</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3. Bahnhof – Bahnhöfe</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4. Dorf – Dörfer</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5.</a:t>
            </a:r>
            <a:r>
              <a:rPr lang="de-DE" sz="1200" kern="1200" baseline="0" dirty="0">
                <a:solidFill>
                  <a:schemeClr val="tx1"/>
                </a:solidFill>
                <a:effectLst/>
                <a:latin typeface="+mn-lt"/>
                <a:ea typeface="+mn-ea"/>
                <a:cs typeface="+mn-cs"/>
              </a:rPr>
              <a:t> B</a:t>
            </a:r>
            <a:r>
              <a:rPr lang="de-DE" sz="1200" kern="1200" dirty="0">
                <a:solidFill>
                  <a:schemeClr val="tx1"/>
                </a:solidFill>
                <a:effectLst/>
                <a:latin typeface="+mn-lt"/>
                <a:ea typeface="+mn-ea"/>
                <a:cs typeface="+mn-cs"/>
              </a:rPr>
              <a:t>oden – Böden</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6. Kopf – Köpfe</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7. Gott – Götter</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8. Sohn - Söhne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de-DE" sz="1200" kern="1200" dirty="0">
                <a:solidFill>
                  <a:schemeClr val="tx1"/>
                </a:solidFill>
                <a:effectLst/>
                <a:latin typeface="+mn-lt"/>
                <a:ea typeface="+mn-ea"/>
                <a:cs typeface="+mn-cs"/>
              </a:rPr>
              <a:t>Wort [194], Chor [&gt;5000], Bahnhof [2027], Dorf [959], Boden [536], Kopf [250], Gott [514], Sohn [596]</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395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Phonics</a:t>
            </a:r>
            <a:br>
              <a:rPr lang="en-GB" b="1" dirty="0"/>
            </a:br>
            <a:r>
              <a:rPr lang="en-GB" b="1" dirty="0"/>
              <a:t>Timing: </a:t>
            </a:r>
            <a:r>
              <a:rPr lang="en-GB" b="0" dirty="0"/>
              <a:t>5 minutes</a:t>
            </a:r>
            <a:br>
              <a:rPr lang="en-GB" b="1" dirty="0"/>
            </a:br>
            <a:br>
              <a:rPr lang="en-GB" b="1" dirty="0"/>
            </a:br>
            <a:r>
              <a:rPr lang="en-GB" b="1" dirty="0"/>
              <a:t>Aim:  </a:t>
            </a:r>
            <a:r>
              <a:rPr lang="en-GB" b="0" dirty="0"/>
              <a:t>To differentiate between pairs of words that differ</a:t>
            </a:r>
            <a:r>
              <a:rPr lang="en-GB" b="0" baseline="0" dirty="0"/>
              <a:t> primarily</a:t>
            </a:r>
            <a:r>
              <a:rPr lang="en-GB" b="0" dirty="0"/>
              <a:t> by one phoneme (one SSC that changes the meaning). These words are near-minimal pairs.</a:t>
            </a:r>
            <a:br>
              <a:rPr lang="en-GB" b="0" dirty="0"/>
            </a:br>
            <a:br>
              <a:rPr lang="en-GB" b="0" dirty="0"/>
            </a:br>
            <a:r>
              <a:rPr lang="en-GB" b="1" dirty="0"/>
              <a:t>Procedure:</a:t>
            </a:r>
            <a:br>
              <a:rPr lang="en-GB" b="1" dirty="0"/>
            </a:br>
            <a:r>
              <a:rPr lang="en-GB" b="1" dirty="0"/>
              <a:t>1. </a:t>
            </a:r>
            <a:r>
              <a:rPr lang="en-GB" b="0" dirty="0"/>
              <a:t>Click to listen.</a:t>
            </a:r>
            <a:br>
              <a:rPr lang="en-GB" b="0" dirty="0"/>
            </a:br>
            <a:r>
              <a:rPr lang="en-GB" b="1" dirty="0"/>
              <a:t>2. </a:t>
            </a:r>
            <a:r>
              <a:rPr lang="en-GB" b="0" dirty="0"/>
              <a:t>Write 1, 2 or 2, 1 depending on the order in which the words are spoken.</a:t>
            </a:r>
            <a:br>
              <a:rPr lang="en-GB" b="1" dirty="0"/>
            </a:br>
            <a:r>
              <a:rPr lang="en-GB" b="1" dirty="0"/>
              <a:t>3. </a:t>
            </a:r>
            <a:r>
              <a:rPr lang="en-GB" b="0" dirty="0"/>
              <a:t>Click to see the answers.</a:t>
            </a:r>
          </a:p>
          <a:p>
            <a:r>
              <a:rPr lang="en-GB" b="1" dirty="0"/>
              <a:t>4.</a:t>
            </a:r>
            <a:r>
              <a:rPr lang="en-GB" b="1" baseline="0" dirty="0"/>
              <a:t> </a:t>
            </a:r>
            <a:r>
              <a:rPr lang="en-GB" b="0" baseline="0" dirty="0"/>
              <a:t>Students can then partner up. Partner A reads one side aloud while partner B reads the other, word-by-word. They can then switch.</a:t>
            </a:r>
            <a:endParaRPr lang="en-GB" b="1" dirty="0"/>
          </a:p>
          <a:p>
            <a:endParaRPr lang="en-GB" b="1" dirty="0"/>
          </a:p>
          <a:p>
            <a:r>
              <a:rPr lang="en-GB" b="1" dirty="0"/>
              <a:t>Transcript</a:t>
            </a:r>
          </a:p>
          <a:p>
            <a:pPr marL="228600" indent="-228600">
              <a:buAutoNum type="alphaLcPeriod"/>
            </a:pPr>
            <a:r>
              <a:rPr lang="en-GB" b="0" baseline="0" dirty="0" err="1"/>
              <a:t>fordern</a:t>
            </a:r>
            <a:r>
              <a:rPr lang="en-GB" b="0" baseline="0" dirty="0"/>
              <a:t>, </a:t>
            </a:r>
            <a:r>
              <a:rPr lang="en-GB" b="0" baseline="0" dirty="0" err="1"/>
              <a:t>fördern</a:t>
            </a:r>
            <a:endParaRPr lang="en-GB" b="0" baseline="0" dirty="0"/>
          </a:p>
          <a:p>
            <a:pPr marL="228600" indent="-228600">
              <a:buAutoNum type="alphaLcPeriod"/>
            </a:pPr>
            <a:r>
              <a:rPr lang="en-GB" b="0" baseline="0" dirty="0" err="1"/>
              <a:t>östlich</a:t>
            </a:r>
            <a:r>
              <a:rPr lang="en-GB" b="0" baseline="0" dirty="0"/>
              <a:t>, </a:t>
            </a:r>
            <a:r>
              <a:rPr lang="en-GB" b="0" baseline="0" dirty="0" err="1"/>
              <a:t>Osten</a:t>
            </a:r>
            <a:endParaRPr lang="en-GB" b="0" baseline="0" dirty="0"/>
          </a:p>
          <a:p>
            <a:pPr marL="228600" indent="-228600">
              <a:buAutoNum type="alphaLcPeriod"/>
            </a:pPr>
            <a:r>
              <a:rPr lang="en-GB" b="0" baseline="0" dirty="0" err="1"/>
              <a:t>Pönale</a:t>
            </a:r>
            <a:r>
              <a:rPr lang="en-GB" b="0" baseline="0" dirty="0"/>
              <a:t>, </a:t>
            </a:r>
            <a:r>
              <a:rPr lang="en-GB" b="0" baseline="0" dirty="0" err="1"/>
              <a:t>Polen</a:t>
            </a:r>
            <a:endParaRPr lang="en-GB" b="0" baseline="0" dirty="0"/>
          </a:p>
          <a:p>
            <a:pPr marL="228600" indent="-228600">
              <a:buAutoNum type="alphaLcPeriod"/>
            </a:pPr>
            <a:r>
              <a:rPr lang="en-GB" b="0" baseline="0" dirty="0" err="1"/>
              <a:t>Noch</a:t>
            </a:r>
            <a:r>
              <a:rPr lang="en-GB" b="0" baseline="0" dirty="0"/>
              <a:t>, Nock</a:t>
            </a:r>
          </a:p>
          <a:p>
            <a:pPr marL="228600" indent="-228600">
              <a:buAutoNum type="alphaLcPeriod"/>
            </a:pPr>
            <a:r>
              <a:rPr lang="en-GB" b="0" baseline="0" dirty="0" err="1"/>
              <a:t>Flöte</a:t>
            </a:r>
            <a:r>
              <a:rPr lang="en-GB" b="0" baseline="0" dirty="0"/>
              <a:t>, </a:t>
            </a:r>
            <a:r>
              <a:rPr lang="en-GB" b="0" baseline="0" dirty="0" err="1"/>
              <a:t>flott</a:t>
            </a:r>
            <a:endParaRPr lang="en-GB" b="0" baseline="0" dirty="0"/>
          </a:p>
          <a:p>
            <a:pPr marL="228600" indent="-228600">
              <a:buAutoNum type="alphaLcPeriod"/>
            </a:pPr>
            <a:r>
              <a:rPr lang="en-GB" b="0" baseline="0" dirty="0" err="1"/>
              <a:t>Kode</a:t>
            </a:r>
            <a:r>
              <a:rPr lang="en-GB" b="0" baseline="0" dirty="0"/>
              <a:t>, </a:t>
            </a:r>
            <a:r>
              <a:rPr lang="en-GB" b="0" baseline="0" dirty="0" err="1"/>
              <a:t>Köder</a:t>
            </a:r>
            <a:endParaRPr lang="en-GB" b="0" baseline="0" dirty="0"/>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de-DE" sz="1200" kern="1200" dirty="0">
                <a:solidFill>
                  <a:schemeClr val="tx1"/>
                </a:solidFill>
                <a:effectLst/>
                <a:latin typeface="+mn-lt"/>
                <a:ea typeface="+mn-ea"/>
                <a:cs typeface="+mn-cs"/>
              </a:rPr>
              <a:t>fordern [599], fördern [1089], Osten [1208], östlich [4883], Polen [2023], Pönale [&gt;5000], noch [33], Nöck [&gt;5000], flott [&gt;5000], Flöte [&gt;5000], Code [&gt;5000], Köder [&gt;5000]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545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0838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b="0" dirty="0" err="1">
                <a:solidFill>
                  <a:schemeClr val="bg1"/>
                </a:solidFill>
              </a:rPr>
              <a:t>Zwölf</a:t>
            </a:r>
            <a:r>
              <a:rPr lang="en-GB" sz="1200" b="0" dirty="0">
                <a:solidFill>
                  <a:schemeClr val="bg1"/>
                </a:solidFill>
              </a:rPr>
              <a:t> </a:t>
            </a:r>
            <a:r>
              <a:rPr lang="en-GB" sz="1200" b="0" dirty="0" err="1">
                <a:solidFill>
                  <a:schemeClr val="bg1"/>
                </a:solidFill>
              </a:rPr>
              <a:t>tolle</a:t>
            </a:r>
            <a:r>
              <a:rPr lang="en-GB" sz="1200" b="0" dirty="0">
                <a:solidFill>
                  <a:schemeClr val="bg1"/>
                </a:solidFill>
              </a:rPr>
              <a:t> </a:t>
            </a:r>
            <a:r>
              <a:rPr lang="en-GB" sz="1200" b="0" dirty="0" err="1">
                <a:solidFill>
                  <a:schemeClr val="bg1"/>
                </a:solidFill>
              </a:rPr>
              <a:t>Töchter</a:t>
            </a:r>
            <a:r>
              <a:rPr lang="en-GB" sz="1200" b="0" dirty="0">
                <a:solidFill>
                  <a:schemeClr val="bg1"/>
                </a:solidFill>
              </a:rPr>
              <a:t>* </a:t>
            </a:r>
            <a:r>
              <a:rPr lang="en-GB" sz="1200" b="0" dirty="0" err="1">
                <a:solidFill>
                  <a:schemeClr val="bg1"/>
                </a:solidFill>
              </a:rPr>
              <a:t>mögen</a:t>
            </a:r>
            <a:r>
              <a:rPr lang="en-GB" sz="1200" b="0" dirty="0">
                <a:solidFill>
                  <a:schemeClr val="bg1"/>
                </a:solidFill>
              </a:rPr>
              <a:t> oft </a:t>
            </a:r>
            <a:r>
              <a:rPr lang="en-GB" sz="1200" b="0" dirty="0" err="1">
                <a:solidFill>
                  <a:schemeClr val="bg1"/>
                </a:solidFill>
              </a:rPr>
              <a:t>Obst</a:t>
            </a:r>
            <a:r>
              <a:rPr lang="en-GB" sz="1200" b="0" dirty="0">
                <a:solidFill>
                  <a:schemeClr val="bg1"/>
                </a:solidFill>
              </a:rPr>
              <a:t> </a:t>
            </a:r>
            <a:r>
              <a:rPr lang="en-GB" sz="1200" b="0" dirty="0" err="1">
                <a:solidFill>
                  <a:schemeClr val="bg1"/>
                </a:solidFill>
              </a:rPr>
              <a:t>holen</a:t>
            </a:r>
            <a:r>
              <a:rPr lang="en-GB" sz="1200" b="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of unknown words and cognates (1 is the most frequent word in German): </a:t>
            </a:r>
            <a:br>
              <a:rPr lang="en-GB" baseline="0" dirty="0"/>
            </a:br>
            <a:r>
              <a:rPr lang="en-GB" baseline="0" dirty="0" err="1"/>
              <a:t>Tochter</a:t>
            </a:r>
            <a:r>
              <a:rPr lang="en-GB" baseline="0" dirty="0"/>
              <a:t> [694]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3039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826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274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b="0" dirty="0"/>
            </a:br>
            <a:br>
              <a:rPr lang="en-GB" b="0" dirty="0"/>
            </a:br>
            <a:r>
              <a:rPr lang="en-GB" b="1" dirty="0"/>
              <a:t>Aim: </a:t>
            </a:r>
            <a:r>
              <a:rPr lang="en-GB" b="0" dirty="0"/>
              <a:t>A read aloud activity to revise 12 SSC (six explicitly, and six by contrast) using a range of new, revisited and unfamiliar vocabulary.</a:t>
            </a:r>
            <a:br>
              <a:rPr lang="en-GB" b="0" dirty="0"/>
            </a:br>
            <a:br>
              <a:rPr lang="en-GB" b="0" dirty="0"/>
            </a:br>
            <a:r>
              <a:rPr lang="en-GB" b="1" dirty="0"/>
              <a:t>Procedure:</a:t>
            </a:r>
            <a:br>
              <a:rPr lang="en-GB" dirty="0"/>
            </a:br>
            <a:r>
              <a:rPr lang="en-GB" dirty="0"/>
              <a:t>1. Click on each individual SSC to hear it.</a:t>
            </a:r>
          </a:p>
          <a:p>
            <a:r>
              <a:rPr lang="en-GB" dirty="0"/>
              <a:t>2. Elicit the source word from students, if remembered.  Note that 4/6 these words have since been taught as key vocabulary (with </a:t>
            </a:r>
            <a:r>
              <a:rPr lang="en-GB" dirty="0" err="1"/>
              <a:t>sollen</a:t>
            </a:r>
            <a:r>
              <a:rPr lang="en-GB" dirty="0"/>
              <a:t> and </a:t>
            </a:r>
            <a:r>
              <a:rPr lang="en-GB" dirty="0" err="1"/>
              <a:t>lächeln</a:t>
            </a:r>
            <a:r>
              <a:rPr lang="en-GB" dirty="0"/>
              <a:t> to follow on the SOW)</a:t>
            </a:r>
          </a:p>
          <a:p>
            <a:r>
              <a:rPr lang="en-GB" dirty="0"/>
              <a:t>3. Bring up the source words to check, and for reference for the read aloud activity.</a:t>
            </a:r>
          </a:p>
          <a:p>
            <a:r>
              <a:rPr lang="en-GB" dirty="0"/>
              <a:t>4. Students pronounce the sets of three words, individually or in pairs, and decide how many contain the target SSC.</a:t>
            </a:r>
          </a:p>
          <a:p>
            <a:r>
              <a:rPr lang="en-GB" dirty="0"/>
              <a:t>5. Optional – Click on the words to hear the sets of words pronounced.</a:t>
            </a:r>
            <a:br>
              <a:rPr lang="en-GB" dirty="0"/>
            </a:br>
            <a:r>
              <a:rPr lang="en-GB" dirty="0"/>
              <a:t>6. Reveal the answers.</a:t>
            </a:r>
            <a:br>
              <a:rPr lang="en-GB" dirty="0"/>
            </a:br>
            <a:r>
              <a:rPr lang="en-GB" dirty="0"/>
              <a:t>7. Optional – elicit the English meanings of the vocabulary.</a:t>
            </a:r>
          </a:p>
          <a:p>
            <a:endParaRPr lang="en-GB" dirty="0"/>
          </a:p>
          <a:p>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eng</a:t>
            </a:r>
            <a:r>
              <a:rPr lang="en-GB" sz="1200" dirty="0">
                <a:solidFill>
                  <a:schemeClr val="accent5">
                    <a:lumMod val="50000"/>
                  </a:schemeClr>
                </a:solidFill>
              </a:rPr>
              <a:t> – Bett – </a:t>
            </a:r>
            <a:r>
              <a:rPr lang="en-GB" sz="1200" dirty="0" err="1">
                <a:solidFill>
                  <a:schemeClr val="accent5">
                    <a:lumMod val="50000"/>
                  </a:schemeClr>
                </a:solidFill>
              </a:rPr>
              <a:t>Weg</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reich</a:t>
            </a:r>
            <a:r>
              <a:rPr lang="en-GB" sz="1200" dirty="0">
                <a:solidFill>
                  <a:schemeClr val="accent5">
                    <a:lumMod val="50000"/>
                  </a:schemeClr>
                </a:solidFill>
              </a:rPr>
              <a:t> – </a:t>
            </a:r>
            <a:r>
              <a:rPr lang="en-GB" sz="1200" dirty="0" err="1">
                <a:solidFill>
                  <a:schemeClr val="accent5">
                    <a:lumMod val="50000"/>
                  </a:schemeClr>
                </a:solidFill>
              </a:rPr>
              <a:t>jedoch</a:t>
            </a:r>
            <a:r>
              <a:rPr lang="en-GB" sz="1200" dirty="0">
                <a:solidFill>
                  <a:schemeClr val="accent5">
                    <a:lumMod val="50000"/>
                  </a:schemeClr>
                </a:solidFill>
              </a:rPr>
              <a:t> – </a:t>
            </a:r>
            <a:r>
              <a:rPr lang="en-GB" sz="1200" dirty="0" err="1">
                <a:solidFill>
                  <a:schemeClr val="accent5">
                    <a:lumMod val="50000"/>
                  </a:schemeClr>
                </a:solidFill>
              </a:rPr>
              <a:t>einfach</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unser</a:t>
            </a:r>
            <a:r>
              <a:rPr lang="en-GB" sz="1200" dirty="0">
                <a:solidFill>
                  <a:schemeClr val="accent5">
                    <a:lumMod val="50000"/>
                  </a:schemeClr>
                </a:solidFill>
              </a:rPr>
              <a:t> – </a:t>
            </a:r>
            <a:r>
              <a:rPr lang="en-GB" sz="1200" dirty="0" err="1">
                <a:solidFill>
                  <a:schemeClr val="accent5">
                    <a:lumMod val="50000"/>
                  </a:schemeClr>
                </a:solidFill>
              </a:rPr>
              <a:t>langsam</a:t>
            </a:r>
            <a:r>
              <a:rPr lang="en-GB" sz="1200" dirty="0">
                <a:solidFill>
                  <a:schemeClr val="accent5">
                    <a:lumMod val="50000"/>
                  </a:schemeClr>
                </a:solidFill>
              </a:rPr>
              <a:t> – </a:t>
            </a:r>
            <a:r>
              <a:rPr lang="en-GB" sz="1200" dirty="0" err="1">
                <a:solidFill>
                  <a:schemeClr val="accent5">
                    <a:lumMod val="50000"/>
                  </a:schemeClr>
                </a:solidFill>
              </a:rPr>
              <a:t>alles</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ohne</a:t>
            </a:r>
            <a:r>
              <a:rPr lang="en-GB" sz="1200" dirty="0">
                <a:solidFill>
                  <a:schemeClr val="accent5">
                    <a:lumMod val="50000"/>
                  </a:schemeClr>
                </a:solidFill>
              </a:rPr>
              <a:t> – </a:t>
            </a:r>
            <a:r>
              <a:rPr lang="en-GB" sz="1200" dirty="0" err="1">
                <a:solidFill>
                  <a:schemeClr val="accent5">
                    <a:lumMod val="50000"/>
                  </a:schemeClr>
                </a:solidFill>
              </a:rPr>
              <a:t>Telefon</a:t>
            </a:r>
            <a:r>
              <a:rPr lang="en-GB" sz="1200" dirty="0">
                <a:solidFill>
                  <a:schemeClr val="accent5">
                    <a:lumMod val="50000"/>
                  </a:schemeClr>
                </a:solidFill>
              </a:rPr>
              <a:t> – Rock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alt – arm – normal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hängen</a:t>
            </a:r>
            <a:r>
              <a:rPr lang="en-GB" sz="1200" dirty="0">
                <a:solidFill>
                  <a:schemeClr val="accent5">
                    <a:lumMod val="50000"/>
                  </a:schemeClr>
                </a:solidFill>
              </a:rPr>
              <a:t> – </a:t>
            </a:r>
            <a:r>
              <a:rPr lang="en-GB" sz="1200" dirty="0" err="1">
                <a:solidFill>
                  <a:schemeClr val="accent5">
                    <a:lumMod val="50000"/>
                  </a:schemeClr>
                </a:solidFill>
              </a:rPr>
              <a:t>Aktivität</a:t>
            </a:r>
            <a:r>
              <a:rPr lang="en-GB" sz="1200" dirty="0">
                <a:solidFill>
                  <a:schemeClr val="accent5">
                    <a:lumMod val="50000"/>
                  </a:schemeClr>
                </a:solidFill>
              </a:rPr>
              <a:t> – schnell </a:t>
            </a: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hängen</a:t>
            </a:r>
            <a:r>
              <a:rPr lang="en-GB" baseline="0" dirty="0"/>
              <a:t> [580] </a:t>
            </a:r>
            <a:r>
              <a:rPr lang="en-GB" baseline="0" dirty="0" err="1"/>
              <a:t>Weg</a:t>
            </a:r>
            <a:r>
              <a:rPr lang="en-GB" baseline="0" dirty="0"/>
              <a:t> [220]</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Transcription activity to revisit six further SSC, and to practise writing vocabulary from this week’s sets, as well as a few unknown words. As such, this is a hybrid phonics – vocabulary activity.</a:t>
            </a:r>
            <a:br>
              <a:rPr lang="en-GB" dirty="0"/>
            </a:br>
            <a:br>
              <a:rPr lang="en-GB" dirty="0"/>
            </a:br>
            <a:r>
              <a:rPr lang="en-GB" b="1" dirty="0"/>
              <a:t>Procedure:</a:t>
            </a:r>
            <a:br>
              <a:rPr lang="en-GB" dirty="0"/>
            </a:br>
            <a:r>
              <a:rPr lang="en-GB" dirty="0"/>
              <a:t>1. Click on each individual SSC to hear it.</a:t>
            </a:r>
          </a:p>
          <a:p>
            <a:r>
              <a:rPr lang="en-GB" dirty="0"/>
              <a:t>2. Elicit the source word from students, if remembered.  Note that all of these words have also been taught as key vocabulary on the SOW.</a:t>
            </a:r>
          </a:p>
          <a:p>
            <a:r>
              <a:rPr lang="en-GB" dirty="0"/>
              <a:t>3. Bring up the source words to check, and for reference for the read aloud activity.</a:t>
            </a:r>
          </a:p>
          <a:p>
            <a:r>
              <a:rPr lang="en-GB" dirty="0"/>
              <a:t>4. Students listen to the sets of three words and transcribe them.</a:t>
            </a:r>
            <a:br>
              <a:rPr lang="en-GB" dirty="0"/>
            </a:br>
            <a:r>
              <a:rPr lang="en-GB" dirty="0"/>
              <a:t>5. They decide how many words contain the target SSC.</a:t>
            </a:r>
          </a:p>
          <a:p>
            <a:r>
              <a:rPr lang="en-GB" dirty="0"/>
              <a:t>6. Reveal the answers.</a:t>
            </a:r>
            <a:br>
              <a:rPr lang="en-GB" dirty="0"/>
            </a:br>
            <a:r>
              <a:rPr lang="en-GB" dirty="0"/>
              <a:t>7. Optional – elicit the English meanings of the vocabulary.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dirty="0" err="1">
                <a:solidFill>
                  <a:schemeClr val="accent5">
                    <a:lumMod val="50000"/>
                  </a:schemeClr>
                </a:solidFill>
              </a:rPr>
              <a:t>g</a:t>
            </a:r>
            <a:r>
              <a:rPr lang="en-GB" sz="1200" b="1" dirty="0" err="1">
                <a:solidFill>
                  <a:srgbClr val="DAA520"/>
                </a:solidFill>
              </a:rPr>
              <a:t>er</a:t>
            </a:r>
            <a:r>
              <a:rPr lang="en-GB" sz="1200" dirty="0" err="1">
                <a:solidFill>
                  <a:schemeClr val="accent5">
                    <a:lumMod val="50000"/>
                  </a:schemeClr>
                </a:solidFill>
              </a:rPr>
              <a:t>n</a:t>
            </a:r>
            <a:r>
              <a:rPr lang="en-GB" sz="1200" dirty="0">
                <a:solidFill>
                  <a:schemeClr val="accent5">
                    <a:lumMod val="50000"/>
                  </a:schemeClr>
                </a:solidFill>
              </a:rPr>
              <a:t> – </a:t>
            </a:r>
            <a:r>
              <a:rPr lang="en-GB" sz="1200" b="1" dirty="0" err="1">
                <a:solidFill>
                  <a:srgbClr val="DAA520"/>
                </a:solidFill>
              </a:rPr>
              <a:t>er</a:t>
            </a:r>
            <a:r>
              <a:rPr lang="en-GB" sz="1200" dirty="0" err="1">
                <a:solidFill>
                  <a:schemeClr val="accent5">
                    <a:lumMod val="50000"/>
                  </a:schemeClr>
                </a:solidFill>
              </a:rPr>
              <a:t>klären</a:t>
            </a:r>
            <a:r>
              <a:rPr lang="en-GB" sz="1200" dirty="0">
                <a:solidFill>
                  <a:schemeClr val="accent5">
                    <a:lumMod val="50000"/>
                  </a:schemeClr>
                </a:solidFill>
              </a:rPr>
              <a:t> - </a:t>
            </a:r>
            <a:r>
              <a:rPr lang="en-GB" sz="1200" dirty="0" err="1">
                <a:solidFill>
                  <a:schemeClr val="accent5">
                    <a:lumMod val="50000"/>
                  </a:schemeClr>
                </a:solidFill>
              </a:rPr>
              <a:t>unser</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alle</a:t>
            </a:r>
            <a:r>
              <a:rPr lang="en-GB" sz="1200" dirty="0">
                <a:solidFill>
                  <a:schemeClr val="accent5">
                    <a:lumMod val="50000"/>
                  </a:schemeClr>
                </a:solidFill>
              </a:rPr>
              <a:t> – </a:t>
            </a:r>
            <a:r>
              <a:rPr lang="en-GB" sz="1200" dirty="0" err="1">
                <a:solidFill>
                  <a:schemeClr val="accent5">
                    <a:lumMod val="50000"/>
                  </a:schemeClr>
                </a:solidFill>
              </a:rPr>
              <a:t>erzählen</a:t>
            </a:r>
            <a:r>
              <a:rPr lang="en-GB" sz="1200" dirty="0">
                <a:solidFill>
                  <a:schemeClr val="accent5">
                    <a:lumMod val="50000"/>
                  </a:schemeClr>
                </a:solidFill>
              </a:rPr>
              <a:t> - </a:t>
            </a:r>
            <a:r>
              <a:rPr lang="en-GB" sz="1200" dirty="0" err="1">
                <a:solidFill>
                  <a:schemeClr val="accent5">
                    <a:lumMod val="50000"/>
                  </a:schemeClr>
                </a:solidFill>
              </a:rPr>
              <a:t>ander</a:t>
            </a:r>
            <a:r>
              <a:rPr lang="en-GB" sz="1200" b="1" dirty="0" err="1">
                <a:solidFill>
                  <a:srgbClr val="DAA520"/>
                </a:solidFill>
              </a:rPr>
              <a:t>er</a:t>
            </a:r>
            <a:endParaRPr lang="en-GB" sz="1200" b="1" dirty="0">
              <a:solidFill>
                <a:srgbClr val="DAA52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Kl</a:t>
            </a:r>
            <a:r>
              <a:rPr lang="en-GB" sz="1200" b="1" dirty="0" err="1">
                <a:solidFill>
                  <a:srgbClr val="DAA520"/>
                </a:solidFill>
              </a:rPr>
              <a:t>ei</a:t>
            </a:r>
            <a:r>
              <a:rPr lang="en-GB" sz="1200" dirty="0" err="1">
                <a:solidFill>
                  <a:schemeClr val="accent5">
                    <a:lumMod val="50000"/>
                  </a:schemeClr>
                </a:solidFill>
              </a:rPr>
              <a:t>d</a:t>
            </a:r>
            <a:r>
              <a:rPr lang="en-GB" sz="1200" dirty="0">
                <a:solidFill>
                  <a:schemeClr val="accent5">
                    <a:lumMod val="50000"/>
                  </a:schemeClr>
                </a:solidFill>
              </a:rPr>
              <a:t> – </a:t>
            </a:r>
            <a:r>
              <a:rPr lang="en-GB" sz="1200" dirty="0" err="1">
                <a:solidFill>
                  <a:schemeClr val="accent5">
                    <a:lumMod val="50000"/>
                  </a:schemeClr>
                </a:solidFill>
              </a:rPr>
              <a:t>w</a:t>
            </a:r>
            <a:r>
              <a:rPr lang="en-GB" sz="1200" b="1" dirty="0" err="1">
                <a:solidFill>
                  <a:srgbClr val="DAA520"/>
                </a:solidFill>
              </a:rPr>
              <a:t>ei</a:t>
            </a:r>
            <a:r>
              <a:rPr lang="en-GB" sz="1200" dirty="0" err="1">
                <a:solidFill>
                  <a:schemeClr val="accent5">
                    <a:lumMod val="50000"/>
                  </a:schemeClr>
                </a:solidFill>
              </a:rPr>
              <a:t>t</a:t>
            </a:r>
            <a:r>
              <a:rPr lang="en-GB" sz="1200" dirty="0">
                <a:solidFill>
                  <a:schemeClr val="accent5">
                    <a:lumMod val="50000"/>
                  </a:schemeClr>
                </a:solidFill>
              </a:rPr>
              <a:t> – </a:t>
            </a:r>
            <a:r>
              <a:rPr lang="en-GB" sz="1200" dirty="0" err="1">
                <a:solidFill>
                  <a:schemeClr val="accent5">
                    <a:lumMod val="50000"/>
                  </a:schemeClr>
                </a:solidFill>
              </a:rPr>
              <a:t>all</a:t>
            </a:r>
            <a:r>
              <a:rPr lang="en-GB" sz="1200" b="1" dirty="0" err="1">
                <a:solidFill>
                  <a:srgbClr val="DAA520"/>
                </a:solidFill>
              </a:rPr>
              <a:t>ei</a:t>
            </a:r>
            <a:r>
              <a:rPr lang="en-GB" sz="1200" b="0" dirty="0" err="1">
                <a:solidFill>
                  <a:srgbClr val="DAA520"/>
                </a:solidFill>
              </a:rPr>
              <a:t>ne</a:t>
            </a:r>
            <a:endParaRPr lang="en-GB" sz="1200" b="0" dirty="0">
              <a:solidFill>
                <a:srgbClr val="DAA52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solidFill>
                  <a:srgbClr val="DAA520"/>
                </a:solidFill>
              </a:rPr>
              <a:t>j</a:t>
            </a:r>
            <a:r>
              <a:rPr lang="en-GB" sz="1200" dirty="0" err="1">
                <a:solidFill>
                  <a:schemeClr val="accent5">
                    <a:lumMod val="50000"/>
                  </a:schemeClr>
                </a:solidFill>
              </a:rPr>
              <a:t>ung</a:t>
            </a:r>
            <a:r>
              <a:rPr lang="en-GB" sz="1200" dirty="0">
                <a:solidFill>
                  <a:schemeClr val="accent5">
                    <a:lumMod val="50000"/>
                  </a:schemeClr>
                </a:solidFill>
              </a:rPr>
              <a:t> – </a:t>
            </a:r>
            <a:r>
              <a:rPr lang="en-GB" sz="1200" b="1" dirty="0" err="1">
                <a:solidFill>
                  <a:srgbClr val="DAA520"/>
                </a:solidFill>
              </a:rPr>
              <a:t>j</a:t>
            </a:r>
            <a:r>
              <a:rPr lang="en-GB" sz="1200" dirty="0" err="1">
                <a:solidFill>
                  <a:schemeClr val="accent5">
                    <a:lumMod val="50000"/>
                  </a:schemeClr>
                </a:solidFill>
              </a:rPr>
              <a:t>edoch</a:t>
            </a:r>
            <a:r>
              <a:rPr lang="en-GB" sz="1200" dirty="0">
                <a:solidFill>
                  <a:schemeClr val="accent5">
                    <a:lumMod val="50000"/>
                  </a:schemeClr>
                </a:solidFill>
              </a:rPr>
              <a:t> – </a:t>
            </a:r>
            <a:r>
              <a:rPr lang="en-GB" sz="1200" b="1" dirty="0" err="1">
                <a:solidFill>
                  <a:srgbClr val="DAA520"/>
                </a:solidFill>
              </a:rPr>
              <a:t>J</a:t>
            </a:r>
            <a:r>
              <a:rPr lang="en-GB" sz="1200" dirty="0" err="1">
                <a:solidFill>
                  <a:schemeClr val="accent5">
                    <a:lumMod val="50000"/>
                  </a:schemeClr>
                </a:solidFill>
              </a:rPr>
              <a:t>ugendclub</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kur</a:t>
            </a:r>
            <a:r>
              <a:rPr lang="en-GB" sz="1200" b="1" dirty="0" err="1">
                <a:solidFill>
                  <a:srgbClr val="DAA520"/>
                </a:solidFill>
              </a:rPr>
              <a:t>z</a:t>
            </a:r>
            <a:r>
              <a:rPr lang="en-GB" sz="1200" dirty="0">
                <a:solidFill>
                  <a:schemeClr val="accent5">
                    <a:lumMod val="50000"/>
                  </a:schemeClr>
                </a:solidFill>
              </a:rPr>
              <a:t> – </a:t>
            </a:r>
            <a:r>
              <a:rPr lang="en-GB" sz="1200" dirty="0" err="1">
                <a:solidFill>
                  <a:schemeClr val="accent5">
                    <a:lumMod val="50000"/>
                  </a:schemeClr>
                </a:solidFill>
              </a:rPr>
              <a:t>unser</a:t>
            </a:r>
            <a:r>
              <a:rPr lang="en-GB" sz="1200" dirty="0">
                <a:solidFill>
                  <a:schemeClr val="accent5">
                    <a:lumMod val="50000"/>
                  </a:schemeClr>
                </a:solidFill>
              </a:rPr>
              <a:t> - </a:t>
            </a:r>
            <a:r>
              <a:rPr lang="en-GB" sz="1200" b="1" dirty="0" err="1">
                <a:solidFill>
                  <a:srgbClr val="DAA520"/>
                </a:solidFill>
              </a:rPr>
              <a:t>z</a:t>
            </a:r>
            <a:r>
              <a:rPr lang="en-GB" sz="1200" dirty="0" err="1">
                <a:solidFill>
                  <a:schemeClr val="accent5">
                    <a:lumMod val="50000"/>
                  </a:schemeClr>
                </a:solidFill>
              </a:rPr>
              <a:t>war</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genau</a:t>
            </a:r>
            <a:r>
              <a:rPr lang="en-GB" sz="1200" dirty="0">
                <a:solidFill>
                  <a:schemeClr val="accent5">
                    <a:lumMod val="50000"/>
                  </a:schemeClr>
                </a:solidFill>
              </a:rPr>
              <a:t> – Schl</a:t>
            </a:r>
            <a:r>
              <a:rPr lang="en-GB" sz="1200" b="1" dirty="0">
                <a:solidFill>
                  <a:srgbClr val="DAA520"/>
                </a:solidFill>
              </a:rPr>
              <a:t>o</a:t>
            </a:r>
            <a:r>
              <a:rPr lang="en-GB" sz="1200" dirty="0">
                <a:solidFill>
                  <a:schemeClr val="accent5">
                    <a:lumMod val="50000"/>
                  </a:schemeClr>
                </a:solidFill>
              </a:rPr>
              <a:t>ss - </a:t>
            </a:r>
            <a:r>
              <a:rPr lang="en-GB" sz="1200" dirty="0" err="1">
                <a:solidFill>
                  <a:schemeClr val="accent5">
                    <a:lumMod val="50000"/>
                  </a:schemeClr>
                </a:solidFill>
              </a:rPr>
              <a:t>erlauben</a:t>
            </a:r>
            <a:endParaRPr lang="en-GB" sz="12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(1 is the most frequent word in German): </a:t>
            </a:r>
            <a:br>
              <a:rPr lang="en-GB" baseline="0" dirty="0"/>
            </a:br>
            <a:r>
              <a:rPr lang="en-GB" baseline="0" dirty="0" err="1"/>
              <a:t>weit</a:t>
            </a:r>
            <a:r>
              <a:rPr lang="en-GB" baseline="0" dirty="0"/>
              <a:t> [230] </a:t>
            </a:r>
            <a:r>
              <a:rPr lang="en-GB" baseline="0" dirty="0" err="1"/>
              <a:t>zwar</a:t>
            </a:r>
            <a:r>
              <a:rPr lang="en-GB" baseline="0" dirty="0"/>
              <a:t> [227]</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211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6118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distinguish between [a] and [ä] in the aural modality. Transcribe unknown plurals.</a:t>
            </a:r>
            <a:br>
              <a:rPr lang="en-GB" dirty="0"/>
            </a:br>
            <a:br>
              <a:rPr lang="en-GB" dirty="0"/>
            </a:br>
            <a:r>
              <a:rPr lang="en-GB" b="1" dirty="0"/>
              <a:t>Procedure:</a:t>
            </a:r>
            <a:br>
              <a:rPr lang="en-GB" dirty="0"/>
            </a:br>
            <a:r>
              <a:rPr lang="en-GB" dirty="0"/>
              <a:t>1. Click audio button 1. Students listen and indicate whether they hear [a] or [ä].</a:t>
            </a:r>
          </a:p>
          <a:p>
            <a:r>
              <a:rPr lang="en-GB" dirty="0"/>
              <a:t>2. Click for tick to appear in correct column.</a:t>
            </a:r>
          </a:p>
          <a:p>
            <a:r>
              <a:rPr lang="en-GB" dirty="0"/>
              <a:t>3. Click audio again and students transcribe the word they hear. Hopefully when looking at what they have written, students will recognise the plurals of previously taught singular nouns. </a:t>
            </a:r>
          </a:p>
          <a:p>
            <a:r>
              <a:rPr lang="en-GB" dirty="0"/>
              <a:t>4. Click to reveal answer – German transcription.</a:t>
            </a:r>
          </a:p>
          <a:p>
            <a:r>
              <a:rPr lang="en-GB" dirty="0"/>
              <a:t>5. Students then write the English meaning.</a:t>
            </a:r>
          </a:p>
          <a:p>
            <a:r>
              <a:rPr lang="en-GB" dirty="0"/>
              <a:t>6. Click to reveal answer – an image will appear at the same time.</a:t>
            </a:r>
          </a:p>
          <a:p>
            <a:r>
              <a:rPr lang="en-GB" dirty="0"/>
              <a:t>7. Repeat for 2 – 4. For 5 – 8, depending on level of the class, possibly only play the audio once, students tick [a] / [ä] and transcribe at the same time. </a:t>
            </a:r>
          </a:p>
          <a:p>
            <a:r>
              <a:rPr lang="en-GB" dirty="0"/>
              <a:t>8. When all times 1 – 8 have been ‘done’, students read the words aloud with a partner.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Apfel</a:t>
            </a:r>
            <a:r>
              <a:rPr lang="en-GB" b="0" baseline="0" dirty="0"/>
              <a:t> [3491] Fall [188]  Plan [955]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43</a:t>
            </a:fld>
            <a:endParaRPr lang="en-GB"/>
          </a:p>
        </p:txBody>
      </p:sp>
    </p:spTree>
    <p:extLst>
      <p:ext uri="{BB962C8B-B14F-4D97-AF65-F5344CB8AC3E}">
        <p14:creationId xmlns:p14="http://schemas.microsoft.com/office/powerpoint/2010/main" val="17534551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read aloud to practise spoken production of </a:t>
            </a:r>
            <a:r>
              <a:rPr lang="en-GB" dirty="0">
                <a:solidFill>
                  <a:schemeClr val="accent5">
                    <a:lumMod val="50000"/>
                  </a:schemeClr>
                </a:solidFill>
                <a:sym typeface="Wingdings" panose="05000000000000000000" pitchFamily="2" charset="2"/>
              </a:rPr>
              <a:t>a, ä, o, ö.</a:t>
            </a:r>
            <a:br>
              <a:rPr lang="en-GB" dirty="0"/>
            </a:br>
            <a:br>
              <a:rPr lang="en-GB" dirty="0"/>
            </a:br>
            <a:r>
              <a:rPr lang="en-GB" b="1" dirty="0"/>
              <a:t>Procedure:</a:t>
            </a:r>
            <a:br>
              <a:rPr lang="en-GB" dirty="0"/>
            </a:br>
            <a:r>
              <a:rPr lang="en-GB" dirty="0"/>
              <a:t>1. Partner B turns away from the board.</a:t>
            </a:r>
          </a:p>
          <a:p>
            <a:r>
              <a:rPr lang="en-GB" dirty="0"/>
              <a:t>2. Click to make the words and images appear for Person A to read out. Person B writes down what Person A says.</a:t>
            </a:r>
          </a:p>
          <a:p>
            <a:r>
              <a:rPr lang="en-GB" dirty="0"/>
              <a:t>3. When all 6 words have been read and transcribed, Person B turns back to the board, and together with Person A, checks their spelling.</a:t>
            </a:r>
          </a:p>
          <a:p>
            <a:r>
              <a:rPr lang="en-GB" dirty="0"/>
              <a:t>4. Students work out meaning of the words using the images as clues – they may need help with this. </a:t>
            </a:r>
          </a:p>
          <a:p>
            <a:r>
              <a:rPr lang="en-GB" dirty="0"/>
              <a:t>5. Swap roles and follow procedure 1 – 5 for the second set of six words.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Lanze</a:t>
            </a:r>
            <a:r>
              <a:rPr lang="en-GB" baseline="0" dirty="0"/>
              <a:t> [&gt;5009] </a:t>
            </a:r>
            <a:r>
              <a:rPr lang="en-GB" baseline="0" dirty="0" err="1"/>
              <a:t>Thron</a:t>
            </a:r>
            <a:r>
              <a:rPr lang="en-GB" baseline="0" dirty="0"/>
              <a:t> [&gt;5009] [4962] Ross [&gt;5009] </a:t>
            </a:r>
            <a:r>
              <a:rPr lang="en-GB" baseline="0" dirty="0" err="1"/>
              <a:t>Kampf</a:t>
            </a:r>
            <a:r>
              <a:rPr lang="en-GB" baseline="0" dirty="0"/>
              <a:t> [867] </a:t>
            </a:r>
            <a:r>
              <a:rPr lang="en-GB" baseline="0" dirty="0" err="1"/>
              <a:t>Gewand</a:t>
            </a:r>
            <a:r>
              <a:rPr lang="en-GB" baseline="0" dirty="0"/>
              <a:t> [&gt;5009] </a:t>
            </a:r>
            <a:r>
              <a:rPr lang="en-GB" baseline="0" dirty="0" err="1"/>
              <a:t>Topf</a:t>
            </a:r>
            <a:r>
              <a:rPr lang="en-GB" baseline="0" dirty="0"/>
              <a:t> [4136] Krone [3743] </a:t>
            </a:r>
            <a:r>
              <a:rPr lang="en-GB" baseline="0" dirty="0" err="1"/>
              <a:t>Waffe</a:t>
            </a:r>
            <a:r>
              <a:rPr lang="en-GB" baseline="0" dirty="0"/>
              <a:t> [1625] Stab [&gt;5009] </a:t>
            </a:r>
            <a:r>
              <a:rPr lang="en-GB" baseline="0" dirty="0" err="1"/>
              <a:t>Wassergraben</a:t>
            </a:r>
            <a:r>
              <a:rPr lang="en-GB" baseline="0" dirty="0"/>
              <a:t> [&gt;5009]</a:t>
            </a:r>
            <a:br>
              <a:rPr lang="en-GB" dirty="0"/>
            </a:br>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44</a:t>
            </a:fld>
            <a:endParaRPr lang="en-GB"/>
          </a:p>
        </p:txBody>
      </p:sp>
    </p:spTree>
    <p:extLst>
      <p:ext uri="{BB962C8B-B14F-4D97-AF65-F5344CB8AC3E}">
        <p14:creationId xmlns:p14="http://schemas.microsoft.com/office/powerpoint/2010/main" val="2669311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286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[o] </a:t>
            </a:r>
            <a:r>
              <a:rPr lang="en-GB" baseline="0" dirty="0"/>
              <a:t>and then the </a:t>
            </a:r>
            <a:r>
              <a:rPr lang="en-GB" b="1" baseline="0" dirty="0"/>
              <a:t>source</a:t>
            </a:r>
            <a:r>
              <a:rPr lang="en-GB" baseline="0" dirty="0"/>
              <a:t> word again ‘</a:t>
            </a:r>
            <a:r>
              <a:rPr lang="en-GB" b="1" baseline="0" dirty="0"/>
              <a:t>wo</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wo? </a:t>
            </a:r>
            <a:r>
              <a:rPr lang="en-GB" baseline="0" dirty="0"/>
              <a:t>[94]; </a:t>
            </a:r>
            <a:r>
              <a:rPr lang="en-GB" b="1" baseline="0" dirty="0" err="1"/>
              <a:t>wohnen</a:t>
            </a:r>
            <a:r>
              <a:rPr lang="en-GB" b="1" baseline="0" dirty="0"/>
              <a:t> </a:t>
            </a:r>
            <a:r>
              <a:rPr lang="en-GB" b="0" baseline="0" dirty="0"/>
              <a:t>[380] </a:t>
            </a:r>
            <a:r>
              <a:rPr lang="en-GB" b="1" baseline="0" dirty="0"/>
              <a:t>Montag </a:t>
            </a:r>
            <a:r>
              <a:rPr lang="en-GB" baseline="0" dirty="0"/>
              <a:t>[794]; </a:t>
            </a:r>
            <a:r>
              <a:rPr lang="en-GB" b="1" baseline="0" dirty="0" err="1"/>
              <a:t>ohne</a:t>
            </a:r>
            <a:r>
              <a:rPr lang="en-GB" b="1" baseline="0" dirty="0"/>
              <a:t> </a:t>
            </a:r>
            <a:r>
              <a:rPr lang="en-GB" baseline="0" dirty="0"/>
              <a:t>[119]; </a:t>
            </a:r>
            <a:r>
              <a:rPr lang="en-GB" b="1" baseline="0" dirty="0"/>
              <a:t>Million </a:t>
            </a:r>
            <a:r>
              <a:rPr lang="en-GB" baseline="0" dirty="0"/>
              <a:t>[206]; </a:t>
            </a:r>
            <a:r>
              <a:rPr lang="en-GB" b="1" baseline="0" dirty="0" err="1"/>
              <a:t>holen</a:t>
            </a:r>
            <a:r>
              <a:rPr lang="en-GB" b="1" baseline="0" dirty="0"/>
              <a:t> </a:t>
            </a:r>
            <a:r>
              <a:rPr lang="en-GB" baseline="0" dirty="0"/>
              <a:t>[640].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1605174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820643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r>
              <a:rPr lang="en-GB" baseline="0" dirty="0"/>
              <a:t>.</a:t>
            </a:r>
            <a:endParaRPr lang="en-GB"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392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Kopf</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solidFill>
                  <a:srgbClr val="FF0000"/>
                </a:solidFill>
              </a:rPr>
              <a:t>to tap the top of your head.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[o] </a:t>
            </a:r>
            <a:r>
              <a:rPr lang="en-GB" baseline="0" dirty="0"/>
              <a:t>sound, pronouncing </a:t>
            </a:r>
            <a:r>
              <a:rPr lang="en-GB" b="0" baseline="0" dirty="0"/>
              <a:t>”</a:t>
            </a:r>
            <a:r>
              <a:rPr lang="en-GB" b="1" baseline="0" dirty="0"/>
              <a:t>Kopf</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Kopf </a:t>
            </a:r>
            <a:r>
              <a:rPr lang="en-GB" baseline="0" dirty="0"/>
              <a:t>[279]</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238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243176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792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251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810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91906-5261-4FC7-9D43-3DCEFA9CEE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E9D4218-7D76-4277-8261-06F836D60F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4B2C7-6123-40F3-BAE6-0454BFCC3F4D}"/>
              </a:ext>
            </a:extLst>
          </p:cNvPr>
          <p:cNvSpPr>
            <a:spLocks noGrp="1"/>
          </p:cNvSpPr>
          <p:nvPr>
            <p:ph type="dt" sz="half" idx="10"/>
          </p:nvPr>
        </p:nvSpPr>
        <p:spPr/>
        <p:txBody>
          <a:bodyPr/>
          <a:lstStyle/>
          <a:p>
            <a:fld id="{4E4B25F2-AED1-4C02-AB99-176C7EA9F689}" type="datetimeFigureOut">
              <a:rPr lang="en-GB" smtClean="0"/>
              <a:t>04/08/2021</a:t>
            </a:fld>
            <a:endParaRPr lang="en-GB"/>
          </a:p>
        </p:txBody>
      </p:sp>
      <p:sp>
        <p:nvSpPr>
          <p:cNvPr id="5" name="Footer Placeholder 4">
            <a:extLst>
              <a:ext uri="{FF2B5EF4-FFF2-40B4-BE49-F238E27FC236}">
                <a16:creationId xmlns:a16="http://schemas.microsoft.com/office/drawing/2014/main" id="{D8A15E37-FB2B-480A-8A69-B23F54DC09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CB8F55-3820-411C-9565-7520D064D475}"/>
              </a:ext>
            </a:extLst>
          </p:cNvPr>
          <p:cNvSpPr>
            <a:spLocks noGrp="1"/>
          </p:cNvSpPr>
          <p:nvPr>
            <p:ph type="sldNum" sz="quarter" idx="12"/>
          </p:nvPr>
        </p:nvSpPr>
        <p:spPr/>
        <p:txBody>
          <a:bodyPr/>
          <a:lstStyle/>
          <a:p>
            <a:fld id="{3A7FFC29-E5FA-43D3-8B49-22380C732302}" type="slidenum">
              <a:rPr lang="en-GB" smtClean="0"/>
              <a:t>‹#›</a:t>
            </a:fld>
            <a:endParaRPr lang="en-GB"/>
          </a:p>
        </p:txBody>
      </p:sp>
    </p:spTree>
    <p:extLst>
      <p:ext uri="{BB962C8B-B14F-4D97-AF65-F5344CB8AC3E}">
        <p14:creationId xmlns:p14="http://schemas.microsoft.com/office/powerpoint/2010/main" val="283003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4DA4D-92A5-4348-B8EB-820F3514F3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17043E-7B58-4781-ABF5-1ABD6B52CE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4995D3-7BA1-4B22-A6A8-9BCA476AB8A2}"/>
              </a:ext>
            </a:extLst>
          </p:cNvPr>
          <p:cNvSpPr>
            <a:spLocks noGrp="1"/>
          </p:cNvSpPr>
          <p:nvPr>
            <p:ph type="dt" sz="half" idx="10"/>
          </p:nvPr>
        </p:nvSpPr>
        <p:spPr/>
        <p:txBody>
          <a:bodyPr/>
          <a:lstStyle/>
          <a:p>
            <a:fld id="{4E4B25F2-AED1-4C02-AB99-176C7EA9F689}" type="datetimeFigureOut">
              <a:rPr lang="en-GB" smtClean="0"/>
              <a:t>04/08/2021</a:t>
            </a:fld>
            <a:endParaRPr lang="en-GB"/>
          </a:p>
        </p:txBody>
      </p:sp>
      <p:sp>
        <p:nvSpPr>
          <p:cNvPr id="5" name="Footer Placeholder 4">
            <a:extLst>
              <a:ext uri="{FF2B5EF4-FFF2-40B4-BE49-F238E27FC236}">
                <a16:creationId xmlns:a16="http://schemas.microsoft.com/office/drawing/2014/main" id="{38BF8681-5CAE-4C96-9D2C-856568B1C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00E2D0-5F0B-405B-853F-6308619B03C7}"/>
              </a:ext>
            </a:extLst>
          </p:cNvPr>
          <p:cNvSpPr>
            <a:spLocks noGrp="1"/>
          </p:cNvSpPr>
          <p:nvPr>
            <p:ph type="sldNum" sz="quarter" idx="12"/>
          </p:nvPr>
        </p:nvSpPr>
        <p:spPr/>
        <p:txBody>
          <a:bodyPr/>
          <a:lstStyle/>
          <a:p>
            <a:fld id="{3A7FFC29-E5FA-43D3-8B49-22380C732302}" type="slidenum">
              <a:rPr lang="en-GB" smtClean="0"/>
              <a:t>‹#›</a:t>
            </a:fld>
            <a:endParaRPr lang="en-GB"/>
          </a:p>
        </p:txBody>
      </p:sp>
    </p:spTree>
    <p:extLst>
      <p:ext uri="{BB962C8B-B14F-4D97-AF65-F5344CB8AC3E}">
        <p14:creationId xmlns:p14="http://schemas.microsoft.com/office/powerpoint/2010/main" val="3723361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08A3-47DB-46E8-879B-911B222297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5B814AC-C7FC-48B8-A470-C47EBA7700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BB20E7-45D2-4FAA-A34A-FF5CFE0474EF}"/>
              </a:ext>
            </a:extLst>
          </p:cNvPr>
          <p:cNvSpPr>
            <a:spLocks noGrp="1"/>
          </p:cNvSpPr>
          <p:nvPr>
            <p:ph type="dt" sz="half" idx="10"/>
          </p:nvPr>
        </p:nvSpPr>
        <p:spPr/>
        <p:txBody>
          <a:bodyPr/>
          <a:lstStyle/>
          <a:p>
            <a:fld id="{4E4B25F2-AED1-4C02-AB99-176C7EA9F689}" type="datetimeFigureOut">
              <a:rPr lang="en-GB" smtClean="0"/>
              <a:t>04/08/2021</a:t>
            </a:fld>
            <a:endParaRPr lang="en-GB"/>
          </a:p>
        </p:txBody>
      </p:sp>
      <p:sp>
        <p:nvSpPr>
          <p:cNvPr id="5" name="Footer Placeholder 4">
            <a:extLst>
              <a:ext uri="{FF2B5EF4-FFF2-40B4-BE49-F238E27FC236}">
                <a16:creationId xmlns:a16="http://schemas.microsoft.com/office/drawing/2014/main" id="{5C8825CD-5CCC-40F3-815B-8F36AA6614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5E5923-3253-49A5-A36C-E4C7DB3C61C9}"/>
              </a:ext>
            </a:extLst>
          </p:cNvPr>
          <p:cNvSpPr>
            <a:spLocks noGrp="1"/>
          </p:cNvSpPr>
          <p:nvPr>
            <p:ph type="sldNum" sz="quarter" idx="12"/>
          </p:nvPr>
        </p:nvSpPr>
        <p:spPr/>
        <p:txBody>
          <a:bodyPr/>
          <a:lstStyle/>
          <a:p>
            <a:fld id="{3A7FFC29-E5FA-43D3-8B49-22380C732302}" type="slidenum">
              <a:rPr lang="en-GB" smtClean="0"/>
              <a:t>‹#›</a:t>
            </a:fld>
            <a:endParaRPr lang="en-GB"/>
          </a:p>
        </p:txBody>
      </p:sp>
    </p:spTree>
    <p:extLst>
      <p:ext uri="{BB962C8B-B14F-4D97-AF65-F5344CB8AC3E}">
        <p14:creationId xmlns:p14="http://schemas.microsoft.com/office/powerpoint/2010/main" val="2057984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9C77B-6C9D-469E-9C54-5448EBC207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14DD40-A87E-4772-BA56-4384DB10FB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4709495-B0B7-45C8-B99B-C5056D30FC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5783026-3505-45DD-A5D5-018BB8B19184}"/>
              </a:ext>
            </a:extLst>
          </p:cNvPr>
          <p:cNvSpPr>
            <a:spLocks noGrp="1"/>
          </p:cNvSpPr>
          <p:nvPr>
            <p:ph type="dt" sz="half" idx="10"/>
          </p:nvPr>
        </p:nvSpPr>
        <p:spPr/>
        <p:txBody>
          <a:bodyPr/>
          <a:lstStyle/>
          <a:p>
            <a:fld id="{4E4B25F2-AED1-4C02-AB99-176C7EA9F689}" type="datetimeFigureOut">
              <a:rPr lang="en-GB" smtClean="0"/>
              <a:t>04/08/2021</a:t>
            </a:fld>
            <a:endParaRPr lang="en-GB"/>
          </a:p>
        </p:txBody>
      </p:sp>
      <p:sp>
        <p:nvSpPr>
          <p:cNvPr id="6" name="Footer Placeholder 5">
            <a:extLst>
              <a:ext uri="{FF2B5EF4-FFF2-40B4-BE49-F238E27FC236}">
                <a16:creationId xmlns:a16="http://schemas.microsoft.com/office/drawing/2014/main" id="{0471A25A-44F6-4DAF-8B55-2EBD1B3CF5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6D8C6A-6CB8-41F7-AD74-7DD51CDEBE96}"/>
              </a:ext>
            </a:extLst>
          </p:cNvPr>
          <p:cNvSpPr>
            <a:spLocks noGrp="1"/>
          </p:cNvSpPr>
          <p:nvPr>
            <p:ph type="sldNum" sz="quarter" idx="12"/>
          </p:nvPr>
        </p:nvSpPr>
        <p:spPr/>
        <p:txBody>
          <a:bodyPr/>
          <a:lstStyle/>
          <a:p>
            <a:fld id="{3A7FFC29-E5FA-43D3-8B49-22380C732302}" type="slidenum">
              <a:rPr lang="en-GB" smtClean="0"/>
              <a:t>‹#›</a:t>
            </a:fld>
            <a:endParaRPr lang="en-GB"/>
          </a:p>
        </p:txBody>
      </p:sp>
    </p:spTree>
    <p:extLst>
      <p:ext uri="{BB962C8B-B14F-4D97-AF65-F5344CB8AC3E}">
        <p14:creationId xmlns:p14="http://schemas.microsoft.com/office/powerpoint/2010/main" val="1645544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96A71-38A3-41DC-A8C9-75792A5824A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15F702B-140C-4ABE-95D4-FA751EB123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F6E1E1-76EC-4B49-BE6E-1FF996234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B2D0B29-8131-4FCA-A67E-99B1F8BD70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ACB423-106E-4509-BA70-691A7D06D7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6C83EB1-9F5E-4DC3-AEB8-75D6F7517379}"/>
              </a:ext>
            </a:extLst>
          </p:cNvPr>
          <p:cNvSpPr>
            <a:spLocks noGrp="1"/>
          </p:cNvSpPr>
          <p:nvPr>
            <p:ph type="dt" sz="half" idx="10"/>
          </p:nvPr>
        </p:nvSpPr>
        <p:spPr/>
        <p:txBody>
          <a:bodyPr/>
          <a:lstStyle/>
          <a:p>
            <a:fld id="{4E4B25F2-AED1-4C02-AB99-176C7EA9F689}" type="datetimeFigureOut">
              <a:rPr lang="en-GB" smtClean="0"/>
              <a:t>04/08/2021</a:t>
            </a:fld>
            <a:endParaRPr lang="en-GB"/>
          </a:p>
        </p:txBody>
      </p:sp>
      <p:sp>
        <p:nvSpPr>
          <p:cNvPr id="8" name="Footer Placeholder 7">
            <a:extLst>
              <a:ext uri="{FF2B5EF4-FFF2-40B4-BE49-F238E27FC236}">
                <a16:creationId xmlns:a16="http://schemas.microsoft.com/office/drawing/2014/main" id="{94A6938F-FC79-4431-BC3B-C8FEB8CF346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1C286F8-021E-4C69-A928-6EAD57AB3B7C}"/>
              </a:ext>
            </a:extLst>
          </p:cNvPr>
          <p:cNvSpPr>
            <a:spLocks noGrp="1"/>
          </p:cNvSpPr>
          <p:nvPr>
            <p:ph type="sldNum" sz="quarter" idx="12"/>
          </p:nvPr>
        </p:nvSpPr>
        <p:spPr/>
        <p:txBody>
          <a:bodyPr/>
          <a:lstStyle/>
          <a:p>
            <a:fld id="{3A7FFC29-E5FA-43D3-8B49-22380C732302}" type="slidenum">
              <a:rPr lang="en-GB" smtClean="0"/>
              <a:t>‹#›</a:t>
            </a:fld>
            <a:endParaRPr lang="en-GB"/>
          </a:p>
        </p:txBody>
      </p:sp>
    </p:spTree>
    <p:extLst>
      <p:ext uri="{BB962C8B-B14F-4D97-AF65-F5344CB8AC3E}">
        <p14:creationId xmlns:p14="http://schemas.microsoft.com/office/powerpoint/2010/main" val="3441421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A90E8-948C-4C6E-B5E0-7C412ABA33C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E950882-6B68-4C77-B242-E5251E42035B}"/>
              </a:ext>
            </a:extLst>
          </p:cNvPr>
          <p:cNvSpPr>
            <a:spLocks noGrp="1"/>
          </p:cNvSpPr>
          <p:nvPr>
            <p:ph type="dt" sz="half" idx="10"/>
          </p:nvPr>
        </p:nvSpPr>
        <p:spPr/>
        <p:txBody>
          <a:bodyPr/>
          <a:lstStyle/>
          <a:p>
            <a:fld id="{4E4B25F2-AED1-4C02-AB99-176C7EA9F689}" type="datetimeFigureOut">
              <a:rPr lang="en-GB" smtClean="0"/>
              <a:t>04/08/2021</a:t>
            </a:fld>
            <a:endParaRPr lang="en-GB"/>
          </a:p>
        </p:txBody>
      </p:sp>
      <p:sp>
        <p:nvSpPr>
          <p:cNvPr id="4" name="Footer Placeholder 3">
            <a:extLst>
              <a:ext uri="{FF2B5EF4-FFF2-40B4-BE49-F238E27FC236}">
                <a16:creationId xmlns:a16="http://schemas.microsoft.com/office/drawing/2014/main" id="{203ADC47-88B3-477D-9A7B-21EC0FB766C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58EB352-1F18-44BD-BA14-77728A4D9DB3}"/>
              </a:ext>
            </a:extLst>
          </p:cNvPr>
          <p:cNvSpPr>
            <a:spLocks noGrp="1"/>
          </p:cNvSpPr>
          <p:nvPr>
            <p:ph type="sldNum" sz="quarter" idx="12"/>
          </p:nvPr>
        </p:nvSpPr>
        <p:spPr/>
        <p:txBody>
          <a:bodyPr/>
          <a:lstStyle/>
          <a:p>
            <a:fld id="{3A7FFC29-E5FA-43D3-8B49-22380C732302}" type="slidenum">
              <a:rPr lang="en-GB" smtClean="0"/>
              <a:t>‹#›</a:t>
            </a:fld>
            <a:endParaRPr lang="en-GB"/>
          </a:p>
        </p:txBody>
      </p:sp>
    </p:spTree>
    <p:extLst>
      <p:ext uri="{BB962C8B-B14F-4D97-AF65-F5344CB8AC3E}">
        <p14:creationId xmlns:p14="http://schemas.microsoft.com/office/powerpoint/2010/main" val="4062121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AC488B-BC40-4429-A2BD-291EC95E3639}"/>
              </a:ext>
            </a:extLst>
          </p:cNvPr>
          <p:cNvSpPr>
            <a:spLocks noGrp="1"/>
          </p:cNvSpPr>
          <p:nvPr>
            <p:ph type="dt" sz="half" idx="10"/>
          </p:nvPr>
        </p:nvSpPr>
        <p:spPr/>
        <p:txBody>
          <a:bodyPr/>
          <a:lstStyle/>
          <a:p>
            <a:fld id="{4E4B25F2-AED1-4C02-AB99-176C7EA9F689}" type="datetimeFigureOut">
              <a:rPr lang="en-GB" smtClean="0"/>
              <a:t>04/08/2021</a:t>
            </a:fld>
            <a:endParaRPr lang="en-GB"/>
          </a:p>
        </p:txBody>
      </p:sp>
      <p:sp>
        <p:nvSpPr>
          <p:cNvPr id="3" name="Footer Placeholder 2">
            <a:extLst>
              <a:ext uri="{FF2B5EF4-FFF2-40B4-BE49-F238E27FC236}">
                <a16:creationId xmlns:a16="http://schemas.microsoft.com/office/drawing/2014/main" id="{447C0B29-966F-4AF5-BACB-04253BC30E2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B7DD5A7-87C1-4AA9-B95B-99FD800EC830}"/>
              </a:ext>
            </a:extLst>
          </p:cNvPr>
          <p:cNvSpPr>
            <a:spLocks noGrp="1"/>
          </p:cNvSpPr>
          <p:nvPr>
            <p:ph type="sldNum" sz="quarter" idx="12"/>
          </p:nvPr>
        </p:nvSpPr>
        <p:spPr/>
        <p:txBody>
          <a:bodyPr/>
          <a:lstStyle/>
          <a:p>
            <a:fld id="{3A7FFC29-E5FA-43D3-8B49-22380C732302}" type="slidenum">
              <a:rPr lang="en-GB" smtClean="0"/>
              <a:t>‹#›</a:t>
            </a:fld>
            <a:endParaRPr lang="en-GB"/>
          </a:p>
        </p:txBody>
      </p:sp>
    </p:spTree>
    <p:extLst>
      <p:ext uri="{BB962C8B-B14F-4D97-AF65-F5344CB8AC3E}">
        <p14:creationId xmlns:p14="http://schemas.microsoft.com/office/powerpoint/2010/main" val="1215217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4792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7750D-C065-4384-B115-D9EEB8EC8B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F0DD412-B4DD-4A3E-A7DB-DD4CEEB8B8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6949A2A-1211-490B-B8B8-7EAEC087C3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5A5563-3301-44F5-B7BF-36B703EC8967}"/>
              </a:ext>
            </a:extLst>
          </p:cNvPr>
          <p:cNvSpPr>
            <a:spLocks noGrp="1"/>
          </p:cNvSpPr>
          <p:nvPr>
            <p:ph type="dt" sz="half" idx="10"/>
          </p:nvPr>
        </p:nvSpPr>
        <p:spPr/>
        <p:txBody>
          <a:bodyPr/>
          <a:lstStyle/>
          <a:p>
            <a:fld id="{4E4B25F2-AED1-4C02-AB99-176C7EA9F689}" type="datetimeFigureOut">
              <a:rPr lang="en-GB" smtClean="0"/>
              <a:t>04/08/2021</a:t>
            </a:fld>
            <a:endParaRPr lang="en-GB"/>
          </a:p>
        </p:txBody>
      </p:sp>
      <p:sp>
        <p:nvSpPr>
          <p:cNvPr id="6" name="Footer Placeholder 5">
            <a:extLst>
              <a:ext uri="{FF2B5EF4-FFF2-40B4-BE49-F238E27FC236}">
                <a16:creationId xmlns:a16="http://schemas.microsoft.com/office/drawing/2014/main" id="{104135EE-33E9-42A5-B52E-E9DD1B7FCE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11DAAB-8041-4B01-970E-C22AED5BD02B}"/>
              </a:ext>
            </a:extLst>
          </p:cNvPr>
          <p:cNvSpPr>
            <a:spLocks noGrp="1"/>
          </p:cNvSpPr>
          <p:nvPr>
            <p:ph type="sldNum" sz="quarter" idx="12"/>
          </p:nvPr>
        </p:nvSpPr>
        <p:spPr/>
        <p:txBody>
          <a:bodyPr/>
          <a:lstStyle/>
          <a:p>
            <a:fld id="{3A7FFC29-E5FA-43D3-8B49-22380C732302}" type="slidenum">
              <a:rPr lang="en-GB" smtClean="0"/>
              <a:t>‹#›</a:t>
            </a:fld>
            <a:endParaRPr lang="en-GB"/>
          </a:p>
        </p:txBody>
      </p:sp>
    </p:spTree>
    <p:extLst>
      <p:ext uri="{BB962C8B-B14F-4D97-AF65-F5344CB8AC3E}">
        <p14:creationId xmlns:p14="http://schemas.microsoft.com/office/powerpoint/2010/main" val="1115374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77885-510D-486D-B44D-5DD7877216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DBF38F8-4D22-4C0A-B27B-66199EB3AE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9C47E0D-55E2-448B-B6F2-DA60709B4A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D96267-AAE0-4B65-BA1A-B77FC9F89621}"/>
              </a:ext>
            </a:extLst>
          </p:cNvPr>
          <p:cNvSpPr>
            <a:spLocks noGrp="1"/>
          </p:cNvSpPr>
          <p:nvPr>
            <p:ph type="dt" sz="half" idx="10"/>
          </p:nvPr>
        </p:nvSpPr>
        <p:spPr/>
        <p:txBody>
          <a:bodyPr/>
          <a:lstStyle/>
          <a:p>
            <a:fld id="{4E4B25F2-AED1-4C02-AB99-176C7EA9F689}" type="datetimeFigureOut">
              <a:rPr lang="en-GB" smtClean="0"/>
              <a:t>04/08/2021</a:t>
            </a:fld>
            <a:endParaRPr lang="en-GB"/>
          </a:p>
        </p:txBody>
      </p:sp>
      <p:sp>
        <p:nvSpPr>
          <p:cNvPr id="6" name="Footer Placeholder 5">
            <a:extLst>
              <a:ext uri="{FF2B5EF4-FFF2-40B4-BE49-F238E27FC236}">
                <a16:creationId xmlns:a16="http://schemas.microsoft.com/office/drawing/2014/main" id="{C78E2F56-55DF-4699-8465-0233AFF511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6E70D9-8C6C-473D-9687-C6545F69A228}"/>
              </a:ext>
            </a:extLst>
          </p:cNvPr>
          <p:cNvSpPr>
            <a:spLocks noGrp="1"/>
          </p:cNvSpPr>
          <p:nvPr>
            <p:ph type="sldNum" sz="quarter" idx="12"/>
          </p:nvPr>
        </p:nvSpPr>
        <p:spPr/>
        <p:txBody>
          <a:bodyPr/>
          <a:lstStyle/>
          <a:p>
            <a:fld id="{3A7FFC29-E5FA-43D3-8B49-22380C732302}" type="slidenum">
              <a:rPr lang="en-GB" smtClean="0"/>
              <a:t>‹#›</a:t>
            </a:fld>
            <a:endParaRPr lang="en-GB"/>
          </a:p>
        </p:txBody>
      </p:sp>
    </p:spTree>
    <p:extLst>
      <p:ext uri="{BB962C8B-B14F-4D97-AF65-F5344CB8AC3E}">
        <p14:creationId xmlns:p14="http://schemas.microsoft.com/office/powerpoint/2010/main" val="2277786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94CA0-63DF-4EE8-BC2A-61A602FB39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AFC353-809B-4CDE-B15C-B7ADC408CA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390A84-1AE3-4BEE-91A5-1C403351D787}"/>
              </a:ext>
            </a:extLst>
          </p:cNvPr>
          <p:cNvSpPr>
            <a:spLocks noGrp="1"/>
          </p:cNvSpPr>
          <p:nvPr>
            <p:ph type="dt" sz="half" idx="10"/>
          </p:nvPr>
        </p:nvSpPr>
        <p:spPr/>
        <p:txBody>
          <a:bodyPr/>
          <a:lstStyle/>
          <a:p>
            <a:fld id="{4E4B25F2-AED1-4C02-AB99-176C7EA9F689}" type="datetimeFigureOut">
              <a:rPr lang="en-GB" smtClean="0"/>
              <a:t>04/08/2021</a:t>
            </a:fld>
            <a:endParaRPr lang="en-GB"/>
          </a:p>
        </p:txBody>
      </p:sp>
      <p:sp>
        <p:nvSpPr>
          <p:cNvPr id="5" name="Footer Placeholder 4">
            <a:extLst>
              <a:ext uri="{FF2B5EF4-FFF2-40B4-BE49-F238E27FC236}">
                <a16:creationId xmlns:a16="http://schemas.microsoft.com/office/drawing/2014/main" id="{7C894940-5F1E-4B40-AA62-45CD2104F2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5628E6-1E06-4767-9E86-F4FF4BACA454}"/>
              </a:ext>
            </a:extLst>
          </p:cNvPr>
          <p:cNvSpPr>
            <a:spLocks noGrp="1"/>
          </p:cNvSpPr>
          <p:nvPr>
            <p:ph type="sldNum" sz="quarter" idx="12"/>
          </p:nvPr>
        </p:nvSpPr>
        <p:spPr/>
        <p:txBody>
          <a:bodyPr/>
          <a:lstStyle/>
          <a:p>
            <a:fld id="{3A7FFC29-E5FA-43D3-8B49-22380C732302}" type="slidenum">
              <a:rPr lang="en-GB" smtClean="0"/>
              <a:t>‹#›</a:t>
            </a:fld>
            <a:endParaRPr lang="en-GB"/>
          </a:p>
        </p:txBody>
      </p:sp>
    </p:spTree>
    <p:extLst>
      <p:ext uri="{BB962C8B-B14F-4D97-AF65-F5344CB8AC3E}">
        <p14:creationId xmlns:p14="http://schemas.microsoft.com/office/powerpoint/2010/main" val="246951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10B97E-CF0B-4C73-805F-77371EB5BF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9D60BB-FF9D-44EE-8ADE-5D6E624113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F620B2-8D64-454E-ABC9-B2C982277679}"/>
              </a:ext>
            </a:extLst>
          </p:cNvPr>
          <p:cNvSpPr>
            <a:spLocks noGrp="1"/>
          </p:cNvSpPr>
          <p:nvPr>
            <p:ph type="dt" sz="half" idx="10"/>
          </p:nvPr>
        </p:nvSpPr>
        <p:spPr/>
        <p:txBody>
          <a:bodyPr/>
          <a:lstStyle/>
          <a:p>
            <a:fld id="{4E4B25F2-AED1-4C02-AB99-176C7EA9F689}" type="datetimeFigureOut">
              <a:rPr lang="en-GB" smtClean="0"/>
              <a:t>04/08/2021</a:t>
            </a:fld>
            <a:endParaRPr lang="en-GB"/>
          </a:p>
        </p:txBody>
      </p:sp>
      <p:sp>
        <p:nvSpPr>
          <p:cNvPr id="5" name="Footer Placeholder 4">
            <a:extLst>
              <a:ext uri="{FF2B5EF4-FFF2-40B4-BE49-F238E27FC236}">
                <a16:creationId xmlns:a16="http://schemas.microsoft.com/office/drawing/2014/main" id="{4108CB49-FFA9-43F4-95A3-CC27C629FF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D027FD-5407-4A34-864B-1AFD27B61E98}"/>
              </a:ext>
            </a:extLst>
          </p:cNvPr>
          <p:cNvSpPr>
            <a:spLocks noGrp="1"/>
          </p:cNvSpPr>
          <p:nvPr>
            <p:ph type="sldNum" sz="quarter" idx="12"/>
          </p:nvPr>
        </p:nvSpPr>
        <p:spPr/>
        <p:txBody>
          <a:bodyPr/>
          <a:lstStyle/>
          <a:p>
            <a:fld id="{3A7FFC29-E5FA-43D3-8B49-22380C732302}" type="slidenum">
              <a:rPr lang="en-GB" smtClean="0"/>
              <a:t>‹#›</a:t>
            </a:fld>
            <a:endParaRPr lang="en-GB"/>
          </a:p>
        </p:txBody>
      </p:sp>
    </p:spTree>
    <p:extLst>
      <p:ext uri="{BB962C8B-B14F-4D97-AF65-F5344CB8AC3E}">
        <p14:creationId xmlns:p14="http://schemas.microsoft.com/office/powerpoint/2010/main" val="509907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872591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2583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96914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3663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7015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7785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64711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513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9141060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76577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0668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9525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525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504408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3882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327581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0128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64078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8737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446108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578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90572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89576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7067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26284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541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3876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99644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8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3478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13466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316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D68050-2A2F-4B8C-8817-D9FFC98BB5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36999B-63E3-476E-AA98-35ABBC5A92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031740-E23A-4A93-9C41-9FBB5ECBCE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4B25F2-AED1-4C02-AB99-176C7EA9F689}" type="datetimeFigureOut">
              <a:rPr lang="en-GB" smtClean="0"/>
              <a:t>04/08/2021</a:t>
            </a:fld>
            <a:endParaRPr lang="en-GB"/>
          </a:p>
        </p:txBody>
      </p:sp>
      <p:sp>
        <p:nvSpPr>
          <p:cNvPr id="5" name="Footer Placeholder 4">
            <a:extLst>
              <a:ext uri="{FF2B5EF4-FFF2-40B4-BE49-F238E27FC236}">
                <a16:creationId xmlns:a16="http://schemas.microsoft.com/office/drawing/2014/main" id="{3164CD65-5F56-415E-B88D-4733E98E31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3A356A5-3515-4EB7-9712-F6F5C93608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7FFC29-E5FA-43D3-8B49-22380C732302}" type="slidenum">
              <a:rPr lang="en-GB" smtClean="0"/>
              <a:t>‹#›</a:t>
            </a:fld>
            <a:endParaRPr lang="en-GB"/>
          </a:p>
        </p:txBody>
      </p:sp>
    </p:spTree>
    <p:extLst>
      <p:ext uri="{BB962C8B-B14F-4D97-AF65-F5344CB8AC3E}">
        <p14:creationId xmlns:p14="http://schemas.microsoft.com/office/powerpoint/2010/main" val="136747019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04521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579858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audio" Target="../media/audio9.wav"/></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8.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9.png"/><Relationship Id="rId5" Type="http://schemas.openxmlformats.org/officeDocument/2006/relationships/audio" Target="../media/audio10.wav"/><Relationship Id="rId10" Type="http://schemas.openxmlformats.org/officeDocument/2006/relationships/image" Target="../media/image16.jpe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6.jpeg"/><Relationship Id="rId4" Type="http://schemas.openxmlformats.org/officeDocument/2006/relationships/audio" Target="../media/audio9.wav"/><Relationship Id="rId9" Type="http://schemas.openxmlformats.org/officeDocument/2006/relationships/audio" Target="../media/audio14.wav"/></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3" Type="http://schemas.openxmlformats.org/officeDocument/2006/relationships/audio" Target="../media/audio25.wav"/><Relationship Id="rId18" Type="http://schemas.openxmlformats.org/officeDocument/2006/relationships/audio" Target="../media/audio30.wav"/><Relationship Id="rId26" Type="http://schemas.openxmlformats.org/officeDocument/2006/relationships/audio" Target="../media/audio38.wav"/><Relationship Id="rId39" Type="http://schemas.openxmlformats.org/officeDocument/2006/relationships/image" Target="../media/image24.jpeg"/><Relationship Id="rId21" Type="http://schemas.openxmlformats.org/officeDocument/2006/relationships/audio" Target="../media/audio33.wav"/><Relationship Id="rId34" Type="http://schemas.openxmlformats.org/officeDocument/2006/relationships/audio" Target="../media/audio46.wav"/><Relationship Id="rId42" Type="http://schemas.openxmlformats.org/officeDocument/2006/relationships/image" Target="../media/image26.jpeg"/><Relationship Id="rId47" Type="http://schemas.openxmlformats.org/officeDocument/2006/relationships/image" Target="../media/image31.jpeg"/><Relationship Id="rId50" Type="http://schemas.openxmlformats.org/officeDocument/2006/relationships/image" Target="../media/image34.jpeg"/><Relationship Id="rId7" Type="http://schemas.openxmlformats.org/officeDocument/2006/relationships/audio" Target="../media/audio19.wav"/><Relationship Id="rId2" Type="http://schemas.openxmlformats.org/officeDocument/2006/relationships/notesSlide" Target="../notesSlides/notesSlide16.xml"/><Relationship Id="rId16" Type="http://schemas.openxmlformats.org/officeDocument/2006/relationships/audio" Target="../media/audio28.wav"/><Relationship Id="rId29" Type="http://schemas.openxmlformats.org/officeDocument/2006/relationships/audio" Target="../media/audio41.wav"/><Relationship Id="rId11" Type="http://schemas.openxmlformats.org/officeDocument/2006/relationships/audio" Target="../media/audio23.wav"/><Relationship Id="rId24" Type="http://schemas.openxmlformats.org/officeDocument/2006/relationships/audio" Target="../media/audio36.wav"/><Relationship Id="rId32" Type="http://schemas.openxmlformats.org/officeDocument/2006/relationships/audio" Target="../media/audio44.wav"/><Relationship Id="rId37" Type="http://schemas.openxmlformats.org/officeDocument/2006/relationships/image" Target="../media/image22.jpeg"/><Relationship Id="rId40" Type="http://schemas.openxmlformats.org/officeDocument/2006/relationships/image" Target="../media/image25.jpeg"/><Relationship Id="rId45" Type="http://schemas.openxmlformats.org/officeDocument/2006/relationships/image" Target="../media/image29.jpeg"/><Relationship Id="rId5" Type="http://schemas.openxmlformats.org/officeDocument/2006/relationships/audio" Target="../media/audio17.wav"/><Relationship Id="rId15" Type="http://schemas.openxmlformats.org/officeDocument/2006/relationships/audio" Target="../media/audio27.wav"/><Relationship Id="rId23" Type="http://schemas.openxmlformats.org/officeDocument/2006/relationships/audio" Target="../media/audio35.wav"/><Relationship Id="rId28" Type="http://schemas.openxmlformats.org/officeDocument/2006/relationships/audio" Target="../media/audio40.wav"/><Relationship Id="rId36" Type="http://schemas.openxmlformats.org/officeDocument/2006/relationships/image" Target="../media/image21.jpeg"/><Relationship Id="rId49" Type="http://schemas.openxmlformats.org/officeDocument/2006/relationships/image" Target="../media/image33.jpeg"/><Relationship Id="rId10" Type="http://schemas.openxmlformats.org/officeDocument/2006/relationships/audio" Target="../media/audio22.wav"/><Relationship Id="rId19" Type="http://schemas.openxmlformats.org/officeDocument/2006/relationships/audio" Target="../media/audio31.wav"/><Relationship Id="rId31" Type="http://schemas.openxmlformats.org/officeDocument/2006/relationships/audio" Target="../media/audio43.wav"/><Relationship Id="rId44" Type="http://schemas.openxmlformats.org/officeDocument/2006/relationships/image" Target="../media/image28.jpeg"/><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audio" Target="../media/audio26.wav"/><Relationship Id="rId22" Type="http://schemas.openxmlformats.org/officeDocument/2006/relationships/audio" Target="../media/audio34.wav"/><Relationship Id="rId27" Type="http://schemas.openxmlformats.org/officeDocument/2006/relationships/audio" Target="../media/audio39.wav"/><Relationship Id="rId30" Type="http://schemas.openxmlformats.org/officeDocument/2006/relationships/audio" Target="../media/audio42.wav"/><Relationship Id="rId35" Type="http://schemas.openxmlformats.org/officeDocument/2006/relationships/image" Target="../media/image20.jpeg"/><Relationship Id="rId43" Type="http://schemas.openxmlformats.org/officeDocument/2006/relationships/image" Target="../media/image27.jpeg"/><Relationship Id="rId48" Type="http://schemas.openxmlformats.org/officeDocument/2006/relationships/image" Target="../media/image32.jpeg"/><Relationship Id="rId8" Type="http://schemas.openxmlformats.org/officeDocument/2006/relationships/audio" Target="../media/audio20.wav"/><Relationship Id="rId3" Type="http://schemas.openxmlformats.org/officeDocument/2006/relationships/audio" Target="../media/audio15.wav"/><Relationship Id="rId12" Type="http://schemas.openxmlformats.org/officeDocument/2006/relationships/audio" Target="../media/audio24.wav"/><Relationship Id="rId17" Type="http://schemas.openxmlformats.org/officeDocument/2006/relationships/audio" Target="../media/audio29.wav"/><Relationship Id="rId25" Type="http://schemas.openxmlformats.org/officeDocument/2006/relationships/audio" Target="../media/audio37.wav"/><Relationship Id="rId33" Type="http://schemas.openxmlformats.org/officeDocument/2006/relationships/audio" Target="../media/audio45.wav"/><Relationship Id="rId38" Type="http://schemas.openxmlformats.org/officeDocument/2006/relationships/image" Target="../media/image23.jpeg"/><Relationship Id="rId46" Type="http://schemas.openxmlformats.org/officeDocument/2006/relationships/image" Target="../media/image30.jpeg"/><Relationship Id="rId20" Type="http://schemas.openxmlformats.org/officeDocument/2006/relationships/audio" Target="../media/audio32.wav"/><Relationship Id="rId41"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audio" Target="../media/audio18.wav"/></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3.jpeg"/><Relationship Id="rId18" Type="http://schemas.openxmlformats.org/officeDocument/2006/relationships/image" Target="../media/image48.jpeg"/><Relationship Id="rId3" Type="http://schemas.openxmlformats.org/officeDocument/2006/relationships/audio" Target="../media/audio47.wav"/><Relationship Id="rId7" Type="http://schemas.openxmlformats.org/officeDocument/2006/relationships/image" Target="../media/image38.jpeg"/><Relationship Id="rId12" Type="http://schemas.openxmlformats.org/officeDocument/2006/relationships/image" Target="../media/image42.jpeg"/><Relationship Id="rId17" Type="http://schemas.openxmlformats.org/officeDocument/2006/relationships/image" Target="../media/image47.jpeg"/><Relationship Id="rId2" Type="http://schemas.openxmlformats.org/officeDocument/2006/relationships/notesSlide" Target="../notesSlides/notesSlide17.xml"/><Relationship Id="rId16"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gif"/><Relationship Id="rId5" Type="http://schemas.openxmlformats.org/officeDocument/2006/relationships/image" Target="../media/image36.jpeg"/><Relationship Id="rId15" Type="http://schemas.openxmlformats.org/officeDocument/2006/relationships/image" Target="../media/image45.jpeg"/><Relationship Id="rId10" Type="http://schemas.openxmlformats.org/officeDocument/2006/relationships/image" Target="../media/image41.jpeg"/><Relationship Id="rId19" Type="http://schemas.openxmlformats.org/officeDocument/2006/relationships/image" Target="../media/image49.jpe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4.jpeg"/></Relationships>
</file>

<file path=ppt/slides/_rels/slide18.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51.png"/><Relationship Id="rId3" Type="http://schemas.openxmlformats.org/officeDocument/2006/relationships/image" Target="../media/image3.png"/><Relationship Id="rId7" Type="http://schemas.openxmlformats.org/officeDocument/2006/relationships/audio" Target="../media/audio50.wav"/><Relationship Id="rId12" Type="http://schemas.openxmlformats.org/officeDocument/2006/relationships/audio" Target="../media/audio55.wav"/><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49.wav"/><Relationship Id="rId11" Type="http://schemas.openxmlformats.org/officeDocument/2006/relationships/audio" Target="../media/audio54.wav"/><Relationship Id="rId5" Type="http://schemas.openxmlformats.org/officeDocument/2006/relationships/audio" Target="../media/audio48.wav"/><Relationship Id="rId10" Type="http://schemas.openxmlformats.org/officeDocument/2006/relationships/audio" Target="../media/audio53.wav"/><Relationship Id="rId4" Type="http://schemas.openxmlformats.org/officeDocument/2006/relationships/image" Target="../media/image50.png"/><Relationship Id="rId9" Type="http://schemas.openxmlformats.org/officeDocument/2006/relationships/audio" Target="../media/audio52.wav"/></Relationships>
</file>

<file path=ppt/slides/_rels/slide19.xml.rels><?xml version="1.0" encoding="UTF-8" standalone="yes"?>
<Relationships xmlns="http://schemas.openxmlformats.org/package/2006/relationships"><Relationship Id="rId8" Type="http://schemas.openxmlformats.org/officeDocument/2006/relationships/audio" Target="../media/audio56.wav"/><Relationship Id="rId3" Type="http://schemas.openxmlformats.org/officeDocument/2006/relationships/image" Target="../media/image3.png"/><Relationship Id="rId7"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audio" Target="../media/audio57.wav"/></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image" Target="../media/image60.png"/><Relationship Id="rId18" Type="http://schemas.openxmlformats.org/officeDocument/2006/relationships/image" Target="../media/image63.png"/><Relationship Id="rId3" Type="http://schemas.openxmlformats.org/officeDocument/2006/relationships/image" Target="../media/image3.png"/><Relationship Id="rId21" Type="http://schemas.openxmlformats.org/officeDocument/2006/relationships/image" Target="../media/image65.svg"/><Relationship Id="rId7" Type="http://schemas.openxmlformats.org/officeDocument/2006/relationships/image" Target="../media/image57.png"/><Relationship Id="rId12" Type="http://schemas.openxmlformats.org/officeDocument/2006/relationships/audio" Target="../media/audio62.wav"/><Relationship Id="rId17" Type="http://schemas.openxmlformats.org/officeDocument/2006/relationships/audio" Target="../media/audio64.wav"/><Relationship Id="rId25" Type="http://schemas.openxmlformats.org/officeDocument/2006/relationships/image" Target="../media/image68.gif"/><Relationship Id="rId2" Type="http://schemas.openxmlformats.org/officeDocument/2006/relationships/notesSlide" Target="../notesSlides/notesSlide21.xml"/><Relationship Id="rId16" Type="http://schemas.openxmlformats.org/officeDocument/2006/relationships/image" Target="../media/image62.svg"/><Relationship Id="rId20"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audio" Target="../media/audio59.wav"/><Relationship Id="rId11" Type="http://schemas.openxmlformats.org/officeDocument/2006/relationships/image" Target="../media/image59.png"/><Relationship Id="rId24" Type="http://schemas.openxmlformats.org/officeDocument/2006/relationships/image" Target="../media/image67.svg"/><Relationship Id="rId5" Type="http://schemas.openxmlformats.org/officeDocument/2006/relationships/image" Target="../media/image56.png"/><Relationship Id="rId15" Type="http://schemas.openxmlformats.org/officeDocument/2006/relationships/image" Target="../media/image61.png"/><Relationship Id="rId23" Type="http://schemas.openxmlformats.org/officeDocument/2006/relationships/image" Target="../media/image66.png"/><Relationship Id="rId10" Type="http://schemas.openxmlformats.org/officeDocument/2006/relationships/audio" Target="../media/audio61.wav"/><Relationship Id="rId19" Type="http://schemas.openxmlformats.org/officeDocument/2006/relationships/audio" Target="../media/audio65.wav"/><Relationship Id="rId4" Type="http://schemas.openxmlformats.org/officeDocument/2006/relationships/audio" Target="../media/audio58.wav"/><Relationship Id="rId9" Type="http://schemas.openxmlformats.org/officeDocument/2006/relationships/image" Target="../media/image58.png"/><Relationship Id="rId14" Type="http://schemas.openxmlformats.org/officeDocument/2006/relationships/audio" Target="../media/audio63.wav"/><Relationship Id="rId22" Type="http://schemas.openxmlformats.org/officeDocument/2006/relationships/audio" Target="../media/audio66.wav"/></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audio" Target="../media/audio74.wav"/><Relationship Id="rId3" Type="http://schemas.openxmlformats.org/officeDocument/2006/relationships/image" Target="../media/image3.png"/><Relationship Id="rId7" Type="http://schemas.openxmlformats.org/officeDocument/2006/relationships/audio" Target="../media/audio68.wav"/><Relationship Id="rId12" Type="http://schemas.openxmlformats.org/officeDocument/2006/relationships/audio" Target="../media/audio73.wav"/><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audio" Target="../media/audio67.wav"/><Relationship Id="rId11" Type="http://schemas.openxmlformats.org/officeDocument/2006/relationships/audio" Target="../media/audio72.wav"/><Relationship Id="rId5" Type="http://schemas.openxmlformats.org/officeDocument/2006/relationships/image" Target="../media/image70.gif"/><Relationship Id="rId10" Type="http://schemas.openxmlformats.org/officeDocument/2006/relationships/audio" Target="../media/audio71.wav"/><Relationship Id="rId4" Type="http://schemas.openxmlformats.org/officeDocument/2006/relationships/image" Target="../media/image69.gif"/><Relationship Id="rId9" Type="http://schemas.openxmlformats.org/officeDocument/2006/relationships/audio" Target="../media/audio70.wav"/></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25.xml"/><Relationship Id="rId16" Type="http://schemas.openxmlformats.org/officeDocument/2006/relationships/image" Target="../media/image11.png"/><Relationship Id="rId20" Type="http://schemas.openxmlformats.org/officeDocument/2006/relationships/image" Target="../media/image14.png"/><Relationship Id="rId1" Type="http://schemas.openxmlformats.org/officeDocument/2006/relationships/slideLayout" Target="../slideLayouts/slideLayout29.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png"/><Relationship Id="rId19" Type="http://schemas.openxmlformats.org/officeDocument/2006/relationships/image" Target="../media/image4.gif"/><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8.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9.xml"/><Relationship Id="rId6" Type="http://schemas.openxmlformats.org/officeDocument/2006/relationships/audio" Target="../media/audio11.wav"/><Relationship Id="rId11" Type="http://schemas.openxmlformats.org/officeDocument/2006/relationships/image" Target="../media/image9.png"/><Relationship Id="rId5" Type="http://schemas.openxmlformats.org/officeDocument/2006/relationships/audio" Target="../media/audio10.wav"/><Relationship Id="rId10" Type="http://schemas.openxmlformats.org/officeDocument/2006/relationships/image" Target="../media/image16.jpe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audio" Target="../media/audio80.wav"/><Relationship Id="rId13" Type="http://schemas.openxmlformats.org/officeDocument/2006/relationships/image" Target="../media/image73.jpeg"/><Relationship Id="rId3" Type="http://schemas.openxmlformats.org/officeDocument/2006/relationships/audio" Target="../media/audio75.wav"/><Relationship Id="rId7" Type="http://schemas.openxmlformats.org/officeDocument/2006/relationships/audio" Target="../media/audio79.wav"/><Relationship Id="rId12" Type="http://schemas.openxmlformats.org/officeDocument/2006/relationships/image" Target="../media/image4.gif"/><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audio" Target="../media/audio78.wav"/><Relationship Id="rId11" Type="http://schemas.openxmlformats.org/officeDocument/2006/relationships/image" Target="../media/image72.jpeg"/><Relationship Id="rId5" Type="http://schemas.openxmlformats.org/officeDocument/2006/relationships/audio" Target="../media/audio77.wav"/><Relationship Id="rId10" Type="http://schemas.openxmlformats.org/officeDocument/2006/relationships/image" Target="../media/image71.jpeg"/><Relationship Id="rId4" Type="http://schemas.openxmlformats.org/officeDocument/2006/relationships/audio" Target="../media/audio76.wav"/><Relationship Id="rId9" Type="http://schemas.openxmlformats.org/officeDocument/2006/relationships/audio" Target="../media/audio47.wav"/><Relationship Id="rId1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audio" Target="../media/audio86.wav"/><Relationship Id="rId3" Type="http://schemas.openxmlformats.org/officeDocument/2006/relationships/audio" Target="../media/audio81.wav"/><Relationship Id="rId7" Type="http://schemas.openxmlformats.org/officeDocument/2006/relationships/audio" Target="../media/audio85.wav"/><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audio" Target="../media/audio84.wav"/><Relationship Id="rId11" Type="http://schemas.openxmlformats.org/officeDocument/2006/relationships/image" Target="../media/image3.png"/><Relationship Id="rId5" Type="http://schemas.openxmlformats.org/officeDocument/2006/relationships/audio" Target="../media/audio83.wav"/><Relationship Id="rId10" Type="http://schemas.openxmlformats.org/officeDocument/2006/relationships/audio" Target="../media/audio88.wav"/><Relationship Id="rId4" Type="http://schemas.openxmlformats.org/officeDocument/2006/relationships/audio" Target="../media/audio82.wav"/><Relationship Id="rId9" Type="http://schemas.openxmlformats.org/officeDocument/2006/relationships/audio" Target="../media/audio87.wav"/></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gif"/><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94.wav"/><Relationship Id="rId3" Type="http://schemas.openxmlformats.org/officeDocument/2006/relationships/audio" Target="../media/audio89.wav"/><Relationship Id="rId7" Type="http://schemas.openxmlformats.org/officeDocument/2006/relationships/audio" Target="../media/audio93.wav"/><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audio" Target="../media/audio92.wav"/><Relationship Id="rId11" Type="http://schemas.openxmlformats.org/officeDocument/2006/relationships/image" Target="../media/image3.png"/><Relationship Id="rId5" Type="http://schemas.openxmlformats.org/officeDocument/2006/relationships/audio" Target="../media/audio91.wav"/><Relationship Id="rId10" Type="http://schemas.openxmlformats.org/officeDocument/2006/relationships/audio" Target="../media/audio96.wav"/><Relationship Id="rId4" Type="http://schemas.openxmlformats.org/officeDocument/2006/relationships/audio" Target="../media/audio90.wav"/><Relationship Id="rId9" Type="http://schemas.openxmlformats.org/officeDocument/2006/relationships/audio" Target="../media/audio95.wav"/></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8" Type="http://schemas.openxmlformats.org/officeDocument/2006/relationships/audio" Target="../media/audio102.wav"/><Relationship Id="rId3" Type="http://schemas.openxmlformats.org/officeDocument/2006/relationships/audio" Target="../media/audio97.wav"/><Relationship Id="rId7" Type="http://schemas.openxmlformats.org/officeDocument/2006/relationships/audio" Target="../media/audio101.wav"/><Relationship Id="rId2" Type="http://schemas.openxmlformats.org/officeDocument/2006/relationships/notesSlide" Target="../notesSlides/notesSlide32.xml"/><Relationship Id="rId1" Type="http://schemas.openxmlformats.org/officeDocument/2006/relationships/slideLayout" Target="../slideLayouts/slideLayout25.xml"/><Relationship Id="rId6" Type="http://schemas.openxmlformats.org/officeDocument/2006/relationships/audio" Target="../media/audio100.wav"/><Relationship Id="rId11" Type="http://schemas.openxmlformats.org/officeDocument/2006/relationships/image" Target="../media/image3.png"/><Relationship Id="rId5" Type="http://schemas.openxmlformats.org/officeDocument/2006/relationships/audio" Target="../media/audio99.wav"/><Relationship Id="rId10" Type="http://schemas.openxmlformats.org/officeDocument/2006/relationships/audio" Target="../media/audio104.wav"/><Relationship Id="rId4" Type="http://schemas.openxmlformats.org/officeDocument/2006/relationships/audio" Target="../media/audio98.wav"/><Relationship Id="rId9" Type="http://schemas.openxmlformats.org/officeDocument/2006/relationships/audio" Target="../media/audio103.wav"/></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8" Type="http://schemas.openxmlformats.org/officeDocument/2006/relationships/audio" Target="../media/audio106.wav"/><Relationship Id="rId13" Type="http://schemas.openxmlformats.org/officeDocument/2006/relationships/image" Target="../media/image75.jpeg"/><Relationship Id="rId3" Type="http://schemas.openxmlformats.org/officeDocument/2006/relationships/audio" Target="../media/audio78.wav"/><Relationship Id="rId7" Type="http://schemas.openxmlformats.org/officeDocument/2006/relationships/audio" Target="../media/audio105.wav"/><Relationship Id="rId12" Type="http://schemas.openxmlformats.org/officeDocument/2006/relationships/image" Target="../media/image4.gif"/><Relationship Id="rId2" Type="http://schemas.openxmlformats.org/officeDocument/2006/relationships/notesSlide" Target="../notesSlides/notesSlide34.xml"/><Relationship Id="rId1" Type="http://schemas.openxmlformats.org/officeDocument/2006/relationships/slideLayout" Target="../slideLayouts/slideLayout37.xml"/><Relationship Id="rId6" Type="http://schemas.openxmlformats.org/officeDocument/2006/relationships/audio" Target="../media/audio47.wav"/><Relationship Id="rId11" Type="http://schemas.openxmlformats.org/officeDocument/2006/relationships/image" Target="../media/image3.png"/><Relationship Id="rId5" Type="http://schemas.openxmlformats.org/officeDocument/2006/relationships/audio" Target="../media/audio80.wav"/><Relationship Id="rId15" Type="http://schemas.openxmlformats.org/officeDocument/2006/relationships/image" Target="../media/image77.jpeg"/><Relationship Id="rId10" Type="http://schemas.openxmlformats.org/officeDocument/2006/relationships/audio" Target="../media/audio108.wav"/><Relationship Id="rId4" Type="http://schemas.openxmlformats.org/officeDocument/2006/relationships/audio" Target="../media/audio79.wav"/><Relationship Id="rId9" Type="http://schemas.openxmlformats.org/officeDocument/2006/relationships/audio" Target="../media/audio107.wav"/><Relationship Id="rId14" Type="http://schemas.openxmlformats.org/officeDocument/2006/relationships/image" Target="../media/image76.jpeg"/></Relationships>
</file>

<file path=ppt/slides/_rels/slide35.xml.rels><?xml version="1.0" encoding="UTF-8" standalone="yes"?>
<Relationships xmlns="http://schemas.openxmlformats.org/package/2006/relationships"><Relationship Id="rId8" Type="http://schemas.openxmlformats.org/officeDocument/2006/relationships/audio" Target="../media/audio113.wav"/><Relationship Id="rId13" Type="http://schemas.openxmlformats.org/officeDocument/2006/relationships/image" Target="../media/image79.png"/><Relationship Id="rId18" Type="http://schemas.openxmlformats.org/officeDocument/2006/relationships/image" Target="../media/image84.png"/><Relationship Id="rId3" Type="http://schemas.openxmlformats.org/officeDocument/2006/relationships/image" Target="../media/image3.png"/><Relationship Id="rId21" Type="http://schemas.openxmlformats.org/officeDocument/2006/relationships/image" Target="../media/image87.png"/><Relationship Id="rId7" Type="http://schemas.openxmlformats.org/officeDocument/2006/relationships/audio" Target="../media/audio112.wav"/><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notesSlide" Target="../notesSlides/notesSlide35.xml"/><Relationship Id="rId16" Type="http://schemas.openxmlformats.org/officeDocument/2006/relationships/image" Target="../media/image82.png"/><Relationship Id="rId20" Type="http://schemas.openxmlformats.org/officeDocument/2006/relationships/image" Target="../media/image86.png"/><Relationship Id="rId1" Type="http://schemas.openxmlformats.org/officeDocument/2006/relationships/slideLayout" Target="../slideLayouts/slideLayout37.xml"/><Relationship Id="rId6" Type="http://schemas.openxmlformats.org/officeDocument/2006/relationships/audio" Target="../media/audio111.wav"/><Relationship Id="rId11" Type="http://schemas.openxmlformats.org/officeDocument/2006/relationships/audio" Target="../media/audio116.wav"/><Relationship Id="rId5" Type="http://schemas.openxmlformats.org/officeDocument/2006/relationships/audio" Target="../media/audio110.wav"/><Relationship Id="rId15" Type="http://schemas.openxmlformats.org/officeDocument/2006/relationships/image" Target="../media/image81.png"/><Relationship Id="rId10" Type="http://schemas.openxmlformats.org/officeDocument/2006/relationships/audio" Target="../media/audio115.wav"/><Relationship Id="rId19" Type="http://schemas.openxmlformats.org/officeDocument/2006/relationships/image" Target="../media/image85.png"/><Relationship Id="rId4" Type="http://schemas.openxmlformats.org/officeDocument/2006/relationships/audio" Target="../media/audio109.wav"/><Relationship Id="rId9" Type="http://schemas.openxmlformats.org/officeDocument/2006/relationships/audio" Target="../media/audio114.wav"/><Relationship Id="rId14" Type="http://schemas.openxmlformats.org/officeDocument/2006/relationships/image" Target="../media/image80.png"/></Relationships>
</file>

<file path=ppt/slides/_rels/slide36.xml.rels><?xml version="1.0" encoding="UTF-8" standalone="yes"?>
<Relationships xmlns="http://schemas.openxmlformats.org/package/2006/relationships"><Relationship Id="rId8" Type="http://schemas.openxmlformats.org/officeDocument/2006/relationships/audio" Target="../media/audio122.wav"/><Relationship Id="rId3" Type="http://schemas.openxmlformats.org/officeDocument/2006/relationships/audio" Target="../media/audio117.wav"/><Relationship Id="rId7" Type="http://schemas.openxmlformats.org/officeDocument/2006/relationships/audio" Target="../media/audio121.wav"/><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audio" Target="../media/audio120.wav"/><Relationship Id="rId5" Type="http://schemas.openxmlformats.org/officeDocument/2006/relationships/audio" Target="../media/audio119.wav"/><Relationship Id="rId4" Type="http://schemas.openxmlformats.org/officeDocument/2006/relationships/audio" Target="../media/audio118.wav"/><Relationship Id="rId9"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audio" Target="../media/audio124.wav"/><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8.gif"/><Relationship Id="rId5" Type="http://schemas.openxmlformats.org/officeDocument/2006/relationships/audio" Target="../media/audio123.wav"/><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13" Type="http://schemas.openxmlformats.org/officeDocument/2006/relationships/audio" Target="../media/audio130.wav"/><Relationship Id="rId18" Type="http://schemas.openxmlformats.org/officeDocument/2006/relationships/image" Target="../media/image92.jpeg"/><Relationship Id="rId26" Type="http://schemas.openxmlformats.org/officeDocument/2006/relationships/image" Target="../media/image94.jpeg"/><Relationship Id="rId3" Type="http://schemas.openxmlformats.org/officeDocument/2006/relationships/image" Target="../media/image1.jpg"/><Relationship Id="rId21" Type="http://schemas.openxmlformats.org/officeDocument/2006/relationships/image" Target="../media/image93.jpeg"/><Relationship Id="rId7" Type="http://schemas.openxmlformats.org/officeDocument/2006/relationships/audio" Target="../media/audio126.wav"/><Relationship Id="rId12" Type="http://schemas.openxmlformats.org/officeDocument/2006/relationships/image" Target="../media/image91.jpeg"/><Relationship Id="rId17" Type="http://schemas.openxmlformats.org/officeDocument/2006/relationships/audio" Target="../media/audio77.wav"/><Relationship Id="rId25" Type="http://schemas.openxmlformats.org/officeDocument/2006/relationships/audio" Target="../media/audio135.wav"/><Relationship Id="rId33" Type="http://schemas.openxmlformats.org/officeDocument/2006/relationships/image" Target="../media/image98.jpeg"/><Relationship Id="rId2" Type="http://schemas.openxmlformats.org/officeDocument/2006/relationships/notesSlide" Target="../notesSlides/notesSlide40.xml"/><Relationship Id="rId16" Type="http://schemas.openxmlformats.org/officeDocument/2006/relationships/image" Target="../media/image4.gif"/><Relationship Id="rId20" Type="http://schemas.openxmlformats.org/officeDocument/2006/relationships/audio" Target="../media/audio131.wav"/><Relationship Id="rId29" Type="http://schemas.openxmlformats.org/officeDocument/2006/relationships/audio" Target="../media/audio138.wav"/><Relationship Id="rId1" Type="http://schemas.openxmlformats.org/officeDocument/2006/relationships/slideLayout" Target="../slideLayouts/slideLayout2.xml"/><Relationship Id="rId6" Type="http://schemas.openxmlformats.org/officeDocument/2006/relationships/image" Target="../media/image89.jpeg"/><Relationship Id="rId11" Type="http://schemas.openxmlformats.org/officeDocument/2006/relationships/audio" Target="../media/audio129.wav"/><Relationship Id="rId24" Type="http://schemas.openxmlformats.org/officeDocument/2006/relationships/audio" Target="../media/audio134.wav"/><Relationship Id="rId32" Type="http://schemas.openxmlformats.org/officeDocument/2006/relationships/image" Target="../media/image97.jpeg"/><Relationship Id="rId5" Type="http://schemas.openxmlformats.org/officeDocument/2006/relationships/audio" Target="../media/audio125.wav"/><Relationship Id="rId15" Type="http://schemas.openxmlformats.org/officeDocument/2006/relationships/audio" Target="../media/audio79.wav"/><Relationship Id="rId23" Type="http://schemas.openxmlformats.org/officeDocument/2006/relationships/audio" Target="../media/audio133.wav"/><Relationship Id="rId28" Type="http://schemas.openxmlformats.org/officeDocument/2006/relationships/audio" Target="../media/audio137.wav"/><Relationship Id="rId10" Type="http://schemas.openxmlformats.org/officeDocument/2006/relationships/audio" Target="../media/audio128.wav"/><Relationship Id="rId19" Type="http://schemas.openxmlformats.org/officeDocument/2006/relationships/audio" Target="../media/audio75.wav"/><Relationship Id="rId31" Type="http://schemas.openxmlformats.org/officeDocument/2006/relationships/image" Target="../media/image96.jpeg"/><Relationship Id="rId4" Type="http://schemas.openxmlformats.org/officeDocument/2006/relationships/image" Target="../media/image3.png"/><Relationship Id="rId9" Type="http://schemas.openxmlformats.org/officeDocument/2006/relationships/image" Target="../media/image90.jpeg"/><Relationship Id="rId14" Type="http://schemas.openxmlformats.org/officeDocument/2006/relationships/audio" Target="../media/audio78.wav"/><Relationship Id="rId22" Type="http://schemas.openxmlformats.org/officeDocument/2006/relationships/audio" Target="../media/audio132.wav"/><Relationship Id="rId27" Type="http://schemas.openxmlformats.org/officeDocument/2006/relationships/audio" Target="../media/audio136.wav"/><Relationship Id="rId30" Type="http://schemas.openxmlformats.org/officeDocument/2006/relationships/image" Target="../media/image95.jpeg"/><Relationship Id="rId8" Type="http://schemas.openxmlformats.org/officeDocument/2006/relationships/audio" Target="../media/audio127.wav"/></Relationships>
</file>

<file path=ppt/slides/_rels/slide41.xml.rels><?xml version="1.0" encoding="UTF-8" standalone="yes"?>
<Relationships xmlns="http://schemas.openxmlformats.org/package/2006/relationships"><Relationship Id="rId13" Type="http://schemas.openxmlformats.org/officeDocument/2006/relationships/audio" Target="../media/audio146.wav"/><Relationship Id="rId18" Type="http://schemas.openxmlformats.org/officeDocument/2006/relationships/audio" Target="../media/audio150.wav"/><Relationship Id="rId26" Type="http://schemas.openxmlformats.org/officeDocument/2006/relationships/audio" Target="../media/audio47.wav"/><Relationship Id="rId3" Type="http://schemas.openxmlformats.org/officeDocument/2006/relationships/image" Target="../media/image1.jpg"/><Relationship Id="rId21" Type="http://schemas.openxmlformats.org/officeDocument/2006/relationships/image" Target="../media/image102.jpeg"/><Relationship Id="rId34" Type="http://schemas.openxmlformats.org/officeDocument/2006/relationships/image" Target="../media/image110.jpeg"/><Relationship Id="rId7" Type="http://schemas.openxmlformats.org/officeDocument/2006/relationships/audio" Target="../media/audio141.wav"/><Relationship Id="rId12" Type="http://schemas.openxmlformats.org/officeDocument/2006/relationships/image" Target="../media/image99.jpeg"/><Relationship Id="rId17" Type="http://schemas.openxmlformats.org/officeDocument/2006/relationships/audio" Target="../media/audio149.wav"/><Relationship Id="rId25" Type="http://schemas.openxmlformats.org/officeDocument/2006/relationships/image" Target="../media/image103.jpeg"/><Relationship Id="rId33" Type="http://schemas.openxmlformats.org/officeDocument/2006/relationships/image" Target="../media/image109.jpeg"/><Relationship Id="rId2" Type="http://schemas.openxmlformats.org/officeDocument/2006/relationships/notesSlide" Target="../notesSlides/notesSlide41.xml"/><Relationship Id="rId16" Type="http://schemas.openxmlformats.org/officeDocument/2006/relationships/audio" Target="../media/audio148.wav"/><Relationship Id="rId20" Type="http://schemas.openxmlformats.org/officeDocument/2006/relationships/audio" Target="../media/audio151.wav"/><Relationship Id="rId29"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audio" Target="../media/audio140.wav"/><Relationship Id="rId11" Type="http://schemas.openxmlformats.org/officeDocument/2006/relationships/audio" Target="../media/audio145.wav"/><Relationship Id="rId24" Type="http://schemas.openxmlformats.org/officeDocument/2006/relationships/audio" Target="../media/audio154.wav"/><Relationship Id="rId32" Type="http://schemas.openxmlformats.org/officeDocument/2006/relationships/image" Target="../media/image108.jpeg"/><Relationship Id="rId5" Type="http://schemas.openxmlformats.org/officeDocument/2006/relationships/audio" Target="../media/audio139.wav"/><Relationship Id="rId15" Type="http://schemas.openxmlformats.org/officeDocument/2006/relationships/image" Target="../media/image100.jpeg"/><Relationship Id="rId23" Type="http://schemas.openxmlformats.org/officeDocument/2006/relationships/audio" Target="../media/audio153.wav"/><Relationship Id="rId28" Type="http://schemas.openxmlformats.org/officeDocument/2006/relationships/audio" Target="../media/audio80.wav"/><Relationship Id="rId10" Type="http://schemas.openxmlformats.org/officeDocument/2006/relationships/audio" Target="../media/audio144.wav"/><Relationship Id="rId19" Type="http://schemas.openxmlformats.org/officeDocument/2006/relationships/image" Target="../media/image101.jpeg"/><Relationship Id="rId31" Type="http://schemas.openxmlformats.org/officeDocument/2006/relationships/image" Target="../media/image107.jpeg"/><Relationship Id="rId4" Type="http://schemas.openxmlformats.org/officeDocument/2006/relationships/image" Target="../media/image3.png"/><Relationship Id="rId9" Type="http://schemas.openxmlformats.org/officeDocument/2006/relationships/audio" Target="../media/audio143.wav"/><Relationship Id="rId14" Type="http://schemas.openxmlformats.org/officeDocument/2006/relationships/audio" Target="../media/audio147.wav"/><Relationship Id="rId22" Type="http://schemas.openxmlformats.org/officeDocument/2006/relationships/audio" Target="../media/audio152.wav"/><Relationship Id="rId27" Type="http://schemas.openxmlformats.org/officeDocument/2006/relationships/image" Target="../media/image104.jpeg"/><Relationship Id="rId30" Type="http://schemas.openxmlformats.org/officeDocument/2006/relationships/image" Target="../media/image106.jpeg"/><Relationship Id="rId8" Type="http://schemas.openxmlformats.org/officeDocument/2006/relationships/audio" Target="../media/audio142.wav"/></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audio" Target="../media/audio159.wav"/><Relationship Id="rId13" Type="http://schemas.openxmlformats.org/officeDocument/2006/relationships/image" Target="../media/image112.png"/><Relationship Id="rId18" Type="http://schemas.openxmlformats.org/officeDocument/2006/relationships/image" Target="../media/image117.png"/><Relationship Id="rId3" Type="http://schemas.openxmlformats.org/officeDocument/2006/relationships/image" Target="../media/image3.png"/><Relationship Id="rId7" Type="http://schemas.openxmlformats.org/officeDocument/2006/relationships/audio" Target="../media/audio158.wav"/><Relationship Id="rId12" Type="http://schemas.openxmlformats.org/officeDocument/2006/relationships/image" Target="../media/image111.png"/><Relationship Id="rId17" Type="http://schemas.openxmlformats.org/officeDocument/2006/relationships/image" Target="../media/image116.jpeg"/><Relationship Id="rId2" Type="http://schemas.openxmlformats.org/officeDocument/2006/relationships/notesSlide" Target="../notesSlides/notesSlide43.xml"/><Relationship Id="rId16" Type="http://schemas.openxmlformats.org/officeDocument/2006/relationships/image" Target="../media/image115.jpeg"/><Relationship Id="rId20"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audio" Target="../media/audio157.wav"/><Relationship Id="rId11" Type="http://schemas.openxmlformats.org/officeDocument/2006/relationships/audio" Target="../media/audio162.wav"/><Relationship Id="rId5" Type="http://schemas.openxmlformats.org/officeDocument/2006/relationships/audio" Target="../media/audio156.wav"/><Relationship Id="rId15" Type="http://schemas.openxmlformats.org/officeDocument/2006/relationships/image" Target="../media/image114.png"/><Relationship Id="rId10" Type="http://schemas.openxmlformats.org/officeDocument/2006/relationships/audio" Target="../media/audio161.wav"/><Relationship Id="rId19" Type="http://schemas.openxmlformats.org/officeDocument/2006/relationships/image" Target="../media/image118.png"/><Relationship Id="rId4" Type="http://schemas.openxmlformats.org/officeDocument/2006/relationships/audio" Target="../media/audio155.wav"/><Relationship Id="rId9" Type="http://schemas.openxmlformats.org/officeDocument/2006/relationships/audio" Target="../media/audio160.wav"/><Relationship Id="rId14" Type="http://schemas.openxmlformats.org/officeDocument/2006/relationships/image" Target="../media/image113.png"/></Relationships>
</file>

<file path=ppt/slides/_rels/slide44.xml.rels><?xml version="1.0" encoding="UTF-8" standalone="yes"?>
<Relationships xmlns="http://schemas.openxmlformats.org/package/2006/relationships"><Relationship Id="rId8" Type="http://schemas.openxmlformats.org/officeDocument/2006/relationships/audio" Target="../media/audio167.wav"/><Relationship Id="rId13" Type="http://schemas.openxmlformats.org/officeDocument/2006/relationships/audio" Target="../media/audio172.wav"/><Relationship Id="rId18" Type="http://schemas.openxmlformats.org/officeDocument/2006/relationships/image" Target="../media/image122.png"/><Relationship Id="rId26" Type="http://schemas.openxmlformats.org/officeDocument/2006/relationships/image" Target="../media/image130.png"/><Relationship Id="rId3" Type="http://schemas.openxmlformats.org/officeDocument/2006/relationships/image" Target="../media/image3.png"/><Relationship Id="rId21" Type="http://schemas.openxmlformats.org/officeDocument/2006/relationships/image" Target="../media/image125.png"/><Relationship Id="rId7" Type="http://schemas.openxmlformats.org/officeDocument/2006/relationships/audio" Target="../media/audio166.wav"/><Relationship Id="rId12" Type="http://schemas.openxmlformats.org/officeDocument/2006/relationships/audio" Target="../media/audio171.wav"/><Relationship Id="rId17" Type="http://schemas.openxmlformats.org/officeDocument/2006/relationships/image" Target="../media/image121.png"/><Relationship Id="rId25" Type="http://schemas.openxmlformats.org/officeDocument/2006/relationships/image" Target="../media/image129.png"/><Relationship Id="rId2" Type="http://schemas.openxmlformats.org/officeDocument/2006/relationships/notesSlide" Target="../notesSlides/notesSlide44.xml"/><Relationship Id="rId16" Type="http://schemas.openxmlformats.org/officeDocument/2006/relationships/image" Target="../media/image120.png"/><Relationship Id="rId20" Type="http://schemas.openxmlformats.org/officeDocument/2006/relationships/image" Target="../media/image124.png"/><Relationship Id="rId29"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audio" Target="../media/audio165.wav"/><Relationship Id="rId11" Type="http://schemas.openxmlformats.org/officeDocument/2006/relationships/audio" Target="../media/audio170.wav"/><Relationship Id="rId24" Type="http://schemas.openxmlformats.org/officeDocument/2006/relationships/image" Target="../media/image128.png"/><Relationship Id="rId5" Type="http://schemas.openxmlformats.org/officeDocument/2006/relationships/audio" Target="../media/audio164.wav"/><Relationship Id="rId15" Type="http://schemas.openxmlformats.org/officeDocument/2006/relationships/audio" Target="../media/audio174.wav"/><Relationship Id="rId23" Type="http://schemas.openxmlformats.org/officeDocument/2006/relationships/image" Target="../media/image127.png"/><Relationship Id="rId28" Type="http://schemas.openxmlformats.org/officeDocument/2006/relationships/image" Target="../media/image132.png"/><Relationship Id="rId10" Type="http://schemas.openxmlformats.org/officeDocument/2006/relationships/audio" Target="../media/audio169.wav"/><Relationship Id="rId19" Type="http://schemas.openxmlformats.org/officeDocument/2006/relationships/image" Target="../media/image123.png"/><Relationship Id="rId4" Type="http://schemas.openxmlformats.org/officeDocument/2006/relationships/audio" Target="../media/audio163.wav"/><Relationship Id="rId9" Type="http://schemas.openxmlformats.org/officeDocument/2006/relationships/audio" Target="../media/audio168.wav"/><Relationship Id="rId14" Type="http://schemas.openxmlformats.org/officeDocument/2006/relationships/audio" Target="../media/audio173.wav"/><Relationship Id="rId22" Type="http://schemas.openxmlformats.org/officeDocument/2006/relationships/image" Target="../media/image126.png"/><Relationship Id="rId27" Type="http://schemas.openxmlformats.org/officeDocument/2006/relationships/image" Target="../media/image131.png"/><Relationship Id="rId30" Type="http://schemas.openxmlformats.org/officeDocument/2006/relationships/image" Target="../media/image134.png"/></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notesSlide" Target="../notesSlides/notesSlide6.xml"/><Relationship Id="rId16" Type="http://schemas.openxmlformats.org/officeDocument/2006/relationships/image" Target="../media/image11.png"/><Relationship Id="rId20"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10.png"/><Relationship Id="rId10" Type="http://schemas.openxmlformats.org/officeDocument/2006/relationships/image" Target="../media/image5.png"/><Relationship Id="rId19" Type="http://schemas.openxmlformats.org/officeDocument/2006/relationships/image" Target="../media/image4.gif"/><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4.gif"/><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Long and short [o]</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03</a:t>
            </a:r>
            <a:r>
              <a:rPr lang="en-GB" sz="1400" dirty="0">
                <a:solidFill>
                  <a:prstClr val="white"/>
                </a:solidFill>
                <a:latin typeface="Century Gothic" panose="020B0502020202020204" pitchFamily="34" charset="0"/>
              </a:rPr>
              <a:t>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08</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561" y="532679"/>
            <a:ext cx="10515600" cy="1325563"/>
          </a:xfrm>
        </p:spPr>
        <p:txBody>
          <a:bodyPr>
            <a:normAutofit fontScale="90000"/>
          </a:bodyPr>
          <a:lstStyle/>
          <a:p>
            <a:r>
              <a:rPr lang="en-GB" sz="26700" b="1" dirty="0">
                <a:solidFill>
                  <a:srgbClr val="FFCC00"/>
                </a:solidFill>
              </a:rPr>
              <a:t>o</a:t>
            </a:r>
            <a:br>
              <a:rPr lang="en-GB" sz="9600" b="1" dirty="0"/>
            </a:br>
            <a:endParaRPr lang="en-GB" dirty="0"/>
          </a:p>
        </p:txBody>
      </p:sp>
      <p:sp>
        <p:nvSpPr>
          <p:cNvPr id="2" name="Rectangle 1"/>
          <p:cNvSpPr/>
          <p:nvPr/>
        </p:nvSpPr>
        <p:spPr>
          <a:xfrm>
            <a:off x="4298166" y="4299163"/>
            <a:ext cx="363432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o</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pf</a:t>
            </a:r>
          </a:p>
        </p:txBody>
      </p:sp>
    </p:spTree>
    <p:extLst>
      <p:ext uri="{BB962C8B-B14F-4D97-AF65-F5344CB8AC3E}">
        <p14:creationId xmlns:p14="http://schemas.microsoft.com/office/powerpoint/2010/main" val="164261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o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Kop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561" y="532679"/>
            <a:ext cx="10515600" cy="1325563"/>
          </a:xfrm>
        </p:spPr>
        <p:txBody>
          <a:bodyPr>
            <a:normAutofit fontScale="90000"/>
          </a:bodyPr>
          <a:lstStyle/>
          <a:p>
            <a:r>
              <a:rPr lang="en-GB" sz="26700" b="1" dirty="0">
                <a:solidFill>
                  <a:srgbClr val="FFCC00"/>
                </a:solidFill>
              </a:rPr>
              <a:t>o</a:t>
            </a:r>
            <a:br>
              <a:rPr lang="en-GB" sz="9600" b="1" dirty="0"/>
            </a:br>
            <a:endParaRPr lang="en-GB" dirty="0"/>
          </a:p>
        </p:txBody>
      </p:sp>
      <p:pic>
        <p:nvPicPr>
          <p:cNvPr id="4" name="Picture 3" descr="back of a man's head"/>
          <p:cNvPicPr>
            <a:picLocks noChangeAspect="1"/>
          </p:cNvPicPr>
          <p:nvPr/>
        </p:nvPicPr>
        <p:blipFill rotWithShape="1">
          <a:blip r:embed="rId3" cstate="print">
            <a:extLst>
              <a:ext uri="{28A0092B-C50C-407E-A947-70E740481C1C}">
                <a14:useLocalDpi xmlns:a14="http://schemas.microsoft.com/office/drawing/2010/main" val="0"/>
              </a:ext>
            </a:extLst>
          </a:blip>
          <a:srcRect r="3063"/>
          <a:stretch/>
        </p:blipFill>
        <p:spPr>
          <a:xfrm>
            <a:off x="4298166" y="437372"/>
            <a:ext cx="3366658" cy="3861791"/>
          </a:xfrm>
          <a:prstGeom prst="rect">
            <a:avLst/>
          </a:prstGeom>
        </p:spPr>
      </p:pic>
      <p:sp>
        <p:nvSpPr>
          <p:cNvPr id="2" name="Rectangle 1"/>
          <p:cNvSpPr/>
          <p:nvPr/>
        </p:nvSpPr>
        <p:spPr>
          <a:xfrm>
            <a:off x="4298166" y="4299163"/>
            <a:ext cx="363432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o</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pf</a:t>
            </a:r>
          </a:p>
        </p:txBody>
      </p:sp>
    </p:spTree>
    <p:extLst>
      <p:ext uri="{BB962C8B-B14F-4D97-AF65-F5344CB8AC3E}">
        <p14:creationId xmlns:p14="http://schemas.microsoft.com/office/powerpoint/2010/main" val="6633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D4CCBD6-1907-6541-BE51-193675210D27}"/>
              </a:ext>
            </a:extLst>
          </p:cNvPr>
          <p:cNvSpPr>
            <a:spLocks noGrp="1"/>
          </p:cNvSpPr>
          <p:nvPr>
            <p:ph type="title"/>
          </p:nvPr>
        </p:nvSpPr>
        <p:spPr>
          <a:xfrm>
            <a:off x="4814081" y="124329"/>
            <a:ext cx="2563835" cy="1592674"/>
          </a:xfrm>
        </p:spPr>
        <p:txBody>
          <a:bodyPr>
            <a:noAutofit/>
          </a:bodyPr>
          <a:lstStyle/>
          <a:p>
            <a:pPr algn="ctr"/>
            <a:r>
              <a:rPr lang="en-GB" sz="12000" b="1" dirty="0">
                <a:solidFill>
                  <a:srgbClr val="002060"/>
                </a:solidFill>
                <a:ea typeface="+mn-ea"/>
                <a:cs typeface="Calibri" panose="020F0502020204030204" pitchFamily="34" charset="0"/>
              </a:rPr>
              <a:t>o</a:t>
            </a:r>
            <a:endParaRPr lang="en-US" sz="12000" dirty="0"/>
          </a:p>
        </p:txBody>
      </p:sp>
      <p:sp>
        <p:nvSpPr>
          <p:cNvPr id="4" name="Rounded Rectangle 3"/>
          <p:cNvSpPr/>
          <p:nvPr/>
        </p:nvSpPr>
        <p:spPr>
          <a:xfrm>
            <a:off x="4211979" y="2035749"/>
            <a:ext cx="3802879" cy="27916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a:solidFill>
                  <a:srgbClr val="002060"/>
                </a:solidFill>
                <a:latin typeface="Century Gothic" panose="020B0502020202020204" pitchFamily="34" charset="0"/>
              </a:rPr>
              <a:t>K</a:t>
            </a:r>
            <a:r>
              <a:rPr lang="en-GB" sz="6600" dirty="0">
                <a:solidFill>
                  <a:srgbClr val="FFCC00"/>
                </a:solidFill>
                <a:latin typeface="Century Gothic" panose="020B0502020202020204" pitchFamily="34" charset="0"/>
              </a:rPr>
              <a:t>o</a:t>
            </a:r>
            <a:r>
              <a:rPr lang="en-GB" sz="6600" dirty="0">
                <a:solidFill>
                  <a:srgbClr val="002060"/>
                </a:solidFill>
                <a:latin typeface="Century Gothic" panose="020B0502020202020204" pitchFamily="34" charset="0"/>
              </a:rPr>
              <a:t>pf</a:t>
            </a:r>
          </a:p>
        </p:txBody>
      </p:sp>
      <p:sp>
        <p:nvSpPr>
          <p:cNvPr id="5" name="Rectangle 4"/>
          <p:cNvSpPr/>
          <p:nvPr/>
        </p:nvSpPr>
        <p:spPr>
          <a:xfrm>
            <a:off x="5170803" y="5043126"/>
            <a:ext cx="192873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ch</a:t>
            </a:r>
            <a:endParaRPr lang="en-GB" sz="5400" dirty="0">
              <a:solidFill>
                <a:srgbClr val="002060"/>
              </a:solidFill>
              <a:latin typeface="Century Gothic" panose="020B0502020202020204" pitchFamily="34" charset="0"/>
            </a:endParaRPr>
          </a:p>
        </p:txBody>
      </p:sp>
      <p:sp>
        <p:nvSpPr>
          <p:cNvPr id="6" name="Rectangle 5"/>
          <p:cNvSpPr/>
          <p:nvPr/>
        </p:nvSpPr>
        <p:spPr>
          <a:xfrm>
            <a:off x="8611801" y="3526500"/>
            <a:ext cx="31566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mmen</a:t>
            </a:r>
            <a:endParaRPr lang="en-GB" sz="5400" dirty="0">
              <a:solidFill>
                <a:srgbClr val="002060"/>
              </a:solidFill>
              <a:latin typeface="Century Gothic" panose="020B0502020202020204" pitchFamily="34" charset="0"/>
            </a:endParaRPr>
          </a:p>
        </p:txBody>
      </p:sp>
      <p:sp>
        <p:nvSpPr>
          <p:cNvPr id="7" name="Rectangle 6"/>
          <p:cNvSpPr/>
          <p:nvPr/>
        </p:nvSpPr>
        <p:spPr>
          <a:xfrm>
            <a:off x="8789964" y="976901"/>
            <a:ext cx="26228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che</a:t>
            </a:r>
            <a:endParaRPr lang="en-GB" sz="5400" i="1" dirty="0">
              <a:solidFill>
                <a:srgbClr val="002060"/>
              </a:solidFill>
              <a:latin typeface="Century Gothic" panose="020B0502020202020204" pitchFamily="34" charset="0"/>
            </a:endParaRPr>
          </a:p>
        </p:txBody>
      </p:sp>
      <p:sp>
        <p:nvSpPr>
          <p:cNvPr id="8" name="Rectangle 7"/>
          <p:cNvSpPr/>
          <p:nvPr/>
        </p:nvSpPr>
        <p:spPr>
          <a:xfrm>
            <a:off x="1059321" y="3526500"/>
            <a:ext cx="1946367"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ffen</a:t>
            </a:r>
            <a:endParaRPr lang="en-GB" sz="5400" dirty="0">
              <a:solidFill>
                <a:srgbClr val="002060"/>
              </a:solidFill>
              <a:latin typeface="Century Gothic" panose="020B0502020202020204" pitchFamily="34" charset="0"/>
            </a:endParaRPr>
          </a:p>
        </p:txBody>
      </p:sp>
      <p:sp>
        <p:nvSpPr>
          <p:cNvPr id="9" name="Rectangle 8"/>
          <p:cNvSpPr/>
          <p:nvPr/>
        </p:nvSpPr>
        <p:spPr>
          <a:xfrm>
            <a:off x="967952" y="976901"/>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llen</a:t>
            </a:r>
            <a:endParaRPr lang="en-GB" sz="5400" dirty="0">
              <a:solidFill>
                <a:srgbClr val="002060"/>
              </a:solidFill>
              <a:latin typeface="Century Gothic" panose="020B0502020202020204" pitchFamily="34" charset="0"/>
            </a:endParaRPr>
          </a:p>
        </p:txBody>
      </p:sp>
      <p:pic>
        <p:nvPicPr>
          <p:cNvPr id="10" name="Picture 9" descr="back of a man's head"/>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27398" y="2234720"/>
            <a:ext cx="1471956" cy="1636711"/>
          </a:xfrm>
          <a:prstGeom prst="rect">
            <a:avLst/>
          </a:prstGeom>
        </p:spPr>
      </p:pic>
      <p:grpSp>
        <p:nvGrpSpPr>
          <p:cNvPr id="18" name="Group 17" descr="the week"/>
          <p:cNvGrpSpPr/>
          <p:nvPr/>
        </p:nvGrpSpPr>
        <p:grpSpPr>
          <a:xfrm>
            <a:off x="9205121" y="2035749"/>
            <a:ext cx="1905326" cy="1394247"/>
            <a:chOff x="9205121" y="2035749"/>
            <a:chExt cx="1905326" cy="1394247"/>
          </a:xfrm>
        </p:grpSpPr>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3395" t="42005" r="3182" b="2583"/>
            <a:stretch/>
          </p:blipFill>
          <p:spPr>
            <a:xfrm>
              <a:off x="9205121" y="2072599"/>
              <a:ext cx="1830810" cy="1357397"/>
            </a:xfrm>
            <a:prstGeom prst="rect">
              <a:avLst/>
            </a:prstGeom>
          </p:spPr>
        </p:pic>
        <p:sp>
          <p:nvSpPr>
            <p:cNvPr id="12" name="Oval 11"/>
            <p:cNvSpPr/>
            <p:nvPr/>
          </p:nvSpPr>
          <p:spPr>
            <a:xfrm>
              <a:off x="9205121" y="2035749"/>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pic>
        <p:nvPicPr>
          <p:cNvPr id="2" name="Picture 1" descr="emoji with heart"/>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2344" y="1918451"/>
            <a:ext cx="1152676" cy="1045093"/>
          </a:xfrm>
          <a:prstGeom prst="rect">
            <a:avLst/>
          </a:prstGeom>
        </p:spPr>
      </p:pic>
      <p:sp>
        <p:nvSpPr>
          <p:cNvPr id="13" name="TextBox 12"/>
          <p:cNvSpPr txBox="1"/>
          <p:nvPr/>
        </p:nvSpPr>
        <p:spPr>
          <a:xfrm>
            <a:off x="5216630" y="5796969"/>
            <a:ext cx="1837083" cy="365760"/>
          </a:xfrm>
          <a:prstGeom prst="rect">
            <a:avLst/>
          </a:prstGeom>
          <a:noFill/>
        </p:spPr>
        <p:txBody>
          <a:bodyPr wrap="square" rtlCol="0">
            <a:spAutoFit/>
          </a:bodyPr>
          <a:lstStyle/>
          <a:p>
            <a:pPr algn="ctr"/>
            <a:r>
              <a:rPr lang="en-GB" dirty="0">
                <a:latin typeface="Century Gothic" panose="020B0502020202020204" pitchFamily="34" charset="0"/>
              </a:rPr>
              <a:t>[still]</a:t>
            </a:r>
          </a:p>
        </p:txBody>
      </p:sp>
      <p:sp>
        <p:nvSpPr>
          <p:cNvPr id="14" name="TextBox 13"/>
          <p:cNvSpPr txBox="1"/>
          <p:nvPr/>
        </p:nvSpPr>
        <p:spPr>
          <a:xfrm>
            <a:off x="9334409" y="4266950"/>
            <a:ext cx="1837083" cy="365760"/>
          </a:xfrm>
          <a:prstGeom prst="rect">
            <a:avLst/>
          </a:prstGeom>
          <a:noFill/>
        </p:spPr>
        <p:txBody>
          <a:bodyPr wrap="square" rtlCol="0">
            <a:spAutoFit/>
          </a:bodyPr>
          <a:lstStyle/>
          <a:p>
            <a:pPr algn="ctr"/>
            <a:r>
              <a:rPr lang="en-GB" dirty="0">
                <a:latin typeface="Century Gothic" panose="020B0502020202020204" pitchFamily="34" charset="0"/>
              </a:rPr>
              <a:t>[to come]</a:t>
            </a:r>
          </a:p>
        </p:txBody>
      </p:sp>
      <p:pic>
        <p:nvPicPr>
          <p:cNvPr id="3" name="Picture 2" descr="open window"/>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7263" y="4449830"/>
            <a:ext cx="1964252" cy="1378252"/>
          </a:xfrm>
          <a:prstGeom prst="rect">
            <a:avLst/>
          </a:prstGeom>
        </p:spPr>
      </p:pic>
      <p:pic>
        <p:nvPicPr>
          <p:cNvPr id="15" name="Picture 14" descr="person wavi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50808" y="4827368"/>
            <a:ext cx="878620" cy="1175452"/>
          </a:xfrm>
          <a:prstGeom prst="rect">
            <a:avLst/>
          </a:prstGeom>
        </p:spPr>
      </p:pic>
    </p:spTree>
    <p:extLst>
      <p:ext uri="{BB962C8B-B14F-4D97-AF65-F5344CB8AC3E}">
        <p14:creationId xmlns:p14="http://schemas.microsoft.com/office/powerpoint/2010/main" val="220093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o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Kopf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woll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woll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Woch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subTnLst>
                                    <p:audio>
                                      <p:cMediaNode>
                                        <p:cTn display="0" masterRel="sameClick">
                                          <p:stCondLst>
                                            <p:cond evt="begin" delay="0">
                                              <p:tn val="33"/>
                                            </p:cond>
                                          </p:stCondLst>
                                          <p:endCondLst>
                                            <p:cond evt="onStopAudio" delay="0">
                                              <p:tgtEl>
                                                <p:sldTgt/>
                                              </p:tgtEl>
                                            </p:cond>
                                          </p:endCondLst>
                                        </p:cTn>
                                        <p:tgtEl>
                                          <p:sndTgt r:embed="rId6" name="Woch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off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subTnLst>
                                    <p:audio>
                                      <p:cMediaNode>
                                        <p:cTn display="0" masterRel="sameClick">
                                          <p:stCondLst>
                                            <p:cond evt="begin" delay="0">
                                              <p:tn val="43"/>
                                            </p:cond>
                                          </p:stCondLst>
                                          <p:endCondLst>
                                            <p:cond evt="onStopAudio" delay="0">
                                              <p:tgtEl>
                                                <p:sldTgt/>
                                              </p:tgtEl>
                                            </p:cond>
                                          </p:endCondLst>
                                        </p:cTn>
                                        <p:tgtEl>
                                          <p:sndTgt r:embed="rId7" name="off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8" name="noch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subTnLst>
                                    <p:audio>
                                      <p:cMediaNode>
                                        <p:cTn display="0" masterRel="sameClick">
                                          <p:stCondLst>
                                            <p:cond evt="begin" delay="0">
                                              <p:tn val="53"/>
                                            </p:cond>
                                          </p:stCondLst>
                                          <p:endCondLst>
                                            <p:cond evt="onStopAudio" delay="0">
                                              <p:tgtEl>
                                                <p:sldTgt/>
                                              </p:tgtEl>
                                            </p:cond>
                                          </p:endCondLst>
                                        </p:cTn>
                                        <p:tgtEl>
                                          <p:sndTgt r:embed="rId8" name="noch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kommen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subTnLst>
                                    <p:audio>
                                      <p:cMediaNode>
                                        <p:cTn display="0" masterRel="sameClick">
                                          <p:stCondLst>
                                            <p:cond evt="begin" delay="0">
                                              <p:tn val="63"/>
                                            </p:cond>
                                          </p:stCondLst>
                                          <p:endCondLst>
                                            <p:cond evt="onStopAudio" delay="0">
                                              <p:tgtEl>
                                                <p:sldTgt/>
                                              </p:tgtEl>
                                            </p:cond>
                                          </p:endCondLst>
                                        </p:cTn>
                                        <p:tgtEl>
                                          <p:sndTgt r:embed="rId9" name="kommen new.wav"/>
                                        </p:tgtEl>
                                      </p:cMediaNode>
                                    </p:audio>
                                  </p:subTnLst>
                                </p:cTn>
                              </p:par>
                              <p:par>
                                <p:cTn id="66" presetID="10" presetClass="entr" presetSubtype="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5" grpId="0"/>
      <p:bldP spid="6" grpId="0"/>
      <p:bldP spid="7" grpId="0"/>
      <p:bldP spid="8" grpId="0"/>
      <p:bldP spid="9"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FCB8-949B-624F-8293-252CF2309E15}"/>
              </a:ext>
            </a:extLst>
          </p:cNvPr>
          <p:cNvSpPr>
            <a:spLocks noGrp="1"/>
          </p:cNvSpPr>
          <p:nvPr>
            <p:ph type="title"/>
          </p:nvPr>
        </p:nvSpPr>
        <p:spPr>
          <a:xfrm>
            <a:off x="5016862" y="59599"/>
            <a:ext cx="2158275" cy="1711405"/>
          </a:xfrm>
        </p:spPr>
        <p:txBody>
          <a:bodyPr>
            <a:noAutofit/>
          </a:bodyPr>
          <a:lstStyle/>
          <a:p>
            <a:pPr algn="ctr"/>
            <a:r>
              <a:rPr lang="en-GB" sz="12000" b="1" dirty="0">
                <a:solidFill>
                  <a:srgbClr val="002060"/>
                </a:solidFill>
                <a:cs typeface="Calibri" panose="020F0502020204030204" pitchFamily="34" charset="0"/>
              </a:rPr>
              <a:t>o</a:t>
            </a:r>
            <a:endParaRPr lang="en-US" sz="12000" dirty="0"/>
          </a:p>
        </p:txBody>
      </p:sp>
      <p:sp>
        <p:nvSpPr>
          <p:cNvPr id="4" name="Rounded Rectangle 3"/>
          <p:cNvSpPr/>
          <p:nvPr/>
        </p:nvSpPr>
        <p:spPr>
          <a:xfrm>
            <a:off x="4211979" y="2035749"/>
            <a:ext cx="3802879" cy="27916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a:solidFill>
                  <a:srgbClr val="002060"/>
                </a:solidFill>
                <a:latin typeface="Century Gothic" panose="020B0502020202020204" pitchFamily="34" charset="0"/>
              </a:rPr>
              <a:t>K</a:t>
            </a:r>
            <a:r>
              <a:rPr lang="en-GB" sz="6600" dirty="0">
                <a:solidFill>
                  <a:srgbClr val="FFCC00"/>
                </a:solidFill>
                <a:latin typeface="Century Gothic" panose="020B0502020202020204" pitchFamily="34" charset="0"/>
              </a:rPr>
              <a:t>o</a:t>
            </a:r>
            <a:r>
              <a:rPr lang="en-GB" sz="6600" dirty="0">
                <a:solidFill>
                  <a:srgbClr val="002060"/>
                </a:solidFill>
                <a:latin typeface="Century Gothic" panose="020B0502020202020204" pitchFamily="34" charset="0"/>
              </a:rPr>
              <a:t>pf</a:t>
            </a:r>
          </a:p>
        </p:txBody>
      </p:sp>
      <p:sp>
        <p:nvSpPr>
          <p:cNvPr id="5" name="Rectangle 4"/>
          <p:cNvSpPr/>
          <p:nvPr/>
        </p:nvSpPr>
        <p:spPr>
          <a:xfrm>
            <a:off x="5170803" y="5043126"/>
            <a:ext cx="192873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ch</a:t>
            </a:r>
            <a:endParaRPr lang="en-GB" sz="5400" dirty="0">
              <a:solidFill>
                <a:srgbClr val="002060"/>
              </a:solidFill>
              <a:latin typeface="Century Gothic" panose="020B0502020202020204" pitchFamily="34" charset="0"/>
            </a:endParaRPr>
          </a:p>
        </p:txBody>
      </p:sp>
      <p:sp>
        <p:nvSpPr>
          <p:cNvPr id="6" name="Rectangle 5"/>
          <p:cNvSpPr/>
          <p:nvPr/>
        </p:nvSpPr>
        <p:spPr>
          <a:xfrm>
            <a:off x="8611801" y="3526500"/>
            <a:ext cx="31566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mmen</a:t>
            </a:r>
            <a:endParaRPr lang="en-GB" sz="5400" dirty="0">
              <a:solidFill>
                <a:srgbClr val="002060"/>
              </a:solidFill>
              <a:latin typeface="Century Gothic" panose="020B0502020202020204" pitchFamily="34" charset="0"/>
            </a:endParaRPr>
          </a:p>
        </p:txBody>
      </p:sp>
      <p:sp>
        <p:nvSpPr>
          <p:cNvPr id="7" name="Rectangle 6"/>
          <p:cNvSpPr/>
          <p:nvPr/>
        </p:nvSpPr>
        <p:spPr>
          <a:xfrm>
            <a:off x="8789964" y="976901"/>
            <a:ext cx="26228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che</a:t>
            </a:r>
            <a:endParaRPr lang="en-GB" sz="5400" i="1" dirty="0">
              <a:solidFill>
                <a:srgbClr val="002060"/>
              </a:solidFill>
              <a:latin typeface="Century Gothic" panose="020B0502020202020204" pitchFamily="34" charset="0"/>
            </a:endParaRPr>
          </a:p>
        </p:txBody>
      </p:sp>
      <p:sp>
        <p:nvSpPr>
          <p:cNvPr id="8" name="Rectangle 7"/>
          <p:cNvSpPr/>
          <p:nvPr/>
        </p:nvSpPr>
        <p:spPr>
          <a:xfrm>
            <a:off x="1059321" y="3526500"/>
            <a:ext cx="1946367"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ffen</a:t>
            </a:r>
            <a:endParaRPr lang="en-GB" sz="5400" dirty="0">
              <a:solidFill>
                <a:srgbClr val="002060"/>
              </a:solidFill>
              <a:latin typeface="Century Gothic" panose="020B0502020202020204" pitchFamily="34" charset="0"/>
            </a:endParaRPr>
          </a:p>
        </p:txBody>
      </p:sp>
      <p:sp>
        <p:nvSpPr>
          <p:cNvPr id="9" name="Rectangle 8"/>
          <p:cNvSpPr/>
          <p:nvPr/>
        </p:nvSpPr>
        <p:spPr>
          <a:xfrm>
            <a:off x="967952" y="976901"/>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llen</a:t>
            </a:r>
            <a:endParaRPr lang="en-GB" sz="5400" dirty="0">
              <a:solidFill>
                <a:srgbClr val="002060"/>
              </a:solidFill>
              <a:latin typeface="Century Gothic" panose="020B0502020202020204" pitchFamily="34" charset="0"/>
            </a:endParaRPr>
          </a:p>
        </p:txBody>
      </p:sp>
      <p:pic>
        <p:nvPicPr>
          <p:cNvPr id="10" name="Picture 9" descr="back of a man's head"/>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27398" y="2234720"/>
            <a:ext cx="1471956" cy="1636711"/>
          </a:xfrm>
          <a:prstGeom prst="rect">
            <a:avLst/>
          </a:prstGeom>
        </p:spPr>
      </p:pic>
    </p:spTree>
    <p:extLst>
      <p:ext uri="{BB962C8B-B14F-4D97-AF65-F5344CB8AC3E}">
        <p14:creationId xmlns:p14="http://schemas.microsoft.com/office/powerpoint/2010/main" val="255819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Kopf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woll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Woch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offen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subTnLst>
                                    <p:audio>
                                      <p:cMediaNode>
                                        <p:cTn display="0" masterRel="sameClick">
                                          <p:stCondLst>
                                            <p:cond evt="begin" delay="0">
                                              <p:tn val="33"/>
                                            </p:cond>
                                          </p:stCondLst>
                                          <p:endCondLst>
                                            <p:cond evt="onStopAudio" delay="0">
                                              <p:tgtEl>
                                                <p:sldTgt/>
                                              </p:tgtEl>
                                            </p:cond>
                                          </p:endCondLst>
                                        </p:cTn>
                                        <p:tgtEl>
                                          <p:sndTgt r:embed="rId8" name="noch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komm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C49EF-06C5-9343-941A-B8C8153C6B59}"/>
              </a:ext>
            </a:extLst>
          </p:cNvPr>
          <p:cNvSpPr>
            <a:spLocks noGrp="1"/>
          </p:cNvSpPr>
          <p:nvPr>
            <p:ph type="title"/>
          </p:nvPr>
        </p:nvSpPr>
        <p:spPr>
          <a:xfrm>
            <a:off x="5012255" y="182235"/>
            <a:ext cx="2167489" cy="1458699"/>
          </a:xfrm>
        </p:spPr>
        <p:txBody>
          <a:bodyPr>
            <a:noAutofit/>
          </a:bodyPr>
          <a:lstStyle/>
          <a:p>
            <a:pPr algn="ctr"/>
            <a:r>
              <a:rPr lang="en-GB" sz="12000" b="1" dirty="0">
                <a:solidFill>
                  <a:srgbClr val="002060"/>
                </a:solidFill>
                <a:cs typeface="Calibri" panose="020F0502020204030204" pitchFamily="34" charset="0"/>
              </a:rPr>
              <a:t>o</a:t>
            </a:r>
            <a:endParaRPr lang="en-US" sz="12000" dirty="0"/>
          </a:p>
        </p:txBody>
      </p:sp>
      <p:sp>
        <p:nvSpPr>
          <p:cNvPr id="4" name="Rounded Rectangle 3"/>
          <p:cNvSpPr/>
          <p:nvPr/>
        </p:nvSpPr>
        <p:spPr>
          <a:xfrm>
            <a:off x="4211979" y="2035749"/>
            <a:ext cx="3802879" cy="27916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66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o</a:t>
            </a: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pf</a:t>
            </a:r>
          </a:p>
        </p:txBody>
      </p:sp>
      <p:sp>
        <p:nvSpPr>
          <p:cNvPr id="5" name="Rectangle 4"/>
          <p:cNvSpPr/>
          <p:nvPr/>
        </p:nvSpPr>
        <p:spPr>
          <a:xfrm>
            <a:off x="5170803" y="5043126"/>
            <a:ext cx="192873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8611801" y="3526500"/>
            <a:ext cx="315663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mmen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789964" y="976901"/>
            <a:ext cx="262283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059321" y="3526500"/>
            <a:ext cx="194636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ffen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67952" y="976901"/>
            <a:ext cx="236154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ack of a man's head"/>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27398" y="2234720"/>
            <a:ext cx="1471956" cy="1636711"/>
          </a:xfrm>
          <a:prstGeom prst="rect">
            <a:avLst/>
          </a:prstGeom>
        </p:spPr>
      </p:pic>
    </p:spTree>
    <p:extLst>
      <p:ext uri="{BB962C8B-B14F-4D97-AF65-F5344CB8AC3E}">
        <p14:creationId xmlns:p14="http://schemas.microsoft.com/office/powerpoint/2010/main" val="284133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[o]</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T2.2 Week 5 Slides 3-4; 5; 35</a:t>
            </a:r>
          </a:p>
        </p:txBody>
      </p:sp>
    </p:spTree>
    <p:extLst>
      <p:ext uri="{BB962C8B-B14F-4D97-AF65-F5344CB8AC3E}">
        <p14:creationId xmlns:p14="http://schemas.microsoft.com/office/powerpoint/2010/main" val="1303291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85616" y="275811"/>
          <a:ext cx="11529452" cy="5911404"/>
        </p:xfrm>
        <a:graphic>
          <a:graphicData uri="http://schemas.openxmlformats.org/drawingml/2006/table">
            <a:tbl>
              <a:tblPr firstRow="1" bandRow="1">
                <a:tableStyleId>{5940675A-B579-460E-94D1-54222C63F5DA}</a:tableStyleId>
              </a:tblPr>
              <a:tblGrid>
                <a:gridCol w="2882363">
                  <a:extLst>
                    <a:ext uri="{9D8B030D-6E8A-4147-A177-3AD203B41FA5}">
                      <a16:colId xmlns:a16="http://schemas.microsoft.com/office/drawing/2014/main" val="20000"/>
                    </a:ext>
                  </a:extLst>
                </a:gridCol>
                <a:gridCol w="2882363">
                  <a:extLst>
                    <a:ext uri="{9D8B030D-6E8A-4147-A177-3AD203B41FA5}">
                      <a16:colId xmlns:a16="http://schemas.microsoft.com/office/drawing/2014/main" val="20001"/>
                    </a:ext>
                  </a:extLst>
                </a:gridCol>
                <a:gridCol w="2882363">
                  <a:extLst>
                    <a:ext uri="{9D8B030D-6E8A-4147-A177-3AD203B41FA5}">
                      <a16:colId xmlns:a16="http://schemas.microsoft.com/office/drawing/2014/main" val="20002"/>
                    </a:ext>
                  </a:extLst>
                </a:gridCol>
                <a:gridCol w="2882363">
                  <a:extLst>
                    <a:ext uri="{9D8B030D-6E8A-4147-A177-3AD203B41FA5}">
                      <a16:colId xmlns:a16="http://schemas.microsoft.com/office/drawing/2014/main" val="20003"/>
                    </a:ext>
                  </a:extLst>
                </a:gridCol>
              </a:tblGrid>
              <a:tr h="1477851">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1"/>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1477851">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3"/>
                  </a:ext>
                </a:extLst>
              </a:tr>
            </a:tbl>
          </a:graphicData>
        </a:graphic>
      </p:graphicFrame>
      <p:sp>
        <p:nvSpPr>
          <p:cNvPr id="57" name="Title 56">
            <a:extLst>
              <a:ext uri="{FF2B5EF4-FFF2-40B4-BE49-F238E27FC236}">
                <a16:creationId xmlns:a16="http://schemas.microsoft.com/office/drawing/2014/main" id="{8A821CC5-3732-4FCA-BC59-617E287468B2}"/>
              </a:ext>
            </a:extLst>
          </p:cNvPr>
          <p:cNvSpPr>
            <a:spLocks noGrp="1"/>
          </p:cNvSpPr>
          <p:nvPr>
            <p:ph type="title"/>
          </p:nvPr>
        </p:nvSpPr>
        <p:spPr>
          <a:xfrm>
            <a:off x="-903" y="12975"/>
            <a:ext cx="2569712" cy="294833"/>
          </a:xfrm>
        </p:spPr>
        <p:txBody>
          <a:bodyPr>
            <a:normAutofit/>
          </a:bodyPr>
          <a:lstStyle/>
          <a:p>
            <a:r>
              <a:rPr lang="en-GB" sz="1000" dirty="0" err="1">
                <a:solidFill>
                  <a:schemeClr val="bg1"/>
                </a:solidFill>
              </a:rPr>
              <a:t>Phonetik</a:t>
            </a:r>
            <a:endParaRPr lang="en-GB" sz="1000" dirty="0">
              <a:solidFill>
                <a:schemeClr val="bg1"/>
              </a:solidFill>
            </a:endParaRPr>
          </a:p>
        </p:txBody>
      </p:sp>
      <p:sp>
        <p:nvSpPr>
          <p:cNvPr id="58" name="TextBox 57">
            <a:extLst>
              <a:ext uri="{FF2B5EF4-FFF2-40B4-BE49-F238E27FC236}">
                <a16:creationId xmlns:a16="http://schemas.microsoft.com/office/drawing/2014/main" id="{6B23BBF8-9A91-4375-BB16-0110D9556CA8}"/>
              </a:ext>
            </a:extLst>
          </p:cNvPr>
          <p:cNvSpPr txBox="1"/>
          <p:nvPr/>
        </p:nvSpPr>
        <p:spPr>
          <a:xfrm rot="10800000" flipV="1">
            <a:off x="604130" y="1187003"/>
            <a:ext cx="242903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s</a:t>
            </a:r>
            <a:r>
              <a:rPr lang="en-GB" sz="3600" dirty="0">
                <a:solidFill>
                  <a:srgbClr val="E65D00"/>
                </a:solidFill>
                <a:latin typeface="Century Gothic" panose="020B0502020202020204" pitchFamily="34" charset="0"/>
                <a:cs typeface="Calibri" panose="020F0502020204030204" pitchFamily="34" charset="0"/>
              </a:rPr>
              <a:t>a</a:t>
            </a:r>
            <a:r>
              <a:rPr lang="en-GB" sz="3600" dirty="0">
                <a:solidFill>
                  <a:srgbClr val="5B9BD5">
                    <a:lumMod val="50000"/>
                  </a:srgbClr>
                </a:solidFill>
                <a:latin typeface="Century Gothic" panose="020B0502020202020204" pitchFamily="34" charset="0"/>
                <a:cs typeface="Calibri" panose="020F0502020204030204" pitchFamily="34" charset="0"/>
              </a:rPr>
              <a:t>gen</a:t>
            </a:r>
          </a:p>
        </p:txBody>
      </p:sp>
      <p:sp>
        <p:nvSpPr>
          <p:cNvPr id="59" name="TextBox 58">
            <a:extLst>
              <a:ext uri="{FF2B5EF4-FFF2-40B4-BE49-F238E27FC236}">
                <a16:creationId xmlns:a16="http://schemas.microsoft.com/office/drawing/2014/main" id="{B9342A44-798A-4AD1-9754-1C8381D06ACD}"/>
              </a:ext>
            </a:extLst>
          </p:cNvPr>
          <p:cNvSpPr txBox="1"/>
          <p:nvPr/>
        </p:nvSpPr>
        <p:spPr>
          <a:xfrm>
            <a:off x="340652" y="116469"/>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a</a:t>
            </a:r>
          </a:p>
        </p:txBody>
      </p:sp>
      <p:pic>
        <p:nvPicPr>
          <p:cNvPr id="60" name="Picture 59">
            <a:extLst>
              <a:ext uri="{FF2B5EF4-FFF2-40B4-BE49-F238E27FC236}">
                <a16:creationId xmlns:a16="http://schemas.microsoft.com/office/drawing/2014/main" id="{CEB8F28D-2A02-426D-AEEF-74CA3AB8AD6D}"/>
              </a:ext>
            </a:extLst>
          </p:cNvPr>
          <p:cNvPicPr>
            <a:picLocks noChangeAspect="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1087" y="386754"/>
            <a:ext cx="1635806" cy="946629"/>
          </a:xfrm>
          <a:prstGeom prst="rect">
            <a:avLst/>
          </a:prstGeom>
        </p:spPr>
      </p:pic>
      <p:pic>
        <p:nvPicPr>
          <p:cNvPr id="61" name="Picture 60">
            <a:extLst>
              <a:ext uri="{FF2B5EF4-FFF2-40B4-BE49-F238E27FC236}">
                <a16:creationId xmlns:a16="http://schemas.microsoft.com/office/drawing/2014/main" id="{69F90AB0-2ED6-4CC0-BEAA-DBF947063772}"/>
              </a:ext>
            </a:extLst>
          </p:cNvPr>
          <p:cNvPicPr>
            <a:picLocks noChangeAspect="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66500" y="367769"/>
            <a:ext cx="624666" cy="996471"/>
          </a:xfrm>
          <a:prstGeom prst="rect">
            <a:avLst/>
          </a:prstGeom>
        </p:spPr>
      </p:pic>
      <p:sp>
        <p:nvSpPr>
          <p:cNvPr id="62" name="TextBox 61">
            <a:extLst>
              <a:ext uri="{FF2B5EF4-FFF2-40B4-BE49-F238E27FC236}">
                <a16:creationId xmlns:a16="http://schemas.microsoft.com/office/drawing/2014/main" id="{8D0835DC-40B5-4D9F-9752-0C870F627385}"/>
              </a:ext>
            </a:extLst>
          </p:cNvPr>
          <p:cNvSpPr txBox="1"/>
          <p:nvPr/>
        </p:nvSpPr>
        <p:spPr>
          <a:xfrm rot="10800000" flipV="1">
            <a:off x="3898089" y="1186854"/>
            <a:ext cx="1635806"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k</a:t>
            </a:r>
            <a:r>
              <a:rPr lang="en-GB" sz="3600" dirty="0" err="1">
                <a:solidFill>
                  <a:srgbClr val="E65D00"/>
                </a:solidFill>
                <a:latin typeface="Century Gothic" panose="020B0502020202020204" pitchFamily="34" charset="0"/>
                <a:cs typeface="Calibri" panose="020F0502020204030204" pitchFamily="34" charset="0"/>
              </a:rPr>
              <a:t>a</a:t>
            </a:r>
            <a:r>
              <a:rPr lang="en-GB" sz="3600" dirty="0" err="1">
                <a:solidFill>
                  <a:srgbClr val="5B9BD5">
                    <a:lumMod val="50000"/>
                  </a:srgbClr>
                </a:solidFill>
                <a:latin typeface="Century Gothic" panose="020B0502020202020204" pitchFamily="34" charset="0"/>
                <a:cs typeface="Calibri" panose="020F0502020204030204" pitchFamily="34" charset="0"/>
              </a:rPr>
              <a:t>lt</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98055BC8-212B-42BE-82A6-3112EFEBCDFC}"/>
              </a:ext>
            </a:extLst>
          </p:cNvPr>
          <p:cNvSpPr txBox="1"/>
          <p:nvPr/>
        </p:nvSpPr>
        <p:spPr>
          <a:xfrm>
            <a:off x="3190532" y="116468"/>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a</a:t>
            </a:r>
          </a:p>
        </p:txBody>
      </p:sp>
      <p:sp>
        <p:nvSpPr>
          <p:cNvPr id="64" name="TextBox 63">
            <a:extLst>
              <a:ext uri="{FF2B5EF4-FFF2-40B4-BE49-F238E27FC236}">
                <a16:creationId xmlns:a16="http://schemas.microsoft.com/office/drawing/2014/main" id="{28FA4A83-2287-47FD-8F9C-A202B1075B90}"/>
              </a:ext>
            </a:extLst>
          </p:cNvPr>
          <p:cNvSpPr txBox="1"/>
          <p:nvPr/>
        </p:nvSpPr>
        <p:spPr>
          <a:xfrm>
            <a:off x="6078250" y="-45201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e</a:t>
            </a:r>
          </a:p>
        </p:txBody>
      </p:sp>
      <p:sp>
        <p:nvSpPr>
          <p:cNvPr id="65" name="TextBox 64">
            <a:extLst>
              <a:ext uri="{FF2B5EF4-FFF2-40B4-BE49-F238E27FC236}">
                <a16:creationId xmlns:a16="http://schemas.microsoft.com/office/drawing/2014/main" id="{6D0DDC78-831B-4E73-AE92-26B729885C1D}"/>
              </a:ext>
            </a:extLst>
          </p:cNvPr>
          <p:cNvSpPr txBox="1"/>
          <p:nvPr/>
        </p:nvSpPr>
        <p:spPr>
          <a:xfrm rot="10800000" flipV="1">
            <a:off x="6324498" y="1190371"/>
            <a:ext cx="2288757"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Calibri" panose="020F0502020204030204" pitchFamily="34" charset="0"/>
              </a:rPr>
              <a:t>g</a:t>
            </a:r>
            <a:r>
              <a:rPr lang="en-GB" sz="3600" dirty="0" err="1">
                <a:solidFill>
                  <a:srgbClr val="E65D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ben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67" name="Picture 66">
            <a:extLst>
              <a:ext uri="{FF2B5EF4-FFF2-40B4-BE49-F238E27FC236}">
                <a16:creationId xmlns:a16="http://schemas.microsoft.com/office/drawing/2014/main" id="{AA9D895D-9DE7-4053-9E13-493CE2CBB91E}"/>
              </a:ext>
            </a:extLst>
          </p:cNvPr>
          <p:cNvPicPr>
            <a:picLocks noChangeAspect="1"/>
          </p:cNvPicPr>
          <p:nvPr/>
        </p:nvPicPr>
        <p:blipFill>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6154" y="315982"/>
            <a:ext cx="1029692" cy="1003634"/>
          </a:xfrm>
          <a:prstGeom prst="rect">
            <a:avLst/>
          </a:prstGeom>
        </p:spPr>
      </p:pic>
      <p:pic>
        <p:nvPicPr>
          <p:cNvPr id="69" name="Picture 68">
            <a:extLst>
              <a:ext uri="{FF2B5EF4-FFF2-40B4-BE49-F238E27FC236}">
                <a16:creationId xmlns:a16="http://schemas.microsoft.com/office/drawing/2014/main" id="{69B8B010-9B12-4DEB-9FD3-8CF5AF0F1E5A}"/>
              </a:ext>
            </a:extLst>
          </p:cNvPr>
          <p:cNvPicPr>
            <a:picLocks noChangeAspect="1"/>
          </p:cNvPicPr>
          <p:nvPr/>
        </p:nvPicPr>
        <p:blipFill>
          <a:blip r:embed="rId3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2418" y="302290"/>
            <a:ext cx="790542" cy="1067839"/>
          </a:xfrm>
          <a:prstGeom prst="rect">
            <a:avLst/>
          </a:prstGeom>
        </p:spPr>
      </p:pic>
      <p:sp>
        <p:nvSpPr>
          <p:cNvPr id="70" name="TextBox 69">
            <a:extLst>
              <a:ext uri="{FF2B5EF4-FFF2-40B4-BE49-F238E27FC236}">
                <a16:creationId xmlns:a16="http://schemas.microsoft.com/office/drawing/2014/main" id="{3A1DFD67-7773-4C1C-BC10-B65CEE695282}"/>
              </a:ext>
            </a:extLst>
          </p:cNvPr>
          <p:cNvSpPr txBox="1"/>
          <p:nvPr/>
        </p:nvSpPr>
        <p:spPr>
          <a:xfrm rot="10800000" flipV="1">
            <a:off x="9094327" y="1193710"/>
            <a:ext cx="2652129"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d</a:t>
            </a:r>
            <a:r>
              <a:rPr lang="en-GB" sz="3600" dirty="0">
                <a:solidFill>
                  <a:srgbClr val="E65D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nken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71" name="TextBox 70">
            <a:extLst>
              <a:ext uri="{FF2B5EF4-FFF2-40B4-BE49-F238E27FC236}">
                <a16:creationId xmlns:a16="http://schemas.microsoft.com/office/drawing/2014/main" id="{B744B7B5-425C-4987-A8DD-5231402342A2}"/>
              </a:ext>
            </a:extLst>
          </p:cNvPr>
          <p:cNvSpPr txBox="1"/>
          <p:nvPr/>
        </p:nvSpPr>
        <p:spPr>
          <a:xfrm>
            <a:off x="9000210" y="-433824"/>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e</a:t>
            </a:r>
          </a:p>
        </p:txBody>
      </p:sp>
      <p:sp>
        <p:nvSpPr>
          <p:cNvPr id="72" name="TextBox 71">
            <a:extLst>
              <a:ext uri="{FF2B5EF4-FFF2-40B4-BE49-F238E27FC236}">
                <a16:creationId xmlns:a16="http://schemas.microsoft.com/office/drawing/2014/main" id="{1A83D8E1-2E5A-4FF3-8C4A-7CAF292AAFB7}"/>
              </a:ext>
            </a:extLst>
          </p:cNvPr>
          <p:cNvSpPr txBox="1"/>
          <p:nvPr/>
        </p:nvSpPr>
        <p:spPr>
          <a:xfrm>
            <a:off x="349549" y="1650361"/>
            <a:ext cx="638988" cy="646331"/>
          </a:xfrm>
          <a:prstGeom prst="rect">
            <a:avLst/>
          </a:prstGeom>
          <a:noFill/>
        </p:spPr>
        <p:txBody>
          <a:bodyPr wrap="square" rtlCol="0">
            <a:spAutoFit/>
          </a:bodyPr>
          <a:lstStyle/>
          <a:p>
            <a:pPr>
              <a:defRPr/>
            </a:pPr>
            <a:r>
              <a:rPr lang="en-GB" sz="3600" b="1" dirty="0" err="1">
                <a:solidFill>
                  <a:srgbClr val="5B9BD5">
                    <a:lumMod val="50000"/>
                  </a:srgbClr>
                </a:solidFill>
                <a:latin typeface="Century Gothic" panose="020B0502020202020204" pitchFamily="34" charset="0"/>
              </a:rPr>
              <a:t>i</a:t>
            </a:r>
            <a:endParaRPr lang="en-GB" sz="3600" b="1" dirty="0">
              <a:solidFill>
                <a:srgbClr val="5B9BD5">
                  <a:lumMod val="50000"/>
                </a:srgbClr>
              </a:solidFill>
              <a:latin typeface="Century Gothic" panose="020B0502020202020204" pitchFamily="34" charset="0"/>
            </a:endParaRPr>
          </a:p>
        </p:txBody>
      </p:sp>
      <p:pic>
        <p:nvPicPr>
          <p:cNvPr id="73" name="Picture 72">
            <a:extLst>
              <a:ext uri="{FF2B5EF4-FFF2-40B4-BE49-F238E27FC236}">
                <a16:creationId xmlns:a16="http://schemas.microsoft.com/office/drawing/2014/main" id="{42BF4242-8193-4121-ABB5-B0372056E32E}"/>
              </a:ext>
            </a:extLst>
          </p:cNvPr>
          <p:cNvPicPr>
            <a:picLocks noChangeAspect="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4983" y="2002352"/>
            <a:ext cx="1350133" cy="837397"/>
          </a:xfrm>
          <a:prstGeom prst="rect">
            <a:avLst/>
          </a:prstGeom>
        </p:spPr>
      </p:pic>
      <p:sp>
        <p:nvSpPr>
          <p:cNvPr id="74" name="TextBox 73">
            <a:extLst>
              <a:ext uri="{FF2B5EF4-FFF2-40B4-BE49-F238E27FC236}">
                <a16:creationId xmlns:a16="http://schemas.microsoft.com/office/drawing/2014/main" id="{C7F77DDB-CC0C-4383-A89C-96D8E08B368E}"/>
              </a:ext>
            </a:extLst>
          </p:cNvPr>
          <p:cNvSpPr txBox="1"/>
          <p:nvPr/>
        </p:nvSpPr>
        <p:spPr>
          <a:xfrm rot="10800000" flipV="1">
            <a:off x="1048899" y="2637492"/>
            <a:ext cx="1405777" cy="646331"/>
          </a:xfrm>
          <a:prstGeom prst="rect">
            <a:avLst/>
          </a:prstGeom>
          <a:noFill/>
        </p:spPr>
        <p:txBody>
          <a:bodyPr wrap="square" rtlCol="0">
            <a:spAutoFit/>
          </a:bodyPr>
          <a:lstStyle/>
          <a:p>
            <a:pPr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w</a:t>
            </a:r>
            <a:r>
              <a:rPr lang="en-GB" sz="3600" dirty="0" err="1">
                <a:solidFill>
                  <a:srgbClr val="E65D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75" name="Picture 74">
            <a:extLst>
              <a:ext uri="{FF2B5EF4-FFF2-40B4-BE49-F238E27FC236}">
                <a16:creationId xmlns:a16="http://schemas.microsoft.com/office/drawing/2014/main" id="{212297F4-8DA6-4113-88A3-FEE71D0FC1AE}"/>
              </a:ext>
            </a:extLst>
          </p:cNvPr>
          <p:cNvPicPr>
            <a:picLocks noChangeAspect="1"/>
          </p:cNvPicPr>
          <p:nvPr/>
        </p:nvPicPr>
        <p:blipFill>
          <a:blip r:embed="rId4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12672" y="1982193"/>
            <a:ext cx="768816" cy="857556"/>
          </a:xfrm>
          <a:prstGeom prst="rect">
            <a:avLst/>
          </a:prstGeom>
        </p:spPr>
      </p:pic>
      <p:sp>
        <p:nvSpPr>
          <p:cNvPr id="76" name="TextBox 75">
            <a:extLst>
              <a:ext uri="{FF2B5EF4-FFF2-40B4-BE49-F238E27FC236}">
                <a16:creationId xmlns:a16="http://schemas.microsoft.com/office/drawing/2014/main" id="{3077C522-A549-4D6E-988A-4BD14F4338E6}"/>
              </a:ext>
            </a:extLst>
          </p:cNvPr>
          <p:cNvSpPr txBox="1"/>
          <p:nvPr/>
        </p:nvSpPr>
        <p:spPr>
          <a:xfrm rot="10800000" flipV="1">
            <a:off x="3618659" y="2677724"/>
            <a:ext cx="2288818"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f</a:t>
            </a:r>
            <a:r>
              <a:rPr lang="en-GB" sz="3600" dirty="0" err="1">
                <a:solidFill>
                  <a:srgbClr val="E65D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Calibri" panose="020F0502020204030204" pitchFamily="34" charset="0"/>
              </a:rPr>
              <a:t>nden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77" name="TextBox 76">
            <a:extLst>
              <a:ext uri="{FF2B5EF4-FFF2-40B4-BE49-F238E27FC236}">
                <a16:creationId xmlns:a16="http://schemas.microsoft.com/office/drawing/2014/main" id="{9A9A6923-B85E-48B0-80B1-779646E21332}"/>
              </a:ext>
            </a:extLst>
          </p:cNvPr>
          <p:cNvSpPr txBox="1"/>
          <p:nvPr/>
        </p:nvSpPr>
        <p:spPr>
          <a:xfrm>
            <a:off x="3215425" y="1650361"/>
            <a:ext cx="661663" cy="646331"/>
          </a:xfrm>
          <a:prstGeom prst="rect">
            <a:avLst/>
          </a:prstGeom>
          <a:noFill/>
        </p:spPr>
        <p:txBody>
          <a:bodyPr wrap="square" rtlCol="0">
            <a:spAutoFit/>
          </a:bodyPr>
          <a:lstStyle/>
          <a:p>
            <a:pPr>
              <a:defRPr/>
            </a:pPr>
            <a:r>
              <a:rPr lang="en-GB" sz="3600" b="1" dirty="0" err="1">
                <a:solidFill>
                  <a:srgbClr val="5B9BD5">
                    <a:lumMod val="50000"/>
                  </a:srgbClr>
                </a:solidFill>
                <a:latin typeface="Century Gothic" panose="020B0502020202020204" pitchFamily="34" charset="0"/>
              </a:rPr>
              <a:t>i</a:t>
            </a:r>
            <a:endParaRPr lang="en-GB" sz="3600" b="1" dirty="0">
              <a:solidFill>
                <a:srgbClr val="5B9BD5">
                  <a:lumMod val="50000"/>
                </a:srgbClr>
              </a:solidFill>
              <a:latin typeface="Century Gothic" panose="020B0502020202020204" pitchFamily="34" charset="0"/>
            </a:endParaRPr>
          </a:p>
        </p:txBody>
      </p:sp>
      <p:sp>
        <p:nvSpPr>
          <p:cNvPr id="78" name="TextBox 77">
            <a:extLst>
              <a:ext uri="{FF2B5EF4-FFF2-40B4-BE49-F238E27FC236}">
                <a16:creationId xmlns:a16="http://schemas.microsoft.com/office/drawing/2014/main" id="{522C0CAC-3032-4C9A-8426-8B88101A19D5}"/>
              </a:ext>
            </a:extLst>
          </p:cNvPr>
          <p:cNvSpPr txBox="1"/>
          <p:nvPr/>
        </p:nvSpPr>
        <p:spPr>
          <a:xfrm>
            <a:off x="6078249" y="1567291"/>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o</a:t>
            </a:r>
          </a:p>
        </p:txBody>
      </p:sp>
      <p:sp>
        <p:nvSpPr>
          <p:cNvPr id="79" name="TextBox 78">
            <a:extLst>
              <a:ext uri="{FF2B5EF4-FFF2-40B4-BE49-F238E27FC236}">
                <a16:creationId xmlns:a16="http://schemas.microsoft.com/office/drawing/2014/main" id="{2EC8E6A9-7C7D-4E75-8DA6-299B2EF91A96}"/>
              </a:ext>
            </a:extLst>
          </p:cNvPr>
          <p:cNvSpPr txBox="1"/>
          <p:nvPr/>
        </p:nvSpPr>
        <p:spPr>
          <a:xfrm rot="10800000" flipV="1">
            <a:off x="6958798" y="2670461"/>
            <a:ext cx="1227204"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w</a:t>
            </a:r>
            <a:r>
              <a:rPr lang="en-GB" sz="3600" dirty="0">
                <a:solidFill>
                  <a:srgbClr val="E65D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80" name="Picture 79">
            <a:extLst>
              <a:ext uri="{FF2B5EF4-FFF2-40B4-BE49-F238E27FC236}">
                <a16:creationId xmlns:a16="http://schemas.microsoft.com/office/drawing/2014/main" id="{1DB94292-67BE-4EB7-AFBB-63D14C0AA92E}"/>
              </a:ext>
            </a:extLst>
          </p:cNvPr>
          <p:cNvPicPr>
            <a:picLocks noChangeAspect="1"/>
          </p:cNvPicPr>
          <p:nvPr/>
        </p:nvPicPr>
        <p:blipFill>
          <a:blip r:embed="rId41" cstate="hqprint">
            <a:extLst>
              <a:ext uri="{28A0092B-C50C-407E-A947-70E740481C1C}">
                <a14:useLocalDpi xmlns:a14="http://schemas.microsoft.com/office/drawing/2010/main" val="0"/>
              </a:ext>
            </a:extLst>
          </a:blip>
          <a:stretch>
            <a:fillRect/>
          </a:stretch>
        </p:blipFill>
        <p:spPr>
          <a:xfrm>
            <a:off x="6893400" y="1861662"/>
            <a:ext cx="1150952" cy="978269"/>
          </a:xfrm>
          <a:prstGeom prst="rect">
            <a:avLst/>
          </a:prstGeom>
        </p:spPr>
      </p:pic>
      <p:pic>
        <p:nvPicPr>
          <p:cNvPr id="81" name="Picture 80">
            <a:extLst>
              <a:ext uri="{FF2B5EF4-FFF2-40B4-BE49-F238E27FC236}">
                <a16:creationId xmlns:a16="http://schemas.microsoft.com/office/drawing/2014/main" id="{66722EDE-A308-4481-B580-54906850FDFF}"/>
              </a:ext>
            </a:extLst>
          </p:cNvPr>
          <p:cNvPicPr>
            <a:picLocks noChangeAspect="1"/>
          </p:cNvPicPr>
          <p:nvPr/>
        </p:nvPicPr>
        <p:blipFill>
          <a:blip r:embed="rId4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64988" y="1728999"/>
            <a:ext cx="972029" cy="1099269"/>
          </a:xfrm>
          <a:prstGeom prst="rect">
            <a:avLst/>
          </a:prstGeom>
        </p:spPr>
      </p:pic>
      <p:sp>
        <p:nvSpPr>
          <p:cNvPr id="83" name="TextBox 82">
            <a:extLst>
              <a:ext uri="{FF2B5EF4-FFF2-40B4-BE49-F238E27FC236}">
                <a16:creationId xmlns:a16="http://schemas.microsoft.com/office/drawing/2014/main" id="{872C7374-8C7A-4C96-B629-4C338CF4CBDE}"/>
              </a:ext>
            </a:extLst>
          </p:cNvPr>
          <p:cNvSpPr txBox="1"/>
          <p:nvPr/>
        </p:nvSpPr>
        <p:spPr>
          <a:xfrm rot="10800000" flipV="1">
            <a:off x="9613128" y="2670367"/>
            <a:ext cx="1614526"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K</a:t>
            </a:r>
            <a:r>
              <a:rPr lang="en-GB" sz="3600" dirty="0">
                <a:solidFill>
                  <a:srgbClr val="E65D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pf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84" name="TextBox 83">
            <a:extLst>
              <a:ext uri="{FF2B5EF4-FFF2-40B4-BE49-F238E27FC236}">
                <a16:creationId xmlns:a16="http://schemas.microsoft.com/office/drawing/2014/main" id="{70B40DEC-A96F-4BFB-AC7F-5D237DF343BC}"/>
              </a:ext>
            </a:extLst>
          </p:cNvPr>
          <p:cNvSpPr txBox="1"/>
          <p:nvPr/>
        </p:nvSpPr>
        <p:spPr>
          <a:xfrm>
            <a:off x="317006" y="252253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u</a:t>
            </a:r>
          </a:p>
        </p:txBody>
      </p:sp>
      <p:pic>
        <p:nvPicPr>
          <p:cNvPr id="85" name="Picture 84">
            <a:extLst>
              <a:ext uri="{FF2B5EF4-FFF2-40B4-BE49-F238E27FC236}">
                <a16:creationId xmlns:a16="http://schemas.microsoft.com/office/drawing/2014/main" id="{AC47B99D-61C1-47E4-B5E3-9A51E0704082}"/>
              </a:ext>
            </a:extLst>
          </p:cNvPr>
          <p:cNvPicPr>
            <a:picLocks noChangeAspect="1"/>
          </p:cNvPicPr>
          <p:nvPr/>
        </p:nvPicPr>
        <p:blipFill>
          <a:blip r:embed="rId4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08888" y="3380667"/>
            <a:ext cx="1359921" cy="918300"/>
          </a:xfrm>
          <a:prstGeom prst="rect">
            <a:avLst/>
          </a:prstGeom>
        </p:spPr>
      </p:pic>
      <p:sp>
        <p:nvSpPr>
          <p:cNvPr id="86" name="TextBox 85">
            <a:extLst>
              <a:ext uri="{FF2B5EF4-FFF2-40B4-BE49-F238E27FC236}">
                <a16:creationId xmlns:a16="http://schemas.microsoft.com/office/drawing/2014/main" id="{613A480B-1B50-41BD-AEB2-AD9E963D1D6A}"/>
              </a:ext>
            </a:extLst>
          </p:cNvPr>
          <p:cNvSpPr txBox="1"/>
          <p:nvPr/>
        </p:nvSpPr>
        <p:spPr>
          <a:xfrm rot="10800000" flipV="1">
            <a:off x="1372329" y="4153718"/>
            <a:ext cx="915440"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d</a:t>
            </a:r>
            <a:r>
              <a:rPr lang="en-GB" sz="3600" dirty="0">
                <a:solidFill>
                  <a:srgbClr val="E65D00"/>
                </a:solidFill>
                <a:latin typeface="Century Gothic" panose="020B0502020202020204" pitchFamily="34" charset="0"/>
                <a:cs typeface="Calibri" panose="020F0502020204030204" pitchFamily="34" charset="0"/>
              </a:rPr>
              <a:t>u</a:t>
            </a:r>
          </a:p>
        </p:txBody>
      </p:sp>
      <p:pic>
        <p:nvPicPr>
          <p:cNvPr id="87" name="Picture 86">
            <a:extLst>
              <a:ext uri="{FF2B5EF4-FFF2-40B4-BE49-F238E27FC236}">
                <a16:creationId xmlns:a16="http://schemas.microsoft.com/office/drawing/2014/main" id="{BBB129B8-090E-4B27-B81E-AA8E5BC03552}"/>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4563229" y="3679563"/>
            <a:ext cx="404544" cy="412831"/>
          </a:xfrm>
          <a:prstGeom prst="rect">
            <a:avLst/>
          </a:prstGeom>
        </p:spPr>
      </p:pic>
      <p:sp>
        <p:nvSpPr>
          <p:cNvPr id="88" name="TextBox 87">
            <a:extLst>
              <a:ext uri="{FF2B5EF4-FFF2-40B4-BE49-F238E27FC236}">
                <a16:creationId xmlns:a16="http://schemas.microsoft.com/office/drawing/2014/main" id="{B40914F1-053E-4EF8-A695-F9A76ECE4FF1}"/>
              </a:ext>
            </a:extLst>
          </p:cNvPr>
          <p:cNvSpPr txBox="1"/>
          <p:nvPr/>
        </p:nvSpPr>
        <p:spPr>
          <a:xfrm rot="10800000" flipV="1">
            <a:off x="3672479" y="4113065"/>
            <a:ext cx="2117647"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a:t>
            </a:r>
            <a:r>
              <a:rPr lang="en-GB" sz="3600" dirty="0" err="1">
                <a:solidFill>
                  <a:srgbClr val="E65D00"/>
                </a:solidFill>
                <a:latin typeface="Century Gothic" panose="020B0502020202020204" pitchFamily="34" charset="0"/>
                <a:cs typeface="Calibri" panose="020F0502020204030204" pitchFamily="34" charset="0"/>
              </a:rPr>
              <a:t>u</a:t>
            </a:r>
            <a:r>
              <a:rPr lang="en-GB" sz="3600" dirty="0" err="1">
                <a:solidFill>
                  <a:srgbClr val="5B9BD5">
                    <a:lumMod val="50000"/>
                  </a:srgbClr>
                </a:solidFill>
                <a:latin typeface="Century Gothic" panose="020B0502020202020204" pitchFamily="34" charset="0"/>
                <a:cs typeface="Arial" panose="020B0604020202020204" pitchFamily="34" charset="0"/>
              </a:rPr>
              <a:t>nkt</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520AB903-4AFA-41C5-863C-A23F4ED579CB}"/>
              </a:ext>
            </a:extLst>
          </p:cNvPr>
          <p:cNvSpPr txBox="1"/>
          <p:nvPr/>
        </p:nvSpPr>
        <p:spPr>
          <a:xfrm>
            <a:off x="3161617" y="2557138"/>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u</a:t>
            </a:r>
          </a:p>
        </p:txBody>
      </p:sp>
      <p:sp>
        <p:nvSpPr>
          <p:cNvPr id="90" name="TextBox 89">
            <a:extLst>
              <a:ext uri="{FF2B5EF4-FFF2-40B4-BE49-F238E27FC236}">
                <a16:creationId xmlns:a16="http://schemas.microsoft.com/office/drawing/2014/main" id="{7FC6DB65-B063-472F-A37E-C387FB160BF6}"/>
              </a:ext>
            </a:extLst>
          </p:cNvPr>
          <p:cNvSpPr txBox="1"/>
          <p:nvPr/>
        </p:nvSpPr>
        <p:spPr>
          <a:xfrm>
            <a:off x="6093914" y="3148521"/>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ü</a:t>
            </a:r>
          </a:p>
        </p:txBody>
      </p:sp>
      <p:pic>
        <p:nvPicPr>
          <p:cNvPr id="91" name="Picture 90">
            <a:extLst>
              <a:ext uri="{FF2B5EF4-FFF2-40B4-BE49-F238E27FC236}">
                <a16:creationId xmlns:a16="http://schemas.microsoft.com/office/drawing/2014/main" id="{176EADBF-5764-4DA8-BFEC-E2AE68BD0535}"/>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7335731" y="3330572"/>
            <a:ext cx="563418" cy="902866"/>
          </a:xfrm>
          <a:prstGeom prst="rect">
            <a:avLst/>
          </a:prstGeom>
        </p:spPr>
      </p:pic>
      <p:sp>
        <p:nvSpPr>
          <p:cNvPr id="92" name="TextBox 91">
            <a:extLst>
              <a:ext uri="{FF2B5EF4-FFF2-40B4-BE49-F238E27FC236}">
                <a16:creationId xmlns:a16="http://schemas.microsoft.com/office/drawing/2014/main" id="{58E0FFDE-B607-41C9-963A-7243868457FC}"/>
              </a:ext>
            </a:extLst>
          </p:cNvPr>
          <p:cNvSpPr txBox="1"/>
          <p:nvPr/>
        </p:nvSpPr>
        <p:spPr>
          <a:xfrm rot="10800000" flipV="1">
            <a:off x="7114680" y="4173419"/>
            <a:ext cx="915440"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T</a:t>
            </a:r>
            <a:r>
              <a:rPr lang="en-GB" sz="3600" dirty="0">
                <a:solidFill>
                  <a:srgbClr val="E65D00"/>
                </a:solidFill>
                <a:latin typeface="Century Gothic" panose="020B0502020202020204" pitchFamily="34" charset="0"/>
                <a:cs typeface="Calibri" panose="020F0502020204030204" pitchFamily="34" charset="0"/>
              </a:rPr>
              <a:t>ü</a:t>
            </a:r>
            <a:r>
              <a:rPr lang="en-GB" sz="3600" dirty="0">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93" name="Picture 92">
            <a:extLst>
              <a:ext uri="{FF2B5EF4-FFF2-40B4-BE49-F238E27FC236}">
                <a16:creationId xmlns:a16="http://schemas.microsoft.com/office/drawing/2014/main" id="{0B2F27F4-E7B7-4768-91DD-2B739D145109}"/>
              </a:ext>
            </a:extLst>
          </p:cNvPr>
          <p:cNvPicPr>
            <a:picLocks noChangeAspect="1"/>
          </p:cNvPicPr>
          <p:nvPr/>
        </p:nvPicPr>
        <p:blipFill>
          <a:blip r:embed="rId4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04231" y="3231513"/>
            <a:ext cx="915440" cy="1111213"/>
          </a:xfrm>
          <a:prstGeom prst="rect">
            <a:avLst/>
          </a:prstGeom>
        </p:spPr>
      </p:pic>
      <p:sp>
        <p:nvSpPr>
          <p:cNvPr id="94" name="TextBox 93">
            <a:extLst>
              <a:ext uri="{FF2B5EF4-FFF2-40B4-BE49-F238E27FC236}">
                <a16:creationId xmlns:a16="http://schemas.microsoft.com/office/drawing/2014/main" id="{5C616C5C-7B63-4209-9FF0-347181B36D93}"/>
              </a:ext>
            </a:extLst>
          </p:cNvPr>
          <p:cNvSpPr txBox="1"/>
          <p:nvPr/>
        </p:nvSpPr>
        <p:spPr>
          <a:xfrm rot="10800000" flipV="1">
            <a:off x="9406088" y="4140464"/>
            <a:ext cx="1937823"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f</a:t>
            </a:r>
            <a:r>
              <a:rPr lang="en-GB" sz="3600" dirty="0" err="1">
                <a:solidFill>
                  <a:srgbClr val="E65D00"/>
                </a:solidFill>
                <a:latin typeface="Century Gothic" panose="020B0502020202020204" pitchFamily="34" charset="0"/>
                <a:cs typeface="Calibri" panose="020F0502020204030204" pitchFamily="34" charset="0"/>
              </a:rPr>
              <a:t>ü</a:t>
            </a:r>
            <a:r>
              <a:rPr lang="en-GB" sz="3600" dirty="0" err="1">
                <a:solidFill>
                  <a:srgbClr val="5B9BD5">
                    <a:lumMod val="50000"/>
                  </a:srgbClr>
                </a:solidFill>
                <a:latin typeface="Century Gothic" panose="020B0502020202020204" pitchFamily="34" charset="0"/>
                <a:cs typeface="Arial" panose="020B0604020202020204" pitchFamily="34" charset="0"/>
              </a:rPr>
              <a:t>nf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95" name="TextBox 94">
            <a:extLst>
              <a:ext uri="{FF2B5EF4-FFF2-40B4-BE49-F238E27FC236}">
                <a16:creationId xmlns:a16="http://schemas.microsoft.com/office/drawing/2014/main" id="{7E866D15-803E-415F-8E41-D96D85CC54D3}"/>
              </a:ext>
            </a:extLst>
          </p:cNvPr>
          <p:cNvSpPr txBox="1"/>
          <p:nvPr/>
        </p:nvSpPr>
        <p:spPr>
          <a:xfrm>
            <a:off x="286847" y="4042950"/>
            <a:ext cx="526957"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ö</a:t>
            </a:r>
          </a:p>
        </p:txBody>
      </p:sp>
      <p:sp>
        <p:nvSpPr>
          <p:cNvPr id="96" name="TextBox 95">
            <a:extLst>
              <a:ext uri="{FF2B5EF4-FFF2-40B4-BE49-F238E27FC236}">
                <a16:creationId xmlns:a16="http://schemas.microsoft.com/office/drawing/2014/main" id="{B86ECB05-C875-45EC-AA3F-822C4CE2659D}"/>
              </a:ext>
            </a:extLst>
          </p:cNvPr>
          <p:cNvSpPr txBox="1"/>
          <p:nvPr/>
        </p:nvSpPr>
        <p:spPr>
          <a:xfrm>
            <a:off x="6050342" y="4623835"/>
            <a:ext cx="526957"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ä</a:t>
            </a:r>
          </a:p>
        </p:txBody>
      </p:sp>
      <p:pic>
        <p:nvPicPr>
          <p:cNvPr id="97" name="Picture 96">
            <a:extLst>
              <a:ext uri="{FF2B5EF4-FFF2-40B4-BE49-F238E27FC236}">
                <a16:creationId xmlns:a16="http://schemas.microsoft.com/office/drawing/2014/main" id="{B004ABA7-1DC2-4C77-8591-A966EBF614B8}"/>
              </a:ext>
            </a:extLst>
          </p:cNvPr>
          <p:cNvPicPr>
            <a:picLocks noChangeAspect="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67335" y="4745929"/>
            <a:ext cx="695412" cy="1031152"/>
          </a:xfrm>
          <a:prstGeom prst="rect">
            <a:avLst/>
          </a:prstGeom>
        </p:spPr>
      </p:pic>
      <p:sp>
        <p:nvSpPr>
          <p:cNvPr id="98" name="TextBox 97">
            <a:extLst>
              <a:ext uri="{FF2B5EF4-FFF2-40B4-BE49-F238E27FC236}">
                <a16:creationId xmlns:a16="http://schemas.microsoft.com/office/drawing/2014/main" id="{5D8B52AC-6FED-40F0-A128-91F57C4543EB}"/>
              </a:ext>
            </a:extLst>
          </p:cNvPr>
          <p:cNvSpPr txBox="1"/>
          <p:nvPr/>
        </p:nvSpPr>
        <p:spPr>
          <a:xfrm rot="10800000" flipV="1">
            <a:off x="790228" y="5643719"/>
            <a:ext cx="1923118"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sch</a:t>
            </a:r>
            <a:r>
              <a:rPr lang="en-GB" sz="3600" dirty="0">
                <a:solidFill>
                  <a:srgbClr val="E65D00"/>
                </a:solidFill>
                <a:latin typeface="Century Gothic" panose="020B0502020202020204" pitchFamily="34" charset="0"/>
                <a:cs typeface="Calibri" panose="020F0502020204030204" pitchFamily="34" charset="0"/>
              </a:rPr>
              <a:t>ö</a:t>
            </a:r>
            <a:r>
              <a:rPr lang="en-GB" sz="3600" dirty="0">
                <a:solidFill>
                  <a:srgbClr val="5B9BD5">
                    <a:lumMod val="50000"/>
                  </a:srgbClr>
                </a:solidFill>
                <a:latin typeface="Century Gothic" panose="020B0502020202020204" pitchFamily="34" charset="0"/>
                <a:cs typeface="Arial" panose="020B0604020202020204" pitchFamily="34" charset="0"/>
              </a:rPr>
              <a:t>n</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99" name="Picture 98">
            <a:extLst>
              <a:ext uri="{FF2B5EF4-FFF2-40B4-BE49-F238E27FC236}">
                <a16:creationId xmlns:a16="http://schemas.microsoft.com/office/drawing/2014/main" id="{7335DD3E-0CBD-4CBB-AA9C-DA4EE1381F8D}"/>
              </a:ext>
            </a:extLst>
          </p:cNvPr>
          <p:cNvPicPr>
            <a:picLocks noChangeAspect="1"/>
          </p:cNvPicPr>
          <p:nvPr/>
        </p:nvPicPr>
        <p:blipFill>
          <a:blip r:embed="rId4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95575" y="4745928"/>
            <a:ext cx="1119416" cy="1183541"/>
          </a:xfrm>
          <a:prstGeom prst="rect">
            <a:avLst/>
          </a:prstGeom>
        </p:spPr>
      </p:pic>
      <p:sp>
        <p:nvSpPr>
          <p:cNvPr id="100" name="TextBox 99">
            <a:extLst>
              <a:ext uri="{FF2B5EF4-FFF2-40B4-BE49-F238E27FC236}">
                <a16:creationId xmlns:a16="http://schemas.microsoft.com/office/drawing/2014/main" id="{6945DDF1-2E18-4881-80D1-CA2F2973A076}"/>
              </a:ext>
            </a:extLst>
          </p:cNvPr>
          <p:cNvSpPr txBox="1"/>
          <p:nvPr/>
        </p:nvSpPr>
        <p:spPr>
          <a:xfrm rot="10800000" flipV="1">
            <a:off x="6821027" y="5621974"/>
            <a:ext cx="1661354" cy="646331"/>
          </a:xfrm>
          <a:prstGeom prst="rect">
            <a:avLst/>
          </a:prstGeom>
          <a:noFill/>
        </p:spPr>
        <p:txBody>
          <a:bodyPr wrap="square" rtlCol="0">
            <a:spAutoFit/>
          </a:bodyPr>
          <a:lstStyle/>
          <a:p>
            <a:pPr algn="ctr">
              <a:defRPr/>
            </a:pPr>
            <a:r>
              <a:rPr lang="en-GB" sz="3600" dirty="0">
                <a:solidFill>
                  <a:srgbClr val="5B9BD5">
                    <a:lumMod val="50000"/>
                  </a:srgbClr>
                </a:solidFill>
                <a:latin typeface="Century Gothic" panose="020B0502020202020204" pitchFamily="34" charset="0"/>
                <a:cs typeface="Arial" panose="020B0604020202020204" pitchFamily="34" charset="0"/>
              </a:rPr>
              <a:t>sp</a:t>
            </a:r>
            <a:r>
              <a:rPr lang="en-GB" sz="3600" dirty="0">
                <a:solidFill>
                  <a:srgbClr val="E65D00"/>
                </a:solidFill>
                <a:latin typeface="Century Gothic" panose="020B0502020202020204" pitchFamily="34" charset="0"/>
                <a:cs typeface="Calibri" panose="020F0502020204030204" pitchFamily="34" charset="0"/>
              </a:rPr>
              <a:t>ä</a:t>
            </a:r>
            <a:r>
              <a:rPr lang="en-GB" sz="3600" dirty="0">
                <a:solidFill>
                  <a:srgbClr val="5B9BD5">
                    <a:lumMod val="50000"/>
                  </a:srgbClr>
                </a:solidFill>
                <a:latin typeface="Century Gothic" panose="020B0502020202020204" pitchFamily="34" charset="0"/>
                <a:cs typeface="Arial" panose="020B0604020202020204" pitchFamily="34" charset="0"/>
              </a:rPr>
              <a:t>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101" name="Picture 100">
            <a:extLst>
              <a:ext uri="{FF2B5EF4-FFF2-40B4-BE49-F238E27FC236}">
                <a16:creationId xmlns:a16="http://schemas.microsoft.com/office/drawing/2014/main" id="{1FCFCFF0-68E6-4AAA-8F1A-D6934FFF8F22}"/>
              </a:ext>
            </a:extLst>
          </p:cNvPr>
          <p:cNvPicPr>
            <a:picLocks noChangeAspect="1"/>
          </p:cNvPicPr>
          <p:nvPr/>
        </p:nvPicPr>
        <p:blipFill>
          <a:blip r:embed="rId4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46592" y="4600099"/>
            <a:ext cx="819722" cy="1220276"/>
          </a:xfrm>
          <a:prstGeom prst="rect">
            <a:avLst/>
          </a:prstGeom>
        </p:spPr>
      </p:pic>
      <p:sp>
        <p:nvSpPr>
          <p:cNvPr id="102" name="TextBox 101">
            <a:extLst>
              <a:ext uri="{FF2B5EF4-FFF2-40B4-BE49-F238E27FC236}">
                <a16:creationId xmlns:a16="http://schemas.microsoft.com/office/drawing/2014/main" id="{1C9853E7-4C32-4C8C-9AB2-D7DB9B209FDA}"/>
              </a:ext>
            </a:extLst>
          </p:cNvPr>
          <p:cNvSpPr txBox="1"/>
          <p:nvPr/>
        </p:nvSpPr>
        <p:spPr>
          <a:xfrm rot="10800000" flipV="1">
            <a:off x="3210535" y="5634299"/>
            <a:ext cx="3041534"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pl</a:t>
            </a:r>
            <a:r>
              <a:rPr lang="en-GB" sz="3600" dirty="0" err="1">
                <a:solidFill>
                  <a:srgbClr val="E65D00"/>
                </a:solidFill>
                <a:latin typeface="Century Gothic" panose="020B0502020202020204" pitchFamily="34" charset="0"/>
                <a:cs typeface="Calibri" panose="020F0502020204030204" pitchFamily="34" charset="0"/>
              </a:rPr>
              <a:t>ö</a:t>
            </a:r>
            <a:r>
              <a:rPr lang="en-GB" sz="3600" dirty="0" err="1">
                <a:solidFill>
                  <a:srgbClr val="5B9BD5">
                    <a:lumMod val="50000"/>
                  </a:srgbClr>
                </a:solidFill>
                <a:latin typeface="Century Gothic" panose="020B0502020202020204" pitchFamily="34" charset="0"/>
                <a:cs typeface="Arial" panose="020B0604020202020204" pitchFamily="34" charset="0"/>
              </a:rPr>
              <a:t>tzlich</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103" name="Picture 102">
            <a:extLst>
              <a:ext uri="{FF2B5EF4-FFF2-40B4-BE49-F238E27FC236}">
                <a16:creationId xmlns:a16="http://schemas.microsoft.com/office/drawing/2014/main" id="{5E1327A0-98AD-4FF5-B32C-90EFF302BD26}"/>
              </a:ext>
            </a:extLst>
          </p:cNvPr>
          <p:cNvPicPr>
            <a:picLocks noChangeAspect="1"/>
          </p:cNvPicPr>
          <p:nvPr/>
        </p:nvPicPr>
        <p:blipFill>
          <a:blip r:embed="rId5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9051" y="4753847"/>
            <a:ext cx="1015315" cy="1032638"/>
          </a:xfrm>
          <a:prstGeom prst="rect">
            <a:avLst/>
          </a:prstGeom>
        </p:spPr>
      </p:pic>
      <p:sp>
        <p:nvSpPr>
          <p:cNvPr id="104" name="TextBox 103">
            <a:extLst>
              <a:ext uri="{FF2B5EF4-FFF2-40B4-BE49-F238E27FC236}">
                <a16:creationId xmlns:a16="http://schemas.microsoft.com/office/drawing/2014/main" id="{8A23A460-469F-43B6-9ABA-5A04FFBCC913}"/>
              </a:ext>
            </a:extLst>
          </p:cNvPr>
          <p:cNvSpPr txBox="1"/>
          <p:nvPr/>
        </p:nvSpPr>
        <p:spPr>
          <a:xfrm rot="10800000" flipV="1">
            <a:off x="9309456" y="5621974"/>
            <a:ext cx="2483092"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l</a:t>
            </a:r>
            <a:r>
              <a:rPr lang="en-GB" sz="3600" dirty="0" err="1">
                <a:solidFill>
                  <a:srgbClr val="E65D00"/>
                </a:solidFill>
                <a:latin typeface="Century Gothic" panose="020B0502020202020204" pitchFamily="34" charset="0"/>
                <a:cs typeface="Calibri" panose="020F0502020204030204" pitchFamily="34" charset="0"/>
              </a:rPr>
              <a:t>ä</a:t>
            </a:r>
            <a:r>
              <a:rPr lang="en-GB" sz="3600" dirty="0" err="1">
                <a:solidFill>
                  <a:srgbClr val="5B9BD5">
                    <a:lumMod val="50000"/>
                  </a:srgbClr>
                </a:solidFill>
                <a:latin typeface="Century Gothic" panose="020B0502020202020204" pitchFamily="34" charset="0"/>
                <a:cs typeface="Arial" panose="020B0604020202020204" pitchFamily="34" charset="0"/>
              </a:rPr>
              <a:t>cheln</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105" name="TextBox 104">
            <a:extLst>
              <a:ext uri="{FF2B5EF4-FFF2-40B4-BE49-F238E27FC236}">
                <a16:creationId xmlns:a16="http://schemas.microsoft.com/office/drawing/2014/main" id="{22B04E8F-49F6-4585-B0FE-5476ACB044F8}"/>
              </a:ext>
            </a:extLst>
          </p:cNvPr>
          <p:cNvSpPr txBox="1"/>
          <p:nvPr/>
        </p:nvSpPr>
        <p:spPr>
          <a:xfrm>
            <a:off x="3165543" y="4063064"/>
            <a:ext cx="545656" cy="1200329"/>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 ö</a:t>
            </a:r>
          </a:p>
        </p:txBody>
      </p:sp>
      <p:sp>
        <p:nvSpPr>
          <p:cNvPr id="106" name="TextBox 105">
            <a:extLst>
              <a:ext uri="{FF2B5EF4-FFF2-40B4-BE49-F238E27FC236}">
                <a16:creationId xmlns:a16="http://schemas.microsoft.com/office/drawing/2014/main" id="{3C69CFAE-0336-46BE-A416-5D445C592011}"/>
              </a:ext>
            </a:extLst>
          </p:cNvPr>
          <p:cNvSpPr txBox="1"/>
          <p:nvPr/>
        </p:nvSpPr>
        <p:spPr>
          <a:xfrm>
            <a:off x="8952717" y="4643115"/>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ä</a:t>
            </a:r>
          </a:p>
        </p:txBody>
      </p:sp>
      <p:sp>
        <p:nvSpPr>
          <p:cNvPr id="107" name="TextBox 106">
            <a:extLst>
              <a:ext uri="{FF2B5EF4-FFF2-40B4-BE49-F238E27FC236}">
                <a16:creationId xmlns:a16="http://schemas.microsoft.com/office/drawing/2014/main" id="{12CBF666-CC01-48D1-9E93-8ECF7B229901}"/>
              </a:ext>
            </a:extLst>
          </p:cNvPr>
          <p:cNvSpPr txBox="1"/>
          <p:nvPr/>
        </p:nvSpPr>
        <p:spPr>
          <a:xfrm>
            <a:off x="8918009" y="3130222"/>
            <a:ext cx="545656" cy="646331"/>
          </a:xfrm>
          <a:prstGeom prst="rect">
            <a:avLst/>
          </a:prstGeom>
          <a:noFill/>
        </p:spPr>
        <p:txBody>
          <a:bodyPr wrap="square" rtlCol="0">
            <a:spAutoFit/>
          </a:bodyPr>
          <a:lstStyle/>
          <a:p>
            <a:pPr>
              <a:defRPr/>
            </a:pPr>
            <a:r>
              <a:rPr lang="en-GB" sz="3600" b="1" dirty="0">
                <a:solidFill>
                  <a:srgbClr val="5B9BD5">
                    <a:lumMod val="50000"/>
                  </a:srgbClr>
                </a:solidFill>
                <a:latin typeface="Century Gothic" panose="020B0502020202020204" pitchFamily="34" charset="0"/>
              </a:rPr>
              <a:t>ü</a:t>
            </a:r>
          </a:p>
        </p:txBody>
      </p:sp>
      <p:sp>
        <p:nvSpPr>
          <p:cNvPr id="108" name="TextBox 107">
            <a:hlinkClick r:id="" action="ppaction://noaction">
              <a:snd r:embed="rId17" name="33. o like kopf.wav"/>
            </a:hlinkClick>
            <a:extLst>
              <a:ext uri="{FF2B5EF4-FFF2-40B4-BE49-F238E27FC236}">
                <a16:creationId xmlns:a16="http://schemas.microsoft.com/office/drawing/2014/main" id="{83477561-0AB1-4252-80C1-85C70B7900AD}"/>
              </a:ext>
            </a:extLst>
          </p:cNvPr>
          <p:cNvSpPr txBox="1"/>
          <p:nvPr/>
        </p:nvSpPr>
        <p:spPr>
          <a:xfrm>
            <a:off x="8978157" y="1570176"/>
            <a:ext cx="4531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p>
        </p:txBody>
      </p:sp>
    </p:spTree>
    <p:extLst>
      <p:ext uri="{BB962C8B-B14F-4D97-AF65-F5344CB8AC3E}">
        <p14:creationId xmlns:p14="http://schemas.microsoft.com/office/powerpoint/2010/main" val="385157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subTnLst>
                                    <p:audio>
                                      <p:cMediaNode>
                                        <p:cTn display="0" masterRel="sameClick">
                                          <p:stCondLst>
                                            <p:cond evt="begin" delay="0">
                                              <p:tn val="5"/>
                                            </p:cond>
                                          </p:stCondLst>
                                          <p:endCondLst>
                                            <p:cond evt="onStopAudio" delay="0">
                                              <p:tgtEl>
                                                <p:sldTgt/>
                                              </p:tgtEl>
                                            </p:cond>
                                          </p:endCondLst>
                                        </p:cTn>
                                        <p:tgtEl>
                                          <p:sndTgt r:embed="rId3" name="1. a like sag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subTnLst>
                                    <p:audio>
                                      <p:cMediaNode>
                                        <p:cTn display="0" masterRel="sameClick">
                                          <p:stCondLst>
                                            <p:cond evt="begin" delay="0">
                                              <p:tn val="10"/>
                                            </p:cond>
                                          </p:stCondLst>
                                          <p:endCondLst>
                                            <p:cond evt="onStopAudio" delay="0">
                                              <p:tgtEl>
                                                <p:sldTgt/>
                                              </p:tgtEl>
                                            </p:cond>
                                          </p:endCondLst>
                                        </p:cTn>
                                        <p:tgtEl>
                                          <p:sndTgt r:embed="rId4" name="1. sag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subTnLst>
                                    <p:audio>
                                      <p:cMediaNode>
                                        <p:cTn display="0" masterRel="sameClick">
                                          <p:stCondLst>
                                            <p:cond evt="begin" delay="0">
                                              <p:tn val="15"/>
                                            </p:cond>
                                          </p:stCondLst>
                                          <p:endCondLst>
                                            <p:cond evt="onStopAudio" delay="0">
                                              <p:tgtEl>
                                                <p:sldTgt/>
                                              </p:tgtEl>
                                            </p:cond>
                                          </p:endCondLst>
                                        </p:cTn>
                                        <p:tgtEl>
                                          <p:sndTgt r:embed="rId4" name="1. sage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subTnLst>
                                    <p:audio>
                                      <p:cMediaNode>
                                        <p:cTn display="0" masterRel="sameClick">
                                          <p:stCondLst>
                                            <p:cond evt="begin" delay="0">
                                              <p:tn val="20"/>
                                            </p:cond>
                                          </p:stCondLst>
                                          <p:endCondLst>
                                            <p:cond evt="onStopAudio" delay="0">
                                              <p:tgtEl>
                                                <p:sldTgt/>
                                              </p:tgtEl>
                                            </p:cond>
                                          </p:endCondLst>
                                        </p:cTn>
                                        <p:tgtEl>
                                          <p:sndTgt r:embed="rId5" name="30. a like kal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subTnLst>
                                    <p:audio>
                                      <p:cMediaNode>
                                        <p:cTn display="0" masterRel="sameClick">
                                          <p:stCondLst>
                                            <p:cond evt="begin" delay="0">
                                              <p:tn val="25"/>
                                            </p:cond>
                                          </p:stCondLst>
                                          <p:endCondLst>
                                            <p:cond evt="onStopAudio" delay="0">
                                              <p:tgtEl>
                                                <p:sldTgt/>
                                              </p:tgtEl>
                                            </p:cond>
                                          </p:endCondLst>
                                        </p:cTn>
                                        <p:tgtEl>
                                          <p:sndTgt r:embed="rId6" name="30. kal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subTnLst>
                                    <p:audio>
                                      <p:cMediaNode>
                                        <p:cTn display="0" masterRel="sameClick">
                                          <p:stCondLst>
                                            <p:cond evt="begin" delay="0">
                                              <p:tn val="30"/>
                                            </p:cond>
                                          </p:stCondLst>
                                          <p:endCondLst>
                                            <p:cond evt="onStopAudio" delay="0">
                                              <p:tgtEl>
                                                <p:sldTgt/>
                                              </p:tgtEl>
                                            </p:cond>
                                          </p:endCondLst>
                                        </p:cTn>
                                        <p:tgtEl>
                                          <p:sndTgt r:embed="rId6" name="30. kalt.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subTnLst>
                                    <p:audio>
                                      <p:cMediaNode>
                                        <p:cTn display="0" masterRel="sameClick">
                                          <p:stCondLst>
                                            <p:cond evt="begin" delay="0">
                                              <p:tn val="35"/>
                                            </p:cond>
                                          </p:stCondLst>
                                          <p:endCondLst>
                                            <p:cond evt="onStopAudio" delay="0">
                                              <p:tgtEl>
                                                <p:sldTgt/>
                                              </p:tgtEl>
                                            </p:cond>
                                          </p:endCondLst>
                                        </p:cTn>
                                        <p:tgtEl>
                                          <p:sndTgt r:embed="rId7" name="2. e like geben.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subTnLst>
                                    <p:audio>
                                      <p:cMediaNode>
                                        <p:cTn display="0" masterRel="sameClick">
                                          <p:stCondLst>
                                            <p:cond evt="begin" delay="0">
                                              <p:tn val="40"/>
                                            </p:cond>
                                          </p:stCondLst>
                                          <p:endCondLst>
                                            <p:cond evt="onStopAudio" delay="0">
                                              <p:tgtEl>
                                                <p:sldTgt/>
                                              </p:tgtEl>
                                            </p:cond>
                                          </p:endCondLst>
                                        </p:cTn>
                                        <p:tgtEl>
                                          <p:sndTgt r:embed="rId8" name="2. geben.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subTnLst>
                                    <p:audio>
                                      <p:cMediaNode>
                                        <p:cTn display="0" masterRel="sameClick">
                                          <p:stCondLst>
                                            <p:cond evt="begin" delay="0">
                                              <p:tn val="45"/>
                                            </p:cond>
                                          </p:stCondLst>
                                          <p:endCondLst>
                                            <p:cond evt="onStopAudio" delay="0">
                                              <p:tgtEl>
                                                <p:sldTgt/>
                                              </p:tgtEl>
                                            </p:cond>
                                          </p:endCondLst>
                                        </p:cTn>
                                        <p:tgtEl>
                                          <p:sndTgt r:embed="rId8" name="2. geben.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subTnLst>
                                    <p:audio>
                                      <p:cMediaNode>
                                        <p:cTn display="0" masterRel="sameClick">
                                          <p:stCondLst>
                                            <p:cond evt="begin" delay="0">
                                              <p:tn val="50"/>
                                            </p:cond>
                                          </p:stCondLst>
                                          <p:endCondLst>
                                            <p:cond evt="onStopAudio" delay="0">
                                              <p:tgtEl>
                                                <p:sldTgt/>
                                              </p:tgtEl>
                                            </p:cond>
                                          </p:endCondLst>
                                        </p:cTn>
                                        <p:tgtEl>
                                          <p:sndTgt r:embed="rId9" name="31. e like denken.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500"/>
                                        <p:tgtEl>
                                          <p:spTgt spid="70"/>
                                        </p:tgtEl>
                                      </p:cBhvr>
                                    </p:animEffect>
                                  </p:childTnLst>
                                  <p:subTnLst>
                                    <p:audio>
                                      <p:cMediaNode>
                                        <p:cTn display="0" masterRel="sameClick">
                                          <p:stCondLst>
                                            <p:cond evt="begin" delay="0">
                                              <p:tn val="55"/>
                                            </p:cond>
                                          </p:stCondLst>
                                          <p:endCondLst>
                                            <p:cond evt="onStopAudio" delay="0">
                                              <p:tgtEl>
                                                <p:sldTgt/>
                                              </p:tgtEl>
                                            </p:cond>
                                          </p:endCondLst>
                                        </p:cTn>
                                        <p:tgtEl>
                                          <p:sndTgt r:embed="rId10" name="31. denken.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fade">
                                      <p:cBhvr>
                                        <p:cTn id="62" dur="500"/>
                                        <p:tgtEl>
                                          <p:spTgt spid="69"/>
                                        </p:tgtEl>
                                      </p:cBhvr>
                                    </p:animEffect>
                                  </p:childTnLst>
                                  <p:subTnLst>
                                    <p:audio>
                                      <p:cMediaNode>
                                        <p:cTn display="0" masterRel="sameClick">
                                          <p:stCondLst>
                                            <p:cond evt="begin" delay="0">
                                              <p:tn val="60"/>
                                            </p:cond>
                                          </p:stCondLst>
                                          <p:endCondLst>
                                            <p:cond evt="onStopAudio" delay="0">
                                              <p:tgtEl>
                                                <p:sldTgt/>
                                              </p:tgtEl>
                                            </p:cond>
                                          </p:endCondLst>
                                        </p:cTn>
                                        <p:tgtEl>
                                          <p:sndTgt r:embed="rId10" name="31. denken.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500"/>
                                        <p:tgtEl>
                                          <p:spTgt spid="72"/>
                                        </p:tgtEl>
                                      </p:cBhvr>
                                    </p:animEffect>
                                  </p:childTnLst>
                                  <p:subTnLst>
                                    <p:audio>
                                      <p:cMediaNode>
                                        <p:cTn display="0" masterRel="sameClick">
                                          <p:stCondLst>
                                            <p:cond evt="begin" delay="0">
                                              <p:tn val="65"/>
                                            </p:cond>
                                          </p:stCondLst>
                                          <p:endCondLst>
                                            <p:cond evt="onStopAudio" delay="0">
                                              <p:tgtEl>
                                                <p:sldTgt/>
                                              </p:tgtEl>
                                            </p:cond>
                                          </p:endCondLst>
                                        </p:cTn>
                                        <p:tgtEl>
                                          <p:sndTgt r:embed="rId11" name="6. i like wir.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subTnLst>
                                    <p:audio>
                                      <p:cMediaNode>
                                        <p:cTn display="0" masterRel="sameClick">
                                          <p:stCondLst>
                                            <p:cond evt="begin" delay="0">
                                              <p:tn val="70"/>
                                            </p:cond>
                                          </p:stCondLst>
                                          <p:endCondLst>
                                            <p:cond evt="onStopAudio" delay="0">
                                              <p:tgtEl>
                                                <p:sldTgt/>
                                              </p:tgtEl>
                                            </p:cond>
                                          </p:endCondLst>
                                        </p:cTn>
                                        <p:tgtEl>
                                          <p:sndTgt r:embed="rId12" name="6. wir.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3"/>
                                        </p:tgtEl>
                                        <p:attrNameLst>
                                          <p:attrName>style.visibility</p:attrName>
                                        </p:attrNameLst>
                                      </p:cBhvr>
                                      <p:to>
                                        <p:strVal val="visible"/>
                                      </p:to>
                                    </p:set>
                                    <p:animEffect transition="in" filter="fade">
                                      <p:cBhvr>
                                        <p:cTn id="77" dur="500"/>
                                        <p:tgtEl>
                                          <p:spTgt spid="73"/>
                                        </p:tgtEl>
                                      </p:cBhvr>
                                    </p:animEffect>
                                  </p:childTnLst>
                                  <p:subTnLst>
                                    <p:audio>
                                      <p:cMediaNode>
                                        <p:cTn display="0" masterRel="sameClick">
                                          <p:stCondLst>
                                            <p:cond evt="begin" delay="0">
                                              <p:tn val="75"/>
                                            </p:cond>
                                          </p:stCondLst>
                                          <p:endCondLst>
                                            <p:cond evt="onStopAudio" delay="0">
                                              <p:tgtEl>
                                                <p:sldTgt/>
                                              </p:tgtEl>
                                            </p:cond>
                                          </p:endCondLst>
                                        </p:cTn>
                                        <p:tgtEl>
                                          <p:sndTgt r:embed="rId12" name="6. wir.wav"/>
                                        </p:tgtEl>
                                      </p:cMediaNode>
                                    </p:audio>
                                  </p:sub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7"/>
                                        </p:tgtEl>
                                        <p:attrNameLst>
                                          <p:attrName>style.visibility</p:attrName>
                                        </p:attrNameLst>
                                      </p:cBhvr>
                                      <p:to>
                                        <p:strVal val="visible"/>
                                      </p:to>
                                    </p:set>
                                    <p:animEffect transition="in" filter="fade">
                                      <p:cBhvr>
                                        <p:cTn id="82" dur="500"/>
                                        <p:tgtEl>
                                          <p:spTgt spid="77"/>
                                        </p:tgtEl>
                                      </p:cBhvr>
                                    </p:animEffect>
                                  </p:childTnLst>
                                  <p:subTnLst>
                                    <p:audio>
                                      <p:cMediaNode>
                                        <p:cTn display="0" masterRel="sameClick">
                                          <p:stCondLst>
                                            <p:cond evt="begin" delay="0">
                                              <p:tn val="80"/>
                                            </p:cond>
                                          </p:stCondLst>
                                          <p:endCondLst>
                                            <p:cond evt="onStopAudio" delay="0">
                                              <p:tgtEl>
                                                <p:sldTgt/>
                                              </p:tgtEl>
                                            </p:cond>
                                          </p:endCondLst>
                                        </p:cTn>
                                        <p:tgtEl>
                                          <p:sndTgt r:embed="rId13" name="32. i like finden.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6"/>
                                        </p:tgtEl>
                                        <p:attrNameLst>
                                          <p:attrName>style.visibility</p:attrName>
                                        </p:attrNameLst>
                                      </p:cBhvr>
                                      <p:to>
                                        <p:strVal val="visible"/>
                                      </p:to>
                                    </p:set>
                                    <p:animEffect transition="in" filter="fade">
                                      <p:cBhvr>
                                        <p:cTn id="87" dur="500"/>
                                        <p:tgtEl>
                                          <p:spTgt spid="76"/>
                                        </p:tgtEl>
                                      </p:cBhvr>
                                    </p:animEffect>
                                  </p:childTnLst>
                                  <p:subTnLst>
                                    <p:audio>
                                      <p:cMediaNode>
                                        <p:cTn display="0" masterRel="sameClick">
                                          <p:stCondLst>
                                            <p:cond evt="begin" delay="0">
                                              <p:tn val="85"/>
                                            </p:cond>
                                          </p:stCondLst>
                                          <p:endCondLst>
                                            <p:cond evt="onStopAudio" delay="0">
                                              <p:tgtEl>
                                                <p:sldTgt/>
                                              </p:tgtEl>
                                            </p:cond>
                                          </p:endCondLst>
                                        </p:cTn>
                                        <p:tgtEl>
                                          <p:sndTgt r:embed="rId14" name="32. finden.wav"/>
                                        </p:tgtEl>
                                      </p:cMediaNode>
                                    </p:audio>
                                  </p:sub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75"/>
                                        </p:tgtEl>
                                        <p:attrNameLst>
                                          <p:attrName>style.visibility</p:attrName>
                                        </p:attrNameLst>
                                      </p:cBhvr>
                                      <p:to>
                                        <p:strVal val="visible"/>
                                      </p:to>
                                    </p:set>
                                    <p:animEffect transition="in" filter="fade">
                                      <p:cBhvr>
                                        <p:cTn id="92" dur="500"/>
                                        <p:tgtEl>
                                          <p:spTgt spid="75"/>
                                        </p:tgtEl>
                                      </p:cBhvr>
                                    </p:animEffect>
                                  </p:childTnLst>
                                  <p:subTnLst>
                                    <p:audio>
                                      <p:cMediaNode>
                                        <p:cTn display="0" masterRel="sameClick">
                                          <p:stCondLst>
                                            <p:cond evt="begin" delay="0">
                                              <p:tn val="90"/>
                                            </p:cond>
                                          </p:stCondLst>
                                          <p:endCondLst>
                                            <p:cond evt="onStopAudio" delay="0">
                                              <p:tgtEl>
                                                <p:sldTgt/>
                                              </p:tgtEl>
                                            </p:cond>
                                          </p:endCondLst>
                                        </p:cTn>
                                        <p:tgtEl>
                                          <p:sndTgt r:embed="rId14" name="32. finden.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fade">
                                      <p:cBhvr>
                                        <p:cTn id="97" dur="500"/>
                                        <p:tgtEl>
                                          <p:spTgt spid="78"/>
                                        </p:tgtEl>
                                      </p:cBhvr>
                                    </p:animEffect>
                                  </p:childTnLst>
                                  <p:subTnLst>
                                    <p:audio>
                                      <p:cMediaNode>
                                        <p:cTn display="0" masterRel="sameClick">
                                          <p:stCondLst>
                                            <p:cond evt="begin" delay="0">
                                              <p:tn val="95"/>
                                            </p:cond>
                                          </p:stCondLst>
                                          <p:endCondLst>
                                            <p:cond evt="onStopAudio" delay="0">
                                              <p:tgtEl>
                                                <p:sldTgt/>
                                              </p:tgtEl>
                                            </p:cond>
                                          </p:endCondLst>
                                        </p:cTn>
                                        <p:tgtEl>
                                          <p:sndTgt r:embed="rId15" name="11. o like wo.wav"/>
                                        </p:tgtEl>
                                      </p:cMediaNode>
                                    </p:audio>
                                  </p:sub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79"/>
                                        </p:tgtEl>
                                        <p:attrNameLst>
                                          <p:attrName>style.visibility</p:attrName>
                                        </p:attrNameLst>
                                      </p:cBhvr>
                                      <p:to>
                                        <p:strVal val="visible"/>
                                      </p:to>
                                    </p:set>
                                    <p:animEffect transition="in" filter="fade">
                                      <p:cBhvr>
                                        <p:cTn id="102" dur="500"/>
                                        <p:tgtEl>
                                          <p:spTgt spid="79"/>
                                        </p:tgtEl>
                                      </p:cBhvr>
                                    </p:animEffect>
                                  </p:childTnLst>
                                  <p:subTnLst>
                                    <p:audio>
                                      <p:cMediaNode>
                                        <p:cTn display="0" masterRel="sameClick">
                                          <p:stCondLst>
                                            <p:cond evt="begin" delay="0">
                                              <p:tn val="100"/>
                                            </p:cond>
                                          </p:stCondLst>
                                          <p:endCondLst>
                                            <p:cond evt="onStopAudio" delay="0">
                                              <p:tgtEl>
                                                <p:sldTgt/>
                                              </p:tgtEl>
                                            </p:cond>
                                          </p:endCondLst>
                                        </p:cTn>
                                        <p:tgtEl>
                                          <p:sndTgt r:embed="rId16" name="11. wo.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80"/>
                                        </p:tgtEl>
                                        <p:attrNameLst>
                                          <p:attrName>style.visibility</p:attrName>
                                        </p:attrNameLst>
                                      </p:cBhvr>
                                      <p:to>
                                        <p:strVal val="visible"/>
                                      </p:to>
                                    </p:set>
                                    <p:animEffect transition="in" filter="fade">
                                      <p:cBhvr>
                                        <p:cTn id="107" dur="500"/>
                                        <p:tgtEl>
                                          <p:spTgt spid="80"/>
                                        </p:tgtEl>
                                      </p:cBhvr>
                                    </p:animEffect>
                                  </p:childTnLst>
                                  <p:subTnLst>
                                    <p:audio>
                                      <p:cMediaNode>
                                        <p:cTn display="0" masterRel="sameClick">
                                          <p:stCondLst>
                                            <p:cond evt="begin" delay="0">
                                              <p:tn val="105"/>
                                            </p:cond>
                                          </p:stCondLst>
                                          <p:endCondLst>
                                            <p:cond evt="onStopAudio" delay="0">
                                              <p:tgtEl>
                                                <p:sldTgt/>
                                              </p:tgtEl>
                                            </p:cond>
                                          </p:endCondLst>
                                        </p:cTn>
                                        <p:tgtEl>
                                          <p:sndTgt r:embed="rId16" name="11. wo.wav"/>
                                        </p:tgtEl>
                                      </p:cMediaNode>
                                    </p:audio>
                                  </p:sub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17" name="33. o like kopf.wav"/>
                                        </p:tgtEl>
                                      </p:cMediaNode>
                                    </p:audio>
                                  </p:sub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83"/>
                                        </p:tgtEl>
                                        <p:attrNameLst>
                                          <p:attrName>style.visibility</p:attrName>
                                        </p:attrNameLst>
                                      </p:cBhvr>
                                      <p:to>
                                        <p:strVal val="visible"/>
                                      </p:to>
                                    </p:set>
                                    <p:animEffect transition="in" filter="fade">
                                      <p:cBhvr>
                                        <p:cTn id="116" dur="500"/>
                                        <p:tgtEl>
                                          <p:spTgt spid="83"/>
                                        </p:tgtEl>
                                      </p:cBhvr>
                                    </p:animEffect>
                                  </p:childTnLst>
                                  <p:subTnLst>
                                    <p:audio>
                                      <p:cMediaNode>
                                        <p:cTn display="0" masterRel="sameClick">
                                          <p:stCondLst>
                                            <p:cond evt="begin" delay="0">
                                              <p:tn val="114"/>
                                            </p:cond>
                                          </p:stCondLst>
                                          <p:endCondLst>
                                            <p:cond evt="onStopAudio" delay="0">
                                              <p:tgtEl>
                                                <p:sldTgt/>
                                              </p:tgtEl>
                                            </p:cond>
                                          </p:endCondLst>
                                        </p:cTn>
                                        <p:tgtEl>
                                          <p:sndTgt r:embed="rId18" name="33. kopf.wav"/>
                                        </p:tgtEl>
                                      </p:cMediaNode>
                                    </p:audio>
                                  </p:sub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81"/>
                                        </p:tgtEl>
                                        <p:attrNameLst>
                                          <p:attrName>style.visibility</p:attrName>
                                        </p:attrNameLst>
                                      </p:cBhvr>
                                      <p:to>
                                        <p:strVal val="visible"/>
                                      </p:to>
                                    </p:set>
                                    <p:animEffect transition="in" filter="fade">
                                      <p:cBhvr>
                                        <p:cTn id="121" dur="500"/>
                                        <p:tgtEl>
                                          <p:spTgt spid="81"/>
                                        </p:tgtEl>
                                      </p:cBhvr>
                                    </p:animEffect>
                                  </p:childTnLst>
                                  <p:subTnLst>
                                    <p:audio>
                                      <p:cMediaNode>
                                        <p:cTn display="0" masterRel="sameClick">
                                          <p:stCondLst>
                                            <p:cond evt="begin" delay="0">
                                              <p:tn val="119"/>
                                            </p:cond>
                                          </p:stCondLst>
                                          <p:endCondLst>
                                            <p:cond evt="onStopAudio" delay="0">
                                              <p:tgtEl>
                                                <p:sldTgt/>
                                              </p:tgtEl>
                                            </p:cond>
                                          </p:endCondLst>
                                        </p:cTn>
                                        <p:tgtEl>
                                          <p:sndTgt r:embed="rId18" name="33. kopf.wav"/>
                                        </p:tgtEl>
                                      </p:cMediaNode>
                                    </p:audio>
                                  </p:sub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84"/>
                                        </p:tgtEl>
                                        <p:attrNameLst>
                                          <p:attrName>style.visibility</p:attrName>
                                        </p:attrNameLst>
                                      </p:cBhvr>
                                      <p:to>
                                        <p:strVal val="visible"/>
                                      </p:to>
                                    </p:set>
                                    <p:animEffect transition="in" filter="fade">
                                      <p:cBhvr>
                                        <p:cTn id="126" dur="500"/>
                                        <p:tgtEl>
                                          <p:spTgt spid="84"/>
                                        </p:tgtEl>
                                      </p:cBhvr>
                                    </p:animEffect>
                                  </p:childTnLst>
                                  <p:subTnLst>
                                    <p:audio>
                                      <p:cMediaNode>
                                        <p:cTn display="0" masterRel="sameClick">
                                          <p:stCondLst>
                                            <p:cond evt="begin" delay="0">
                                              <p:tn val="124"/>
                                            </p:cond>
                                          </p:stCondLst>
                                          <p:endCondLst>
                                            <p:cond evt="onStopAudio" delay="0">
                                              <p:tgtEl>
                                                <p:sldTgt/>
                                              </p:tgtEl>
                                            </p:cond>
                                          </p:endCondLst>
                                        </p:cTn>
                                        <p:tgtEl>
                                          <p:sndTgt r:embed="rId19" name="12. u like du.wav"/>
                                        </p:tgtEl>
                                      </p:cMediaNode>
                                    </p:audio>
                                  </p:sub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86"/>
                                        </p:tgtEl>
                                        <p:attrNameLst>
                                          <p:attrName>style.visibility</p:attrName>
                                        </p:attrNameLst>
                                      </p:cBhvr>
                                      <p:to>
                                        <p:strVal val="visible"/>
                                      </p:to>
                                    </p:set>
                                    <p:animEffect transition="in" filter="fade">
                                      <p:cBhvr>
                                        <p:cTn id="131" dur="500"/>
                                        <p:tgtEl>
                                          <p:spTgt spid="86"/>
                                        </p:tgtEl>
                                      </p:cBhvr>
                                    </p:animEffect>
                                  </p:childTnLst>
                                  <p:subTnLst>
                                    <p:audio>
                                      <p:cMediaNode>
                                        <p:cTn display="0" masterRel="sameClick">
                                          <p:stCondLst>
                                            <p:cond evt="begin" delay="0">
                                              <p:tn val="129"/>
                                            </p:cond>
                                          </p:stCondLst>
                                          <p:endCondLst>
                                            <p:cond evt="onStopAudio" delay="0">
                                              <p:tgtEl>
                                                <p:sldTgt/>
                                              </p:tgtEl>
                                            </p:cond>
                                          </p:endCondLst>
                                        </p:cTn>
                                        <p:tgtEl>
                                          <p:sndTgt r:embed="rId20" name="12. du.wav"/>
                                        </p:tgtEl>
                                      </p:cMediaNode>
                                    </p:audio>
                                  </p:sub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85"/>
                                        </p:tgtEl>
                                        <p:attrNameLst>
                                          <p:attrName>style.visibility</p:attrName>
                                        </p:attrNameLst>
                                      </p:cBhvr>
                                      <p:to>
                                        <p:strVal val="visible"/>
                                      </p:to>
                                    </p:set>
                                    <p:animEffect transition="in" filter="fade">
                                      <p:cBhvr>
                                        <p:cTn id="136" dur="500"/>
                                        <p:tgtEl>
                                          <p:spTgt spid="85"/>
                                        </p:tgtEl>
                                      </p:cBhvr>
                                    </p:animEffect>
                                  </p:childTnLst>
                                  <p:subTnLst>
                                    <p:audio>
                                      <p:cMediaNode>
                                        <p:cTn display="0" masterRel="sameClick">
                                          <p:stCondLst>
                                            <p:cond evt="begin" delay="0">
                                              <p:tn val="134"/>
                                            </p:cond>
                                          </p:stCondLst>
                                          <p:endCondLst>
                                            <p:cond evt="onStopAudio" delay="0">
                                              <p:tgtEl>
                                                <p:sldTgt/>
                                              </p:tgtEl>
                                            </p:cond>
                                          </p:endCondLst>
                                        </p:cTn>
                                        <p:tgtEl>
                                          <p:sndTgt r:embed="rId20" name="12. du.wav"/>
                                        </p:tgtEl>
                                      </p:cMediaNode>
                                    </p:audio>
                                  </p:sub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89"/>
                                        </p:tgtEl>
                                        <p:attrNameLst>
                                          <p:attrName>style.visibility</p:attrName>
                                        </p:attrNameLst>
                                      </p:cBhvr>
                                      <p:to>
                                        <p:strVal val="visible"/>
                                      </p:to>
                                    </p:set>
                                    <p:animEffect transition="in" filter="fade">
                                      <p:cBhvr>
                                        <p:cTn id="141" dur="500"/>
                                        <p:tgtEl>
                                          <p:spTgt spid="89"/>
                                        </p:tgtEl>
                                      </p:cBhvr>
                                    </p:animEffect>
                                  </p:childTnLst>
                                  <p:subTnLst>
                                    <p:audio>
                                      <p:cMediaNode>
                                        <p:cTn display="0" masterRel="sameClick">
                                          <p:stCondLst>
                                            <p:cond evt="begin" delay="0">
                                              <p:tn val="139"/>
                                            </p:cond>
                                          </p:stCondLst>
                                          <p:endCondLst>
                                            <p:cond evt="onStopAudio" delay="0">
                                              <p:tgtEl>
                                                <p:sldTgt/>
                                              </p:tgtEl>
                                            </p:cond>
                                          </p:endCondLst>
                                        </p:cTn>
                                        <p:tgtEl>
                                          <p:sndTgt r:embed="rId21" name="34. u like punkt.wav"/>
                                        </p:tgtEl>
                                      </p:cMediaNode>
                                    </p:audio>
                                  </p:sub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88"/>
                                        </p:tgtEl>
                                        <p:attrNameLst>
                                          <p:attrName>style.visibility</p:attrName>
                                        </p:attrNameLst>
                                      </p:cBhvr>
                                      <p:to>
                                        <p:strVal val="visible"/>
                                      </p:to>
                                    </p:set>
                                    <p:animEffect transition="in" filter="fade">
                                      <p:cBhvr>
                                        <p:cTn id="146" dur="500"/>
                                        <p:tgtEl>
                                          <p:spTgt spid="88"/>
                                        </p:tgtEl>
                                      </p:cBhvr>
                                    </p:animEffect>
                                  </p:childTnLst>
                                  <p:subTnLst>
                                    <p:audio>
                                      <p:cMediaNode>
                                        <p:cTn display="0" masterRel="sameClick">
                                          <p:stCondLst>
                                            <p:cond evt="begin" delay="0">
                                              <p:tn val="144"/>
                                            </p:cond>
                                          </p:stCondLst>
                                          <p:endCondLst>
                                            <p:cond evt="onStopAudio" delay="0">
                                              <p:tgtEl>
                                                <p:sldTgt/>
                                              </p:tgtEl>
                                            </p:cond>
                                          </p:endCondLst>
                                        </p:cTn>
                                        <p:tgtEl>
                                          <p:sndTgt r:embed="rId22" name="34. punkt.wav"/>
                                        </p:tgtEl>
                                      </p:cMediaNode>
                                    </p:audio>
                                  </p:sub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87"/>
                                        </p:tgtEl>
                                        <p:attrNameLst>
                                          <p:attrName>style.visibility</p:attrName>
                                        </p:attrNameLst>
                                      </p:cBhvr>
                                      <p:to>
                                        <p:strVal val="visible"/>
                                      </p:to>
                                    </p:set>
                                    <p:animEffect transition="in" filter="fade">
                                      <p:cBhvr>
                                        <p:cTn id="151" dur="500"/>
                                        <p:tgtEl>
                                          <p:spTgt spid="87"/>
                                        </p:tgtEl>
                                      </p:cBhvr>
                                    </p:animEffect>
                                  </p:childTnLst>
                                  <p:subTnLst>
                                    <p:audio>
                                      <p:cMediaNode>
                                        <p:cTn display="0" masterRel="sameClick">
                                          <p:stCondLst>
                                            <p:cond evt="begin" delay="0">
                                              <p:tn val="149"/>
                                            </p:cond>
                                          </p:stCondLst>
                                          <p:endCondLst>
                                            <p:cond evt="onStopAudio" delay="0">
                                              <p:tgtEl>
                                                <p:sldTgt/>
                                              </p:tgtEl>
                                            </p:cond>
                                          </p:endCondLst>
                                        </p:cTn>
                                        <p:tgtEl>
                                          <p:sndTgt r:embed="rId22" name="34. punkt.wav"/>
                                        </p:tgtEl>
                                      </p:cMediaNode>
                                    </p:audio>
                                  </p:sub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90"/>
                                        </p:tgtEl>
                                        <p:attrNameLst>
                                          <p:attrName>style.visibility</p:attrName>
                                        </p:attrNameLst>
                                      </p:cBhvr>
                                      <p:to>
                                        <p:strVal val="visible"/>
                                      </p:to>
                                    </p:set>
                                    <p:animEffect transition="in" filter="fade">
                                      <p:cBhvr>
                                        <p:cTn id="156" dur="500"/>
                                        <p:tgtEl>
                                          <p:spTgt spid="90"/>
                                        </p:tgtEl>
                                      </p:cBhvr>
                                    </p:animEffect>
                                  </p:childTnLst>
                                  <p:subTnLst>
                                    <p:audio>
                                      <p:cMediaNode>
                                        <p:cTn display="0" masterRel="sameClick">
                                          <p:stCondLst>
                                            <p:cond evt="begin" delay="0">
                                              <p:tn val="154"/>
                                            </p:cond>
                                          </p:stCondLst>
                                          <p:endCondLst>
                                            <p:cond evt="onStopAudio" delay="0">
                                              <p:tgtEl>
                                                <p:sldTgt/>
                                              </p:tgtEl>
                                            </p:cond>
                                          </p:endCondLst>
                                        </p:cTn>
                                        <p:tgtEl>
                                          <p:sndTgt r:embed="rId23" name="18. ü like Tür.wav"/>
                                        </p:tgtEl>
                                      </p:cMediaNode>
                                    </p:audio>
                                  </p:sub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92"/>
                                        </p:tgtEl>
                                        <p:attrNameLst>
                                          <p:attrName>style.visibility</p:attrName>
                                        </p:attrNameLst>
                                      </p:cBhvr>
                                      <p:to>
                                        <p:strVal val="visible"/>
                                      </p:to>
                                    </p:set>
                                    <p:animEffect transition="in" filter="fade">
                                      <p:cBhvr>
                                        <p:cTn id="161" dur="500"/>
                                        <p:tgtEl>
                                          <p:spTgt spid="92"/>
                                        </p:tgtEl>
                                      </p:cBhvr>
                                    </p:animEffect>
                                  </p:childTnLst>
                                  <p:subTnLst>
                                    <p:audio>
                                      <p:cMediaNode>
                                        <p:cTn display="0" masterRel="sameClick">
                                          <p:stCondLst>
                                            <p:cond evt="begin" delay="0">
                                              <p:tn val="159"/>
                                            </p:cond>
                                          </p:stCondLst>
                                          <p:endCondLst>
                                            <p:cond evt="onStopAudio" delay="0">
                                              <p:tgtEl>
                                                <p:sldTgt/>
                                              </p:tgtEl>
                                            </p:cond>
                                          </p:endCondLst>
                                        </p:cTn>
                                        <p:tgtEl>
                                          <p:sndTgt r:embed="rId24" name="18. Tür.wav"/>
                                        </p:tgtEl>
                                      </p:cMediaNode>
                                    </p:audio>
                                  </p:sub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91"/>
                                        </p:tgtEl>
                                        <p:attrNameLst>
                                          <p:attrName>style.visibility</p:attrName>
                                        </p:attrNameLst>
                                      </p:cBhvr>
                                      <p:to>
                                        <p:strVal val="visible"/>
                                      </p:to>
                                    </p:set>
                                    <p:animEffect transition="in" filter="fade">
                                      <p:cBhvr>
                                        <p:cTn id="166" dur="500"/>
                                        <p:tgtEl>
                                          <p:spTgt spid="91"/>
                                        </p:tgtEl>
                                      </p:cBhvr>
                                    </p:animEffect>
                                  </p:childTnLst>
                                  <p:subTnLst>
                                    <p:audio>
                                      <p:cMediaNode>
                                        <p:cTn display="0" masterRel="sameClick">
                                          <p:stCondLst>
                                            <p:cond evt="begin" delay="0">
                                              <p:tn val="164"/>
                                            </p:cond>
                                          </p:stCondLst>
                                          <p:endCondLst>
                                            <p:cond evt="onStopAudio" delay="0">
                                              <p:tgtEl>
                                                <p:sldTgt/>
                                              </p:tgtEl>
                                            </p:cond>
                                          </p:endCondLst>
                                        </p:cTn>
                                        <p:tgtEl>
                                          <p:sndTgt r:embed="rId24" name="18. Tür.wav"/>
                                        </p:tgtEl>
                                      </p:cMediaNode>
                                    </p:audio>
                                  </p:sub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107"/>
                                        </p:tgtEl>
                                        <p:attrNameLst>
                                          <p:attrName>style.visibility</p:attrName>
                                        </p:attrNameLst>
                                      </p:cBhvr>
                                      <p:to>
                                        <p:strVal val="visible"/>
                                      </p:to>
                                    </p:set>
                                    <p:animEffect transition="in" filter="fade">
                                      <p:cBhvr>
                                        <p:cTn id="171" dur="500"/>
                                        <p:tgtEl>
                                          <p:spTgt spid="107"/>
                                        </p:tgtEl>
                                      </p:cBhvr>
                                    </p:animEffect>
                                  </p:childTnLst>
                                  <p:subTnLst>
                                    <p:audio>
                                      <p:cMediaNode>
                                        <p:cTn display="0" masterRel="sameClick">
                                          <p:stCondLst>
                                            <p:cond evt="begin" delay="0">
                                              <p:tn val="169"/>
                                            </p:cond>
                                          </p:stCondLst>
                                          <p:endCondLst>
                                            <p:cond evt="onStopAudio" delay="0">
                                              <p:tgtEl>
                                                <p:sldTgt/>
                                              </p:tgtEl>
                                            </p:cond>
                                          </p:endCondLst>
                                        </p:cTn>
                                        <p:tgtEl>
                                          <p:sndTgt r:embed="rId25" name="37. ü like fünf.wav"/>
                                        </p:tgtEl>
                                      </p:cMediaNode>
                                    </p:audio>
                                  </p:sub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94"/>
                                        </p:tgtEl>
                                        <p:attrNameLst>
                                          <p:attrName>style.visibility</p:attrName>
                                        </p:attrNameLst>
                                      </p:cBhvr>
                                      <p:to>
                                        <p:strVal val="visible"/>
                                      </p:to>
                                    </p:set>
                                    <p:animEffect transition="in" filter="fade">
                                      <p:cBhvr>
                                        <p:cTn id="176" dur="500"/>
                                        <p:tgtEl>
                                          <p:spTgt spid="94"/>
                                        </p:tgtEl>
                                      </p:cBhvr>
                                    </p:animEffect>
                                  </p:childTnLst>
                                  <p:subTnLst>
                                    <p:audio>
                                      <p:cMediaNode>
                                        <p:cTn display="0" masterRel="sameClick">
                                          <p:stCondLst>
                                            <p:cond evt="begin" delay="0">
                                              <p:tn val="174"/>
                                            </p:cond>
                                          </p:stCondLst>
                                          <p:endCondLst>
                                            <p:cond evt="onStopAudio" delay="0">
                                              <p:tgtEl>
                                                <p:sldTgt/>
                                              </p:tgtEl>
                                            </p:cond>
                                          </p:endCondLst>
                                        </p:cTn>
                                        <p:tgtEl>
                                          <p:sndTgt r:embed="rId26" name="37. fünf.wav"/>
                                        </p:tgtEl>
                                      </p:cMediaNode>
                                    </p:audio>
                                  </p:sub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93"/>
                                        </p:tgtEl>
                                        <p:attrNameLst>
                                          <p:attrName>style.visibility</p:attrName>
                                        </p:attrNameLst>
                                      </p:cBhvr>
                                      <p:to>
                                        <p:strVal val="visible"/>
                                      </p:to>
                                    </p:set>
                                    <p:animEffect transition="in" filter="fade">
                                      <p:cBhvr>
                                        <p:cTn id="181" dur="500"/>
                                        <p:tgtEl>
                                          <p:spTgt spid="93"/>
                                        </p:tgtEl>
                                      </p:cBhvr>
                                    </p:animEffect>
                                  </p:childTnLst>
                                  <p:subTnLst>
                                    <p:audio>
                                      <p:cMediaNode>
                                        <p:cTn display="0" masterRel="sameClick">
                                          <p:stCondLst>
                                            <p:cond evt="begin" delay="0">
                                              <p:tn val="179"/>
                                            </p:cond>
                                          </p:stCondLst>
                                          <p:endCondLst>
                                            <p:cond evt="onStopAudio" delay="0">
                                              <p:tgtEl>
                                                <p:sldTgt/>
                                              </p:tgtEl>
                                            </p:cond>
                                          </p:endCondLst>
                                        </p:cTn>
                                        <p:tgtEl>
                                          <p:sndTgt r:embed="rId26" name="37. fünf.wav"/>
                                        </p:tgtEl>
                                      </p:cMediaNode>
                                    </p:audio>
                                  </p:sub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grpId="0" nodeType="clickEffect">
                                  <p:stCondLst>
                                    <p:cond delay="0"/>
                                  </p:stCondLst>
                                  <p:childTnLst>
                                    <p:set>
                                      <p:cBhvr>
                                        <p:cTn id="185" dur="1" fill="hold">
                                          <p:stCondLst>
                                            <p:cond delay="0"/>
                                          </p:stCondLst>
                                        </p:cTn>
                                        <p:tgtEl>
                                          <p:spTgt spid="95"/>
                                        </p:tgtEl>
                                        <p:attrNameLst>
                                          <p:attrName>style.visibility</p:attrName>
                                        </p:attrNameLst>
                                      </p:cBhvr>
                                      <p:to>
                                        <p:strVal val="visible"/>
                                      </p:to>
                                    </p:set>
                                    <p:animEffect transition="in" filter="fade">
                                      <p:cBhvr>
                                        <p:cTn id="186" dur="500"/>
                                        <p:tgtEl>
                                          <p:spTgt spid="95"/>
                                        </p:tgtEl>
                                      </p:cBhvr>
                                    </p:animEffect>
                                  </p:childTnLst>
                                  <p:subTnLst>
                                    <p:audio>
                                      <p:cMediaNode>
                                        <p:cTn display="0" masterRel="sameClick">
                                          <p:stCondLst>
                                            <p:cond evt="begin" delay="0">
                                              <p:tn val="184"/>
                                            </p:cond>
                                          </p:stCondLst>
                                          <p:endCondLst>
                                            <p:cond evt="onStopAudio" delay="0">
                                              <p:tgtEl>
                                                <p:sldTgt/>
                                              </p:tgtEl>
                                            </p:cond>
                                          </p:endCondLst>
                                        </p:cTn>
                                        <p:tgtEl>
                                          <p:sndTgt r:embed="rId27" name="19. ö like schön3.wav"/>
                                        </p:tgtEl>
                                      </p:cMediaNode>
                                    </p:audio>
                                  </p:sub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98"/>
                                        </p:tgtEl>
                                        <p:attrNameLst>
                                          <p:attrName>style.visibility</p:attrName>
                                        </p:attrNameLst>
                                      </p:cBhvr>
                                      <p:to>
                                        <p:strVal val="visible"/>
                                      </p:to>
                                    </p:set>
                                    <p:animEffect transition="in" filter="fade">
                                      <p:cBhvr>
                                        <p:cTn id="191" dur="500"/>
                                        <p:tgtEl>
                                          <p:spTgt spid="98"/>
                                        </p:tgtEl>
                                      </p:cBhvr>
                                    </p:animEffect>
                                  </p:childTnLst>
                                  <p:subTnLst>
                                    <p:audio>
                                      <p:cMediaNode>
                                        <p:cTn display="0" masterRel="sameClick">
                                          <p:stCondLst>
                                            <p:cond evt="begin" delay="0">
                                              <p:tn val="189"/>
                                            </p:cond>
                                          </p:stCondLst>
                                          <p:endCondLst>
                                            <p:cond evt="onStopAudio" delay="0">
                                              <p:tgtEl>
                                                <p:sldTgt/>
                                              </p:tgtEl>
                                            </p:cond>
                                          </p:endCondLst>
                                        </p:cTn>
                                        <p:tgtEl>
                                          <p:sndTgt r:embed="rId28" name="19. schön.wav"/>
                                        </p:tgtEl>
                                      </p:cMediaNode>
                                    </p:audio>
                                  </p:sub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nodeType="clickEffect">
                                  <p:stCondLst>
                                    <p:cond delay="0"/>
                                  </p:stCondLst>
                                  <p:childTnLst>
                                    <p:set>
                                      <p:cBhvr>
                                        <p:cTn id="195" dur="1" fill="hold">
                                          <p:stCondLst>
                                            <p:cond delay="0"/>
                                          </p:stCondLst>
                                        </p:cTn>
                                        <p:tgtEl>
                                          <p:spTgt spid="97"/>
                                        </p:tgtEl>
                                        <p:attrNameLst>
                                          <p:attrName>style.visibility</p:attrName>
                                        </p:attrNameLst>
                                      </p:cBhvr>
                                      <p:to>
                                        <p:strVal val="visible"/>
                                      </p:to>
                                    </p:set>
                                    <p:animEffect transition="in" filter="fade">
                                      <p:cBhvr>
                                        <p:cTn id="196" dur="500"/>
                                        <p:tgtEl>
                                          <p:spTgt spid="97"/>
                                        </p:tgtEl>
                                      </p:cBhvr>
                                    </p:animEffect>
                                  </p:childTnLst>
                                  <p:subTnLst>
                                    <p:audio>
                                      <p:cMediaNode>
                                        <p:cTn display="0" masterRel="sameClick">
                                          <p:stCondLst>
                                            <p:cond evt="begin" delay="0">
                                              <p:tn val="194"/>
                                            </p:cond>
                                          </p:stCondLst>
                                          <p:endCondLst>
                                            <p:cond evt="onStopAudio" delay="0">
                                              <p:tgtEl>
                                                <p:sldTgt/>
                                              </p:tgtEl>
                                            </p:cond>
                                          </p:endCondLst>
                                        </p:cTn>
                                        <p:tgtEl>
                                          <p:sndTgt r:embed="rId28" name="19. schön.wav"/>
                                        </p:tgtEl>
                                      </p:cMediaNode>
                                    </p:audio>
                                  </p:sub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grpId="0" nodeType="clickEffect">
                                  <p:stCondLst>
                                    <p:cond delay="0"/>
                                  </p:stCondLst>
                                  <p:childTnLst>
                                    <p:set>
                                      <p:cBhvr>
                                        <p:cTn id="200" dur="1" fill="hold">
                                          <p:stCondLst>
                                            <p:cond delay="0"/>
                                          </p:stCondLst>
                                        </p:cTn>
                                        <p:tgtEl>
                                          <p:spTgt spid="105"/>
                                        </p:tgtEl>
                                        <p:attrNameLst>
                                          <p:attrName>style.visibility</p:attrName>
                                        </p:attrNameLst>
                                      </p:cBhvr>
                                      <p:to>
                                        <p:strVal val="visible"/>
                                      </p:to>
                                    </p:set>
                                    <p:animEffect transition="in" filter="fade">
                                      <p:cBhvr>
                                        <p:cTn id="201" dur="500"/>
                                        <p:tgtEl>
                                          <p:spTgt spid="105"/>
                                        </p:tgtEl>
                                      </p:cBhvr>
                                    </p:animEffect>
                                  </p:childTnLst>
                                  <p:subTnLst>
                                    <p:audio>
                                      <p:cMediaNode>
                                        <p:cTn display="0" masterRel="sameClick">
                                          <p:stCondLst>
                                            <p:cond evt="begin" delay="0">
                                              <p:tn val="199"/>
                                            </p:cond>
                                          </p:stCondLst>
                                          <p:endCondLst>
                                            <p:cond evt="onStopAudio" delay="0">
                                              <p:tgtEl>
                                                <p:sldTgt/>
                                              </p:tgtEl>
                                            </p:cond>
                                          </p:endCondLst>
                                        </p:cTn>
                                        <p:tgtEl>
                                          <p:sndTgt r:embed="rId29" name="38. ö like plötzlich.wav"/>
                                        </p:tgtEl>
                                      </p:cMediaNode>
                                    </p:audio>
                                  </p:subTnLst>
                                </p:cTn>
                              </p:par>
                            </p:childTnLst>
                          </p:cTn>
                        </p:par>
                      </p:childTnLst>
                    </p:cTn>
                  </p:par>
                  <p:par>
                    <p:cTn id="202" fill="hold">
                      <p:stCondLst>
                        <p:cond delay="indefinite"/>
                      </p:stCondLst>
                      <p:childTnLst>
                        <p:par>
                          <p:cTn id="203" fill="hold">
                            <p:stCondLst>
                              <p:cond delay="0"/>
                            </p:stCondLst>
                            <p:childTnLst>
                              <p:par>
                                <p:cTn id="204" presetID="10" presetClass="entr" presetSubtype="0" fill="hold" grpId="0" nodeType="clickEffect">
                                  <p:stCondLst>
                                    <p:cond delay="0"/>
                                  </p:stCondLst>
                                  <p:childTnLst>
                                    <p:set>
                                      <p:cBhvr>
                                        <p:cTn id="205" dur="1" fill="hold">
                                          <p:stCondLst>
                                            <p:cond delay="0"/>
                                          </p:stCondLst>
                                        </p:cTn>
                                        <p:tgtEl>
                                          <p:spTgt spid="102"/>
                                        </p:tgtEl>
                                        <p:attrNameLst>
                                          <p:attrName>style.visibility</p:attrName>
                                        </p:attrNameLst>
                                      </p:cBhvr>
                                      <p:to>
                                        <p:strVal val="visible"/>
                                      </p:to>
                                    </p:set>
                                    <p:animEffect transition="in" filter="fade">
                                      <p:cBhvr>
                                        <p:cTn id="206" dur="500"/>
                                        <p:tgtEl>
                                          <p:spTgt spid="102"/>
                                        </p:tgtEl>
                                      </p:cBhvr>
                                    </p:animEffect>
                                  </p:childTnLst>
                                  <p:subTnLst>
                                    <p:audio>
                                      <p:cMediaNode>
                                        <p:cTn display="0" masterRel="sameClick">
                                          <p:stCondLst>
                                            <p:cond evt="begin" delay="0">
                                              <p:tn val="204"/>
                                            </p:cond>
                                          </p:stCondLst>
                                          <p:endCondLst>
                                            <p:cond evt="onStopAudio" delay="0">
                                              <p:tgtEl>
                                                <p:sldTgt/>
                                              </p:tgtEl>
                                            </p:cond>
                                          </p:endCondLst>
                                        </p:cTn>
                                        <p:tgtEl>
                                          <p:sndTgt r:embed="rId30" name="38. plötzlich.wav"/>
                                        </p:tgtEl>
                                      </p:cMediaNode>
                                    </p:audio>
                                  </p:sub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nodeType="clickEffect">
                                  <p:stCondLst>
                                    <p:cond delay="0"/>
                                  </p:stCondLst>
                                  <p:childTnLst>
                                    <p:set>
                                      <p:cBhvr>
                                        <p:cTn id="210" dur="1" fill="hold">
                                          <p:stCondLst>
                                            <p:cond delay="0"/>
                                          </p:stCondLst>
                                        </p:cTn>
                                        <p:tgtEl>
                                          <p:spTgt spid="101"/>
                                        </p:tgtEl>
                                        <p:attrNameLst>
                                          <p:attrName>style.visibility</p:attrName>
                                        </p:attrNameLst>
                                      </p:cBhvr>
                                      <p:to>
                                        <p:strVal val="visible"/>
                                      </p:to>
                                    </p:set>
                                    <p:animEffect transition="in" filter="fade">
                                      <p:cBhvr>
                                        <p:cTn id="211" dur="500"/>
                                        <p:tgtEl>
                                          <p:spTgt spid="101"/>
                                        </p:tgtEl>
                                      </p:cBhvr>
                                    </p:animEffect>
                                  </p:childTnLst>
                                  <p:subTnLst>
                                    <p:audio>
                                      <p:cMediaNode>
                                        <p:cTn display="0" masterRel="sameClick">
                                          <p:stCondLst>
                                            <p:cond evt="begin" delay="0">
                                              <p:tn val="209"/>
                                            </p:cond>
                                          </p:stCondLst>
                                          <p:endCondLst>
                                            <p:cond evt="onStopAudio" delay="0">
                                              <p:tgtEl>
                                                <p:sldTgt/>
                                              </p:tgtEl>
                                            </p:cond>
                                          </p:endCondLst>
                                        </p:cTn>
                                        <p:tgtEl>
                                          <p:sndTgt r:embed="rId30" name="38. plötzlich.wav"/>
                                        </p:tgtEl>
                                      </p:cMediaNode>
                                    </p:audio>
                                  </p:sub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96"/>
                                        </p:tgtEl>
                                        <p:attrNameLst>
                                          <p:attrName>style.visibility</p:attrName>
                                        </p:attrNameLst>
                                      </p:cBhvr>
                                      <p:to>
                                        <p:strVal val="visible"/>
                                      </p:to>
                                    </p:set>
                                    <p:animEffect transition="in" filter="fade">
                                      <p:cBhvr>
                                        <p:cTn id="216" dur="500"/>
                                        <p:tgtEl>
                                          <p:spTgt spid="96"/>
                                        </p:tgtEl>
                                      </p:cBhvr>
                                    </p:animEffect>
                                  </p:childTnLst>
                                  <p:subTnLst>
                                    <p:audio>
                                      <p:cMediaNode>
                                        <p:cTn display="0" masterRel="sameClick">
                                          <p:stCondLst>
                                            <p:cond evt="begin" delay="0">
                                              <p:tn val="214"/>
                                            </p:cond>
                                          </p:stCondLst>
                                          <p:endCondLst>
                                            <p:cond evt="onStopAudio" delay="0">
                                              <p:tgtEl>
                                                <p:sldTgt/>
                                              </p:tgtEl>
                                            </p:cond>
                                          </p:endCondLst>
                                        </p:cTn>
                                        <p:tgtEl>
                                          <p:sndTgt r:embed="rId31" name="20. ä like spät2.wav"/>
                                        </p:tgtEl>
                                      </p:cMediaNode>
                                    </p:audio>
                                  </p:sub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grpId="0" nodeType="clickEffect">
                                  <p:stCondLst>
                                    <p:cond delay="0"/>
                                  </p:stCondLst>
                                  <p:childTnLst>
                                    <p:set>
                                      <p:cBhvr>
                                        <p:cTn id="220" dur="1" fill="hold">
                                          <p:stCondLst>
                                            <p:cond delay="0"/>
                                          </p:stCondLst>
                                        </p:cTn>
                                        <p:tgtEl>
                                          <p:spTgt spid="100"/>
                                        </p:tgtEl>
                                        <p:attrNameLst>
                                          <p:attrName>style.visibility</p:attrName>
                                        </p:attrNameLst>
                                      </p:cBhvr>
                                      <p:to>
                                        <p:strVal val="visible"/>
                                      </p:to>
                                    </p:set>
                                    <p:animEffect transition="in" filter="fade">
                                      <p:cBhvr>
                                        <p:cTn id="221" dur="500"/>
                                        <p:tgtEl>
                                          <p:spTgt spid="100"/>
                                        </p:tgtEl>
                                      </p:cBhvr>
                                    </p:animEffect>
                                  </p:childTnLst>
                                  <p:subTnLst>
                                    <p:audio>
                                      <p:cMediaNode>
                                        <p:cTn display="0" masterRel="sameClick">
                                          <p:stCondLst>
                                            <p:cond evt="begin" delay="0">
                                              <p:tn val="219"/>
                                            </p:cond>
                                          </p:stCondLst>
                                          <p:endCondLst>
                                            <p:cond evt="onStopAudio" delay="0">
                                              <p:tgtEl>
                                                <p:sldTgt/>
                                              </p:tgtEl>
                                            </p:cond>
                                          </p:endCondLst>
                                        </p:cTn>
                                        <p:tgtEl>
                                          <p:sndTgt r:embed="rId32" name="20. spät.wav"/>
                                        </p:tgtEl>
                                      </p:cMediaNode>
                                    </p:audio>
                                  </p:sub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nodeType="clickEffect">
                                  <p:stCondLst>
                                    <p:cond delay="0"/>
                                  </p:stCondLst>
                                  <p:childTnLst>
                                    <p:set>
                                      <p:cBhvr>
                                        <p:cTn id="225" dur="1" fill="hold">
                                          <p:stCondLst>
                                            <p:cond delay="0"/>
                                          </p:stCondLst>
                                        </p:cTn>
                                        <p:tgtEl>
                                          <p:spTgt spid="99"/>
                                        </p:tgtEl>
                                        <p:attrNameLst>
                                          <p:attrName>style.visibility</p:attrName>
                                        </p:attrNameLst>
                                      </p:cBhvr>
                                      <p:to>
                                        <p:strVal val="visible"/>
                                      </p:to>
                                    </p:set>
                                    <p:animEffect transition="in" filter="fade">
                                      <p:cBhvr>
                                        <p:cTn id="226" dur="500"/>
                                        <p:tgtEl>
                                          <p:spTgt spid="99"/>
                                        </p:tgtEl>
                                      </p:cBhvr>
                                    </p:animEffect>
                                  </p:childTnLst>
                                  <p:subTnLst>
                                    <p:audio>
                                      <p:cMediaNode>
                                        <p:cTn display="0" masterRel="sameClick">
                                          <p:stCondLst>
                                            <p:cond evt="begin" delay="0">
                                              <p:tn val="224"/>
                                            </p:cond>
                                          </p:stCondLst>
                                          <p:endCondLst>
                                            <p:cond evt="onStopAudio" delay="0">
                                              <p:tgtEl>
                                                <p:sldTgt/>
                                              </p:tgtEl>
                                            </p:cond>
                                          </p:endCondLst>
                                        </p:cTn>
                                        <p:tgtEl>
                                          <p:sndTgt r:embed="rId32" name="20. spät.wav"/>
                                        </p:tgtEl>
                                      </p:cMediaNode>
                                    </p:audio>
                                  </p:sub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grpId="0" nodeType="clickEffect">
                                  <p:stCondLst>
                                    <p:cond delay="0"/>
                                  </p:stCondLst>
                                  <p:childTnLst>
                                    <p:set>
                                      <p:cBhvr>
                                        <p:cTn id="230" dur="1" fill="hold">
                                          <p:stCondLst>
                                            <p:cond delay="0"/>
                                          </p:stCondLst>
                                        </p:cTn>
                                        <p:tgtEl>
                                          <p:spTgt spid="106"/>
                                        </p:tgtEl>
                                        <p:attrNameLst>
                                          <p:attrName>style.visibility</p:attrName>
                                        </p:attrNameLst>
                                      </p:cBhvr>
                                      <p:to>
                                        <p:strVal val="visible"/>
                                      </p:to>
                                    </p:set>
                                    <p:animEffect transition="in" filter="fade">
                                      <p:cBhvr>
                                        <p:cTn id="231" dur="500"/>
                                        <p:tgtEl>
                                          <p:spTgt spid="106"/>
                                        </p:tgtEl>
                                      </p:cBhvr>
                                    </p:animEffect>
                                  </p:childTnLst>
                                  <p:subTnLst>
                                    <p:audio>
                                      <p:cMediaNode>
                                        <p:cTn display="0" masterRel="sameClick">
                                          <p:stCondLst>
                                            <p:cond evt="begin" delay="0">
                                              <p:tn val="229"/>
                                            </p:cond>
                                          </p:stCondLst>
                                          <p:endCondLst>
                                            <p:cond evt="onStopAudio" delay="0">
                                              <p:tgtEl>
                                                <p:sldTgt/>
                                              </p:tgtEl>
                                            </p:cond>
                                          </p:endCondLst>
                                        </p:cTn>
                                        <p:tgtEl>
                                          <p:sndTgt r:embed="rId33" name="39. ä like lächeln.wav"/>
                                        </p:tgtEl>
                                      </p:cMediaNode>
                                    </p:audio>
                                  </p:subTnLst>
                                </p:cTn>
                              </p:par>
                            </p:childTnLst>
                          </p:cTn>
                        </p:par>
                      </p:childTnLst>
                    </p:cTn>
                  </p:par>
                  <p:par>
                    <p:cTn id="232" fill="hold">
                      <p:stCondLst>
                        <p:cond delay="indefinite"/>
                      </p:stCondLst>
                      <p:childTnLst>
                        <p:par>
                          <p:cTn id="233" fill="hold">
                            <p:stCondLst>
                              <p:cond delay="0"/>
                            </p:stCondLst>
                            <p:childTnLst>
                              <p:par>
                                <p:cTn id="234" presetID="10" presetClass="entr" presetSubtype="0" fill="hold" grpId="0" nodeType="clickEffect">
                                  <p:stCondLst>
                                    <p:cond delay="0"/>
                                  </p:stCondLst>
                                  <p:childTnLst>
                                    <p:set>
                                      <p:cBhvr>
                                        <p:cTn id="235" dur="1" fill="hold">
                                          <p:stCondLst>
                                            <p:cond delay="0"/>
                                          </p:stCondLst>
                                        </p:cTn>
                                        <p:tgtEl>
                                          <p:spTgt spid="104"/>
                                        </p:tgtEl>
                                        <p:attrNameLst>
                                          <p:attrName>style.visibility</p:attrName>
                                        </p:attrNameLst>
                                      </p:cBhvr>
                                      <p:to>
                                        <p:strVal val="visible"/>
                                      </p:to>
                                    </p:set>
                                    <p:animEffect transition="in" filter="fade">
                                      <p:cBhvr>
                                        <p:cTn id="236" dur="500"/>
                                        <p:tgtEl>
                                          <p:spTgt spid="104"/>
                                        </p:tgtEl>
                                      </p:cBhvr>
                                    </p:animEffect>
                                  </p:childTnLst>
                                  <p:subTnLst>
                                    <p:audio>
                                      <p:cMediaNode>
                                        <p:cTn display="0" masterRel="sameClick">
                                          <p:stCondLst>
                                            <p:cond evt="begin" delay="0">
                                              <p:tn val="234"/>
                                            </p:cond>
                                          </p:stCondLst>
                                          <p:endCondLst>
                                            <p:cond evt="onStopAudio" delay="0">
                                              <p:tgtEl>
                                                <p:sldTgt/>
                                              </p:tgtEl>
                                            </p:cond>
                                          </p:endCondLst>
                                        </p:cTn>
                                        <p:tgtEl>
                                          <p:sndTgt r:embed="rId34" name="39. lächeln.wav"/>
                                        </p:tgtEl>
                                      </p:cMediaNode>
                                    </p:audio>
                                  </p:subTnLst>
                                </p:cTn>
                              </p:par>
                            </p:childTnLst>
                          </p:cTn>
                        </p:par>
                      </p:childTnLst>
                    </p:cTn>
                  </p:par>
                  <p:par>
                    <p:cTn id="237" fill="hold">
                      <p:stCondLst>
                        <p:cond delay="indefinite"/>
                      </p:stCondLst>
                      <p:childTnLst>
                        <p:par>
                          <p:cTn id="238" fill="hold">
                            <p:stCondLst>
                              <p:cond delay="0"/>
                            </p:stCondLst>
                            <p:childTnLst>
                              <p:par>
                                <p:cTn id="239" presetID="10" presetClass="entr" presetSubtype="0" fill="hold" nodeType="clickEffect">
                                  <p:stCondLst>
                                    <p:cond delay="0"/>
                                  </p:stCondLst>
                                  <p:childTnLst>
                                    <p:set>
                                      <p:cBhvr>
                                        <p:cTn id="240" dur="1" fill="hold">
                                          <p:stCondLst>
                                            <p:cond delay="0"/>
                                          </p:stCondLst>
                                        </p:cTn>
                                        <p:tgtEl>
                                          <p:spTgt spid="103"/>
                                        </p:tgtEl>
                                        <p:attrNameLst>
                                          <p:attrName>style.visibility</p:attrName>
                                        </p:attrNameLst>
                                      </p:cBhvr>
                                      <p:to>
                                        <p:strVal val="visible"/>
                                      </p:to>
                                    </p:set>
                                    <p:animEffect transition="in" filter="fade">
                                      <p:cBhvr>
                                        <p:cTn id="241" dur="500"/>
                                        <p:tgtEl>
                                          <p:spTgt spid="103"/>
                                        </p:tgtEl>
                                      </p:cBhvr>
                                    </p:animEffect>
                                  </p:childTnLst>
                                  <p:subTnLst>
                                    <p:audio>
                                      <p:cMediaNode>
                                        <p:cTn display="0" masterRel="sameClick">
                                          <p:stCondLst>
                                            <p:cond evt="begin" delay="0">
                                              <p:tn val="239"/>
                                            </p:cond>
                                          </p:stCondLst>
                                          <p:endCondLst>
                                            <p:cond evt="onStopAudio" delay="0">
                                              <p:tgtEl>
                                                <p:sldTgt/>
                                              </p:tgtEl>
                                            </p:cond>
                                          </p:endCondLst>
                                        </p:cTn>
                                        <p:tgtEl>
                                          <p:sndTgt r:embed="rId34" name="39. lächel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2" grpId="0"/>
      <p:bldP spid="63" grpId="0"/>
      <p:bldP spid="64" grpId="0"/>
      <p:bldP spid="65" grpId="0"/>
      <p:bldP spid="70" grpId="0"/>
      <p:bldP spid="71" grpId="0"/>
      <p:bldP spid="72" grpId="0"/>
      <p:bldP spid="74" grpId="0"/>
      <p:bldP spid="76" grpId="0"/>
      <p:bldP spid="77" grpId="0"/>
      <p:bldP spid="78" grpId="0"/>
      <p:bldP spid="79" grpId="0"/>
      <p:bldP spid="83" grpId="0"/>
      <p:bldP spid="84" grpId="0"/>
      <p:bldP spid="86" grpId="0"/>
      <p:bldP spid="88" grpId="0"/>
      <p:bldP spid="89" grpId="0"/>
      <p:bldP spid="90" grpId="0"/>
      <p:bldP spid="92" grpId="0"/>
      <p:bldP spid="94" grpId="0"/>
      <p:bldP spid="95" grpId="0"/>
      <p:bldP spid="96" grpId="0"/>
      <p:bldP spid="98" grpId="0"/>
      <p:bldP spid="100" grpId="0"/>
      <p:bldP spid="102" grpId="0"/>
      <p:bldP spid="104" grpId="0"/>
      <p:bldP spid="105" grpId="0"/>
      <p:bldP spid="106" grpId="0"/>
      <p:bldP spid="107" grpId="0"/>
      <p:bldP spid="10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3805" y="884952"/>
            <a:ext cx="195952" cy="125386"/>
          </a:xfrm>
        </p:spPr>
        <p:txBody>
          <a:bodyPr>
            <a:normAutofit fontScale="90000"/>
          </a:bodyPr>
          <a:lstStyle/>
          <a:p>
            <a:r>
              <a:rPr lang="en-GB" sz="100" dirty="0" err="1">
                <a:solidFill>
                  <a:schemeClr val="bg1"/>
                </a:solidFill>
              </a:rPr>
              <a:t>Phonetik</a:t>
            </a:r>
            <a:endParaRPr lang="en-GB" sz="100" dirty="0">
              <a:solidFill>
                <a:schemeClr val="bg1"/>
              </a:solidFill>
            </a:endParaRPr>
          </a:p>
        </p:txBody>
      </p:sp>
      <p:graphicFrame>
        <p:nvGraphicFramePr>
          <p:cNvPr id="4" name="Table 3"/>
          <p:cNvGraphicFramePr>
            <a:graphicFrameLocks noGrp="1"/>
          </p:cNvGraphicFramePr>
          <p:nvPr/>
        </p:nvGraphicFramePr>
        <p:xfrm>
          <a:off x="331989" y="283334"/>
          <a:ext cx="11529452" cy="5911404"/>
        </p:xfrm>
        <a:graphic>
          <a:graphicData uri="http://schemas.openxmlformats.org/drawingml/2006/table">
            <a:tbl>
              <a:tblPr firstRow="1" bandRow="1">
                <a:tableStyleId>{5940675A-B579-460E-94D1-54222C63F5DA}</a:tableStyleId>
              </a:tblPr>
              <a:tblGrid>
                <a:gridCol w="2882363">
                  <a:extLst>
                    <a:ext uri="{9D8B030D-6E8A-4147-A177-3AD203B41FA5}">
                      <a16:colId xmlns:a16="http://schemas.microsoft.com/office/drawing/2014/main" val="20000"/>
                    </a:ext>
                  </a:extLst>
                </a:gridCol>
                <a:gridCol w="2882363">
                  <a:extLst>
                    <a:ext uri="{9D8B030D-6E8A-4147-A177-3AD203B41FA5}">
                      <a16:colId xmlns:a16="http://schemas.microsoft.com/office/drawing/2014/main" val="20001"/>
                    </a:ext>
                  </a:extLst>
                </a:gridCol>
                <a:gridCol w="2882363">
                  <a:extLst>
                    <a:ext uri="{9D8B030D-6E8A-4147-A177-3AD203B41FA5}">
                      <a16:colId xmlns:a16="http://schemas.microsoft.com/office/drawing/2014/main" val="20002"/>
                    </a:ext>
                  </a:extLst>
                </a:gridCol>
                <a:gridCol w="2882363">
                  <a:extLst>
                    <a:ext uri="{9D8B030D-6E8A-4147-A177-3AD203B41FA5}">
                      <a16:colId xmlns:a16="http://schemas.microsoft.com/office/drawing/2014/main" val="20003"/>
                    </a:ext>
                  </a:extLst>
                </a:gridCol>
              </a:tblGrid>
              <a:tr h="1477851">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1477851">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rot="10800000" flipV="1">
            <a:off x="609248" y="1151657"/>
            <a:ext cx="255314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s</a:t>
            </a:r>
            <a:r>
              <a:rPr lang="en-GB" sz="3600" dirty="0">
                <a:solidFill>
                  <a:srgbClr val="FFC000"/>
                </a:solidFill>
                <a:latin typeface="Century Gothic" panose="020B0502020202020204" pitchFamily="34" charset="0"/>
                <a:cs typeface="Calibri" panose="020F0502020204030204" pitchFamily="34" charset="0"/>
              </a:rPr>
              <a:t>a</a:t>
            </a:r>
            <a:r>
              <a:rPr lang="en-GB" sz="3600" dirty="0">
                <a:solidFill>
                  <a:srgbClr val="5B9BD5">
                    <a:lumMod val="50000"/>
                  </a:srgbClr>
                </a:solidFill>
                <a:latin typeface="Century Gothic" panose="020B0502020202020204" pitchFamily="34" charset="0"/>
                <a:cs typeface="Calibri" panose="020F0502020204030204" pitchFamily="34" charset="0"/>
              </a:rPr>
              <a:t>gen</a:t>
            </a:r>
          </a:p>
        </p:txBody>
      </p:sp>
      <p:sp>
        <p:nvSpPr>
          <p:cNvPr id="6" name="TextBox 5">
            <a:extLst>
              <a:ext uri="{FF2B5EF4-FFF2-40B4-BE49-F238E27FC236}">
                <a16:creationId xmlns:a16="http://schemas.microsoft.com/office/drawing/2014/main" id="{27545A5E-73DA-49E9-BB52-FBAA40BA9B21}"/>
              </a:ext>
            </a:extLst>
          </p:cNvPr>
          <p:cNvSpPr txBox="1"/>
          <p:nvPr/>
        </p:nvSpPr>
        <p:spPr>
          <a:xfrm>
            <a:off x="325563" y="147953"/>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a</a:t>
            </a:r>
          </a:p>
        </p:txBody>
      </p:sp>
      <p:sp>
        <p:nvSpPr>
          <p:cNvPr id="7" name="TextBox 6">
            <a:extLst>
              <a:ext uri="{FF2B5EF4-FFF2-40B4-BE49-F238E27FC236}">
                <a16:creationId xmlns:a16="http://schemas.microsoft.com/office/drawing/2014/main" id="{39F0888F-A463-4264-913D-6587DF2B0911}"/>
              </a:ext>
            </a:extLst>
          </p:cNvPr>
          <p:cNvSpPr txBox="1"/>
          <p:nvPr/>
        </p:nvSpPr>
        <p:spPr>
          <a:xfrm>
            <a:off x="6063050" y="-489431"/>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e</a:t>
            </a:r>
          </a:p>
        </p:txBody>
      </p:sp>
      <p:sp>
        <p:nvSpPr>
          <p:cNvPr id="8" name="TextBox 7">
            <a:extLst>
              <a:ext uri="{FF2B5EF4-FFF2-40B4-BE49-F238E27FC236}">
                <a16:creationId xmlns:a16="http://schemas.microsoft.com/office/drawing/2014/main" id="{996F03CA-4393-4B59-82AE-47D2DDCE7FC2}"/>
              </a:ext>
            </a:extLst>
          </p:cNvPr>
          <p:cNvSpPr txBox="1"/>
          <p:nvPr/>
        </p:nvSpPr>
        <p:spPr>
          <a:xfrm rot="10800000" flipV="1">
            <a:off x="5852506" y="1133954"/>
            <a:ext cx="3342167"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g</a:t>
            </a:r>
            <a:r>
              <a:rPr lang="en-GB" sz="3600" dirty="0" err="1">
                <a:solidFill>
                  <a:srgbClr val="FFC0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ben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6429" y="424267"/>
            <a:ext cx="1513838" cy="905818"/>
          </a:xfrm>
          <a:prstGeom prst="rect">
            <a:avLst/>
          </a:prstGeom>
        </p:spPr>
      </p:pic>
      <p:pic>
        <p:nvPicPr>
          <p:cNvPr id="10" name="Picture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49708" y="313756"/>
            <a:ext cx="598620" cy="954922"/>
          </a:xfrm>
          <a:prstGeom prst="rect">
            <a:avLst/>
          </a:prstGeom>
        </p:spPr>
      </p:pic>
      <p:sp>
        <p:nvSpPr>
          <p:cNvPr id="11" name="TextBox 10"/>
          <p:cNvSpPr txBox="1"/>
          <p:nvPr/>
        </p:nvSpPr>
        <p:spPr>
          <a:xfrm rot="10800000" flipV="1">
            <a:off x="3694834" y="1147422"/>
            <a:ext cx="2022992"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k</a:t>
            </a:r>
            <a:r>
              <a:rPr lang="en-GB" sz="3600" dirty="0" err="1">
                <a:solidFill>
                  <a:srgbClr val="FFC000"/>
                </a:solidFill>
                <a:latin typeface="Century Gothic" panose="020B0502020202020204" pitchFamily="34" charset="0"/>
                <a:cs typeface="Calibri" panose="020F0502020204030204" pitchFamily="34" charset="0"/>
              </a:rPr>
              <a:t>a</a:t>
            </a:r>
            <a:r>
              <a:rPr lang="en-GB" sz="3600" dirty="0" err="1">
                <a:solidFill>
                  <a:srgbClr val="5B9BD5">
                    <a:lumMod val="50000"/>
                  </a:srgbClr>
                </a:solidFill>
                <a:latin typeface="Century Gothic" panose="020B0502020202020204" pitchFamily="34" charset="0"/>
                <a:cs typeface="Calibri" panose="020F0502020204030204" pitchFamily="34" charset="0"/>
              </a:rPr>
              <a:t>lt</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pic>
        <p:nvPicPr>
          <p:cNvPr id="12" name="Picture 1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14020" y="255778"/>
            <a:ext cx="985157" cy="992856"/>
          </a:xfrm>
          <a:prstGeom prst="rect">
            <a:avLst/>
          </a:prstGeom>
        </p:spPr>
      </p:pic>
      <p:pic>
        <p:nvPicPr>
          <p:cNvPr id="13" name="Picture 12"/>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55558" y="275812"/>
            <a:ext cx="801705" cy="1082918"/>
          </a:xfrm>
          <a:prstGeom prst="rect">
            <a:avLst/>
          </a:prstGeom>
        </p:spPr>
      </p:pic>
      <p:sp>
        <p:nvSpPr>
          <p:cNvPr id="14" name="TextBox 13">
            <a:extLst>
              <a:ext uri="{FF2B5EF4-FFF2-40B4-BE49-F238E27FC236}">
                <a16:creationId xmlns:a16="http://schemas.microsoft.com/office/drawing/2014/main" id="{996F03CA-4393-4B59-82AE-47D2DDCE7FC2}"/>
              </a:ext>
            </a:extLst>
          </p:cNvPr>
          <p:cNvSpPr txBox="1"/>
          <p:nvPr/>
        </p:nvSpPr>
        <p:spPr>
          <a:xfrm rot="10800000" flipV="1">
            <a:off x="9310753" y="1117931"/>
            <a:ext cx="2297299"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Calibri" panose="020F0502020204030204" pitchFamily="34" charset="0"/>
              </a:rPr>
              <a:t>d</a:t>
            </a:r>
            <a:r>
              <a:rPr lang="en-GB" sz="3600" dirty="0">
                <a:solidFill>
                  <a:srgbClr val="FFC000"/>
                </a:solidFill>
                <a:latin typeface="Century Gothic" panose="020B0502020202020204" pitchFamily="34" charset="0"/>
                <a:cs typeface="Calibri" panose="020F0502020204030204" pitchFamily="34" charset="0"/>
              </a:rPr>
              <a:t>e</a:t>
            </a:r>
            <a:r>
              <a:rPr lang="en-GB" sz="3600" dirty="0" err="1">
                <a:solidFill>
                  <a:srgbClr val="5B9BD5">
                    <a:lumMod val="50000"/>
                  </a:srgbClr>
                </a:solidFill>
                <a:latin typeface="Century Gothic" panose="020B0502020202020204" pitchFamily="34" charset="0"/>
                <a:cs typeface="Calibri" panose="020F0502020204030204" pitchFamily="34" charset="0"/>
              </a:rPr>
              <a:t>nken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27545A5E-73DA-49E9-BB52-FBAA40BA9B21}"/>
              </a:ext>
            </a:extLst>
          </p:cNvPr>
          <p:cNvSpPr txBox="1"/>
          <p:nvPr/>
        </p:nvSpPr>
        <p:spPr>
          <a:xfrm>
            <a:off x="3190533" y="154908"/>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a</a:t>
            </a:r>
          </a:p>
        </p:txBody>
      </p:sp>
      <p:sp>
        <p:nvSpPr>
          <p:cNvPr id="16" name="TextBox 15">
            <a:extLst>
              <a:ext uri="{FF2B5EF4-FFF2-40B4-BE49-F238E27FC236}">
                <a16:creationId xmlns:a16="http://schemas.microsoft.com/office/drawing/2014/main" id="{39F0888F-A463-4264-913D-6587DF2B0911}"/>
              </a:ext>
            </a:extLst>
          </p:cNvPr>
          <p:cNvSpPr txBox="1"/>
          <p:nvPr/>
        </p:nvSpPr>
        <p:spPr>
          <a:xfrm>
            <a:off x="8956371" y="-501327"/>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e</a:t>
            </a:r>
          </a:p>
        </p:txBody>
      </p:sp>
      <p:sp>
        <p:nvSpPr>
          <p:cNvPr id="17" name="TextBox 16">
            <a:extLst>
              <a:ext uri="{FF2B5EF4-FFF2-40B4-BE49-F238E27FC236}">
                <a16:creationId xmlns:a16="http://schemas.microsoft.com/office/drawing/2014/main" id="{27545A5E-73DA-49E9-BB52-FBAA40BA9B21}"/>
              </a:ext>
            </a:extLst>
          </p:cNvPr>
          <p:cNvSpPr txBox="1"/>
          <p:nvPr/>
        </p:nvSpPr>
        <p:spPr>
          <a:xfrm>
            <a:off x="340652" y="1673299"/>
            <a:ext cx="495009" cy="707886"/>
          </a:xfrm>
          <a:prstGeom prst="rect">
            <a:avLst/>
          </a:prstGeom>
          <a:noFill/>
        </p:spPr>
        <p:txBody>
          <a:bodyPr wrap="square" rtlCol="0">
            <a:spAutoFit/>
          </a:bodyPr>
          <a:lstStyle/>
          <a:p>
            <a:pPr>
              <a:defRPr/>
            </a:pPr>
            <a:r>
              <a:rPr lang="en-GB" sz="4000" b="1" dirty="0" err="1">
                <a:solidFill>
                  <a:srgbClr val="5B9BD5">
                    <a:lumMod val="50000"/>
                  </a:srgbClr>
                </a:solidFill>
                <a:latin typeface="Century Gothic" panose="020B0502020202020204" pitchFamily="34" charset="0"/>
              </a:rPr>
              <a:t>i</a:t>
            </a:r>
            <a:endParaRPr lang="en-GB" sz="4000" b="1" dirty="0">
              <a:solidFill>
                <a:srgbClr val="5B9BD5">
                  <a:lumMod val="50000"/>
                </a:srgbClr>
              </a:solidFill>
              <a:latin typeface="Century Gothic" panose="020B0502020202020204" pitchFamily="34" charset="0"/>
            </a:endParaRPr>
          </a:p>
        </p:txBody>
      </p:sp>
      <p:pic>
        <p:nvPicPr>
          <p:cNvPr id="18" name="Picture 17"/>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4640" y="1955242"/>
            <a:ext cx="1357453" cy="947784"/>
          </a:xfrm>
          <a:prstGeom prst="rect">
            <a:avLst/>
          </a:prstGeom>
        </p:spPr>
      </p:pic>
      <p:sp>
        <p:nvSpPr>
          <p:cNvPr id="19" name="TextBox 18">
            <a:extLst>
              <a:ext uri="{FF2B5EF4-FFF2-40B4-BE49-F238E27FC236}">
                <a16:creationId xmlns:a16="http://schemas.microsoft.com/office/drawing/2014/main" id="{21E497C2-6813-45CF-9B5F-EA40A2480F0D}"/>
              </a:ext>
            </a:extLst>
          </p:cNvPr>
          <p:cNvSpPr txBox="1"/>
          <p:nvPr/>
        </p:nvSpPr>
        <p:spPr>
          <a:xfrm rot="10800000" flipV="1">
            <a:off x="1213462" y="2638909"/>
            <a:ext cx="1089023"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w</a:t>
            </a:r>
            <a:r>
              <a:rPr lang="en-GB" sz="3600" dirty="0" err="1">
                <a:solidFill>
                  <a:srgbClr val="FFC0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20" name="Picture 19"/>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07990" y="1845021"/>
            <a:ext cx="683176" cy="924040"/>
          </a:xfrm>
          <a:prstGeom prst="rect">
            <a:avLst/>
          </a:prstGeom>
        </p:spPr>
      </p:pic>
      <p:sp>
        <p:nvSpPr>
          <p:cNvPr id="21" name="TextBox 20">
            <a:extLst>
              <a:ext uri="{FF2B5EF4-FFF2-40B4-BE49-F238E27FC236}">
                <a16:creationId xmlns:a16="http://schemas.microsoft.com/office/drawing/2014/main" id="{996F03CA-4393-4B59-82AE-47D2DDCE7FC2}"/>
              </a:ext>
            </a:extLst>
          </p:cNvPr>
          <p:cNvSpPr txBox="1"/>
          <p:nvPr/>
        </p:nvSpPr>
        <p:spPr>
          <a:xfrm rot="10800000" flipV="1">
            <a:off x="3706205" y="2658665"/>
            <a:ext cx="1897635"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Calibri" panose="020F0502020204030204" pitchFamily="34" charset="0"/>
              </a:rPr>
              <a:t>f</a:t>
            </a:r>
            <a:r>
              <a:rPr lang="en-GB" sz="3600" dirty="0" err="1">
                <a:solidFill>
                  <a:srgbClr val="FFC000"/>
                </a:solidFill>
                <a:latin typeface="Century Gothic" panose="020B0502020202020204" pitchFamily="34" charset="0"/>
                <a:cs typeface="Calibri" panose="020F0502020204030204" pitchFamily="34" charset="0"/>
              </a:rPr>
              <a:t>i</a:t>
            </a:r>
            <a:r>
              <a:rPr lang="en-GB" sz="3600" dirty="0" err="1">
                <a:solidFill>
                  <a:srgbClr val="5B9BD5">
                    <a:lumMod val="50000"/>
                  </a:srgbClr>
                </a:solidFill>
                <a:latin typeface="Century Gothic" panose="020B0502020202020204" pitchFamily="34" charset="0"/>
                <a:cs typeface="Calibri" panose="020F0502020204030204" pitchFamily="34" charset="0"/>
              </a:rPr>
              <a:t>nden</a:t>
            </a:r>
            <a:endParaRPr lang="en-GB" sz="3600" dirty="0">
              <a:solidFill>
                <a:srgbClr val="5B9BD5">
                  <a:lumMod val="50000"/>
                </a:srgbClr>
              </a:solidFill>
              <a:latin typeface="Century Gothic" panose="020B050202020202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27545A5E-73DA-49E9-BB52-FBAA40BA9B21}"/>
              </a:ext>
            </a:extLst>
          </p:cNvPr>
          <p:cNvSpPr txBox="1"/>
          <p:nvPr/>
        </p:nvSpPr>
        <p:spPr>
          <a:xfrm>
            <a:off x="3254137" y="1708274"/>
            <a:ext cx="495009" cy="707886"/>
          </a:xfrm>
          <a:prstGeom prst="rect">
            <a:avLst/>
          </a:prstGeom>
          <a:noFill/>
        </p:spPr>
        <p:txBody>
          <a:bodyPr wrap="square" rtlCol="0">
            <a:spAutoFit/>
          </a:bodyPr>
          <a:lstStyle/>
          <a:p>
            <a:pPr>
              <a:defRPr/>
            </a:pPr>
            <a:r>
              <a:rPr lang="en-GB" sz="4000" b="1" dirty="0" err="1">
                <a:solidFill>
                  <a:srgbClr val="5B9BD5">
                    <a:lumMod val="50000"/>
                  </a:srgbClr>
                </a:solidFill>
                <a:latin typeface="Century Gothic" panose="020B0502020202020204" pitchFamily="34" charset="0"/>
              </a:rPr>
              <a:t>i</a:t>
            </a:r>
            <a:endParaRPr lang="en-GB" sz="4000" b="1" dirty="0">
              <a:solidFill>
                <a:srgbClr val="5B9BD5">
                  <a:lumMod val="50000"/>
                </a:srgbClr>
              </a:solidFill>
              <a:latin typeface="Century Gothic" panose="020B0502020202020204" pitchFamily="34" charset="0"/>
            </a:endParaRPr>
          </a:p>
        </p:txBody>
      </p:sp>
      <p:sp>
        <p:nvSpPr>
          <p:cNvPr id="23" name="TextBox 22">
            <a:extLst>
              <a:ext uri="{FF2B5EF4-FFF2-40B4-BE49-F238E27FC236}">
                <a16:creationId xmlns:a16="http://schemas.microsoft.com/office/drawing/2014/main" id="{27545A5E-73DA-49E9-BB52-FBAA40BA9B21}"/>
              </a:ext>
            </a:extLst>
          </p:cNvPr>
          <p:cNvSpPr txBox="1"/>
          <p:nvPr/>
        </p:nvSpPr>
        <p:spPr>
          <a:xfrm>
            <a:off x="6085122" y="1590269"/>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o</a:t>
            </a:r>
          </a:p>
        </p:txBody>
      </p:sp>
      <p:sp>
        <p:nvSpPr>
          <p:cNvPr id="24" name="TextBox 23">
            <a:extLst>
              <a:ext uri="{FF2B5EF4-FFF2-40B4-BE49-F238E27FC236}">
                <a16:creationId xmlns:a16="http://schemas.microsoft.com/office/drawing/2014/main" id="{21E497C2-6813-45CF-9B5F-EA40A2480F0D}"/>
              </a:ext>
            </a:extLst>
          </p:cNvPr>
          <p:cNvSpPr txBox="1"/>
          <p:nvPr/>
        </p:nvSpPr>
        <p:spPr>
          <a:xfrm rot="10800000" flipV="1">
            <a:off x="7045830" y="2675156"/>
            <a:ext cx="1184905"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w</a:t>
            </a:r>
            <a:r>
              <a:rPr lang="en-GB" sz="3600" dirty="0">
                <a:solidFill>
                  <a:srgbClr val="FFC0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25" name="Picture 24"/>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2155" y="1781771"/>
            <a:ext cx="913227" cy="1032769"/>
          </a:xfrm>
          <a:prstGeom prst="rect">
            <a:avLst/>
          </a:prstGeom>
        </p:spPr>
      </p:pic>
      <p:sp>
        <p:nvSpPr>
          <p:cNvPr id="26" name="TextBox 25">
            <a:extLst>
              <a:ext uri="{FF2B5EF4-FFF2-40B4-BE49-F238E27FC236}">
                <a16:creationId xmlns:a16="http://schemas.microsoft.com/office/drawing/2014/main" id="{27545A5E-73DA-49E9-BB52-FBAA40BA9B21}"/>
              </a:ext>
            </a:extLst>
          </p:cNvPr>
          <p:cNvSpPr txBox="1"/>
          <p:nvPr/>
        </p:nvSpPr>
        <p:spPr>
          <a:xfrm>
            <a:off x="9011260" y="1603625"/>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o</a:t>
            </a:r>
          </a:p>
        </p:txBody>
      </p:sp>
      <p:pic>
        <p:nvPicPr>
          <p:cNvPr id="27" name="Picture 26"/>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045830" y="1944495"/>
            <a:ext cx="1119715" cy="951719"/>
          </a:xfrm>
          <a:prstGeom prst="rect">
            <a:avLst/>
          </a:prstGeom>
        </p:spPr>
      </p:pic>
      <p:sp>
        <p:nvSpPr>
          <p:cNvPr id="28" name="TextBox 27">
            <a:extLst>
              <a:ext uri="{FF2B5EF4-FFF2-40B4-BE49-F238E27FC236}">
                <a16:creationId xmlns:a16="http://schemas.microsoft.com/office/drawing/2014/main" id="{21E497C2-6813-45CF-9B5F-EA40A2480F0D}"/>
              </a:ext>
            </a:extLst>
          </p:cNvPr>
          <p:cNvSpPr txBox="1"/>
          <p:nvPr/>
        </p:nvSpPr>
        <p:spPr>
          <a:xfrm rot="10800000" flipV="1">
            <a:off x="9607535" y="2649852"/>
            <a:ext cx="1703734"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K</a:t>
            </a:r>
            <a:r>
              <a:rPr lang="en-GB" sz="3600" dirty="0">
                <a:solidFill>
                  <a:srgbClr val="FFC000"/>
                </a:solidFill>
                <a:latin typeface="Century Gothic" panose="020B0502020202020204" pitchFamily="34" charset="0"/>
                <a:cs typeface="Calibri" panose="020F0502020204030204" pitchFamily="34" charset="0"/>
              </a:rPr>
              <a:t>o</a:t>
            </a:r>
            <a:r>
              <a:rPr lang="en-GB" sz="3600" dirty="0">
                <a:solidFill>
                  <a:srgbClr val="5B9BD5">
                    <a:lumMod val="50000"/>
                  </a:srgbClr>
                </a:solidFill>
                <a:latin typeface="Century Gothic" panose="020B0502020202020204" pitchFamily="34" charset="0"/>
                <a:cs typeface="Arial" panose="020B0604020202020204" pitchFamily="34" charset="0"/>
              </a:rPr>
              <a:t>pf</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39F0888F-A463-4264-913D-6587DF2B0911}"/>
              </a:ext>
            </a:extLst>
          </p:cNvPr>
          <p:cNvSpPr txBox="1"/>
          <p:nvPr/>
        </p:nvSpPr>
        <p:spPr>
          <a:xfrm>
            <a:off x="302996" y="2503093"/>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u</a:t>
            </a:r>
          </a:p>
        </p:txBody>
      </p:sp>
      <p:pic>
        <p:nvPicPr>
          <p:cNvPr id="31" name="Picture 30"/>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3537" y="3324055"/>
            <a:ext cx="1465272" cy="1023064"/>
          </a:xfrm>
          <a:prstGeom prst="rect">
            <a:avLst/>
          </a:prstGeom>
        </p:spPr>
      </p:pic>
      <p:sp>
        <p:nvSpPr>
          <p:cNvPr id="32" name="TextBox 31">
            <a:extLst>
              <a:ext uri="{FF2B5EF4-FFF2-40B4-BE49-F238E27FC236}">
                <a16:creationId xmlns:a16="http://schemas.microsoft.com/office/drawing/2014/main" id="{21E497C2-6813-45CF-9B5F-EA40A2480F0D}"/>
              </a:ext>
            </a:extLst>
          </p:cNvPr>
          <p:cNvSpPr txBox="1"/>
          <p:nvPr/>
        </p:nvSpPr>
        <p:spPr>
          <a:xfrm rot="10800000" flipV="1">
            <a:off x="1348890" y="4152379"/>
            <a:ext cx="859941"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d</a:t>
            </a:r>
            <a:r>
              <a:rPr lang="en-GB" sz="3600" dirty="0">
                <a:solidFill>
                  <a:srgbClr val="FFC000"/>
                </a:solidFill>
                <a:latin typeface="Century Gothic" panose="020B0502020202020204" pitchFamily="34" charset="0"/>
                <a:cs typeface="Calibri" panose="020F0502020204030204" pitchFamily="34" charset="0"/>
              </a:rPr>
              <a:t>u</a:t>
            </a:r>
          </a:p>
        </p:txBody>
      </p:sp>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29640" y="3904706"/>
            <a:ext cx="233428" cy="238210"/>
          </a:xfrm>
          <a:prstGeom prst="rect">
            <a:avLst/>
          </a:prstGeom>
        </p:spPr>
      </p:pic>
      <p:sp>
        <p:nvSpPr>
          <p:cNvPr id="34" name="TextBox 33">
            <a:extLst>
              <a:ext uri="{FF2B5EF4-FFF2-40B4-BE49-F238E27FC236}">
                <a16:creationId xmlns:a16="http://schemas.microsoft.com/office/drawing/2014/main" id="{21E497C2-6813-45CF-9B5F-EA40A2480F0D}"/>
              </a:ext>
            </a:extLst>
          </p:cNvPr>
          <p:cNvSpPr txBox="1"/>
          <p:nvPr/>
        </p:nvSpPr>
        <p:spPr>
          <a:xfrm rot="10800000" flipV="1">
            <a:off x="3669998" y="4132054"/>
            <a:ext cx="1784084"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P</a:t>
            </a:r>
            <a:r>
              <a:rPr lang="en-GB" sz="3600" dirty="0" err="1">
                <a:solidFill>
                  <a:srgbClr val="FFC000"/>
                </a:solidFill>
                <a:latin typeface="Century Gothic" panose="020B0502020202020204" pitchFamily="34" charset="0"/>
                <a:cs typeface="Calibri" panose="020F0502020204030204" pitchFamily="34" charset="0"/>
              </a:rPr>
              <a:t>u</a:t>
            </a:r>
            <a:r>
              <a:rPr lang="en-GB" sz="3600" dirty="0" err="1">
                <a:solidFill>
                  <a:srgbClr val="5B9BD5">
                    <a:lumMod val="50000"/>
                  </a:srgbClr>
                </a:solidFill>
                <a:latin typeface="Century Gothic" panose="020B0502020202020204" pitchFamily="34" charset="0"/>
                <a:cs typeface="Arial" panose="020B0604020202020204" pitchFamily="34" charset="0"/>
              </a:rPr>
              <a:t>nkt</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39F0888F-A463-4264-913D-6587DF2B0911}"/>
              </a:ext>
            </a:extLst>
          </p:cNvPr>
          <p:cNvSpPr txBox="1"/>
          <p:nvPr/>
        </p:nvSpPr>
        <p:spPr>
          <a:xfrm>
            <a:off x="3230007" y="2512148"/>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u</a:t>
            </a:r>
          </a:p>
        </p:txBody>
      </p:sp>
      <p:sp>
        <p:nvSpPr>
          <p:cNvPr id="36" name="TextBox 35">
            <a:extLst>
              <a:ext uri="{FF2B5EF4-FFF2-40B4-BE49-F238E27FC236}">
                <a16:creationId xmlns:a16="http://schemas.microsoft.com/office/drawing/2014/main" id="{27545A5E-73DA-49E9-BB52-FBAA40BA9B21}"/>
              </a:ext>
            </a:extLst>
          </p:cNvPr>
          <p:cNvSpPr txBox="1"/>
          <p:nvPr/>
        </p:nvSpPr>
        <p:spPr>
          <a:xfrm>
            <a:off x="6074623" y="3145887"/>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ü</a:t>
            </a:r>
          </a:p>
        </p:txBody>
      </p:sp>
      <p:sp>
        <p:nvSpPr>
          <p:cNvPr id="37" name="TextBox 36">
            <a:extLst>
              <a:ext uri="{FF2B5EF4-FFF2-40B4-BE49-F238E27FC236}">
                <a16:creationId xmlns:a16="http://schemas.microsoft.com/office/drawing/2014/main" id="{39F0888F-A463-4264-913D-6587DF2B0911}"/>
              </a:ext>
            </a:extLst>
          </p:cNvPr>
          <p:cNvSpPr txBox="1"/>
          <p:nvPr/>
        </p:nvSpPr>
        <p:spPr>
          <a:xfrm>
            <a:off x="303436" y="3984770"/>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ö</a:t>
            </a:r>
          </a:p>
        </p:txBody>
      </p:sp>
      <p:sp>
        <p:nvSpPr>
          <p:cNvPr id="38" name="TextBox 37">
            <a:extLst>
              <a:ext uri="{FF2B5EF4-FFF2-40B4-BE49-F238E27FC236}">
                <a16:creationId xmlns:a16="http://schemas.microsoft.com/office/drawing/2014/main" id="{E03C17A7-4D3C-4F7A-A902-2FFD30051486}"/>
              </a:ext>
            </a:extLst>
          </p:cNvPr>
          <p:cNvSpPr txBox="1"/>
          <p:nvPr/>
        </p:nvSpPr>
        <p:spPr>
          <a:xfrm>
            <a:off x="6072852" y="4637994"/>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ä</a:t>
            </a:r>
          </a:p>
        </p:txBody>
      </p:sp>
      <p:pic>
        <p:nvPicPr>
          <p:cNvPr id="39" name="Picture 3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47101" y="3340100"/>
            <a:ext cx="552975" cy="916244"/>
          </a:xfrm>
          <a:prstGeom prst="rect">
            <a:avLst/>
          </a:prstGeom>
        </p:spPr>
      </p:pic>
      <p:sp>
        <p:nvSpPr>
          <p:cNvPr id="40" name="TextBox 39">
            <a:extLst>
              <a:ext uri="{FF2B5EF4-FFF2-40B4-BE49-F238E27FC236}">
                <a16:creationId xmlns:a16="http://schemas.microsoft.com/office/drawing/2014/main" id="{21E497C2-6813-45CF-9B5F-EA40A2480F0D}"/>
              </a:ext>
            </a:extLst>
          </p:cNvPr>
          <p:cNvSpPr txBox="1"/>
          <p:nvPr/>
        </p:nvSpPr>
        <p:spPr>
          <a:xfrm rot="10800000" flipV="1">
            <a:off x="7084057" y="4162832"/>
            <a:ext cx="859941"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T</a:t>
            </a:r>
            <a:r>
              <a:rPr lang="en-GB" sz="3600" dirty="0">
                <a:solidFill>
                  <a:srgbClr val="FFC000"/>
                </a:solidFill>
                <a:latin typeface="Century Gothic" panose="020B0502020202020204" pitchFamily="34" charset="0"/>
                <a:cs typeface="Calibri" panose="020F0502020204030204" pitchFamily="34" charset="0"/>
              </a:rPr>
              <a:t>ü</a:t>
            </a:r>
            <a:r>
              <a:rPr lang="en-GB" sz="3600" dirty="0">
                <a:solidFill>
                  <a:srgbClr val="5B9BD5">
                    <a:lumMod val="50000"/>
                  </a:srgbClr>
                </a:solidFill>
                <a:latin typeface="Century Gothic" panose="020B0502020202020204" pitchFamily="34" charset="0"/>
                <a:cs typeface="Arial" panose="020B0604020202020204" pitchFamily="34" charset="0"/>
              </a:rPr>
              <a:t>r</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1" name="Picture 40"/>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0155" y="3360480"/>
            <a:ext cx="710098" cy="861957"/>
          </a:xfrm>
          <a:prstGeom prst="rect">
            <a:avLst/>
          </a:prstGeom>
        </p:spPr>
      </p:pic>
      <p:sp>
        <p:nvSpPr>
          <p:cNvPr id="42" name="TextBox 41">
            <a:extLst>
              <a:ext uri="{FF2B5EF4-FFF2-40B4-BE49-F238E27FC236}">
                <a16:creationId xmlns:a16="http://schemas.microsoft.com/office/drawing/2014/main" id="{21E497C2-6813-45CF-9B5F-EA40A2480F0D}"/>
              </a:ext>
            </a:extLst>
          </p:cNvPr>
          <p:cNvSpPr txBox="1"/>
          <p:nvPr/>
        </p:nvSpPr>
        <p:spPr>
          <a:xfrm rot="10800000" flipV="1">
            <a:off x="9668996" y="4107549"/>
            <a:ext cx="1565886"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f</a:t>
            </a:r>
            <a:r>
              <a:rPr lang="en-GB" sz="3600" dirty="0" err="1">
                <a:solidFill>
                  <a:srgbClr val="FFC000"/>
                </a:solidFill>
                <a:latin typeface="Century Gothic" panose="020B0502020202020204" pitchFamily="34" charset="0"/>
                <a:cs typeface="Calibri" panose="020F0502020204030204" pitchFamily="34" charset="0"/>
              </a:rPr>
              <a:t>ü</a:t>
            </a:r>
            <a:r>
              <a:rPr lang="en-GB" sz="3600" dirty="0" err="1">
                <a:solidFill>
                  <a:srgbClr val="5B9BD5">
                    <a:lumMod val="50000"/>
                  </a:srgbClr>
                </a:solidFill>
                <a:latin typeface="Century Gothic" panose="020B0502020202020204" pitchFamily="34" charset="0"/>
                <a:cs typeface="Arial" panose="020B0604020202020204" pitchFamily="34" charset="0"/>
              </a:rPr>
              <a:t>nf</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3" name="Picture 42"/>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2066" y="4747607"/>
            <a:ext cx="682122" cy="1045816"/>
          </a:xfrm>
          <a:prstGeom prst="rect">
            <a:avLst/>
          </a:prstGeom>
        </p:spPr>
      </p:pic>
      <p:sp>
        <p:nvSpPr>
          <p:cNvPr id="44" name="TextBox 43">
            <a:extLst>
              <a:ext uri="{FF2B5EF4-FFF2-40B4-BE49-F238E27FC236}">
                <a16:creationId xmlns:a16="http://schemas.microsoft.com/office/drawing/2014/main" id="{21E497C2-6813-45CF-9B5F-EA40A2480F0D}"/>
              </a:ext>
            </a:extLst>
          </p:cNvPr>
          <p:cNvSpPr txBox="1"/>
          <p:nvPr/>
        </p:nvSpPr>
        <p:spPr>
          <a:xfrm rot="10800000" flipV="1">
            <a:off x="990988" y="5652645"/>
            <a:ext cx="1731543"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sch</a:t>
            </a:r>
            <a:r>
              <a:rPr lang="en-GB" sz="3600" dirty="0">
                <a:solidFill>
                  <a:srgbClr val="FFC000"/>
                </a:solidFill>
                <a:latin typeface="Century Gothic" panose="020B0502020202020204" pitchFamily="34" charset="0"/>
                <a:cs typeface="Calibri" panose="020F0502020204030204" pitchFamily="34" charset="0"/>
              </a:rPr>
              <a:t>ö</a:t>
            </a:r>
            <a:r>
              <a:rPr lang="en-GB" sz="3600" dirty="0">
                <a:solidFill>
                  <a:srgbClr val="5B9BD5">
                    <a:lumMod val="50000"/>
                  </a:srgbClr>
                </a:solidFill>
                <a:latin typeface="Century Gothic" panose="020B0502020202020204" pitchFamily="34" charset="0"/>
                <a:cs typeface="Arial" panose="020B0604020202020204" pitchFamily="34" charset="0"/>
              </a:rPr>
              <a:t>n</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5" name="Picture 44"/>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70835" y="4723271"/>
            <a:ext cx="796938" cy="1186359"/>
          </a:xfrm>
          <a:prstGeom prst="rect">
            <a:avLst/>
          </a:prstGeom>
        </p:spPr>
      </p:pic>
      <p:sp>
        <p:nvSpPr>
          <p:cNvPr id="46" name="TextBox 45">
            <a:extLst>
              <a:ext uri="{FF2B5EF4-FFF2-40B4-BE49-F238E27FC236}">
                <a16:creationId xmlns:a16="http://schemas.microsoft.com/office/drawing/2014/main" id="{21E497C2-6813-45CF-9B5F-EA40A2480F0D}"/>
              </a:ext>
            </a:extLst>
          </p:cNvPr>
          <p:cNvSpPr txBox="1"/>
          <p:nvPr/>
        </p:nvSpPr>
        <p:spPr>
          <a:xfrm rot="10800000" flipV="1">
            <a:off x="3418006" y="5690072"/>
            <a:ext cx="2431741" cy="584775"/>
          </a:xfrm>
          <a:prstGeom prst="rect">
            <a:avLst/>
          </a:prstGeom>
          <a:noFill/>
        </p:spPr>
        <p:txBody>
          <a:bodyPr wrap="square" rtlCol="0">
            <a:spAutoFit/>
          </a:bodyPr>
          <a:lstStyle/>
          <a:p>
            <a:pPr lvl="0" algn="ctr">
              <a:defRPr/>
            </a:pPr>
            <a:r>
              <a:rPr lang="en-GB" sz="3200" dirty="0" err="1">
                <a:solidFill>
                  <a:srgbClr val="5B9BD5">
                    <a:lumMod val="50000"/>
                  </a:srgbClr>
                </a:solidFill>
                <a:latin typeface="Century Gothic" panose="020B0502020202020204" pitchFamily="34" charset="0"/>
                <a:cs typeface="Arial" panose="020B0604020202020204" pitchFamily="34" charset="0"/>
              </a:rPr>
              <a:t>pl</a:t>
            </a:r>
            <a:r>
              <a:rPr lang="en-GB" sz="3200" dirty="0" err="1">
                <a:solidFill>
                  <a:srgbClr val="FFC000"/>
                </a:solidFill>
                <a:latin typeface="Century Gothic" panose="020B0502020202020204" pitchFamily="34" charset="0"/>
                <a:cs typeface="Calibri" panose="020F0502020204030204" pitchFamily="34" charset="0"/>
              </a:rPr>
              <a:t>ö</a:t>
            </a:r>
            <a:r>
              <a:rPr lang="en-GB" sz="3200" dirty="0" err="1">
                <a:solidFill>
                  <a:srgbClr val="5B9BD5">
                    <a:lumMod val="50000"/>
                  </a:srgbClr>
                </a:solidFill>
                <a:latin typeface="Century Gothic" panose="020B0502020202020204" pitchFamily="34" charset="0"/>
                <a:cs typeface="Arial" panose="020B0604020202020204" pitchFamily="34" charset="0"/>
              </a:rPr>
              <a:t>tzlich</a:t>
            </a:r>
            <a:endParaRPr lang="en-GB" sz="3200" dirty="0">
              <a:solidFill>
                <a:srgbClr val="E65D00"/>
              </a:solidFill>
              <a:latin typeface="Century Gothic" panose="020B0502020202020204" pitchFamily="34" charset="0"/>
              <a:cs typeface="Calibri" panose="020F0502020204030204" pitchFamily="34" charset="0"/>
            </a:endParaRPr>
          </a:p>
        </p:txBody>
      </p:sp>
      <p:pic>
        <p:nvPicPr>
          <p:cNvPr id="47" name="Picture 46"/>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35704" y="4856350"/>
            <a:ext cx="963473" cy="1053280"/>
          </a:xfrm>
          <a:prstGeom prst="rect">
            <a:avLst/>
          </a:prstGeom>
        </p:spPr>
      </p:pic>
      <p:sp>
        <p:nvSpPr>
          <p:cNvPr id="48" name="TextBox 47">
            <a:extLst>
              <a:ext uri="{FF2B5EF4-FFF2-40B4-BE49-F238E27FC236}">
                <a16:creationId xmlns:a16="http://schemas.microsoft.com/office/drawing/2014/main" id="{21E497C2-6813-45CF-9B5F-EA40A2480F0D}"/>
              </a:ext>
            </a:extLst>
          </p:cNvPr>
          <p:cNvSpPr txBox="1"/>
          <p:nvPr/>
        </p:nvSpPr>
        <p:spPr>
          <a:xfrm rot="10800000" flipV="1">
            <a:off x="6834986" y="5626946"/>
            <a:ext cx="1434075" cy="646331"/>
          </a:xfrm>
          <a:prstGeom prst="rect">
            <a:avLst/>
          </a:prstGeom>
          <a:noFill/>
        </p:spPr>
        <p:txBody>
          <a:bodyPr wrap="square" rtlCol="0">
            <a:spAutoFit/>
          </a:bodyPr>
          <a:lstStyle/>
          <a:p>
            <a:pPr lvl="0" algn="ctr">
              <a:defRPr/>
            </a:pPr>
            <a:r>
              <a:rPr lang="en-GB" sz="3600" dirty="0">
                <a:solidFill>
                  <a:srgbClr val="5B9BD5">
                    <a:lumMod val="50000"/>
                  </a:srgbClr>
                </a:solidFill>
                <a:latin typeface="Century Gothic" panose="020B0502020202020204" pitchFamily="34" charset="0"/>
                <a:cs typeface="Arial" panose="020B0604020202020204" pitchFamily="34" charset="0"/>
              </a:rPr>
              <a:t>sp</a:t>
            </a:r>
            <a:r>
              <a:rPr lang="en-GB" sz="3600" dirty="0">
                <a:solidFill>
                  <a:srgbClr val="FFC000"/>
                </a:solidFill>
                <a:latin typeface="Century Gothic" panose="020B0502020202020204" pitchFamily="34" charset="0"/>
                <a:cs typeface="Calibri" panose="020F0502020204030204" pitchFamily="34" charset="0"/>
              </a:rPr>
              <a:t>ä</a:t>
            </a:r>
            <a:r>
              <a:rPr lang="en-GB" sz="3600" dirty="0">
                <a:solidFill>
                  <a:srgbClr val="5B9BD5">
                    <a:lumMod val="50000"/>
                  </a:srgbClr>
                </a:solidFill>
                <a:latin typeface="Century Gothic" panose="020B0502020202020204" pitchFamily="34" charset="0"/>
                <a:cs typeface="Arial" panose="020B0604020202020204" pitchFamily="34" charset="0"/>
              </a:rPr>
              <a:t>t</a:t>
            </a:r>
            <a:endParaRPr lang="en-GB" sz="3600" dirty="0">
              <a:solidFill>
                <a:srgbClr val="E65D00"/>
              </a:solidFill>
              <a:latin typeface="Century Gothic" panose="020B0502020202020204" pitchFamily="34" charset="0"/>
              <a:cs typeface="Calibri" panose="020F0502020204030204" pitchFamily="34" charset="0"/>
            </a:endParaRPr>
          </a:p>
        </p:txBody>
      </p:sp>
      <p:pic>
        <p:nvPicPr>
          <p:cNvPr id="49" name="Picture 48"/>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080" y="4752228"/>
            <a:ext cx="1093308" cy="1111962"/>
          </a:xfrm>
          <a:prstGeom prst="rect">
            <a:avLst/>
          </a:prstGeom>
        </p:spPr>
      </p:pic>
      <p:sp>
        <p:nvSpPr>
          <p:cNvPr id="50" name="TextBox 49">
            <a:extLst>
              <a:ext uri="{FF2B5EF4-FFF2-40B4-BE49-F238E27FC236}">
                <a16:creationId xmlns:a16="http://schemas.microsoft.com/office/drawing/2014/main" id="{21E497C2-6813-45CF-9B5F-EA40A2480F0D}"/>
              </a:ext>
            </a:extLst>
          </p:cNvPr>
          <p:cNvSpPr txBox="1"/>
          <p:nvPr/>
        </p:nvSpPr>
        <p:spPr>
          <a:xfrm rot="10800000" flipV="1">
            <a:off x="9151035" y="5635581"/>
            <a:ext cx="2739399" cy="646331"/>
          </a:xfrm>
          <a:prstGeom prst="rect">
            <a:avLst/>
          </a:prstGeom>
          <a:noFill/>
        </p:spPr>
        <p:txBody>
          <a:bodyPr wrap="square" rtlCol="0">
            <a:spAutoFit/>
          </a:bodyPr>
          <a:lstStyle/>
          <a:p>
            <a:pPr lvl="0" algn="ctr">
              <a:defRPr/>
            </a:pPr>
            <a:r>
              <a:rPr lang="en-GB" sz="3600" dirty="0" err="1">
                <a:solidFill>
                  <a:srgbClr val="5B9BD5">
                    <a:lumMod val="50000"/>
                  </a:srgbClr>
                </a:solidFill>
                <a:latin typeface="Century Gothic" panose="020B0502020202020204" pitchFamily="34" charset="0"/>
                <a:cs typeface="Arial" panose="020B0604020202020204" pitchFamily="34" charset="0"/>
              </a:rPr>
              <a:t>l</a:t>
            </a:r>
            <a:r>
              <a:rPr lang="en-GB" sz="3600" dirty="0" err="1">
                <a:solidFill>
                  <a:srgbClr val="FFC000"/>
                </a:solidFill>
                <a:latin typeface="Century Gothic" panose="020B0502020202020204" pitchFamily="34" charset="0"/>
                <a:cs typeface="Calibri" panose="020F0502020204030204" pitchFamily="34" charset="0"/>
              </a:rPr>
              <a:t>ä</a:t>
            </a:r>
            <a:r>
              <a:rPr lang="en-GB" sz="3600" dirty="0" err="1">
                <a:solidFill>
                  <a:srgbClr val="5B9BD5">
                    <a:lumMod val="50000"/>
                  </a:srgbClr>
                </a:solidFill>
                <a:latin typeface="Century Gothic" panose="020B0502020202020204" pitchFamily="34" charset="0"/>
                <a:cs typeface="Arial" panose="020B0604020202020204" pitchFamily="34" charset="0"/>
              </a:rPr>
              <a:t>cheln</a:t>
            </a:r>
            <a:endParaRPr lang="en-GB" sz="3600" dirty="0">
              <a:solidFill>
                <a:srgbClr val="E65D00"/>
              </a:solidFill>
              <a:latin typeface="Century Gothic" panose="020B050202020202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27545A5E-73DA-49E9-BB52-FBAA40BA9B21}"/>
              </a:ext>
            </a:extLst>
          </p:cNvPr>
          <p:cNvSpPr txBox="1"/>
          <p:nvPr/>
        </p:nvSpPr>
        <p:spPr>
          <a:xfrm>
            <a:off x="9025534" y="3159501"/>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ü</a:t>
            </a:r>
          </a:p>
        </p:txBody>
      </p:sp>
      <p:sp>
        <p:nvSpPr>
          <p:cNvPr id="52" name="TextBox 51">
            <a:extLst>
              <a:ext uri="{FF2B5EF4-FFF2-40B4-BE49-F238E27FC236}">
                <a16:creationId xmlns:a16="http://schemas.microsoft.com/office/drawing/2014/main" id="{39F0888F-A463-4264-913D-6587DF2B0911}"/>
              </a:ext>
            </a:extLst>
          </p:cNvPr>
          <p:cNvSpPr txBox="1"/>
          <p:nvPr/>
        </p:nvSpPr>
        <p:spPr>
          <a:xfrm>
            <a:off x="3190532" y="4017914"/>
            <a:ext cx="495009" cy="1323439"/>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 ö</a:t>
            </a:r>
          </a:p>
        </p:txBody>
      </p:sp>
      <p:sp>
        <p:nvSpPr>
          <p:cNvPr id="53" name="TextBox 52">
            <a:extLst>
              <a:ext uri="{FF2B5EF4-FFF2-40B4-BE49-F238E27FC236}">
                <a16:creationId xmlns:a16="http://schemas.microsoft.com/office/drawing/2014/main" id="{E03C17A7-4D3C-4F7A-A902-2FFD30051486}"/>
              </a:ext>
            </a:extLst>
          </p:cNvPr>
          <p:cNvSpPr txBox="1"/>
          <p:nvPr/>
        </p:nvSpPr>
        <p:spPr>
          <a:xfrm>
            <a:off x="8976387" y="4633467"/>
            <a:ext cx="495009" cy="707886"/>
          </a:xfrm>
          <a:prstGeom prst="rect">
            <a:avLst/>
          </a:prstGeom>
          <a:noFill/>
        </p:spPr>
        <p:txBody>
          <a:bodyPr wrap="square" rtlCol="0">
            <a:spAutoFit/>
          </a:bodyPr>
          <a:lstStyle/>
          <a:p>
            <a:pPr>
              <a:defRPr/>
            </a:pPr>
            <a:r>
              <a:rPr lang="en-GB" sz="4000" b="1" dirty="0">
                <a:solidFill>
                  <a:srgbClr val="5B9BD5">
                    <a:lumMod val="50000"/>
                  </a:srgbClr>
                </a:solidFill>
                <a:latin typeface="Century Gothic" panose="020B0502020202020204" pitchFamily="34" charset="0"/>
              </a:rPr>
              <a:t>ä</a:t>
            </a:r>
          </a:p>
        </p:txBody>
      </p:sp>
    </p:spTree>
    <p:extLst>
      <p:ext uri="{BB962C8B-B14F-4D97-AF65-F5344CB8AC3E}">
        <p14:creationId xmlns:p14="http://schemas.microsoft.com/office/powerpoint/2010/main" val="16903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fade">
                                      <p:cBhvr>
                                        <p:cTn id="112" dur="500"/>
                                        <p:tgtEl>
                                          <p:spTgt spid="2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fade">
                                      <p:cBhvr>
                                        <p:cTn id="117" dur="500"/>
                                        <p:tgtEl>
                                          <p:spTgt spid="28"/>
                                        </p:tgtEl>
                                      </p:cBhvr>
                                    </p:animEffect>
                                  </p:childTnLst>
                                  <p:subTnLst>
                                    <p:audio>
                                      <p:cMediaNode>
                                        <p:cTn display="0" masterRel="sameClick">
                                          <p:stCondLst>
                                            <p:cond evt="begin" delay="0">
                                              <p:tn val="115"/>
                                            </p:cond>
                                          </p:stCondLst>
                                          <p:endCondLst>
                                            <p:cond evt="onStopAudio" delay="0">
                                              <p:tgtEl>
                                                <p:sldTgt/>
                                              </p:tgtEl>
                                            </p:cond>
                                          </p:endCondLst>
                                        </p:cTn>
                                        <p:tgtEl>
                                          <p:sndTgt r:embed="rId3" name="Kopf_source.wav"/>
                                        </p:tgtEl>
                                      </p:cMediaNode>
                                    </p:audio>
                                  </p:sub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5"/>
                                        </p:tgtEl>
                                        <p:attrNameLst>
                                          <p:attrName>style.visibility</p:attrName>
                                        </p:attrNameLst>
                                      </p:cBhvr>
                                      <p:to>
                                        <p:strVal val="visible"/>
                                      </p:to>
                                    </p:set>
                                    <p:animEffect transition="in" filter="fade">
                                      <p:cBhvr>
                                        <p:cTn id="122" dur="500"/>
                                        <p:tgtEl>
                                          <p:spTgt spid="25"/>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fade">
                                      <p:cBhvr>
                                        <p:cTn id="127" dur="500"/>
                                        <p:tgtEl>
                                          <p:spTgt spid="3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32"/>
                                        </p:tgtEl>
                                        <p:attrNameLst>
                                          <p:attrName>style.visibility</p:attrName>
                                        </p:attrNameLst>
                                      </p:cBhvr>
                                      <p:to>
                                        <p:strVal val="visible"/>
                                      </p:to>
                                    </p:set>
                                    <p:animEffect transition="in" filter="fade">
                                      <p:cBhvr>
                                        <p:cTn id="132" dur="500"/>
                                        <p:tgtEl>
                                          <p:spTgt spid="32"/>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31"/>
                                        </p:tgtEl>
                                        <p:attrNameLst>
                                          <p:attrName>style.visibility</p:attrName>
                                        </p:attrNameLst>
                                      </p:cBhvr>
                                      <p:to>
                                        <p:strVal val="visible"/>
                                      </p:to>
                                    </p:set>
                                    <p:animEffect transition="in" filter="fade">
                                      <p:cBhvr>
                                        <p:cTn id="137" dur="500"/>
                                        <p:tgtEl>
                                          <p:spTgt spid="31"/>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fade">
                                      <p:cBhvr>
                                        <p:cTn id="142" dur="500"/>
                                        <p:tgtEl>
                                          <p:spTgt spid="35"/>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34"/>
                                        </p:tgtEl>
                                        <p:attrNameLst>
                                          <p:attrName>style.visibility</p:attrName>
                                        </p:attrNameLst>
                                      </p:cBhvr>
                                      <p:to>
                                        <p:strVal val="visible"/>
                                      </p:to>
                                    </p:set>
                                    <p:animEffect transition="in" filter="fade">
                                      <p:cBhvr>
                                        <p:cTn id="147" dur="500"/>
                                        <p:tgtEl>
                                          <p:spTgt spid="34"/>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33"/>
                                        </p:tgtEl>
                                        <p:attrNameLst>
                                          <p:attrName>style.visibility</p:attrName>
                                        </p:attrNameLst>
                                      </p:cBhvr>
                                      <p:to>
                                        <p:strVal val="visible"/>
                                      </p:to>
                                    </p:set>
                                    <p:animEffect transition="in" filter="fade">
                                      <p:cBhvr>
                                        <p:cTn id="152" dur="500"/>
                                        <p:tgtEl>
                                          <p:spTgt spid="33"/>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36"/>
                                        </p:tgtEl>
                                        <p:attrNameLst>
                                          <p:attrName>style.visibility</p:attrName>
                                        </p:attrNameLst>
                                      </p:cBhvr>
                                      <p:to>
                                        <p:strVal val="visible"/>
                                      </p:to>
                                    </p:set>
                                    <p:animEffect transition="in" filter="fade">
                                      <p:cBhvr>
                                        <p:cTn id="157" dur="500"/>
                                        <p:tgtEl>
                                          <p:spTgt spid="36"/>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fade">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39"/>
                                        </p:tgtEl>
                                        <p:attrNameLst>
                                          <p:attrName>style.visibility</p:attrName>
                                        </p:attrNameLst>
                                      </p:cBhvr>
                                      <p:to>
                                        <p:strVal val="visible"/>
                                      </p:to>
                                    </p:set>
                                    <p:animEffect transition="in" filter="fade">
                                      <p:cBhvr>
                                        <p:cTn id="167" dur="500"/>
                                        <p:tgtEl>
                                          <p:spTgt spid="39"/>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51"/>
                                        </p:tgtEl>
                                        <p:attrNameLst>
                                          <p:attrName>style.visibility</p:attrName>
                                        </p:attrNameLst>
                                      </p:cBhvr>
                                      <p:to>
                                        <p:strVal val="visible"/>
                                      </p:to>
                                    </p:set>
                                    <p:animEffect transition="in" filter="fade">
                                      <p:cBhvr>
                                        <p:cTn id="172" dur="500"/>
                                        <p:tgtEl>
                                          <p:spTgt spid="51"/>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42"/>
                                        </p:tgtEl>
                                        <p:attrNameLst>
                                          <p:attrName>style.visibility</p:attrName>
                                        </p:attrNameLst>
                                      </p:cBhvr>
                                      <p:to>
                                        <p:strVal val="visible"/>
                                      </p:to>
                                    </p:set>
                                    <p:animEffect transition="in" filter="fade">
                                      <p:cBhvr>
                                        <p:cTn id="177" dur="500"/>
                                        <p:tgtEl>
                                          <p:spTgt spid="42"/>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nodeType="clickEffect">
                                  <p:stCondLst>
                                    <p:cond delay="0"/>
                                  </p:stCondLst>
                                  <p:childTnLst>
                                    <p:set>
                                      <p:cBhvr>
                                        <p:cTn id="181" dur="1" fill="hold">
                                          <p:stCondLst>
                                            <p:cond delay="0"/>
                                          </p:stCondLst>
                                        </p:cTn>
                                        <p:tgtEl>
                                          <p:spTgt spid="41"/>
                                        </p:tgtEl>
                                        <p:attrNameLst>
                                          <p:attrName>style.visibility</p:attrName>
                                        </p:attrNameLst>
                                      </p:cBhvr>
                                      <p:to>
                                        <p:strVal val="visible"/>
                                      </p:to>
                                    </p:set>
                                    <p:animEffect transition="in" filter="fade">
                                      <p:cBhvr>
                                        <p:cTn id="182" dur="500"/>
                                        <p:tgtEl>
                                          <p:spTgt spid="41"/>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37"/>
                                        </p:tgtEl>
                                        <p:attrNameLst>
                                          <p:attrName>style.visibility</p:attrName>
                                        </p:attrNameLst>
                                      </p:cBhvr>
                                      <p:to>
                                        <p:strVal val="visible"/>
                                      </p:to>
                                    </p:set>
                                    <p:animEffect transition="in" filter="fade">
                                      <p:cBhvr>
                                        <p:cTn id="187" dur="500"/>
                                        <p:tgtEl>
                                          <p:spTgt spid="37"/>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44"/>
                                        </p:tgtEl>
                                        <p:attrNameLst>
                                          <p:attrName>style.visibility</p:attrName>
                                        </p:attrNameLst>
                                      </p:cBhvr>
                                      <p:to>
                                        <p:strVal val="visible"/>
                                      </p:to>
                                    </p:set>
                                    <p:animEffect transition="in" filter="fade">
                                      <p:cBhvr>
                                        <p:cTn id="192" dur="500"/>
                                        <p:tgtEl>
                                          <p:spTgt spid="44"/>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nodeType="clickEffect">
                                  <p:stCondLst>
                                    <p:cond delay="0"/>
                                  </p:stCondLst>
                                  <p:childTnLst>
                                    <p:set>
                                      <p:cBhvr>
                                        <p:cTn id="196" dur="1" fill="hold">
                                          <p:stCondLst>
                                            <p:cond delay="0"/>
                                          </p:stCondLst>
                                        </p:cTn>
                                        <p:tgtEl>
                                          <p:spTgt spid="43"/>
                                        </p:tgtEl>
                                        <p:attrNameLst>
                                          <p:attrName>style.visibility</p:attrName>
                                        </p:attrNameLst>
                                      </p:cBhvr>
                                      <p:to>
                                        <p:strVal val="visible"/>
                                      </p:to>
                                    </p:set>
                                    <p:animEffect transition="in" filter="fade">
                                      <p:cBhvr>
                                        <p:cTn id="197" dur="500"/>
                                        <p:tgtEl>
                                          <p:spTgt spid="43"/>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52"/>
                                        </p:tgtEl>
                                        <p:attrNameLst>
                                          <p:attrName>style.visibility</p:attrName>
                                        </p:attrNameLst>
                                      </p:cBhvr>
                                      <p:to>
                                        <p:strVal val="visible"/>
                                      </p:to>
                                    </p:set>
                                    <p:animEffect transition="in" filter="fade">
                                      <p:cBhvr>
                                        <p:cTn id="202" dur="500"/>
                                        <p:tgtEl>
                                          <p:spTgt spid="52"/>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46"/>
                                        </p:tgtEl>
                                        <p:attrNameLst>
                                          <p:attrName>style.visibility</p:attrName>
                                        </p:attrNameLst>
                                      </p:cBhvr>
                                      <p:to>
                                        <p:strVal val="visible"/>
                                      </p:to>
                                    </p:set>
                                    <p:animEffect transition="in" filter="fade">
                                      <p:cBhvr>
                                        <p:cTn id="207" dur="500"/>
                                        <p:tgtEl>
                                          <p:spTgt spid="46"/>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nodeType="clickEffect">
                                  <p:stCondLst>
                                    <p:cond delay="0"/>
                                  </p:stCondLst>
                                  <p:childTnLst>
                                    <p:set>
                                      <p:cBhvr>
                                        <p:cTn id="211" dur="1" fill="hold">
                                          <p:stCondLst>
                                            <p:cond delay="0"/>
                                          </p:stCondLst>
                                        </p:cTn>
                                        <p:tgtEl>
                                          <p:spTgt spid="45"/>
                                        </p:tgtEl>
                                        <p:attrNameLst>
                                          <p:attrName>style.visibility</p:attrName>
                                        </p:attrNameLst>
                                      </p:cBhvr>
                                      <p:to>
                                        <p:strVal val="visible"/>
                                      </p:to>
                                    </p:set>
                                    <p:animEffect transition="in" filter="fade">
                                      <p:cBhvr>
                                        <p:cTn id="212" dur="500"/>
                                        <p:tgtEl>
                                          <p:spTgt spid="45"/>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38"/>
                                        </p:tgtEl>
                                        <p:attrNameLst>
                                          <p:attrName>style.visibility</p:attrName>
                                        </p:attrNameLst>
                                      </p:cBhvr>
                                      <p:to>
                                        <p:strVal val="visible"/>
                                      </p:to>
                                    </p:set>
                                    <p:animEffect transition="in" filter="fade">
                                      <p:cBhvr>
                                        <p:cTn id="217" dur="500"/>
                                        <p:tgtEl>
                                          <p:spTgt spid="38"/>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48"/>
                                        </p:tgtEl>
                                        <p:attrNameLst>
                                          <p:attrName>style.visibility</p:attrName>
                                        </p:attrNameLst>
                                      </p:cBhvr>
                                      <p:to>
                                        <p:strVal val="visible"/>
                                      </p:to>
                                    </p:set>
                                    <p:animEffect transition="in" filter="fade">
                                      <p:cBhvr>
                                        <p:cTn id="222" dur="500"/>
                                        <p:tgtEl>
                                          <p:spTgt spid="48"/>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nodeType="clickEffect">
                                  <p:stCondLst>
                                    <p:cond delay="0"/>
                                  </p:stCondLst>
                                  <p:childTnLst>
                                    <p:set>
                                      <p:cBhvr>
                                        <p:cTn id="226" dur="1" fill="hold">
                                          <p:stCondLst>
                                            <p:cond delay="0"/>
                                          </p:stCondLst>
                                        </p:cTn>
                                        <p:tgtEl>
                                          <p:spTgt spid="47"/>
                                        </p:tgtEl>
                                        <p:attrNameLst>
                                          <p:attrName>style.visibility</p:attrName>
                                        </p:attrNameLst>
                                      </p:cBhvr>
                                      <p:to>
                                        <p:strVal val="visible"/>
                                      </p:to>
                                    </p:set>
                                    <p:animEffect transition="in" filter="fade">
                                      <p:cBhvr>
                                        <p:cTn id="227" dur="500"/>
                                        <p:tgtEl>
                                          <p:spTgt spid="47"/>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53"/>
                                        </p:tgtEl>
                                        <p:attrNameLst>
                                          <p:attrName>style.visibility</p:attrName>
                                        </p:attrNameLst>
                                      </p:cBhvr>
                                      <p:to>
                                        <p:strVal val="visible"/>
                                      </p:to>
                                    </p:set>
                                    <p:animEffect transition="in" filter="fade">
                                      <p:cBhvr>
                                        <p:cTn id="232" dur="500"/>
                                        <p:tgtEl>
                                          <p:spTgt spid="53"/>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50"/>
                                        </p:tgtEl>
                                        <p:attrNameLst>
                                          <p:attrName>style.visibility</p:attrName>
                                        </p:attrNameLst>
                                      </p:cBhvr>
                                      <p:to>
                                        <p:strVal val="visible"/>
                                      </p:to>
                                    </p:set>
                                    <p:animEffect transition="in" filter="fade">
                                      <p:cBhvr>
                                        <p:cTn id="237" dur="500"/>
                                        <p:tgtEl>
                                          <p:spTgt spid="50"/>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nodeType="clickEffect">
                                  <p:stCondLst>
                                    <p:cond delay="0"/>
                                  </p:stCondLst>
                                  <p:childTnLst>
                                    <p:set>
                                      <p:cBhvr>
                                        <p:cTn id="241" dur="1" fill="hold">
                                          <p:stCondLst>
                                            <p:cond delay="0"/>
                                          </p:stCondLst>
                                        </p:cTn>
                                        <p:tgtEl>
                                          <p:spTgt spid="49"/>
                                        </p:tgtEl>
                                        <p:attrNameLst>
                                          <p:attrName>style.visibility</p:attrName>
                                        </p:attrNameLst>
                                      </p:cBhvr>
                                      <p:to>
                                        <p:strVal val="visible"/>
                                      </p:to>
                                    </p:set>
                                    <p:animEffect transition="in" filter="fade">
                                      <p:cBhvr>
                                        <p:cTn id="24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4" grpId="0"/>
      <p:bldP spid="15" grpId="0"/>
      <p:bldP spid="16" grpId="0"/>
      <p:bldP spid="17" grpId="0"/>
      <p:bldP spid="19" grpId="0"/>
      <p:bldP spid="21" grpId="0"/>
      <p:bldP spid="22" grpId="0"/>
      <p:bldP spid="23" grpId="0"/>
      <p:bldP spid="24" grpId="0"/>
      <p:bldP spid="26" grpId="0"/>
      <p:bldP spid="28" grpId="0"/>
      <p:bldP spid="30" grpId="0"/>
      <p:bldP spid="32" grpId="0"/>
      <p:bldP spid="34" grpId="0"/>
      <p:bldP spid="35" grpId="0"/>
      <p:bldP spid="36" grpId="0"/>
      <p:bldP spid="37" grpId="0"/>
      <p:bldP spid="38" grpId="0"/>
      <p:bldP spid="40" grpId="0"/>
      <p:bldP spid="42" grpId="0"/>
      <p:bldP spid="44" grpId="0"/>
      <p:bldP spid="46" grpId="0"/>
      <p:bldP spid="48" grpId="0"/>
      <p:bldP spid="50" grpId="0"/>
      <p:bldP spid="51" grpId="0"/>
      <p:bldP spid="52" grpId="0"/>
      <p:bldP spid="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descr="background for title ">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791326" cy="869950"/>
          </a:xfrm>
          <a:prstGeom prst="rect">
            <a:avLst/>
          </a:prstGeom>
        </p:spPr>
      </p:pic>
      <p:graphicFrame>
        <p:nvGraphicFramePr>
          <p:cNvPr id="2" name="Table 1"/>
          <p:cNvGraphicFramePr>
            <a:graphicFrameLocks noGrp="1"/>
          </p:cNvGraphicFramePr>
          <p:nvPr/>
        </p:nvGraphicFramePr>
        <p:xfrm>
          <a:off x="6289430" y="1958948"/>
          <a:ext cx="5421924" cy="3938340"/>
        </p:xfrm>
        <a:graphic>
          <a:graphicData uri="http://schemas.openxmlformats.org/drawingml/2006/table">
            <a:tbl>
              <a:tblPr firstRow="1" bandRow="1">
                <a:tableStyleId>{5940675A-B579-460E-94D1-54222C63F5DA}</a:tableStyleId>
              </a:tblPr>
              <a:tblGrid>
                <a:gridCol w="3323493">
                  <a:extLst>
                    <a:ext uri="{9D8B030D-6E8A-4147-A177-3AD203B41FA5}">
                      <a16:colId xmlns:a16="http://schemas.microsoft.com/office/drawing/2014/main" val="20000"/>
                    </a:ext>
                  </a:extLst>
                </a:gridCol>
                <a:gridCol w="1082505">
                  <a:extLst>
                    <a:ext uri="{9D8B030D-6E8A-4147-A177-3AD203B41FA5}">
                      <a16:colId xmlns:a16="http://schemas.microsoft.com/office/drawing/2014/main" val="20001"/>
                    </a:ext>
                  </a:extLst>
                </a:gridCol>
                <a:gridCol w="1015926">
                  <a:extLst>
                    <a:ext uri="{9D8B030D-6E8A-4147-A177-3AD203B41FA5}">
                      <a16:colId xmlns:a16="http://schemas.microsoft.com/office/drawing/2014/main" val="20002"/>
                    </a:ext>
                  </a:extLst>
                </a:gridCol>
              </a:tblGrid>
              <a:tr h="623076">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400" b="1" dirty="0">
                          <a:solidFill>
                            <a:schemeClr val="accent1">
                              <a:lumMod val="50000"/>
                            </a:schemeClr>
                          </a:solidFill>
                          <a:latin typeface="Century Gothic" panose="020B0502020202020204" pitchFamily="34" charset="0"/>
                        </a:rPr>
                        <a:t>o</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lang</a:t>
                      </a:r>
                      <a:r>
                        <a:rPr lang="en-GB" sz="2400" dirty="0">
                          <a:solidFill>
                            <a:schemeClr val="accent1">
                              <a:lumMod val="50000"/>
                            </a:schemeClr>
                          </a:solidFill>
                          <a:latin typeface="Century Gothic" panose="020B0502020202020204" pitchFamily="34" charset="0"/>
                        </a:rPr>
                        <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400" b="1" dirty="0">
                          <a:solidFill>
                            <a:schemeClr val="accent1">
                              <a:lumMod val="50000"/>
                            </a:schemeClr>
                          </a:solidFill>
                          <a:latin typeface="Century Gothic" panose="020B0502020202020204" pitchFamily="34" charset="0"/>
                        </a:rPr>
                        <a:t>o</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kurz</a:t>
                      </a:r>
                      <a:r>
                        <a:rPr lang="en-GB" sz="2400" dirty="0">
                          <a:solidFill>
                            <a:schemeClr val="accent1">
                              <a:lumMod val="50000"/>
                            </a:schemeClr>
                          </a:solidFill>
                          <a:latin typeface="Century Gothic" panose="020B0502020202020204" pitchFamily="34" charset="0"/>
                        </a:rPr>
                        <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623076">
                <a:tc>
                  <a:txBody>
                    <a:bodyPr/>
                    <a:lstStyle/>
                    <a:p>
                      <a:pPr lvl="1" algn="ctr"/>
                      <a:r>
                        <a:rPr lang="en-GB" sz="2800" b="1" dirty="0">
                          <a:solidFill>
                            <a:schemeClr val="accent1">
                              <a:lumMod val="50000"/>
                            </a:schemeClr>
                          </a:solidFill>
                          <a:latin typeface="Century Gothic" panose="020B0502020202020204" pitchFamily="34" charset="0"/>
                        </a:rPr>
                        <a:t>Iserlohn</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623076">
                <a:tc>
                  <a:txBody>
                    <a:bodyPr/>
                    <a:lstStyle/>
                    <a:p>
                      <a:pPr lvl="1" algn="ctr"/>
                      <a:r>
                        <a:rPr lang="en-GB" sz="2800" b="1" dirty="0">
                          <a:solidFill>
                            <a:schemeClr val="accent1">
                              <a:lumMod val="50000"/>
                            </a:schemeClr>
                          </a:solidFill>
                          <a:latin typeface="Century Gothic" panose="020B0502020202020204" pitchFamily="34" charset="0"/>
                        </a:rPr>
                        <a:t>Ingolstadt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623076">
                <a:tc>
                  <a:txBody>
                    <a:bodyPr/>
                    <a:lstStyle/>
                    <a:p>
                      <a:pPr algn="ctr"/>
                      <a:r>
                        <a:rPr lang="en-GB" sz="2400" b="1" dirty="0">
                          <a:solidFill>
                            <a:schemeClr val="accent1">
                              <a:lumMod val="50000"/>
                            </a:schemeClr>
                          </a:solidFill>
                          <a:latin typeface="Century Gothic" panose="020B0502020202020204" pitchFamily="34" charset="0"/>
                        </a:rPr>
                        <a:t>      Oberammergau</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623076">
                <a:tc>
                  <a:txBody>
                    <a:bodyPr/>
                    <a:lstStyle/>
                    <a:p>
                      <a:pPr lvl="1" algn="ctr"/>
                      <a:r>
                        <a:rPr lang="en-GB" sz="2800" b="1" dirty="0">
                          <a:solidFill>
                            <a:schemeClr val="accent1">
                              <a:lumMod val="50000"/>
                            </a:schemeClr>
                          </a:solidFill>
                          <a:latin typeface="Century Gothic" panose="020B0502020202020204" pitchFamily="34" charset="0"/>
                        </a:rPr>
                        <a:t>Oldenburg</a:t>
                      </a: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623076">
                <a:tc>
                  <a:txBody>
                    <a:bodyPr/>
                    <a:lstStyle/>
                    <a:p>
                      <a:pPr lvl="1" algn="ctr"/>
                      <a:r>
                        <a:rPr lang="en-GB" sz="2800" b="1" dirty="0" err="1">
                          <a:solidFill>
                            <a:schemeClr val="accent1">
                              <a:lumMod val="50000"/>
                            </a:schemeClr>
                          </a:solidFill>
                          <a:latin typeface="Century Gothic" panose="020B0502020202020204" pitchFamily="34" charset="0"/>
                        </a:rPr>
                        <a:t>Ottendorf</a:t>
                      </a:r>
                      <a:endParaRPr lang="en-GB" sz="2800" b="1" dirty="0">
                        <a:solidFill>
                          <a:schemeClr val="accent1">
                            <a:lumMod val="50000"/>
                          </a:schemeClr>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Title 3"/>
          <p:cNvSpPr>
            <a:spLocks noGrp="1"/>
          </p:cNvSpPr>
          <p:nvPr>
            <p:ph type="title"/>
          </p:nvPr>
        </p:nvSpPr>
        <p:spPr>
          <a:xfrm>
            <a:off x="62744" y="314728"/>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6" name="TextBox 5">
            <a:extLst>
              <a:ext uri="{FF2B5EF4-FFF2-40B4-BE49-F238E27FC236}">
                <a16:creationId xmlns:a16="http://schemas.microsoft.com/office/drawing/2014/main" id="{F5DF30DE-5E35-4CDE-8452-25B1D5B754B1}"/>
              </a:ext>
            </a:extLst>
          </p:cNvPr>
          <p:cNvSpPr txBox="1"/>
          <p:nvPr/>
        </p:nvSpPr>
        <p:spPr>
          <a:xfrm>
            <a:off x="62744" y="1142478"/>
            <a:ext cx="11807883" cy="461665"/>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cs typeface="Calibri" panose="020F0502020204030204" pitchFamily="34" charset="0"/>
              </a:rPr>
              <a:t>Wie </a:t>
            </a:r>
            <a:r>
              <a:rPr lang="en-GB" sz="2400" dirty="0" err="1">
                <a:solidFill>
                  <a:schemeClr val="accent1">
                    <a:lumMod val="50000"/>
                  </a:schemeClr>
                </a:solidFill>
                <a:latin typeface="Century Gothic" panose="020B0502020202020204" pitchFamily="34" charset="0"/>
                <a:cs typeface="Calibri" panose="020F0502020204030204" pitchFamily="34" charset="0"/>
              </a:rPr>
              <a:t>sagt</a:t>
            </a:r>
            <a:r>
              <a:rPr lang="en-GB" sz="2400" dirty="0">
                <a:solidFill>
                  <a:schemeClr val="accent1">
                    <a:lumMod val="50000"/>
                  </a:schemeClr>
                </a:solidFill>
                <a:latin typeface="Century Gothic" panose="020B0502020202020204" pitchFamily="34" charset="0"/>
                <a:cs typeface="Calibri" panose="020F0502020204030204" pitchFamily="34" charset="0"/>
              </a:rPr>
              <a:t> man das?</a:t>
            </a:r>
          </a:p>
        </p:txBody>
      </p:sp>
      <p:graphicFrame>
        <p:nvGraphicFramePr>
          <p:cNvPr id="9" name="Table 8">
            <a:extLst>
              <a:ext uri="{FF2B5EF4-FFF2-40B4-BE49-F238E27FC236}">
                <a16:creationId xmlns:a16="http://schemas.microsoft.com/office/drawing/2014/main" id="{10B1951E-BED6-4D12-8DF1-53678B5BFD70}"/>
              </a:ext>
            </a:extLst>
          </p:cNvPr>
          <p:cNvGraphicFramePr>
            <a:graphicFrameLocks noGrp="1"/>
          </p:cNvGraphicFramePr>
          <p:nvPr/>
        </p:nvGraphicFramePr>
        <p:xfrm>
          <a:off x="851059" y="1958948"/>
          <a:ext cx="5127710" cy="3938340"/>
        </p:xfrm>
        <a:graphic>
          <a:graphicData uri="http://schemas.openxmlformats.org/drawingml/2006/table">
            <a:tbl>
              <a:tblPr firstRow="1" bandRow="1">
                <a:tableStyleId>{5940675A-B579-460E-94D1-54222C63F5DA}</a:tableStyleId>
              </a:tblPr>
              <a:tblGrid>
                <a:gridCol w="2923772">
                  <a:extLst>
                    <a:ext uri="{9D8B030D-6E8A-4147-A177-3AD203B41FA5}">
                      <a16:colId xmlns:a16="http://schemas.microsoft.com/office/drawing/2014/main" val="1629276789"/>
                    </a:ext>
                  </a:extLst>
                </a:gridCol>
                <a:gridCol w="1163088">
                  <a:extLst>
                    <a:ext uri="{9D8B030D-6E8A-4147-A177-3AD203B41FA5}">
                      <a16:colId xmlns:a16="http://schemas.microsoft.com/office/drawing/2014/main" val="2643117389"/>
                    </a:ext>
                  </a:extLst>
                </a:gridCol>
                <a:gridCol w="1040850">
                  <a:extLst>
                    <a:ext uri="{9D8B030D-6E8A-4147-A177-3AD203B41FA5}">
                      <a16:colId xmlns:a16="http://schemas.microsoft.com/office/drawing/2014/main" val="1718001950"/>
                    </a:ext>
                  </a:extLst>
                </a:gridCol>
              </a:tblGrid>
              <a:tr h="623076">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400" b="1" dirty="0" err="1">
                          <a:solidFill>
                            <a:schemeClr val="accent1">
                              <a:lumMod val="50000"/>
                            </a:schemeClr>
                          </a:solidFill>
                          <a:latin typeface="Century Gothic" panose="020B0502020202020204" pitchFamily="34" charset="0"/>
                        </a:rPr>
                        <a:t>i</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lang</a:t>
                      </a:r>
                      <a:r>
                        <a:rPr lang="en-GB" sz="2400" dirty="0">
                          <a:solidFill>
                            <a:schemeClr val="accent1">
                              <a:lumMod val="50000"/>
                            </a:schemeClr>
                          </a:solidFill>
                          <a:latin typeface="Century Gothic" panose="020B0502020202020204" pitchFamily="34" charset="0"/>
                        </a:rPr>
                        <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r>
                        <a:rPr lang="en-GB" sz="2400" b="1" dirty="0" err="1">
                          <a:solidFill>
                            <a:schemeClr val="accent1">
                              <a:lumMod val="50000"/>
                            </a:schemeClr>
                          </a:solidFill>
                          <a:latin typeface="Century Gothic" panose="020B0502020202020204" pitchFamily="34" charset="0"/>
                        </a:rPr>
                        <a:t>i</a:t>
                      </a:r>
                      <a:br>
                        <a:rPr lang="en-GB" sz="2400" dirty="0">
                          <a:solidFill>
                            <a:schemeClr val="accent1">
                              <a:lumMod val="50000"/>
                            </a:schemeClr>
                          </a:solidFill>
                          <a:latin typeface="Century Gothic" panose="020B0502020202020204" pitchFamily="34" charset="0"/>
                        </a:rPr>
                      </a:br>
                      <a:r>
                        <a:rPr lang="en-GB" sz="2400" dirty="0">
                          <a:solidFill>
                            <a:schemeClr val="accent1">
                              <a:lumMod val="50000"/>
                            </a:schemeClr>
                          </a:solidFill>
                          <a:latin typeface="Century Gothic" panose="020B0502020202020204" pitchFamily="34" charset="0"/>
                        </a:rPr>
                        <a:t>[</a:t>
                      </a:r>
                      <a:r>
                        <a:rPr lang="en-GB" sz="2400" dirty="0" err="1">
                          <a:solidFill>
                            <a:schemeClr val="accent1">
                              <a:lumMod val="50000"/>
                            </a:schemeClr>
                          </a:solidFill>
                          <a:latin typeface="Century Gothic" panose="020B0502020202020204" pitchFamily="34" charset="0"/>
                        </a:rPr>
                        <a:t>kurz</a:t>
                      </a:r>
                      <a:r>
                        <a:rPr lang="en-GB" sz="2400" dirty="0">
                          <a:solidFill>
                            <a:schemeClr val="accent1">
                              <a:lumMod val="50000"/>
                            </a:schemeClr>
                          </a:solidFill>
                          <a:latin typeface="Century Gothic" panose="020B0502020202020204" pitchFamily="34" charset="0"/>
                        </a:rPr>
                        <a: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55885382"/>
                  </a:ext>
                </a:extLst>
              </a:tr>
              <a:tr h="623076">
                <a:tc>
                  <a:txBody>
                    <a:bodyPr/>
                    <a:lstStyle/>
                    <a:p>
                      <a:pPr lvl="1" algn="ctr"/>
                      <a:r>
                        <a:rPr lang="en-GB" sz="2800" b="1" dirty="0">
                          <a:solidFill>
                            <a:schemeClr val="accent1">
                              <a:lumMod val="50000"/>
                            </a:schemeClr>
                          </a:solidFill>
                          <a:latin typeface="Century Gothic" panose="020B0502020202020204" pitchFamily="34" charset="0"/>
                        </a:rPr>
                        <a:t>Linz</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75912308"/>
                  </a:ext>
                </a:extLst>
              </a:tr>
              <a:tr h="623076">
                <a:tc>
                  <a:txBody>
                    <a:bodyPr/>
                    <a:lstStyle/>
                    <a:p>
                      <a:pPr lvl="1" algn="ctr"/>
                      <a:r>
                        <a:rPr lang="en-GB" sz="2800" b="1" dirty="0">
                          <a:solidFill>
                            <a:schemeClr val="accent1">
                              <a:lumMod val="50000"/>
                            </a:schemeClr>
                          </a:solidFill>
                          <a:latin typeface="Century Gothic" panose="020B0502020202020204" pitchFamily="34" charset="0"/>
                        </a:rPr>
                        <a:t>Ingolstadt</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90717376"/>
                  </a:ext>
                </a:extLst>
              </a:tr>
              <a:tr h="623076">
                <a:tc>
                  <a:txBody>
                    <a:bodyPr/>
                    <a:lstStyle/>
                    <a:p>
                      <a:pPr lvl="1" algn="ctr"/>
                      <a:r>
                        <a:rPr lang="en-GB" sz="2800" b="1" dirty="0">
                          <a:solidFill>
                            <a:schemeClr val="accent1">
                              <a:lumMod val="50000"/>
                            </a:schemeClr>
                          </a:solidFill>
                          <a:latin typeface="Century Gothic" panose="020B0502020202020204" pitchFamily="34" charset="0"/>
                        </a:rPr>
                        <a:t>Iserlohn</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551126638"/>
                  </a:ext>
                </a:extLst>
              </a:tr>
              <a:tr h="623076">
                <a:tc>
                  <a:txBody>
                    <a:bodyPr/>
                    <a:lstStyle/>
                    <a:p>
                      <a:pPr lvl="1" algn="ctr"/>
                      <a:r>
                        <a:rPr lang="en-GB" sz="2800" b="1" dirty="0">
                          <a:solidFill>
                            <a:schemeClr val="accent1">
                              <a:lumMod val="50000"/>
                            </a:schemeClr>
                          </a:solidFill>
                          <a:latin typeface="Century Gothic" panose="020B0502020202020204" pitchFamily="34" charset="0"/>
                        </a:rPr>
                        <a:t>Interlaken</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66856437"/>
                  </a:ext>
                </a:extLst>
              </a:tr>
              <a:tr h="623076">
                <a:tc>
                  <a:txBody>
                    <a:bodyPr/>
                    <a:lstStyle/>
                    <a:p>
                      <a:pPr lvl="1" algn="ctr"/>
                      <a:r>
                        <a:rPr lang="en-GB" sz="2800" b="1" dirty="0">
                          <a:solidFill>
                            <a:schemeClr val="accent1">
                              <a:lumMod val="50000"/>
                            </a:schemeClr>
                          </a:solidFill>
                          <a:latin typeface="Century Gothic" panose="020B0502020202020204" pitchFamily="34" charset="0"/>
                        </a:rPr>
                        <a:t>Innsbruck</a:t>
                      </a: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tc>
                  <a:txBody>
                    <a:bodyPr/>
                    <a:lstStyle/>
                    <a:p>
                      <a:pPr algn="ctr"/>
                      <a:endParaRPr lang="en-GB" sz="2400" dirty="0">
                        <a:solidFill>
                          <a:srgbClr val="115076"/>
                        </a:solidFill>
                        <a:latin typeface="Century Gothic" panose="020B0502020202020204" pitchFamily="34" charset="0"/>
                      </a:endParaRPr>
                    </a:p>
                  </a:txBody>
                  <a:tcPr anchor="ctr">
                    <a:lnL w="9525" cap="flat" cmpd="sng" algn="ctr">
                      <a:solidFill>
                        <a:srgbClr val="115076"/>
                      </a:solidFill>
                      <a:prstDash val="solid"/>
                      <a:round/>
                      <a:headEnd type="none" w="med" len="med"/>
                      <a:tailEnd type="none" w="med" len="med"/>
                    </a:lnL>
                    <a:lnR w="9525" cap="flat" cmpd="sng" algn="ctr">
                      <a:solidFill>
                        <a:srgbClr val="115076"/>
                      </a:solidFill>
                      <a:prstDash val="solid"/>
                      <a:round/>
                      <a:headEnd type="none" w="med" len="med"/>
                      <a:tailEnd type="none" w="med" len="med"/>
                    </a:lnR>
                    <a:lnT w="9525" cap="flat" cmpd="sng" algn="ctr">
                      <a:solidFill>
                        <a:srgbClr val="115076"/>
                      </a:solidFill>
                      <a:prstDash val="solid"/>
                      <a:round/>
                      <a:headEnd type="none" w="med" len="med"/>
                      <a:tailEnd type="none" w="med" len="med"/>
                    </a:lnT>
                    <a:lnB w="9525"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648060825"/>
                  </a:ext>
                </a:extLst>
              </a:tr>
            </a:tbl>
          </a:graphicData>
        </a:graphic>
      </p:graphicFrame>
      <p:pic>
        <p:nvPicPr>
          <p:cNvPr id="22" name="Picture 21">
            <a:extLst>
              <a:ext uri="{FF2B5EF4-FFF2-40B4-BE49-F238E27FC236}">
                <a16:creationId xmlns:a16="http://schemas.microsoft.com/office/drawing/2014/main" id="{54FCB6DF-F921-415F-A1D9-6ACD82083F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5119" y="2852881"/>
            <a:ext cx="435280" cy="453417"/>
          </a:xfrm>
          <a:prstGeom prst="rect">
            <a:avLst/>
          </a:prstGeom>
        </p:spPr>
      </p:pic>
      <p:pic>
        <p:nvPicPr>
          <p:cNvPr id="24" name="Picture 23">
            <a:extLst>
              <a:ext uri="{FF2B5EF4-FFF2-40B4-BE49-F238E27FC236}">
                <a16:creationId xmlns:a16="http://schemas.microsoft.com/office/drawing/2014/main" id="{A1BC389F-87C1-4BB9-BBBE-2C1EFB687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7532" y="3497292"/>
            <a:ext cx="435280" cy="453417"/>
          </a:xfrm>
          <a:prstGeom prst="rect">
            <a:avLst/>
          </a:prstGeom>
        </p:spPr>
      </p:pic>
      <p:pic>
        <p:nvPicPr>
          <p:cNvPr id="25" name="Picture 24">
            <a:extLst>
              <a:ext uri="{FF2B5EF4-FFF2-40B4-BE49-F238E27FC236}">
                <a16:creationId xmlns:a16="http://schemas.microsoft.com/office/drawing/2014/main" id="{2CDAC8A0-9794-42FD-AD81-F8A203876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1376" y="4088577"/>
            <a:ext cx="435280" cy="453417"/>
          </a:xfrm>
          <a:prstGeom prst="rect">
            <a:avLst/>
          </a:prstGeom>
        </p:spPr>
      </p:pic>
      <p:pic>
        <p:nvPicPr>
          <p:cNvPr id="26" name="Picture 25">
            <a:extLst>
              <a:ext uri="{FF2B5EF4-FFF2-40B4-BE49-F238E27FC236}">
                <a16:creationId xmlns:a16="http://schemas.microsoft.com/office/drawing/2014/main" id="{82E05FE1-D82D-4C04-BB37-349DBFCC26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3018" y="4732843"/>
            <a:ext cx="435280" cy="453417"/>
          </a:xfrm>
          <a:prstGeom prst="rect">
            <a:avLst/>
          </a:prstGeom>
        </p:spPr>
      </p:pic>
      <p:pic>
        <p:nvPicPr>
          <p:cNvPr id="27" name="Picture 26">
            <a:extLst>
              <a:ext uri="{FF2B5EF4-FFF2-40B4-BE49-F238E27FC236}">
                <a16:creationId xmlns:a16="http://schemas.microsoft.com/office/drawing/2014/main" id="{FB214944-67E0-4ADC-AD91-E681ACA4FA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5119" y="5325706"/>
            <a:ext cx="435280" cy="453417"/>
          </a:xfrm>
          <a:prstGeom prst="rect">
            <a:avLst/>
          </a:prstGeom>
        </p:spPr>
      </p:pic>
      <p:pic>
        <p:nvPicPr>
          <p:cNvPr id="30" name="Picture 29">
            <a:extLst>
              <a:ext uri="{FF2B5EF4-FFF2-40B4-BE49-F238E27FC236}">
                <a16:creationId xmlns:a16="http://schemas.microsoft.com/office/drawing/2014/main" id="{DDC8A175-E5DD-4786-A4AF-AFACDB05C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2678" y="2867472"/>
            <a:ext cx="445031" cy="463574"/>
          </a:xfrm>
          <a:prstGeom prst="rect">
            <a:avLst/>
          </a:prstGeom>
        </p:spPr>
      </p:pic>
      <p:pic>
        <p:nvPicPr>
          <p:cNvPr id="32" name="Picture 31">
            <a:extLst>
              <a:ext uri="{FF2B5EF4-FFF2-40B4-BE49-F238E27FC236}">
                <a16:creationId xmlns:a16="http://schemas.microsoft.com/office/drawing/2014/main" id="{F1E3164E-05B2-41F7-8CB2-86FE2F71FE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4106" y="4133151"/>
            <a:ext cx="402174" cy="418931"/>
          </a:xfrm>
          <a:prstGeom prst="rect">
            <a:avLst/>
          </a:prstGeom>
        </p:spPr>
      </p:pic>
      <p:pic>
        <p:nvPicPr>
          <p:cNvPr id="33" name="Picture 32">
            <a:extLst>
              <a:ext uri="{FF2B5EF4-FFF2-40B4-BE49-F238E27FC236}">
                <a16:creationId xmlns:a16="http://schemas.microsoft.com/office/drawing/2014/main" id="{4BA5EEE4-84C5-4F5E-A489-A5258D4E11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347" y="4698667"/>
            <a:ext cx="402174" cy="418931"/>
          </a:xfrm>
          <a:prstGeom prst="rect">
            <a:avLst/>
          </a:prstGeom>
        </p:spPr>
      </p:pic>
      <p:pic>
        <p:nvPicPr>
          <p:cNvPr id="21" name="Picture 20">
            <a:extLst>
              <a:ext uri="{FF2B5EF4-FFF2-40B4-BE49-F238E27FC236}">
                <a16:creationId xmlns:a16="http://schemas.microsoft.com/office/drawing/2014/main" id="{814B241D-61A0-4E03-96D0-05081B3FF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2036" y="3475176"/>
            <a:ext cx="402174" cy="418931"/>
          </a:xfrm>
          <a:prstGeom prst="rect">
            <a:avLst/>
          </a:prstGeom>
        </p:spPr>
      </p:pic>
      <p:pic>
        <p:nvPicPr>
          <p:cNvPr id="23" name="Picture 22">
            <a:extLst>
              <a:ext uri="{FF2B5EF4-FFF2-40B4-BE49-F238E27FC236}">
                <a16:creationId xmlns:a16="http://schemas.microsoft.com/office/drawing/2014/main" id="{814B241D-61A0-4E03-96D0-05081B3FF4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347" y="5325706"/>
            <a:ext cx="402174" cy="418931"/>
          </a:xfrm>
          <a:prstGeom prst="rect">
            <a:avLst/>
          </a:prstGeom>
        </p:spPr>
      </p:pic>
      <p:sp>
        <p:nvSpPr>
          <p:cNvPr id="38" name="Action Button: Custom 37" descr="number 1">
            <a:hlinkClick r:id="" action="ppaction://noaction" highlightClick="1">
              <a:snd r:embed="rId5" name="Iselohn.wav"/>
            </a:hlinkClick>
            <a:extLst>
              <a:ext uri="{FF2B5EF4-FFF2-40B4-BE49-F238E27FC236}">
                <a16:creationId xmlns:a16="http://schemas.microsoft.com/office/drawing/2014/main" id="{8DA2BEE1-4D56-5441-A74C-9AFEEA1136B0}"/>
              </a:ext>
            </a:extLst>
          </p:cNvPr>
          <p:cNvSpPr/>
          <p:nvPr/>
        </p:nvSpPr>
        <p:spPr>
          <a:xfrm>
            <a:off x="907999" y="4089807"/>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39" name="Action Button: Custom 38" descr="number 1">
            <a:hlinkClick r:id="" action="ppaction://noaction" highlightClick="1">
              <a:snd r:embed="rId6" name="Ingolstadt.wav"/>
            </a:hlinkClick>
            <a:extLst>
              <a:ext uri="{FF2B5EF4-FFF2-40B4-BE49-F238E27FC236}">
                <a16:creationId xmlns:a16="http://schemas.microsoft.com/office/drawing/2014/main" id="{8DA2BEE1-4D56-5441-A74C-9AFEEA1136B0}"/>
              </a:ext>
            </a:extLst>
          </p:cNvPr>
          <p:cNvSpPr/>
          <p:nvPr/>
        </p:nvSpPr>
        <p:spPr>
          <a:xfrm>
            <a:off x="908000" y="3493268"/>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40" name="Action Button: Custom 39" descr="number 1">
            <a:hlinkClick r:id="" action="ppaction://noaction" highlightClick="1">
              <a:snd r:embed="rId7" name="Linz.wav"/>
            </a:hlinkClick>
            <a:extLst>
              <a:ext uri="{FF2B5EF4-FFF2-40B4-BE49-F238E27FC236}">
                <a16:creationId xmlns:a16="http://schemas.microsoft.com/office/drawing/2014/main" id="{8DA2BEE1-4D56-5441-A74C-9AFEEA1136B0}"/>
              </a:ext>
            </a:extLst>
          </p:cNvPr>
          <p:cNvSpPr/>
          <p:nvPr/>
        </p:nvSpPr>
        <p:spPr>
          <a:xfrm>
            <a:off x="907163" y="2867472"/>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41" name="Action Button: Custom 40" descr="number 1">
            <a:hlinkClick r:id="" action="ppaction://noaction" highlightClick="1">
              <a:snd r:embed="rId8" name="Interlaken.wav"/>
            </a:hlinkClick>
            <a:extLst>
              <a:ext uri="{FF2B5EF4-FFF2-40B4-BE49-F238E27FC236}">
                <a16:creationId xmlns:a16="http://schemas.microsoft.com/office/drawing/2014/main" id="{8DA2BEE1-4D56-5441-A74C-9AFEEA1136B0}"/>
              </a:ext>
            </a:extLst>
          </p:cNvPr>
          <p:cNvSpPr/>
          <p:nvPr/>
        </p:nvSpPr>
        <p:spPr>
          <a:xfrm>
            <a:off x="908000" y="4717454"/>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42" name="Action Button: Custom 41" descr="number 1">
            <a:hlinkClick r:id="" action="ppaction://noaction" highlightClick="1">
              <a:snd r:embed="rId9" name="Innsbruck.wav"/>
            </a:hlinkClick>
            <a:extLst>
              <a:ext uri="{FF2B5EF4-FFF2-40B4-BE49-F238E27FC236}">
                <a16:creationId xmlns:a16="http://schemas.microsoft.com/office/drawing/2014/main" id="{8DA2BEE1-4D56-5441-A74C-9AFEEA1136B0}"/>
              </a:ext>
            </a:extLst>
          </p:cNvPr>
          <p:cNvSpPr/>
          <p:nvPr/>
        </p:nvSpPr>
        <p:spPr>
          <a:xfrm>
            <a:off x="908000" y="5337042"/>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43" name="Action Button: Custom 42" descr="number 1">
            <a:hlinkClick r:id="" action="ppaction://noaction" highlightClick="1">
              <a:snd r:embed="rId5" name="Iselohn.wav"/>
            </a:hlinkClick>
            <a:extLst>
              <a:ext uri="{FF2B5EF4-FFF2-40B4-BE49-F238E27FC236}">
                <a16:creationId xmlns:a16="http://schemas.microsoft.com/office/drawing/2014/main" id="{8DA2BEE1-4D56-5441-A74C-9AFEEA1136B0}"/>
              </a:ext>
            </a:extLst>
          </p:cNvPr>
          <p:cNvSpPr/>
          <p:nvPr/>
        </p:nvSpPr>
        <p:spPr>
          <a:xfrm>
            <a:off x="6370334" y="2887141"/>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44" name="Action Button: Custom 43" descr="number 1">
            <a:hlinkClick r:id="" action="ppaction://noaction" highlightClick="1">
              <a:snd r:embed="rId6" name="Ingolstadt.wav"/>
            </a:hlinkClick>
            <a:extLst>
              <a:ext uri="{FF2B5EF4-FFF2-40B4-BE49-F238E27FC236}">
                <a16:creationId xmlns:a16="http://schemas.microsoft.com/office/drawing/2014/main" id="{8DA2BEE1-4D56-5441-A74C-9AFEEA1136B0}"/>
              </a:ext>
            </a:extLst>
          </p:cNvPr>
          <p:cNvSpPr/>
          <p:nvPr/>
        </p:nvSpPr>
        <p:spPr>
          <a:xfrm>
            <a:off x="6370334" y="3508258"/>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45" name="Action Button: Custom 44" descr="number 1">
            <a:hlinkClick r:id="" action="ppaction://noaction" highlightClick="1">
              <a:snd r:embed="rId10" name="Oberammergau.wav"/>
            </a:hlinkClick>
            <a:extLst>
              <a:ext uri="{FF2B5EF4-FFF2-40B4-BE49-F238E27FC236}">
                <a16:creationId xmlns:a16="http://schemas.microsoft.com/office/drawing/2014/main" id="{8DA2BEE1-4D56-5441-A74C-9AFEEA1136B0}"/>
              </a:ext>
            </a:extLst>
          </p:cNvPr>
          <p:cNvSpPr/>
          <p:nvPr/>
        </p:nvSpPr>
        <p:spPr>
          <a:xfrm>
            <a:off x="6370334" y="4127846"/>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46" name="Action Button: Custom 45" descr="number 1">
            <a:hlinkClick r:id="" action="ppaction://noaction" highlightClick="1">
              <a:snd r:embed="rId11" name="Oldenburg.wav"/>
            </a:hlinkClick>
            <a:extLst>
              <a:ext uri="{FF2B5EF4-FFF2-40B4-BE49-F238E27FC236}">
                <a16:creationId xmlns:a16="http://schemas.microsoft.com/office/drawing/2014/main" id="{8DA2BEE1-4D56-5441-A74C-9AFEEA1136B0}"/>
              </a:ext>
            </a:extLst>
          </p:cNvPr>
          <p:cNvSpPr/>
          <p:nvPr/>
        </p:nvSpPr>
        <p:spPr>
          <a:xfrm>
            <a:off x="6370334" y="4747434"/>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47" name="Action Button: Custom 46" descr="number 1">
            <a:hlinkClick r:id="" action="ppaction://noaction" highlightClick="1">
              <a:snd r:embed="rId12" name="Ottendorf.wav"/>
            </a:hlinkClick>
            <a:extLst>
              <a:ext uri="{FF2B5EF4-FFF2-40B4-BE49-F238E27FC236}">
                <a16:creationId xmlns:a16="http://schemas.microsoft.com/office/drawing/2014/main" id="{8DA2BEE1-4D56-5441-A74C-9AFEEA1136B0}"/>
              </a:ext>
            </a:extLst>
          </p:cNvPr>
          <p:cNvSpPr/>
          <p:nvPr/>
        </p:nvSpPr>
        <p:spPr>
          <a:xfrm>
            <a:off x="6370334" y="5365243"/>
            <a:ext cx="468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76812" y="-152376"/>
            <a:ext cx="2277458" cy="2277458"/>
          </a:xfrm>
          <a:prstGeom prst="rect">
            <a:avLst/>
          </a:prstGeom>
        </p:spPr>
      </p:pic>
      <p:sp>
        <p:nvSpPr>
          <p:cNvPr id="5" name="Rectangle 4"/>
          <p:cNvSpPr/>
          <p:nvPr/>
        </p:nvSpPr>
        <p:spPr>
          <a:xfrm>
            <a:off x="1405143" y="2836008"/>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1406708" y="3454000"/>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1438257" y="4057002"/>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1423267" y="4698667"/>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1422822" y="5325131"/>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7117375" y="2836398"/>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7148995" y="3442052"/>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6957379" y="4065787"/>
            <a:ext cx="2495616"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p:cNvSpPr/>
          <p:nvPr/>
        </p:nvSpPr>
        <p:spPr>
          <a:xfrm>
            <a:off x="7002038" y="4689522"/>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6982162" y="5312530"/>
            <a:ext cx="23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1513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6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xit"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683281" cy="869950"/>
          </a:xfrm>
          <a:prstGeom prst="rect">
            <a:avLst/>
          </a:prstGeom>
        </p:spPr>
      </p:pic>
      <p:sp>
        <p:nvSpPr>
          <p:cNvPr id="4" name="Rectangle 3"/>
          <p:cNvSpPr/>
          <p:nvPr/>
        </p:nvSpPr>
        <p:spPr>
          <a:xfrm>
            <a:off x="76201" y="1378069"/>
            <a:ext cx="7254241" cy="4366965"/>
          </a:xfrm>
          <a:prstGeom prst="rect">
            <a:avLst/>
          </a:prstGeom>
        </p:spPr>
        <p:txBody>
          <a:bodyPr wrap="square">
            <a:spAutoFit/>
          </a:bodyPr>
          <a:lstStyle/>
          <a:p>
            <a:pPr>
              <a:lnSpc>
                <a:spcPct val="150000"/>
              </a:lnSpc>
            </a:pPr>
            <a:r>
              <a:rPr lang="de-DE" sz="3800" dirty="0">
                <a:solidFill>
                  <a:srgbClr val="115076"/>
                </a:solidFill>
                <a:latin typeface="Century Gothic" panose="020B0502020202020204" pitchFamily="34" charset="0"/>
              </a:rPr>
              <a:t>Fromme Frösche fressen </a:t>
            </a:r>
          </a:p>
          <a:p>
            <a:pPr>
              <a:lnSpc>
                <a:spcPct val="150000"/>
              </a:lnSpc>
            </a:pPr>
            <a:r>
              <a:rPr lang="de-DE" sz="3800" dirty="0">
                <a:solidFill>
                  <a:srgbClr val="115076"/>
                </a:solidFill>
                <a:latin typeface="Century Gothic" panose="020B0502020202020204" pitchFamily="34" charset="0"/>
              </a:rPr>
              <a:t>frische Frühlingszwiebeln, </a:t>
            </a:r>
          </a:p>
          <a:p>
            <a:pPr>
              <a:lnSpc>
                <a:spcPct val="150000"/>
              </a:lnSpc>
            </a:pPr>
            <a:r>
              <a:rPr lang="de-DE" sz="3800" dirty="0">
                <a:solidFill>
                  <a:srgbClr val="115076"/>
                </a:solidFill>
                <a:latin typeface="Century Gothic" panose="020B0502020202020204" pitchFamily="34" charset="0"/>
              </a:rPr>
              <a:t>aber freche Frösche fressen </a:t>
            </a:r>
          </a:p>
          <a:p>
            <a:pPr>
              <a:lnSpc>
                <a:spcPct val="150000"/>
              </a:lnSpc>
            </a:pPr>
            <a:r>
              <a:rPr lang="de-DE" sz="3800" dirty="0">
                <a:solidFill>
                  <a:srgbClr val="115076"/>
                </a:solidFill>
                <a:latin typeface="Century Gothic" panose="020B0502020202020204" pitchFamily="34" charset="0"/>
              </a:rPr>
              <a:t>frische Früchte.</a:t>
            </a:r>
            <a:endParaRPr lang="en-US" sz="3800" dirty="0">
              <a:solidFill>
                <a:srgbClr val="115076"/>
              </a:solidFill>
              <a:latin typeface="Century Gothic" panose="020B0502020202020204" pitchFamily="34" charset="0"/>
            </a:endParaRPr>
          </a:p>
          <a:p>
            <a:pPr>
              <a:lnSpc>
                <a:spcPct val="150000"/>
              </a:lnSpc>
            </a:pPr>
            <a:endParaRPr lang="en-GB" sz="3800" dirty="0">
              <a:solidFill>
                <a:srgbClr val="115076"/>
              </a:solidFill>
              <a:latin typeface="Century Gothic" panose="020B0502020202020204" pitchFamily="34" charset="0"/>
            </a:endParaRPr>
          </a:p>
        </p:txBody>
      </p:sp>
      <p:sp>
        <p:nvSpPr>
          <p:cNvPr id="5" name="Title 1"/>
          <p:cNvSpPr>
            <a:spLocks noGrp="1"/>
          </p:cNvSpPr>
          <p:nvPr>
            <p:ph type="title"/>
          </p:nvPr>
        </p:nvSpPr>
        <p:spPr>
          <a:xfrm>
            <a:off x="100567" y="4871"/>
            <a:ext cx="10515600" cy="1325563"/>
          </a:xfrm>
        </p:spPr>
        <p:txBody>
          <a:bodyPr>
            <a:normAutofit/>
          </a:bodyPr>
          <a:lstStyle/>
          <a:p>
            <a:r>
              <a:rPr lang="en-GB" sz="4000" b="1">
                <a:solidFill>
                  <a:schemeClr val="bg1"/>
                </a:solidFill>
              </a:rPr>
              <a:t>Zungenbrecher [2] </a:t>
            </a:r>
            <a:endParaRPr lang="en-GB" sz="2800" b="1" i="1" dirty="0">
              <a:solidFill>
                <a:schemeClr val="bg1"/>
              </a:solidFill>
            </a:endParaRPr>
          </a:p>
        </p:txBody>
      </p:sp>
      <p:pic>
        <p:nvPicPr>
          <p:cNvPr id="2050" name="Picture 2" descr="Frog, Screen, Laugh, Green, Friendly, Metal, Plant">
            <a:extLst>
              <a:ext uri="{FF2B5EF4-FFF2-40B4-BE49-F238E27FC236}">
                <a16:creationId xmlns:a16="http://schemas.microsoft.com/office/drawing/2014/main" id="{C925A10F-DA63-4E49-8340-0465F27F1E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1745" y="1710410"/>
            <a:ext cx="2259195" cy="16943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nion, Spring Onion, Early Onion, Leek Greenhouse">
            <a:extLst>
              <a:ext uri="{FF2B5EF4-FFF2-40B4-BE49-F238E27FC236}">
                <a16:creationId xmlns:a16="http://schemas.microsoft.com/office/drawing/2014/main" id="{BC6DEEB9-5555-4381-9C2A-3866295B38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66240" y="1763550"/>
            <a:ext cx="2299854" cy="15332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og, Figure, Funny, Cheeky, Stick Out Tongue, Cute">
            <a:extLst>
              <a:ext uri="{FF2B5EF4-FFF2-40B4-BE49-F238E27FC236}">
                <a16:creationId xmlns:a16="http://schemas.microsoft.com/office/drawing/2014/main" id="{EF2CC7A4-EE42-4BE6-9307-0A23EF2F69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3300" y="3888076"/>
            <a:ext cx="2261408" cy="14769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ackground, Berries, Berry, Blackberries, Blackberry">
            <a:extLst>
              <a:ext uri="{FF2B5EF4-FFF2-40B4-BE49-F238E27FC236}">
                <a16:creationId xmlns:a16="http://schemas.microsoft.com/office/drawing/2014/main" id="{72B77851-0DED-4637-BAF2-B58BCA13668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9466240" y="3831823"/>
            <a:ext cx="2299854" cy="1533235"/>
          </a:xfrm>
          <a:prstGeom prst="rect">
            <a:avLst/>
          </a:prstGeom>
          <a:noFill/>
          <a:extLst>
            <a:ext uri="{909E8E84-426E-40DD-AFC4-6F175D3DCCD1}">
              <a14:hiddenFill xmlns:a14="http://schemas.microsoft.com/office/drawing/2010/main">
                <a:solidFill>
                  <a:srgbClr val="FFFFFF"/>
                </a:solidFill>
              </a14:hiddenFill>
            </a:ext>
          </a:extLst>
        </p:spPr>
      </p:pic>
      <p:sp>
        <p:nvSpPr>
          <p:cNvPr id="12" name="Action Button: Custom 11" descr="number 1">
            <a:hlinkClick r:id="" action="ppaction://noaction" highlightClick="1">
              <a:snd r:embed="rId8" name="Fromme Froesche faster.wav"/>
            </a:hlinkClick>
            <a:extLst>
              <a:ext uri="{FF2B5EF4-FFF2-40B4-BE49-F238E27FC236}">
                <a16:creationId xmlns:a16="http://schemas.microsoft.com/office/drawing/2014/main" id="{8DA2BEE1-4D56-5441-A74C-9AFEEA1136B0}"/>
              </a:ext>
            </a:extLst>
          </p:cNvPr>
          <p:cNvSpPr/>
          <p:nvPr/>
        </p:nvSpPr>
        <p:spPr>
          <a:xfrm>
            <a:off x="8085205" y="887522"/>
            <a:ext cx="612000" cy="57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2</a:t>
            </a:r>
          </a:p>
        </p:txBody>
      </p:sp>
      <p:sp>
        <p:nvSpPr>
          <p:cNvPr id="13" name="Action Button: Custom 12" descr="number 1">
            <a:hlinkClick r:id="" action="ppaction://noaction" highlightClick="1">
              <a:snd r:embed="rId9" name="Frosche_slower.wav"/>
            </a:hlinkClick>
            <a:extLst>
              <a:ext uri="{FF2B5EF4-FFF2-40B4-BE49-F238E27FC236}">
                <a16:creationId xmlns:a16="http://schemas.microsoft.com/office/drawing/2014/main" id="{8DA2BEE1-4D56-5441-A74C-9AFEEA1136B0}"/>
              </a:ext>
            </a:extLst>
          </p:cNvPr>
          <p:cNvSpPr/>
          <p:nvPr/>
        </p:nvSpPr>
        <p:spPr>
          <a:xfrm>
            <a:off x="7024442" y="887522"/>
            <a:ext cx="612000" cy="576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entury Gothic" panose="020B0502020202020204" pitchFamily="34" charset="0"/>
              </a:rPr>
              <a:t>1</a:t>
            </a:r>
          </a:p>
        </p:txBody>
      </p:sp>
      <p:sp>
        <p:nvSpPr>
          <p:cNvPr id="14" name="Rounded Rectangle 11">
            <a:extLst>
              <a:ext uri="{FF2B5EF4-FFF2-40B4-BE49-F238E27FC236}">
                <a16:creationId xmlns:a16="http://schemas.microsoft.com/office/drawing/2014/main" id="{483D7EB9-C2AA-4190-98DE-925F861600E9}"/>
              </a:ext>
            </a:extLst>
          </p:cNvPr>
          <p:cNvSpPr/>
          <p:nvPr/>
        </p:nvSpPr>
        <p:spPr>
          <a:xfrm>
            <a:off x="10587210" y="247046"/>
            <a:ext cx="137011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6868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[o]</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T1.2 Week 1 Slides 2-13</a:t>
            </a:r>
          </a:p>
        </p:txBody>
      </p:sp>
    </p:spTree>
    <p:extLst>
      <p:ext uri="{BB962C8B-B14F-4D97-AF65-F5344CB8AC3E}">
        <p14:creationId xmlns:p14="http://schemas.microsoft.com/office/powerpoint/2010/main" val="21571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[o]</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T3.1 Week 2 Slide 19</a:t>
            </a:r>
          </a:p>
        </p:txBody>
      </p:sp>
    </p:spTree>
    <p:extLst>
      <p:ext uri="{BB962C8B-B14F-4D97-AF65-F5344CB8AC3E}">
        <p14:creationId xmlns:p14="http://schemas.microsoft.com/office/powerpoint/2010/main" val="3231751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a:extLst>
              <a:ext uri="{FF2B5EF4-FFF2-40B4-BE49-F238E27FC236}">
                <a16:creationId xmlns:a16="http://schemas.microsoft.com/office/drawing/2014/main" id="{F910BF46-3725-496B-B654-A402F94692B9}"/>
              </a:ext>
            </a:extLst>
          </p:cNvPr>
          <p:cNvSpPr txBox="1"/>
          <p:nvPr/>
        </p:nvSpPr>
        <p:spPr>
          <a:xfrm>
            <a:off x="5831872" y="2848502"/>
            <a:ext cx="562499" cy="1938992"/>
          </a:xfrm>
          <a:prstGeom prst="rect">
            <a:avLst/>
          </a:prstGeom>
          <a:noFill/>
        </p:spPr>
        <p:txBody>
          <a:bodyPr wrap="square" rtlCol="0">
            <a:spAutoFit/>
          </a:bodyPr>
          <a:lstStyle/>
          <a:p>
            <a:pPr algn="ctr"/>
            <a:r>
              <a:rPr lang="en-GB" sz="4000" dirty="0">
                <a:solidFill>
                  <a:schemeClr val="accent5">
                    <a:lumMod val="50000"/>
                  </a:schemeClr>
                </a:solidFill>
              </a:rPr>
              <a:t>o/ö</a:t>
            </a:r>
          </a:p>
        </p:txBody>
      </p:sp>
      <p:grpSp>
        <p:nvGrpSpPr>
          <p:cNvPr id="62" name="Group 61">
            <a:extLst>
              <a:ext uri="{FF2B5EF4-FFF2-40B4-BE49-F238E27FC236}">
                <a16:creationId xmlns:a16="http://schemas.microsoft.com/office/drawing/2014/main" id="{ED7411D4-5C84-4B0B-9C56-A35C690E8D94}"/>
              </a:ext>
            </a:extLst>
          </p:cNvPr>
          <p:cNvGrpSpPr/>
          <p:nvPr/>
        </p:nvGrpSpPr>
        <p:grpSpPr>
          <a:xfrm>
            <a:off x="3172857" y="2126255"/>
            <a:ext cx="5837104" cy="3448280"/>
            <a:chOff x="3172857" y="2126255"/>
            <a:chExt cx="5837104" cy="3448280"/>
          </a:xfrm>
        </p:grpSpPr>
        <p:sp>
          <p:nvSpPr>
            <p:cNvPr id="64" name="Oval 63">
              <a:extLst>
                <a:ext uri="{FF2B5EF4-FFF2-40B4-BE49-F238E27FC236}">
                  <a16:creationId xmlns:a16="http://schemas.microsoft.com/office/drawing/2014/main" id="{8F789757-A4A4-4B45-8DE2-1B5474FDC4C0}"/>
                </a:ext>
              </a:extLst>
            </p:cNvPr>
            <p:cNvSpPr/>
            <p:nvPr/>
          </p:nvSpPr>
          <p:spPr>
            <a:xfrm>
              <a:off x="3172857" y="2126256"/>
              <a:ext cx="3393195" cy="3448279"/>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Oval 65">
              <a:extLst>
                <a:ext uri="{FF2B5EF4-FFF2-40B4-BE49-F238E27FC236}">
                  <a16:creationId xmlns:a16="http://schemas.microsoft.com/office/drawing/2014/main" id="{EC248DFE-91CE-4996-B043-9833FCFC6B68}"/>
                </a:ext>
              </a:extLst>
            </p:cNvPr>
            <p:cNvSpPr/>
            <p:nvPr/>
          </p:nvSpPr>
          <p:spPr>
            <a:xfrm>
              <a:off x="5616766" y="2126255"/>
              <a:ext cx="3393195" cy="3448279"/>
            </a:xfrm>
            <a:prstGeom prst="ellipse">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Wolfgangs</a:t>
            </a:r>
            <a:r>
              <a:rPr lang="en-GB" sz="3600" b="1" dirty="0">
                <a:solidFill>
                  <a:schemeClr val="bg1"/>
                </a:solidFill>
              </a:rPr>
              <a:t> </a:t>
            </a:r>
            <a:r>
              <a:rPr lang="en-GB" sz="3600" b="1" dirty="0" err="1">
                <a:solidFill>
                  <a:schemeClr val="bg1"/>
                </a:solidFill>
              </a:rPr>
              <a:t>Shoppingliste</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15746" y="1183759"/>
            <a:ext cx="11719875" cy="53578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200" dirty="0">
                <a:solidFill>
                  <a:schemeClr val="accent1">
                    <a:lumMod val="50000"/>
                  </a:schemeClr>
                </a:solidFill>
                <a:latin typeface="Century Gothic" panose="020B0502020202020204" pitchFamily="34" charset="0"/>
                <a:ea typeface="SimSun" panose="02010600030101010101" pitchFamily="2" charset="-122"/>
                <a:cs typeface="Times New Roman" panose="02020603050405020304" pitchFamily="18" charset="0"/>
              </a:rPr>
              <a:t>Und w</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as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braucht</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Wolfgang?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Ordne</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die Dinge </a:t>
            </a:r>
            <a:r>
              <a:rPr kumimoji="0" lang="en-US" sz="22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zu</a:t>
            </a:r>
            <a:r>
              <a:rPr kumimoji="0" lang="en-US" sz="2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p:txBody>
      </p:sp>
      <p:sp>
        <p:nvSpPr>
          <p:cNvPr id="16" name="TextBox 15">
            <a:extLst>
              <a:ext uri="{FF2B5EF4-FFF2-40B4-BE49-F238E27FC236}">
                <a16:creationId xmlns:a16="http://schemas.microsoft.com/office/drawing/2014/main" id="{06D06862-605E-4CE3-98CA-B31240B236BE}"/>
              </a:ext>
            </a:extLst>
          </p:cNvPr>
          <p:cNvSpPr txBox="1"/>
          <p:nvPr/>
        </p:nvSpPr>
        <p:spPr>
          <a:xfrm>
            <a:off x="7010401" y="3494833"/>
            <a:ext cx="605927"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25" name="Group 24">
            <a:extLst>
              <a:ext uri="{FF2B5EF4-FFF2-40B4-BE49-F238E27FC236}">
                <a16:creationId xmlns:a16="http://schemas.microsoft.com/office/drawing/2014/main" id="{BD9AD702-D9BD-4349-8AF7-9CFF5B781BCB}"/>
              </a:ext>
            </a:extLst>
          </p:cNvPr>
          <p:cNvGrpSpPr/>
          <p:nvPr/>
        </p:nvGrpSpPr>
        <p:grpSpPr>
          <a:xfrm>
            <a:off x="7760619" y="261216"/>
            <a:ext cx="1897320" cy="1222551"/>
            <a:chOff x="10395465" y="2000354"/>
            <a:chExt cx="1897320" cy="1222551"/>
          </a:xfrm>
        </p:grpSpPr>
        <p:pic>
          <p:nvPicPr>
            <p:cNvPr id="1026" name="Picture 2">
              <a:hlinkClick r:id="" action="ppaction://noaction">
                <a:snd r:embed="rId4" name="schokolade.wav"/>
              </a:hlinkClick>
              <a:extLst>
                <a:ext uri="{FF2B5EF4-FFF2-40B4-BE49-F238E27FC236}">
                  <a16:creationId xmlns:a16="http://schemas.microsoft.com/office/drawing/2014/main" id="{EFA21546-6159-41A5-A5F0-C01F0255A0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0572297" y="2000354"/>
              <a:ext cx="1350858" cy="11598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9BAD5D5-6C71-4918-8EB0-338D52127631}"/>
                </a:ext>
              </a:extLst>
            </p:cNvPr>
            <p:cNvSpPr txBox="1"/>
            <p:nvPr/>
          </p:nvSpPr>
          <p:spPr>
            <a:xfrm>
              <a:off x="10395465" y="2814964"/>
              <a:ext cx="1897320" cy="407941"/>
            </a:xfrm>
            <a:prstGeom prst="rect">
              <a:avLst/>
            </a:prstGeom>
            <a:solidFill>
              <a:schemeClr val="bg1"/>
            </a:solidFill>
            <a:ln w="1905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Sch</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o</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o</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lade</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p:txBody>
        </p:sp>
      </p:grpSp>
      <p:grpSp>
        <p:nvGrpSpPr>
          <p:cNvPr id="9" name="Group 8">
            <a:extLst>
              <a:ext uri="{FF2B5EF4-FFF2-40B4-BE49-F238E27FC236}">
                <a16:creationId xmlns:a16="http://schemas.microsoft.com/office/drawing/2014/main" id="{6320A5EA-19BF-4886-A145-D5203130BBF0}"/>
              </a:ext>
            </a:extLst>
          </p:cNvPr>
          <p:cNvGrpSpPr/>
          <p:nvPr/>
        </p:nvGrpSpPr>
        <p:grpSpPr>
          <a:xfrm>
            <a:off x="9125947" y="2144088"/>
            <a:ext cx="2018054" cy="844493"/>
            <a:chOff x="778505" y="2108506"/>
            <a:chExt cx="2018054" cy="844493"/>
          </a:xfrm>
        </p:grpSpPr>
        <p:pic>
          <p:nvPicPr>
            <p:cNvPr id="1030" name="Picture 6">
              <a:hlinkClick r:id="" action="ppaction://noaction">
                <a:snd r:embed="rId6" name="broetchen.wav"/>
              </a:hlinkClick>
              <a:extLst>
                <a:ext uri="{FF2B5EF4-FFF2-40B4-BE49-F238E27FC236}">
                  <a16:creationId xmlns:a16="http://schemas.microsoft.com/office/drawing/2014/main" id="{D273796A-2983-4986-AF04-2FB94536C5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778505" y="2108506"/>
              <a:ext cx="1079653" cy="6427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27CCC22-AE76-4B59-99C1-1B1A6815FCAA}"/>
                </a:ext>
              </a:extLst>
            </p:cNvPr>
            <p:cNvSpPr txBox="1"/>
            <p:nvPr/>
          </p:nvSpPr>
          <p:spPr>
            <a:xfrm>
              <a:off x="1405803" y="2552889"/>
              <a:ext cx="1390756" cy="400110"/>
            </a:xfrm>
            <a:prstGeom prst="rect">
              <a:avLst/>
            </a:prstGeom>
            <a:solidFill>
              <a:schemeClr val="bg1"/>
            </a:solidFill>
            <a:ln w="19050">
              <a:solidFill>
                <a:srgbClr val="DAA520"/>
              </a:solidFill>
            </a:ln>
          </p:spPr>
          <p:txBody>
            <a:bodyPr wrap="square" rtlCol="0">
              <a:spAutoFit/>
            </a:bodyPr>
            <a:lstStyle/>
            <a:p>
              <a:pPr lvl="0" algn="ctr"/>
              <a:r>
                <a:rPr lang="en-GB" sz="2000" dirty="0" err="1">
                  <a:solidFill>
                    <a:schemeClr val="accent1">
                      <a:lumMod val="50000"/>
                    </a:schemeClr>
                  </a:solidFill>
                </a:rPr>
                <a:t>Br</a:t>
              </a:r>
              <a:r>
                <a:rPr lang="en-GB" sz="2000" b="1" dirty="0" err="1">
                  <a:solidFill>
                    <a:schemeClr val="accent1">
                      <a:lumMod val="50000"/>
                    </a:schemeClr>
                  </a:solidFill>
                </a:rPr>
                <a:t>ö</a:t>
              </a:r>
              <a:r>
                <a:rPr lang="en-GB" sz="2000" dirty="0" err="1">
                  <a:solidFill>
                    <a:schemeClr val="accent1">
                      <a:lumMod val="50000"/>
                    </a:schemeClr>
                  </a:solidFill>
                </a:rPr>
                <a:t>tchen</a:t>
              </a:r>
              <a:endParaRPr lang="en-GB" sz="2000" dirty="0">
                <a:solidFill>
                  <a:schemeClr val="accent1">
                    <a:lumMod val="50000"/>
                  </a:schemeClr>
                </a:solidFill>
              </a:endParaRPr>
            </a:p>
          </p:txBody>
        </p:sp>
      </p:grpSp>
      <p:grpSp>
        <p:nvGrpSpPr>
          <p:cNvPr id="11" name="Group 10">
            <a:extLst>
              <a:ext uri="{FF2B5EF4-FFF2-40B4-BE49-F238E27FC236}">
                <a16:creationId xmlns:a16="http://schemas.microsoft.com/office/drawing/2014/main" id="{53CCB12A-83CF-4B4D-9E64-F6D6BE876101}"/>
              </a:ext>
            </a:extLst>
          </p:cNvPr>
          <p:cNvGrpSpPr/>
          <p:nvPr/>
        </p:nvGrpSpPr>
        <p:grpSpPr>
          <a:xfrm>
            <a:off x="1181502" y="3242611"/>
            <a:ext cx="1810847" cy="827341"/>
            <a:chOff x="1101087" y="3277716"/>
            <a:chExt cx="1810847" cy="827341"/>
          </a:xfrm>
        </p:grpSpPr>
        <p:pic>
          <p:nvPicPr>
            <p:cNvPr id="1032" name="Picture 8">
              <a:hlinkClick r:id="" action="ppaction://noaction">
                <a:snd r:embed="rId8" name="knupfe.wav"/>
              </a:hlinkClick>
              <a:extLst>
                <a:ext uri="{FF2B5EF4-FFF2-40B4-BE49-F238E27FC236}">
                  <a16:creationId xmlns:a16="http://schemas.microsoft.com/office/drawing/2014/main" id="{CF2CFF4E-534B-44DB-9ACA-B57DAF3E6CA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1101087" y="3277716"/>
              <a:ext cx="1810847" cy="5182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307CCAF-BC7A-4061-81D4-39DBC8C9DFA2}"/>
                </a:ext>
              </a:extLst>
            </p:cNvPr>
            <p:cNvSpPr txBox="1"/>
            <p:nvPr/>
          </p:nvSpPr>
          <p:spPr>
            <a:xfrm>
              <a:off x="1552968" y="3704947"/>
              <a:ext cx="1117702" cy="400110"/>
            </a:xfrm>
            <a:prstGeom prst="rect">
              <a:avLst/>
            </a:prstGeom>
            <a:solidFill>
              <a:schemeClr val="bg1"/>
            </a:solidFill>
            <a:ln w="19050">
              <a:solidFill>
                <a:srgbClr val="DAA520"/>
              </a:solidFill>
            </a:ln>
          </p:spPr>
          <p:txBody>
            <a:bodyPr wrap="square" rtlCol="0">
              <a:spAutoFit/>
            </a:bodyPr>
            <a:lstStyle/>
            <a:p>
              <a:pPr algn="ctr"/>
              <a:r>
                <a:rPr lang="en-GB" sz="2000" dirty="0" err="1">
                  <a:solidFill>
                    <a:schemeClr val="accent1">
                      <a:lumMod val="50000"/>
                    </a:schemeClr>
                  </a:solidFill>
                </a:rPr>
                <a:t>Kn</a:t>
              </a:r>
              <a:r>
                <a:rPr lang="en-GB" sz="2000" b="1" dirty="0" err="1">
                  <a:solidFill>
                    <a:schemeClr val="accent1">
                      <a:lumMod val="50000"/>
                    </a:schemeClr>
                  </a:solidFill>
                </a:rPr>
                <a:t>ö</a:t>
              </a:r>
              <a:r>
                <a:rPr lang="en-GB" sz="2000" dirty="0" err="1">
                  <a:solidFill>
                    <a:schemeClr val="accent1">
                      <a:lumMod val="50000"/>
                    </a:schemeClr>
                  </a:solidFill>
                </a:rPr>
                <a:t>pfe</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p:txBody>
        </p:sp>
      </p:grpSp>
      <p:grpSp>
        <p:nvGrpSpPr>
          <p:cNvPr id="26" name="Group 25">
            <a:extLst>
              <a:ext uri="{FF2B5EF4-FFF2-40B4-BE49-F238E27FC236}">
                <a16:creationId xmlns:a16="http://schemas.microsoft.com/office/drawing/2014/main" id="{9012E229-8B9A-4017-9A4B-F7F885BD984B}"/>
              </a:ext>
            </a:extLst>
          </p:cNvPr>
          <p:cNvGrpSpPr/>
          <p:nvPr/>
        </p:nvGrpSpPr>
        <p:grpSpPr>
          <a:xfrm>
            <a:off x="10309863" y="3519907"/>
            <a:ext cx="1459802" cy="1165165"/>
            <a:chOff x="9996888" y="4854284"/>
            <a:chExt cx="1459802" cy="1165165"/>
          </a:xfrm>
        </p:grpSpPr>
        <p:pic>
          <p:nvPicPr>
            <p:cNvPr id="1034" name="Picture 10">
              <a:hlinkClick r:id="" action="ppaction://noaction">
                <a:snd r:embed="rId10" name="kopfhoere.wav"/>
              </a:hlinkClick>
              <a:extLst>
                <a:ext uri="{FF2B5EF4-FFF2-40B4-BE49-F238E27FC236}">
                  <a16:creationId xmlns:a16="http://schemas.microsoft.com/office/drawing/2014/main" id="{C507AB93-DEF5-420D-88F8-B6070AD36F1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10357450" y="4854284"/>
              <a:ext cx="800011" cy="91185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3987E54F-FE83-45FD-AC07-07BD783963E3}"/>
                </a:ext>
              </a:extLst>
            </p:cNvPr>
            <p:cNvSpPr txBox="1"/>
            <p:nvPr/>
          </p:nvSpPr>
          <p:spPr>
            <a:xfrm>
              <a:off x="9996888" y="5619339"/>
              <a:ext cx="1459802" cy="400110"/>
            </a:xfrm>
            <a:prstGeom prst="rect">
              <a:avLst/>
            </a:prstGeom>
            <a:solidFill>
              <a:schemeClr val="bg1"/>
            </a:solidFill>
            <a:ln w="19050">
              <a:solidFill>
                <a:srgbClr val="DAA520"/>
              </a:solidFill>
            </a:ln>
          </p:spPr>
          <p:txBody>
            <a:bodyPr wrap="square" rtlCol="0">
              <a:spAutoFit/>
            </a:bodyPr>
            <a:lstStyle/>
            <a:p>
              <a:pPr algn="ctr"/>
              <a:r>
                <a:rPr lang="en-GB" sz="2000" dirty="0" err="1">
                  <a:solidFill>
                    <a:schemeClr val="accent1">
                      <a:lumMod val="50000"/>
                    </a:schemeClr>
                  </a:solidFill>
                </a:rPr>
                <a:t>K</a:t>
              </a:r>
              <a:r>
                <a:rPr lang="en-GB" sz="2000" b="1" dirty="0" err="1">
                  <a:solidFill>
                    <a:schemeClr val="accent1">
                      <a:lumMod val="50000"/>
                    </a:schemeClr>
                  </a:solidFill>
                </a:rPr>
                <a:t>o</a:t>
              </a:r>
              <a:r>
                <a:rPr lang="en-GB" sz="2000" dirty="0" err="1">
                  <a:solidFill>
                    <a:schemeClr val="accent1">
                      <a:lumMod val="50000"/>
                    </a:schemeClr>
                  </a:solidFill>
                </a:rPr>
                <a:t>pfh</a:t>
              </a:r>
              <a:r>
                <a:rPr lang="en-GB" sz="2000" b="1" dirty="0" err="1">
                  <a:solidFill>
                    <a:schemeClr val="accent1">
                      <a:lumMod val="50000"/>
                    </a:schemeClr>
                  </a:solidFill>
                </a:rPr>
                <a:t>ö</a:t>
              </a:r>
              <a:r>
                <a:rPr lang="en-GB" sz="2000" dirty="0" err="1">
                  <a:solidFill>
                    <a:schemeClr val="accent1">
                      <a:lumMod val="50000"/>
                    </a:schemeClr>
                  </a:solidFill>
                </a:rPr>
                <a:t>rer</a:t>
              </a:r>
              <a:endParaRPr lang="en-GB" sz="2000" dirty="0">
                <a:solidFill>
                  <a:schemeClr val="accent1">
                    <a:lumMod val="50000"/>
                  </a:schemeClr>
                </a:solidFill>
              </a:endParaRPr>
            </a:p>
          </p:txBody>
        </p:sp>
      </p:grpSp>
      <p:grpSp>
        <p:nvGrpSpPr>
          <p:cNvPr id="30" name="Group 29">
            <a:extLst>
              <a:ext uri="{FF2B5EF4-FFF2-40B4-BE49-F238E27FC236}">
                <a16:creationId xmlns:a16="http://schemas.microsoft.com/office/drawing/2014/main" id="{E4161421-120F-46B5-BFB0-C5925C62879F}"/>
              </a:ext>
            </a:extLst>
          </p:cNvPr>
          <p:cNvGrpSpPr/>
          <p:nvPr/>
        </p:nvGrpSpPr>
        <p:grpSpPr>
          <a:xfrm>
            <a:off x="384251" y="1894268"/>
            <a:ext cx="1522201" cy="1017992"/>
            <a:chOff x="1230721" y="2154162"/>
            <a:chExt cx="1522201" cy="1017992"/>
          </a:xfrm>
        </p:grpSpPr>
        <p:pic>
          <p:nvPicPr>
            <p:cNvPr id="1036" name="Picture 12">
              <a:hlinkClick r:id="" action="ppaction://noaction">
                <a:snd r:embed="rId12" name="loeffel.wav"/>
              </a:hlinkClick>
              <a:extLst>
                <a:ext uri="{FF2B5EF4-FFF2-40B4-BE49-F238E27FC236}">
                  <a16:creationId xmlns:a16="http://schemas.microsoft.com/office/drawing/2014/main" id="{C45D94E4-7D25-4452-849A-89F595645AB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1230721" y="2154162"/>
              <a:ext cx="1522201" cy="761101"/>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E05978EF-37A8-4566-8A49-78436DAAAAB4}"/>
                </a:ext>
              </a:extLst>
            </p:cNvPr>
            <p:cNvSpPr txBox="1"/>
            <p:nvPr/>
          </p:nvSpPr>
          <p:spPr>
            <a:xfrm>
              <a:off x="1379842" y="2772044"/>
              <a:ext cx="1013483" cy="400110"/>
            </a:xfrm>
            <a:prstGeom prst="rect">
              <a:avLst/>
            </a:prstGeom>
            <a:solidFill>
              <a:schemeClr val="bg1"/>
            </a:solidFill>
            <a:ln w="19050">
              <a:solidFill>
                <a:srgbClr val="DAA520"/>
              </a:solidFill>
            </a:ln>
          </p:spPr>
          <p:txBody>
            <a:bodyPr wrap="square" rtlCol="0">
              <a:spAutoFit/>
            </a:bodyPr>
            <a:lstStyle/>
            <a:p>
              <a:pPr lvl="0" algn="ctr"/>
              <a:r>
                <a:rPr lang="en-GB" sz="2000" dirty="0" err="1">
                  <a:solidFill>
                    <a:schemeClr val="accent1">
                      <a:lumMod val="50000"/>
                    </a:schemeClr>
                  </a:solidFill>
                </a:rPr>
                <a:t>L</a:t>
              </a:r>
              <a:r>
                <a:rPr lang="en-GB" sz="2000" b="1" dirty="0" err="1">
                  <a:solidFill>
                    <a:schemeClr val="accent1">
                      <a:lumMod val="50000"/>
                    </a:schemeClr>
                  </a:solidFill>
                </a:rPr>
                <a:t>ö</a:t>
              </a:r>
              <a:r>
                <a:rPr lang="en-GB" sz="2000" dirty="0" err="1">
                  <a:solidFill>
                    <a:schemeClr val="accent1">
                      <a:lumMod val="50000"/>
                    </a:schemeClr>
                  </a:solidFill>
                </a:rPr>
                <a:t>ffel</a:t>
              </a:r>
              <a:endParaRPr lang="en-GB" sz="2000" dirty="0">
                <a:solidFill>
                  <a:schemeClr val="accent1">
                    <a:lumMod val="50000"/>
                  </a:schemeClr>
                </a:solidFill>
              </a:endParaRPr>
            </a:p>
          </p:txBody>
        </p:sp>
      </p:grpSp>
      <p:grpSp>
        <p:nvGrpSpPr>
          <p:cNvPr id="31" name="Group 30">
            <a:extLst>
              <a:ext uri="{FF2B5EF4-FFF2-40B4-BE49-F238E27FC236}">
                <a16:creationId xmlns:a16="http://schemas.microsoft.com/office/drawing/2014/main" id="{A4C05977-8FC9-445B-8203-13D14BA04456}"/>
              </a:ext>
            </a:extLst>
          </p:cNvPr>
          <p:cNvGrpSpPr/>
          <p:nvPr/>
        </p:nvGrpSpPr>
        <p:grpSpPr>
          <a:xfrm>
            <a:off x="9275265" y="5093880"/>
            <a:ext cx="2073275" cy="792850"/>
            <a:chOff x="9236085" y="4846615"/>
            <a:chExt cx="2073275" cy="792850"/>
          </a:xfrm>
        </p:grpSpPr>
        <p:pic>
          <p:nvPicPr>
            <p:cNvPr id="1040" name="Picture 16">
              <a:hlinkClick r:id="" action="ppaction://noaction">
                <a:snd r:embed="rId14" name="tomaten.wav"/>
              </a:hlinkClick>
              <a:extLst>
                <a:ext uri="{FF2B5EF4-FFF2-40B4-BE49-F238E27FC236}">
                  <a16:creationId xmlns:a16="http://schemas.microsoft.com/office/drawing/2014/main" id="{FA61FE3D-2A93-49E4-AF79-BB73CA0747A5}"/>
                </a:ext>
              </a:extLst>
            </p:cNvPr>
            <p:cNvPicPr>
              <a:picLocks noChangeAspect="1" noChangeArrowheads="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bwMode="auto">
            <a:xfrm rot="21253810">
              <a:off x="9236085" y="4846615"/>
              <a:ext cx="932457" cy="663546"/>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31EA7458-0451-4117-A573-D0D6FE0A0675}"/>
                </a:ext>
              </a:extLst>
            </p:cNvPr>
            <p:cNvSpPr txBox="1"/>
            <p:nvPr/>
          </p:nvSpPr>
          <p:spPr>
            <a:xfrm>
              <a:off x="9713680" y="5239355"/>
              <a:ext cx="1595680" cy="400110"/>
            </a:xfrm>
            <a:prstGeom prst="rect">
              <a:avLst/>
            </a:prstGeom>
            <a:solidFill>
              <a:schemeClr val="bg1"/>
            </a:solidFill>
            <a:ln w="1905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o</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maten</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p:txBody>
        </p:sp>
      </p:grpSp>
      <p:grpSp>
        <p:nvGrpSpPr>
          <p:cNvPr id="32" name="Group 31">
            <a:extLst>
              <a:ext uri="{FF2B5EF4-FFF2-40B4-BE49-F238E27FC236}">
                <a16:creationId xmlns:a16="http://schemas.microsoft.com/office/drawing/2014/main" id="{F05A8CB4-E14D-4E91-AFB7-C76F215984D2}"/>
              </a:ext>
            </a:extLst>
          </p:cNvPr>
          <p:cNvGrpSpPr/>
          <p:nvPr/>
        </p:nvGrpSpPr>
        <p:grpSpPr>
          <a:xfrm>
            <a:off x="2164714" y="5232812"/>
            <a:ext cx="1735128" cy="976184"/>
            <a:chOff x="2232396" y="5206204"/>
            <a:chExt cx="1735128" cy="976184"/>
          </a:xfrm>
        </p:grpSpPr>
        <p:pic>
          <p:nvPicPr>
            <p:cNvPr id="1046" name="Picture 22">
              <a:hlinkClick r:id="" action="ppaction://noaction">
                <a:snd r:embed="rId17" name="sonnenbrille.wav"/>
              </a:hlinkClick>
              <a:extLst>
                <a:ext uri="{FF2B5EF4-FFF2-40B4-BE49-F238E27FC236}">
                  <a16:creationId xmlns:a16="http://schemas.microsoft.com/office/drawing/2014/main" id="{7780C302-3F12-461B-858F-B39F4D1D248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p:blipFill>
          <p:spPr bwMode="auto">
            <a:xfrm>
              <a:off x="2536943" y="5206204"/>
              <a:ext cx="1117702" cy="558851"/>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41BA37F9-F9A0-4312-AD96-B3AFD6CE11DC}"/>
                </a:ext>
              </a:extLst>
            </p:cNvPr>
            <p:cNvSpPr txBox="1"/>
            <p:nvPr/>
          </p:nvSpPr>
          <p:spPr>
            <a:xfrm>
              <a:off x="2232396" y="5782278"/>
              <a:ext cx="1735128" cy="400110"/>
            </a:xfrm>
            <a:prstGeom prst="rect">
              <a:avLst/>
            </a:prstGeom>
            <a:solidFill>
              <a:schemeClr val="bg1"/>
            </a:solidFill>
            <a:ln w="19050">
              <a:solidFill>
                <a:srgbClr val="DAA520"/>
              </a:solidFill>
            </a:ln>
          </p:spPr>
          <p:txBody>
            <a:bodyPr wrap="square" rtlCol="0">
              <a:spAutoFit/>
            </a:bodyPr>
            <a:lstStyle/>
            <a:p>
              <a:pPr algn="ctr"/>
              <a:r>
                <a:rPr lang="en-GB" sz="2000" dirty="0" err="1">
                  <a:solidFill>
                    <a:schemeClr val="accent1">
                      <a:lumMod val="50000"/>
                    </a:schemeClr>
                  </a:solidFill>
                </a:rPr>
                <a:t>S</a:t>
              </a:r>
              <a:r>
                <a:rPr lang="en-GB" sz="2000" b="1" dirty="0" err="1">
                  <a:solidFill>
                    <a:schemeClr val="accent1">
                      <a:lumMod val="50000"/>
                    </a:schemeClr>
                  </a:solidFill>
                </a:rPr>
                <a:t>o</a:t>
              </a:r>
              <a:r>
                <a:rPr lang="en-GB" sz="2000" dirty="0" err="1">
                  <a:solidFill>
                    <a:schemeClr val="accent1">
                      <a:lumMod val="50000"/>
                    </a:schemeClr>
                  </a:solidFill>
                </a:rPr>
                <a:t>nnenbrille</a:t>
              </a:r>
              <a:endParaRPr lang="en-GB" sz="2000" dirty="0">
                <a:solidFill>
                  <a:schemeClr val="accent1">
                    <a:lumMod val="50000"/>
                  </a:schemeClr>
                </a:solidFill>
              </a:endParaRPr>
            </a:p>
          </p:txBody>
        </p:sp>
      </p:grpSp>
      <p:sp>
        <p:nvSpPr>
          <p:cNvPr id="37" name="TextBox 36">
            <a:extLst>
              <a:ext uri="{FF2B5EF4-FFF2-40B4-BE49-F238E27FC236}">
                <a16:creationId xmlns:a16="http://schemas.microsoft.com/office/drawing/2014/main" id="{269596ED-9317-4289-8903-71277D90A04D}"/>
              </a:ext>
            </a:extLst>
          </p:cNvPr>
          <p:cNvSpPr txBox="1"/>
          <p:nvPr/>
        </p:nvSpPr>
        <p:spPr>
          <a:xfrm>
            <a:off x="8411346" y="1099965"/>
            <a:ext cx="192904"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53" name="TextBox 52">
            <a:extLst>
              <a:ext uri="{FF2B5EF4-FFF2-40B4-BE49-F238E27FC236}">
                <a16:creationId xmlns:a16="http://schemas.microsoft.com/office/drawing/2014/main" id="{EE2D643B-E6E9-44B7-B63D-1A07683349F6}"/>
              </a:ext>
            </a:extLst>
          </p:cNvPr>
          <p:cNvSpPr txBox="1"/>
          <p:nvPr/>
        </p:nvSpPr>
        <p:spPr>
          <a:xfrm>
            <a:off x="10125075" y="2614466"/>
            <a:ext cx="147007"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54" name="TextBox 53">
            <a:extLst>
              <a:ext uri="{FF2B5EF4-FFF2-40B4-BE49-F238E27FC236}">
                <a16:creationId xmlns:a16="http://schemas.microsoft.com/office/drawing/2014/main" id="{53D9120D-7E60-4CFE-A746-6479290D63A1}"/>
              </a:ext>
            </a:extLst>
          </p:cNvPr>
          <p:cNvSpPr txBox="1"/>
          <p:nvPr/>
        </p:nvSpPr>
        <p:spPr>
          <a:xfrm>
            <a:off x="10587876" y="4312078"/>
            <a:ext cx="165099"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56" name="TextBox 55">
            <a:extLst>
              <a:ext uri="{FF2B5EF4-FFF2-40B4-BE49-F238E27FC236}">
                <a16:creationId xmlns:a16="http://schemas.microsoft.com/office/drawing/2014/main" id="{DD97FC94-0657-4160-8727-FE46446C8164}"/>
              </a:ext>
            </a:extLst>
          </p:cNvPr>
          <p:cNvSpPr txBox="1"/>
          <p:nvPr/>
        </p:nvSpPr>
        <p:spPr>
          <a:xfrm>
            <a:off x="10123050" y="5532786"/>
            <a:ext cx="165099"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57" name="TextBox 56">
            <a:extLst>
              <a:ext uri="{FF2B5EF4-FFF2-40B4-BE49-F238E27FC236}">
                <a16:creationId xmlns:a16="http://schemas.microsoft.com/office/drawing/2014/main" id="{32DF6396-376B-4723-9E3D-2888CE0921CB}"/>
              </a:ext>
            </a:extLst>
          </p:cNvPr>
          <p:cNvSpPr txBox="1"/>
          <p:nvPr/>
        </p:nvSpPr>
        <p:spPr>
          <a:xfrm>
            <a:off x="2405692" y="5840563"/>
            <a:ext cx="165099"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60" name="TextBox 59">
            <a:extLst>
              <a:ext uri="{FF2B5EF4-FFF2-40B4-BE49-F238E27FC236}">
                <a16:creationId xmlns:a16="http://schemas.microsoft.com/office/drawing/2014/main" id="{AEDCD4EE-13E0-4880-9219-7510B32BF9C7}"/>
              </a:ext>
            </a:extLst>
          </p:cNvPr>
          <p:cNvSpPr txBox="1"/>
          <p:nvPr/>
        </p:nvSpPr>
        <p:spPr>
          <a:xfrm>
            <a:off x="2064175" y="3696505"/>
            <a:ext cx="165099"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61" name="TextBox 60">
            <a:extLst>
              <a:ext uri="{FF2B5EF4-FFF2-40B4-BE49-F238E27FC236}">
                <a16:creationId xmlns:a16="http://schemas.microsoft.com/office/drawing/2014/main" id="{6A8C048B-4A1F-4158-AEE2-B837B98E0255}"/>
              </a:ext>
            </a:extLst>
          </p:cNvPr>
          <p:cNvSpPr txBox="1"/>
          <p:nvPr/>
        </p:nvSpPr>
        <p:spPr>
          <a:xfrm>
            <a:off x="819150" y="2548260"/>
            <a:ext cx="187325"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grpSp>
        <p:nvGrpSpPr>
          <p:cNvPr id="40" name="Group 39">
            <a:extLst>
              <a:ext uri="{FF2B5EF4-FFF2-40B4-BE49-F238E27FC236}">
                <a16:creationId xmlns:a16="http://schemas.microsoft.com/office/drawing/2014/main" id="{1A40CC8A-E415-42C2-8B10-2D71927A0636}"/>
              </a:ext>
            </a:extLst>
          </p:cNvPr>
          <p:cNvGrpSpPr/>
          <p:nvPr/>
        </p:nvGrpSpPr>
        <p:grpSpPr>
          <a:xfrm>
            <a:off x="5731388" y="5345517"/>
            <a:ext cx="2286515" cy="995628"/>
            <a:chOff x="5731388" y="5345517"/>
            <a:chExt cx="2286515" cy="995628"/>
          </a:xfrm>
        </p:grpSpPr>
        <p:pic>
          <p:nvPicPr>
            <p:cNvPr id="1050" name="Picture 26">
              <a:hlinkClick r:id="" action="ppaction://noaction">
                <a:snd r:embed="rId19" name="olivenoel.wav"/>
              </a:hlinkClick>
              <a:extLst>
                <a:ext uri="{FF2B5EF4-FFF2-40B4-BE49-F238E27FC236}">
                  <a16:creationId xmlns:a16="http://schemas.microsoft.com/office/drawing/2014/main" id="{9DA6669D-8949-47B2-89CA-98948BF5935D}"/>
                </a:ext>
              </a:extLst>
            </p:cNvPr>
            <p:cNvPicPr>
              <a:picLocks noChangeAspect="1" noChangeArrowheads="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bwMode="auto">
            <a:xfrm>
              <a:off x="5731388" y="5345517"/>
              <a:ext cx="594476" cy="995628"/>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C931C394-4992-435E-9303-ADD671606266}"/>
                </a:ext>
              </a:extLst>
            </p:cNvPr>
            <p:cNvSpPr txBox="1"/>
            <p:nvPr/>
          </p:nvSpPr>
          <p:spPr>
            <a:xfrm>
              <a:off x="6251118" y="5843331"/>
              <a:ext cx="1766785" cy="400110"/>
            </a:xfrm>
            <a:prstGeom prst="rect">
              <a:avLst/>
            </a:prstGeom>
            <a:solidFill>
              <a:schemeClr val="bg1"/>
            </a:solidFill>
            <a:ln w="19050">
              <a:solidFill>
                <a:srgbClr val="DAA520"/>
              </a:solidFill>
            </a:ln>
          </p:spPr>
          <p:txBody>
            <a:bodyPr wrap="square" rtlCol="0">
              <a:spAutoFit/>
            </a:bodyPr>
            <a:lstStyle/>
            <a:p>
              <a:pPr lvl="0" algn="ctr"/>
              <a:r>
                <a:rPr lang="en-GB" sz="2000" b="1" dirty="0" err="1">
                  <a:solidFill>
                    <a:schemeClr val="accent1">
                      <a:lumMod val="50000"/>
                    </a:schemeClr>
                  </a:solidFill>
                </a:rPr>
                <a:t>O</a:t>
              </a:r>
              <a:r>
                <a:rPr lang="en-GB" sz="2000" dirty="0" err="1">
                  <a:solidFill>
                    <a:schemeClr val="accent1">
                      <a:lumMod val="50000"/>
                    </a:schemeClr>
                  </a:solidFill>
                </a:rPr>
                <a:t>liven</a:t>
              </a:r>
              <a:r>
                <a:rPr lang="en-GB" sz="2000" b="1" dirty="0" err="1">
                  <a:solidFill>
                    <a:schemeClr val="accent1">
                      <a:lumMod val="50000"/>
                    </a:schemeClr>
                  </a:solidFill>
                </a:rPr>
                <a:t>ö</a:t>
              </a:r>
              <a:r>
                <a:rPr lang="en-GB" sz="2000" dirty="0" err="1">
                  <a:solidFill>
                    <a:schemeClr val="accent1">
                      <a:lumMod val="50000"/>
                    </a:schemeClr>
                  </a:solidFill>
                </a:rPr>
                <a:t>l</a:t>
              </a:r>
              <a:endParaRPr lang="en-GB" sz="2000" dirty="0">
                <a:solidFill>
                  <a:schemeClr val="accent1">
                    <a:lumMod val="50000"/>
                  </a:schemeClr>
                </a:solidFill>
              </a:endParaRPr>
            </a:p>
          </p:txBody>
        </p:sp>
      </p:grpSp>
      <p:sp>
        <p:nvSpPr>
          <p:cNvPr id="65" name="TextBox 64">
            <a:extLst>
              <a:ext uri="{FF2B5EF4-FFF2-40B4-BE49-F238E27FC236}">
                <a16:creationId xmlns:a16="http://schemas.microsoft.com/office/drawing/2014/main" id="{C32A202F-FB05-4D2E-B836-71314190B79E}"/>
              </a:ext>
            </a:extLst>
          </p:cNvPr>
          <p:cNvSpPr txBox="1"/>
          <p:nvPr/>
        </p:nvSpPr>
        <p:spPr>
          <a:xfrm>
            <a:off x="6641904" y="5879272"/>
            <a:ext cx="203689"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67" name="TextBox 66">
            <a:extLst>
              <a:ext uri="{FF2B5EF4-FFF2-40B4-BE49-F238E27FC236}">
                <a16:creationId xmlns:a16="http://schemas.microsoft.com/office/drawing/2014/main" id="{A0667E10-742A-474D-859F-720FFF3CD6F5}"/>
              </a:ext>
            </a:extLst>
          </p:cNvPr>
          <p:cNvSpPr txBox="1"/>
          <p:nvPr/>
        </p:nvSpPr>
        <p:spPr>
          <a:xfrm>
            <a:off x="4566490" y="3481062"/>
            <a:ext cx="605927" cy="707886"/>
          </a:xfrm>
          <a:prstGeom prst="rect">
            <a:avLst/>
          </a:prstGeom>
          <a:noFill/>
        </p:spPr>
        <p:txBody>
          <a:bodyPr wrap="square" rtlCol="0">
            <a:spAutoFit/>
          </a:bodyPr>
          <a:lstStyle/>
          <a:p>
            <a:pPr algn="ctr"/>
            <a:r>
              <a:rPr lang="en-GB" sz="4000" dirty="0">
                <a:solidFill>
                  <a:schemeClr val="accent5">
                    <a:lumMod val="50000"/>
                  </a:schemeClr>
                </a:solidFill>
              </a:rPr>
              <a:t>o</a:t>
            </a:r>
          </a:p>
        </p:txBody>
      </p:sp>
      <p:sp>
        <p:nvSpPr>
          <p:cNvPr id="68" name="TextBox 67">
            <a:extLst>
              <a:ext uri="{FF2B5EF4-FFF2-40B4-BE49-F238E27FC236}">
                <a16:creationId xmlns:a16="http://schemas.microsoft.com/office/drawing/2014/main" id="{4AB65251-DFE7-4935-8779-8E1EB9700F6F}"/>
              </a:ext>
            </a:extLst>
          </p:cNvPr>
          <p:cNvSpPr txBox="1"/>
          <p:nvPr/>
        </p:nvSpPr>
        <p:spPr>
          <a:xfrm>
            <a:off x="7010401" y="3498056"/>
            <a:ext cx="605927" cy="707886"/>
          </a:xfrm>
          <a:prstGeom prst="rect">
            <a:avLst/>
          </a:prstGeom>
          <a:noFill/>
        </p:spPr>
        <p:txBody>
          <a:bodyPr wrap="square" rtlCol="0">
            <a:spAutoFit/>
          </a:bodyPr>
          <a:lstStyle/>
          <a:p>
            <a:pPr algn="ctr"/>
            <a:r>
              <a:rPr lang="en-GB" sz="4000" dirty="0">
                <a:solidFill>
                  <a:schemeClr val="accent5">
                    <a:lumMod val="50000"/>
                  </a:schemeClr>
                </a:solidFill>
              </a:rPr>
              <a:t>ö</a:t>
            </a:r>
          </a:p>
        </p:txBody>
      </p:sp>
      <p:grpSp>
        <p:nvGrpSpPr>
          <p:cNvPr id="4" name="Group 3">
            <a:extLst>
              <a:ext uri="{FF2B5EF4-FFF2-40B4-BE49-F238E27FC236}">
                <a16:creationId xmlns:a16="http://schemas.microsoft.com/office/drawing/2014/main" id="{B03ED57C-0A68-4453-B65B-709BAE3B6209}"/>
              </a:ext>
            </a:extLst>
          </p:cNvPr>
          <p:cNvGrpSpPr/>
          <p:nvPr/>
        </p:nvGrpSpPr>
        <p:grpSpPr>
          <a:xfrm>
            <a:off x="88731" y="4270007"/>
            <a:ext cx="1817721" cy="1131585"/>
            <a:chOff x="-40424" y="4221701"/>
            <a:chExt cx="1817721" cy="1131585"/>
          </a:xfrm>
        </p:grpSpPr>
        <p:pic>
          <p:nvPicPr>
            <p:cNvPr id="21" name="Picture 20">
              <a:hlinkClick r:id="" action="ppaction://noaction">
                <a:snd r:embed="rId22" name="socken.wav"/>
              </a:hlinkClick>
              <a:extLst>
                <a:ext uri="{FF2B5EF4-FFF2-40B4-BE49-F238E27FC236}">
                  <a16:creationId xmlns:a16="http://schemas.microsoft.com/office/drawing/2014/main" id="{600DC547-EBD9-41D9-B813-0F8A929D7928}"/>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rot="1583723">
              <a:off x="-40424" y="4221701"/>
              <a:ext cx="1508780" cy="1131585"/>
            </a:xfrm>
            <a:prstGeom prst="rect">
              <a:avLst/>
            </a:prstGeom>
          </p:spPr>
        </p:pic>
        <p:sp>
          <p:nvSpPr>
            <p:cNvPr id="70" name="TextBox 69">
              <a:extLst>
                <a:ext uri="{FF2B5EF4-FFF2-40B4-BE49-F238E27FC236}">
                  <a16:creationId xmlns:a16="http://schemas.microsoft.com/office/drawing/2014/main" id="{E5096B76-4963-4B01-99CE-C24B38AF0061}"/>
                </a:ext>
              </a:extLst>
            </p:cNvPr>
            <p:cNvSpPr txBox="1"/>
            <p:nvPr/>
          </p:nvSpPr>
          <p:spPr>
            <a:xfrm>
              <a:off x="617618" y="4771336"/>
              <a:ext cx="1159679" cy="400111"/>
            </a:xfrm>
            <a:prstGeom prst="rect">
              <a:avLst/>
            </a:prstGeom>
            <a:solidFill>
              <a:schemeClr val="bg1"/>
            </a:solidFill>
            <a:ln w="1905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a:t>
              </a: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o</a:t>
              </a: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cken</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p>
          </p:txBody>
        </p:sp>
      </p:grpSp>
      <p:sp>
        <p:nvSpPr>
          <p:cNvPr id="51" name="TextBox 50">
            <a:extLst>
              <a:ext uri="{FF2B5EF4-FFF2-40B4-BE49-F238E27FC236}">
                <a16:creationId xmlns:a16="http://schemas.microsoft.com/office/drawing/2014/main" id="{DE5AAC4E-2D9B-43C6-8D54-07A5D2BC992D}"/>
              </a:ext>
            </a:extLst>
          </p:cNvPr>
          <p:cNvSpPr txBox="1"/>
          <p:nvPr/>
        </p:nvSpPr>
        <p:spPr>
          <a:xfrm>
            <a:off x="8722823" y="1099965"/>
            <a:ext cx="148971"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55" name="TextBox 54">
            <a:extLst>
              <a:ext uri="{FF2B5EF4-FFF2-40B4-BE49-F238E27FC236}">
                <a16:creationId xmlns:a16="http://schemas.microsoft.com/office/drawing/2014/main" id="{3E1BDE92-35D1-4A6A-9342-DA3EE5478EC1}"/>
              </a:ext>
            </a:extLst>
          </p:cNvPr>
          <p:cNvSpPr txBox="1"/>
          <p:nvPr/>
        </p:nvSpPr>
        <p:spPr>
          <a:xfrm>
            <a:off x="11159376" y="4312077"/>
            <a:ext cx="165099"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71" name="TextBox 70">
            <a:extLst>
              <a:ext uri="{FF2B5EF4-FFF2-40B4-BE49-F238E27FC236}">
                <a16:creationId xmlns:a16="http://schemas.microsoft.com/office/drawing/2014/main" id="{F747C782-6B7F-4E0D-B752-8CC888A46101}"/>
              </a:ext>
            </a:extLst>
          </p:cNvPr>
          <p:cNvSpPr txBox="1"/>
          <p:nvPr/>
        </p:nvSpPr>
        <p:spPr>
          <a:xfrm>
            <a:off x="7397750" y="5879273"/>
            <a:ext cx="179822"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sp>
        <p:nvSpPr>
          <p:cNvPr id="59" name="TextBox 58">
            <a:extLst>
              <a:ext uri="{FF2B5EF4-FFF2-40B4-BE49-F238E27FC236}">
                <a16:creationId xmlns:a16="http://schemas.microsoft.com/office/drawing/2014/main" id="{A176932A-B625-46EB-A8FC-457F008D4C82}"/>
              </a:ext>
            </a:extLst>
          </p:cNvPr>
          <p:cNvSpPr txBox="1"/>
          <p:nvPr/>
        </p:nvSpPr>
        <p:spPr>
          <a:xfrm>
            <a:off x="1006475" y="4842183"/>
            <a:ext cx="148803" cy="30777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_</a:t>
            </a:r>
          </a:p>
        </p:txBody>
      </p:sp>
      <p:pic>
        <p:nvPicPr>
          <p:cNvPr id="72" name="Picture 71" descr="A picture containing shirt&#10;&#10;Description automatically generated">
            <a:extLst>
              <a:ext uri="{FF2B5EF4-FFF2-40B4-BE49-F238E27FC236}">
                <a16:creationId xmlns:a16="http://schemas.microsoft.com/office/drawing/2014/main" id="{34AECD57-AB2B-4BA4-B7DC-6B02A3065627}"/>
              </a:ext>
            </a:extLst>
          </p:cNvPr>
          <p:cNvPicPr>
            <a:picLocks noChangeAspect="1"/>
          </p:cNvPicPr>
          <p:nvPr/>
        </p:nvPicPr>
        <p:blipFill>
          <a:blip r:embed="rId25" cstate="hqprint">
            <a:extLst>
              <a:ext uri="{28A0092B-C50C-407E-A947-70E740481C1C}">
                <a14:useLocalDpi xmlns:a14="http://schemas.microsoft.com/office/drawing/2010/main" val="0"/>
              </a:ext>
            </a:extLst>
          </a:blip>
          <a:stretch>
            <a:fillRect/>
          </a:stretch>
        </p:blipFill>
        <p:spPr>
          <a:xfrm>
            <a:off x="10729125" y="102201"/>
            <a:ext cx="1206287" cy="2025400"/>
          </a:xfrm>
          <a:prstGeom prst="rect">
            <a:avLst/>
          </a:prstGeom>
        </p:spPr>
      </p:pic>
    </p:spTree>
    <p:extLst>
      <p:ext uri="{BB962C8B-B14F-4D97-AF65-F5344CB8AC3E}">
        <p14:creationId xmlns:p14="http://schemas.microsoft.com/office/powerpoint/2010/main" val="358286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4.81481E-6 L -0.37369 0.22477 " pathEditMode="relative" rAng="0" ptsTypes="AA">
                                      <p:cBhvr>
                                        <p:cTn id="6" dur="2000" fill="hold"/>
                                        <p:tgtEl>
                                          <p:spTgt spid="25"/>
                                        </p:tgtEl>
                                        <p:attrNameLst>
                                          <p:attrName>ppt_x</p:attrName>
                                          <p:attrName>ppt_y</p:attrName>
                                        </p:attrNameLst>
                                      </p:cBhvr>
                                      <p:rCtr x="-18685" y="11227"/>
                                    </p:animMotion>
                                  </p:childTnLst>
                                </p:cTn>
                              </p:par>
                              <p:par>
                                <p:cTn id="7" presetID="1" presetClass="exit"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11022E-16 4.44444E-6 L -0.17357 0.09861 " pathEditMode="relative" rAng="0" ptsTypes="AA">
                                      <p:cBhvr>
                                        <p:cTn id="14" dur="2000" fill="hold"/>
                                        <p:tgtEl>
                                          <p:spTgt spid="9"/>
                                        </p:tgtEl>
                                        <p:attrNameLst>
                                          <p:attrName>ppt_x</p:attrName>
                                          <p:attrName>ppt_y</p:attrName>
                                        </p:attrNameLst>
                                      </p:cBhvr>
                                      <p:rCtr x="-8685" y="4931"/>
                                    </p:animMotion>
                                  </p:childTnLst>
                                </p:cTn>
                              </p:par>
                              <p:par>
                                <p:cTn id="15" presetID="1" presetClass="exit"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1.25E-6 1.85185E-6 L -0.38099 -0.10996 " pathEditMode="relative" rAng="0" ptsTypes="AA">
                                      <p:cBhvr>
                                        <p:cTn id="20" dur="2000" fill="hold"/>
                                        <p:tgtEl>
                                          <p:spTgt spid="26"/>
                                        </p:tgtEl>
                                        <p:attrNameLst>
                                          <p:attrName>ppt_x</p:attrName>
                                          <p:attrName>ppt_y</p:attrName>
                                        </p:attrNameLst>
                                      </p:cBhvr>
                                      <p:rCtr x="-19049" y="-5509"/>
                                    </p:animMotion>
                                  </p:childTnLst>
                                </p:cTn>
                              </p:par>
                              <p:par>
                                <p:cTn id="21" presetID="1" presetClass="exit"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4.16667E-7 -3.33333E-6 L -0.39753 -0.04884 " pathEditMode="relative" rAng="0" ptsTypes="AA">
                                      <p:cBhvr>
                                        <p:cTn id="28" dur="2000" fill="hold"/>
                                        <p:tgtEl>
                                          <p:spTgt spid="31"/>
                                        </p:tgtEl>
                                        <p:attrNameLst>
                                          <p:attrName>ppt_x</p:attrName>
                                          <p:attrName>ppt_y</p:attrName>
                                        </p:attrNameLst>
                                      </p:cBhvr>
                                      <p:rCtr x="-19883" y="-2454"/>
                                    </p:animMotion>
                                  </p:childTnLst>
                                </p:cTn>
                              </p:par>
                              <p:par>
                                <p:cTn id="29" presetID="1" presetClass="exit"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08333E-6 -1.85185E-6 L -0.08151 -0.25833 " pathEditMode="relative" rAng="0" ptsTypes="AA">
                                      <p:cBhvr>
                                        <p:cTn id="34" dur="2000" fill="hold"/>
                                        <p:tgtEl>
                                          <p:spTgt spid="40"/>
                                        </p:tgtEl>
                                        <p:attrNameLst>
                                          <p:attrName>ppt_x</p:attrName>
                                          <p:attrName>ppt_y</p:attrName>
                                        </p:attrNameLst>
                                      </p:cBhvr>
                                      <p:rCtr x="-4076" y="-12917"/>
                                    </p:animMotion>
                                  </p:childTnLst>
                                </p:cTn>
                              </p:par>
                              <p:par>
                                <p:cTn id="35" presetID="1" presetClass="exit" presetSubtype="0" fill="hold" grpId="0" nodeType="withEffect">
                                  <p:stCondLst>
                                    <p:cond delay="0"/>
                                  </p:stCondLst>
                                  <p:childTnLst>
                                    <p:set>
                                      <p:cBhvr>
                                        <p:cTn id="36" dur="1" fill="hold">
                                          <p:stCondLst>
                                            <p:cond delay="0"/>
                                          </p:stCondLst>
                                        </p:cTn>
                                        <p:tgtEl>
                                          <p:spTgt spid="71"/>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2.08333E-6 2.22222E-6 L 0.15573 -0.12801 " pathEditMode="relative" rAng="0" ptsTypes="AA">
                                      <p:cBhvr>
                                        <p:cTn id="42" dur="2000" fill="hold"/>
                                        <p:tgtEl>
                                          <p:spTgt spid="32"/>
                                        </p:tgtEl>
                                        <p:attrNameLst>
                                          <p:attrName>ppt_x</p:attrName>
                                          <p:attrName>ppt_y</p:attrName>
                                        </p:attrNameLst>
                                      </p:cBhvr>
                                      <p:rCtr x="7786" y="-6412"/>
                                    </p:animMotion>
                                  </p:childTnLst>
                                </p:cTn>
                              </p:par>
                              <p:par>
                                <p:cTn id="43" presetID="1" presetClass="exit"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5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8.33333E-7 -2.59259E-6 L 0.26823 -0.1699 " pathEditMode="relative" rAng="0" ptsTypes="AA">
                                      <p:cBhvr>
                                        <p:cTn id="50" dur="2000" fill="hold"/>
                                        <p:tgtEl>
                                          <p:spTgt spid="4"/>
                                        </p:tgtEl>
                                        <p:attrNameLst>
                                          <p:attrName>ppt_x</p:attrName>
                                          <p:attrName>ppt_y</p:attrName>
                                        </p:attrNameLst>
                                      </p:cBhvr>
                                      <p:rCtr x="13411" y="-8495"/>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3.75E-6 -1.85185E-6 L 0.41849 -0.18102 " pathEditMode="relative" rAng="0" ptsTypes="AA">
                                      <p:cBhvr>
                                        <p:cTn id="54" dur="2000" fill="hold"/>
                                        <p:tgtEl>
                                          <p:spTgt spid="11"/>
                                        </p:tgtEl>
                                        <p:attrNameLst>
                                          <p:attrName>ppt_x</p:attrName>
                                          <p:attrName>ppt_y</p:attrName>
                                        </p:attrNameLst>
                                      </p:cBhvr>
                                      <p:rCtr x="20924" y="-9051"/>
                                    </p:animMotion>
                                  </p:childTnLst>
                                </p:cTn>
                              </p:par>
                              <p:par>
                                <p:cTn id="55" presetID="1" presetClass="exit" presetSubtype="0" fill="hold" grpId="0" nodeType="withEffect">
                                  <p:stCondLst>
                                    <p:cond delay="0"/>
                                  </p:stCondLst>
                                  <p:childTnLst>
                                    <p:set>
                                      <p:cBhvr>
                                        <p:cTn id="56" dur="1" fill="hold">
                                          <p:stCondLst>
                                            <p:cond delay="0"/>
                                          </p:stCondLst>
                                        </p:cTn>
                                        <p:tgtEl>
                                          <p:spTgt spid="6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2.08333E-7 -1.48148E-6 L 0.58307 0.30093 " pathEditMode="relative" rAng="0" ptsTypes="AA">
                                      <p:cBhvr>
                                        <p:cTn id="60" dur="2000" fill="hold"/>
                                        <p:tgtEl>
                                          <p:spTgt spid="30"/>
                                        </p:tgtEl>
                                        <p:attrNameLst>
                                          <p:attrName>ppt_x</p:attrName>
                                          <p:attrName>ppt_y</p:attrName>
                                        </p:attrNameLst>
                                      </p:cBhvr>
                                      <p:rCtr x="29154" y="15046"/>
                                    </p:animMotion>
                                  </p:childTnLst>
                                </p:cTn>
                              </p:par>
                              <p:par>
                                <p:cTn id="61" presetID="1" presetClass="exit"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3" grpId="0" animBg="1"/>
      <p:bldP spid="54" grpId="0" animBg="1"/>
      <p:bldP spid="56" grpId="0" animBg="1"/>
      <p:bldP spid="57" grpId="0" animBg="1"/>
      <p:bldP spid="60" grpId="0" animBg="1"/>
      <p:bldP spid="61" grpId="0" animBg="1"/>
      <p:bldP spid="65" grpId="0" animBg="1"/>
      <p:bldP spid="51" grpId="0" animBg="1"/>
      <p:bldP spid="55" grpId="0" animBg="1"/>
      <p:bldP spid="71" grpId="0" animBg="1"/>
      <p:bldP spid="5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[o]</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T3.2 Week 6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Slide 20</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73547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318602"/>
            <a:ext cx="7110983" cy="707849"/>
          </a:xfrm>
        </p:spPr>
        <p:txBody>
          <a:bodyPr>
            <a:normAutofit/>
          </a:bodyPr>
          <a:lstStyle/>
          <a:p>
            <a:r>
              <a:rPr lang="en-GB" sz="3200" b="1" dirty="0" err="1">
                <a:solidFill>
                  <a:schemeClr val="bg1"/>
                </a:solidFill>
              </a:rPr>
              <a:t>Wie</a:t>
            </a:r>
            <a:r>
              <a:rPr lang="en-GB" sz="3200" b="1" dirty="0">
                <a:solidFill>
                  <a:schemeClr val="bg1"/>
                </a:solidFill>
              </a:rPr>
              <a:t> </a:t>
            </a:r>
            <a:r>
              <a:rPr lang="en-GB" sz="3200" b="1" dirty="0" err="1">
                <a:solidFill>
                  <a:schemeClr val="bg1"/>
                </a:solidFill>
              </a:rPr>
              <a:t>heißt</a:t>
            </a:r>
            <a:r>
              <a:rPr lang="en-GB" sz="3200" b="1" dirty="0">
                <a:solidFill>
                  <a:schemeClr val="bg1"/>
                </a:solidFill>
              </a:rPr>
              <a:t> die Band?</a:t>
            </a:r>
          </a:p>
        </p:txBody>
      </p:sp>
      <p:sp>
        <p:nvSpPr>
          <p:cNvPr id="2" name="TextBox 1"/>
          <p:cNvSpPr txBox="1"/>
          <p:nvPr/>
        </p:nvSpPr>
        <p:spPr>
          <a:xfrm>
            <a:off x="114300" y="1140783"/>
            <a:ext cx="110054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Alastair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telefoniert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Mia.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reden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über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deutsche Bands.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heißen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6" name="Picture 5" descr="A close up of a logo&#10;&#10;Description automatically generated">
            <a:extLst>
              <a:ext uri="{FF2B5EF4-FFF2-40B4-BE49-F238E27FC236}">
                <a16:creationId xmlns:a16="http://schemas.microsoft.com/office/drawing/2014/main" id="{1CA25CAB-E7A3-4E95-92F8-05B12B9B68D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00100" y="1621111"/>
            <a:ext cx="1504424" cy="1962590"/>
          </a:xfrm>
          <a:prstGeom prst="rect">
            <a:avLst/>
          </a:prstGeom>
        </p:spPr>
      </p:pic>
      <p:pic>
        <p:nvPicPr>
          <p:cNvPr id="7" name="Picture 6" descr="A close up of a logo&#10;&#10;Description automatically generated">
            <a:extLst>
              <a:ext uri="{FF2B5EF4-FFF2-40B4-BE49-F238E27FC236}">
                <a16:creationId xmlns:a16="http://schemas.microsoft.com/office/drawing/2014/main" id="{AADFD808-F1CB-42BB-937D-94534FC63A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02330" y="4665750"/>
            <a:ext cx="1560498" cy="1726983"/>
          </a:xfrm>
          <a:prstGeom prst="rect">
            <a:avLst/>
          </a:prstGeom>
        </p:spPr>
      </p:pic>
      <p:graphicFrame>
        <p:nvGraphicFramePr>
          <p:cNvPr id="8" name="Table 7"/>
          <p:cNvGraphicFramePr>
            <a:graphicFrameLocks noGrp="1"/>
          </p:cNvGraphicFramePr>
          <p:nvPr/>
        </p:nvGraphicFramePr>
        <p:xfrm>
          <a:off x="2837024" y="1686427"/>
          <a:ext cx="6274309" cy="4436792"/>
        </p:xfrm>
        <a:graphic>
          <a:graphicData uri="http://schemas.openxmlformats.org/drawingml/2006/table">
            <a:tbl>
              <a:tblPr firstRow="1" bandRow="1">
                <a:tableStyleId>{5940675A-B579-460E-94D1-54222C63F5DA}</a:tableStyleId>
              </a:tblPr>
              <a:tblGrid>
                <a:gridCol w="1103086">
                  <a:extLst>
                    <a:ext uri="{9D8B030D-6E8A-4147-A177-3AD203B41FA5}">
                      <a16:colId xmlns:a16="http://schemas.microsoft.com/office/drawing/2014/main" val="20000"/>
                    </a:ext>
                  </a:extLst>
                </a:gridCol>
                <a:gridCol w="5171223">
                  <a:extLst>
                    <a:ext uri="{9D8B030D-6E8A-4147-A177-3AD203B41FA5}">
                      <a16:colId xmlns:a16="http://schemas.microsoft.com/office/drawing/2014/main" val="20001"/>
                    </a:ext>
                  </a:extLst>
                </a:gridCol>
              </a:tblGrid>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P r </a:t>
                      </a:r>
                      <a:r>
                        <a:rPr lang="en-GB" sz="2400" dirty="0" err="1">
                          <a:solidFill>
                            <a:schemeClr val="accent1">
                              <a:lumMod val="50000"/>
                            </a:schemeClr>
                          </a:solidFill>
                        </a:rPr>
                        <a:t>i</a:t>
                      </a:r>
                      <a:r>
                        <a:rPr lang="en-GB" sz="2400" dirty="0">
                          <a:solidFill>
                            <a:schemeClr val="accent1">
                              <a:lumMod val="50000"/>
                            </a:schemeClr>
                          </a:solidFill>
                        </a:rPr>
                        <a:t> n z e n</a:t>
                      </a:r>
                    </a:p>
                  </a:txBody>
                  <a:tcPr anchor="ctr"/>
                </a:tc>
                <a:extLst>
                  <a:ext uri="{0D108BD9-81ED-4DB2-BD59-A6C34878D82A}">
                    <a16:rowId xmlns:a16="http://schemas.microsoft.com/office/drawing/2014/main" val="10000"/>
                  </a:ext>
                </a:extLst>
              </a:tr>
              <a:tr h="554599">
                <a:tc>
                  <a:txBody>
                    <a:bodyPr/>
                    <a:lstStyle/>
                    <a:p>
                      <a:pPr algn="ctr"/>
                      <a:endParaRPr lang="en-GB" sz="2400">
                        <a:solidFill>
                          <a:schemeClr val="accent1">
                            <a:lumMod val="50000"/>
                          </a:schemeClr>
                        </a:solidFill>
                      </a:endParaRPr>
                    </a:p>
                  </a:txBody>
                  <a:tcPr anchor="ctr"/>
                </a:tc>
                <a:tc>
                  <a:txBody>
                    <a:bodyPr/>
                    <a:lstStyle/>
                    <a:p>
                      <a:r>
                        <a:rPr lang="en-GB" sz="2400" dirty="0">
                          <a:solidFill>
                            <a:schemeClr val="accent1">
                              <a:lumMod val="50000"/>
                            </a:schemeClr>
                          </a:solidFill>
                        </a:rPr>
                        <a:t>J u l </a:t>
                      </a:r>
                      <a:r>
                        <a:rPr lang="en-GB" sz="2400" dirty="0" err="1">
                          <a:solidFill>
                            <a:schemeClr val="accent1">
                              <a:lumMod val="50000"/>
                            </a:schemeClr>
                          </a:solidFill>
                        </a:rPr>
                        <a:t>i</a:t>
                      </a:r>
                      <a:endParaRPr lang="en-GB" sz="2400" dirty="0">
                        <a:solidFill>
                          <a:schemeClr val="accent1">
                            <a:lumMod val="50000"/>
                          </a:schemeClr>
                        </a:solidFill>
                      </a:endParaRPr>
                    </a:p>
                  </a:txBody>
                  <a:tcPr anchor="ctr"/>
                </a:tc>
                <a:extLst>
                  <a:ext uri="{0D108BD9-81ED-4DB2-BD59-A6C34878D82A}">
                    <a16:rowId xmlns:a16="http://schemas.microsoft.com/office/drawing/2014/main" val="10001"/>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F e t </a:t>
                      </a:r>
                      <a:r>
                        <a:rPr lang="en-GB" sz="2400" dirty="0" err="1">
                          <a:solidFill>
                            <a:schemeClr val="accent1">
                              <a:lumMod val="50000"/>
                            </a:schemeClr>
                          </a:solidFill>
                        </a:rPr>
                        <a:t>t</a:t>
                      </a:r>
                      <a:r>
                        <a:rPr lang="en-GB" sz="2400" dirty="0">
                          <a:solidFill>
                            <a:schemeClr val="accent1">
                              <a:lumMod val="50000"/>
                            </a:schemeClr>
                          </a:solidFill>
                        </a:rPr>
                        <a:t> e s  B r o t</a:t>
                      </a:r>
                    </a:p>
                  </a:txBody>
                  <a:tcPr anchor="ctr"/>
                </a:tc>
                <a:extLst>
                  <a:ext uri="{0D108BD9-81ED-4DB2-BD59-A6C34878D82A}">
                    <a16:rowId xmlns:a16="http://schemas.microsoft.com/office/drawing/2014/main" val="10002"/>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F</a:t>
                      </a:r>
                      <a:r>
                        <a:rPr lang="en-GB" sz="2400" baseline="0" dirty="0">
                          <a:solidFill>
                            <a:schemeClr val="accent1">
                              <a:lumMod val="50000"/>
                            </a:schemeClr>
                          </a:solidFill>
                        </a:rPr>
                        <a:t> a n t a s t </a:t>
                      </a:r>
                      <a:r>
                        <a:rPr lang="en-GB" sz="2400" baseline="0" dirty="0" err="1">
                          <a:solidFill>
                            <a:schemeClr val="accent1">
                              <a:lumMod val="50000"/>
                            </a:schemeClr>
                          </a:solidFill>
                        </a:rPr>
                        <a:t>i</a:t>
                      </a:r>
                      <a:r>
                        <a:rPr lang="en-GB" sz="2400" baseline="0" dirty="0">
                          <a:solidFill>
                            <a:schemeClr val="accent1">
                              <a:lumMod val="50000"/>
                            </a:schemeClr>
                          </a:solidFill>
                        </a:rPr>
                        <a:t> s c h e n  V </a:t>
                      </a:r>
                      <a:r>
                        <a:rPr lang="en-GB" sz="2400" baseline="0" dirty="0" err="1">
                          <a:solidFill>
                            <a:schemeClr val="accent1">
                              <a:lumMod val="50000"/>
                            </a:schemeClr>
                          </a:solidFill>
                        </a:rPr>
                        <a:t>i</a:t>
                      </a:r>
                      <a:r>
                        <a:rPr lang="en-GB" sz="2400" baseline="0" dirty="0">
                          <a:solidFill>
                            <a:schemeClr val="accent1">
                              <a:lumMod val="50000"/>
                            </a:schemeClr>
                          </a:solidFill>
                        </a:rPr>
                        <a:t> e r</a:t>
                      </a:r>
                      <a:endParaRPr lang="en-GB" sz="2400" dirty="0">
                        <a:solidFill>
                          <a:schemeClr val="accent1">
                            <a:lumMod val="50000"/>
                          </a:schemeClr>
                        </a:solidFill>
                      </a:endParaRPr>
                    </a:p>
                  </a:txBody>
                  <a:tcPr anchor="ctr"/>
                </a:tc>
                <a:extLst>
                  <a:ext uri="{0D108BD9-81ED-4DB2-BD59-A6C34878D82A}">
                    <a16:rowId xmlns:a16="http://schemas.microsoft.com/office/drawing/2014/main" val="10003"/>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S ö h n e  M a n </a:t>
                      </a:r>
                      <a:r>
                        <a:rPr lang="en-GB" sz="2400" dirty="0" err="1">
                          <a:solidFill>
                            <a:schemeClr val="accent1">
                              <a:lumMod val="50000"/>
                            </a:schemeClr>
                          </a:solidFill>
                        </a:rPr>
                        <a:t>n</a:t>
                      </a:r>
                      <a:r>
                        <a:rPr lang="en-GB" sz="2400" dirty="0">
                          <a:solidFill>
                            <a:schemeClr val="accent1">
                              <a:lumMod val="50000"/>
                            </a:schemeClr>
                          </a:solidFill>
                        </a:rPr>
                        <a:t> h e </a:t>
                      </a:r>
                      <a:r>
                        <a:rPr lang="en-GB" sz="2400" dirty="0" err="1">
                          <a:solidFill>
                            <a:schemeClr val="accent1">
                              <a:lumMod val="50000"/>
                            </a:schemeClr>
                          </a:solidFill>
                        </a:rPr>
                        <a:t>i</a:t>
                      </a:r>
                      <a:r>
                        <a:rPr lang="en-GB" sz="2400" dirty="0">
                          <a:solidFill>
                            <a:schemeClr val="accent1">
                              <a:lumMod val="50000"/>
                            </a:schemeClr>
                          </a:solidFill>
                        </a:rPr>
                        <a:t> m s</a:t>
                      </a:r>
                    </a:p>
                  </a:txBody>
                  <a:tcPr anchor="ctr"/>
                </a:tc>
                <a:extLst>
                  <a:ext uri="{0D108BD9-81ED-4DB2-BD59-A6C34878D82A}">
                    <a16:rowId xmlns:a16="http://schemas.microsoft.com/office/drawing/2014/main" val="10004"/>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S p o r t f r e u n d e  S t </a:t>
                      </a:r>
                      <a:r>
                        <a:rPr lang="en-GB" sz="2400" dirty="0" err="1">
                          <a:solidFill>
                            <a:schemeClr val="accent1">
                              <a:lumMod val="50000"/>
                            </a:schemeClr>
                          </a:solidFill>
                        </a:rPr>
                        <a:t>i</a:t>
                      </a:r>
                      <a:r>
                        <a:rPr lang="en-GB" sz="2400" baseline="0" dirty="0">
                          <a:solidFill>
                            <a:schemeClr val="accent1">
                              <a:lumMod val="50000"/>
                            </a:schemeClr>
                          </a:solidFill>
                        </a:rPr>
                        <a:t> l </a:t>
                      </a:r>
                      <a:r>
                        <a:rPr lang="en-GB" sz="2400" baseline="0" dirty="0" err="1">
                          <a:solidFill>
                            <a:schemeClr val="accent1">
                              <a:lumMod val="50000"/>
                            </a:schemeClr>
                          </a:solidFill>
                        </a:rPr>
                        <a:t>l</a:t>
                      </a:r>
                      <a:r>
                        <a:rPr lang="en-GB" sz="2400" baseline="0" dirty="0">
                          <a:solidFill>
                            <a:schemeClr val="accent1">
                              <a:lumMod val="50000"/>
                            </a:schemeClr>
                          </a:solidFill>
                        </a:rPr>
                        <a:t> e r</a:t>
                      </a:r>
                      <a:endParaRPr lang="en-GB" sz="2400" dirty="0">
                        <a:solidFill>
                          <a:schemeClr val="accent1">
                            <a:lumMod val="50000"/>
                          </a:schemeClr>
                        </a:solidFill>
                      </a:endParaRPr>
                    </a:p>
                  </a:txBody>
                  <a:tcPr anchor="ctr"/>
                </a:tc>
                <a:extLst>
                  <a:ext uri="{0D108BD9-81ED-4DB2-BD59-A6C34878D82A}">
                    <a16:rowId xmlns:a16="http://schemas.microsoft.com/office/drawing/2014/main" val="10005"/>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R</a:t>
                      </a:r>
                      <a:r>
                        <a:rPr lang="en-GB" sz="2400" baseline="0" dirty="0">
                          <a:solidFill>
                            <a:schemeClr val="accent1">
                              <a:lumMod val="50000"/>
                            </a:schemeClr>
                          </a:solidFill>
                        </a:rPr>
                        <a:t> o s e n s t o l z  </a:t>
                      </a:r>
                      <a:endParaRPr lang="en-GB" sz="2400" dirty="0">
                        <a:solidFill>
                          <a:schemeClr val="accent1">
                            <a:lumMod val="50000"/>
                          </a:schemeClr>
                        </a:solidFill>
                      </a:endParaRPr>
                    </a:p>
                  </a:txBody>
                  <a:tcPr anchor="ctr"/>
                </a:tc>
                <a:extLst>
                  <a:ext uri="{0D108BD9-81ED-4DB2-BD59-A6C34878D82A}">
                    <a16:rowId xmlns:a16="http://schemas.microsoft.com/office/drawing/2014/main" val="10006"/>
                  </a:ext>
                </a:extLst>
              </a:tr>
              <a:tr h="554599">
                <a:tc>
                  <a:txBody>
                    <a:bodyPr/>
                    <a:lstStyle/>
                    <a:p>
                      <a:pPr algn="ctr"/>
                      <a:endParaRPr lang="en-GB" sz="2400" dirty="0">
                        <a:solidFill>
                          <a:schemeClr val="accent1">
                            <a:lumMod val="50000"/>
                          </a:schemeClr>
                        </a:solidFill>
                      </a:endParaRPr>
                    </a:p>
                  </a:txBody>
                  <a:tcPr anchor="ctr"/>
                </a:tc>
                <a:tc>
                  <a:txBody>
                    <a:bodyPr/>
                    <a:lstStyle/>
                    <a:p>
                      <a:r>
                        <a:rPr lang="en-GB" sz="2400" dirty="0">
                          <a:solidFill>
                            <a:schemeClr val="accent1">
                              <a:lumMod val="50000"/>
                            </a:schemeClr>
                          </a:solidFill>
                        </a:rPr>
                        <a:t>die Ä r t z e</a:t>
                      </a:r>
                    </a:p>
                  </a:txBody>
                  <a:tcPr anchor="ctr"/>
                </a:tc>
                <a:extLst>
                  <a:ext uri="{0D108BD9-81ED-4DB2-BD59-A6C34878D82A}">
                    <a16:rowId xmlns:a16="http://schemas.microsoft.com/office/drawing/2014/main" val="10007"/>
                  </a:ext>
                </a:extLst>
              </a:tr>
            </a:tbl>
          </a:graphicData>
        </a:graphic>
      </p:graphicFrame>
      <p:sp>
        <p:nvSpPr>
          <p:cNvPr id="9" name="Action Button: Custom 37">
            <a:hlinkClick r:id="" action="ppaction://noaction" highlightClick="1">
              <a:snd r:embed="rId6" name="diePrinzen.wav"/>
            </a:hlinkClick>
            <a:extLst>
              <a:ext uri="{FF2B5EF4-FFF2-40B4-BE49-F238E27FC236}">
                <a16:creationId xmlns:a16="http://schemas.microsoft.com/office/drawing/2014/main" id="{7882C47C-AA04-41D9-AC15-937513285AB4}"/>
              </a:ext>
            </a:extLst>
          </p:cNvPr>
          <p:cNvSpPr/>
          <p:nvPr/>
        </p:nvSpPr>
        <p:spPr>
          <a:xfrm>
            <a:off x="3145265" y="1776807"/>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Action Button: Custom 41">
            <a:hlinkClick r:id="" action="ppaction://noaction" highlightClick="1">
              <a:snd r:embed="rId7" name="Juli.wav"/>
            </a:hlinkClick>
            <a:extLst>
              <a:ext uri="{FF2B5EF4-FFF2-40B4-BE49-F238E27FC236}">
                <a16:creationId xmlns:a16="http://schemas.microsoft.com/office/drawing/2014/main" id="{B7CD06E0-0881-42CF-BA7C-91B865190BB4}"/>
              </a:ext>
            </a:extLst>
          </p:cNvPr>
          <p:cNvSpPr/>
          <p:nvPr/>
        </p:nvSpPr>
        <p:spPr>
          <a:xfrm>
            <a:off x="3145265" y="2307801"/>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1" name="Action Button: Custom 45">
            <a:hlinkClick r:id="" action="ppaction://noaction" highlightClick="1">
              <a:snd r:embed="rId8" name="FettesBrot.wav"/>
            </a:hlinkClick>
            <a:extLst>
              <a:ext uri="{FF2B5EF4-FFF2-40B4-BE49-F238E27FC236}">
                <a16:creationId xmlns:a16="http://schemas.microsoft.com/office/drawing/2014/main" id="{E72565A6-77D7-4E4C-B791-9CF838BC77DC}"/>
              </a:ext>
            </a:extLst>
          </p:cNvPr>
          <p:cNvSpPr/>
          <p:nvPr/>
        </p:nvSpPr>
        <p:spPr>
          <a:xfrm>
            <a:off x="3145265" y="2878509"/>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2" name="Action Button: Custom 49">
            <a:hlinkClick r:id="" action="ppaction://noaction" highlightClick="1">
              <a:snd r:embed="rId9" name="dieFantastischenVier.wav"/>
            </a:hlinkClick>
            <a:extLst>
              <a:ext uri="{FF2B5EF4-FFF2-40B4-BE49-F238E27FC236}">
                <a16:creationId xmlns:a16="http://schemas.microsoft.com/office/drawing/2014/main" id="{83324CFD-7DBF-4398-A8AA-CEF67A3CD991}"/>
              </a:ext>
            </a:extLst>
          </p:cNvPr>
          <p:cNvSpPr/>
          <p:nvPr/>
        </p:nvSpPr>
        <p:spPr>
          <a:xfrm>
            <a:off x="3145585" y="3452064"/>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3" name="Action Button: Custom 53">
            <a:hlinkClick r:id="" action="ppaction://noaction" highlightClick="1">
              <a:snd r:embed="rId10" name="SohneMannheims.wav"/>
            </a:hlinkClick>
            <a:extLst>
              <a:ext uri="{FF2B5EF4-FFF2-40B4-BE49-F238E27FC236}">
                <a16:creationId xmlns:a16="http://schemas.microsoft.com/office/drawing/2014/main" id="{4959F375-B663-48BB-BA6D-94B40647917F}"/>
              </a:ext>
            </a:extLst>
          </p:cNvPr>
          <p:cNvSpPr/>
          <p:nvPr/>
        </p:nvSpPr>
        <p:spPr>
          <a:xfrm>
            <a:off x="3153682" y="3990587"/>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4" name="Action Button: Custom 37">
            <a:hlinkClick r:id="" action="ppaction://noaction" highlightClick="1">
              <a:snd r:embed="rId11" name="SportfreundeStiller.wav"/>
            </a:hlinkClick>
            <a:extLst>
              <a:ext uri="{FF2B5EF4-FFF2-40B4-BE49-F238E27FC236}">
                <a16:creationId xmlns:a16="http://schemas.microsoft.com/office/drawing/2014/main" id="{FDE69016-FD67-410C-AE1C-5D28CB20405E}"/>
              </a:ext>
            </a:extLst>
          </p:cNvPr>
          <p:cNvSpPr/>
          <p:nvPr/>
        </p:nvSpPr>
        <p:spPr>
          <a:xfrm>
            <a:off x="3153682" y="4541106"/>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5" name="Action Button: Custom 41">
            <a:hlinkClick r:id="" action="ppaction://noaction" highlightClick="1">
              <a:snd r:embed="rId12" name="Rosenstolz.wav"/>
            </a:hlinkClick>
            <a:extLst>
              <a:ext uri="{FF2B5EF4-FFF2-40B4-BE49-F238E27FC236}">
                <a16:creationId xmlns:a16="http://schemas.microsoft.com/office/drawing/2014/main" id="{E71FEAF7-D7FD-4056-867E-912FC9CB7B89}"/>
              </a:ext>
            </a:extLst>
          </p:cNvPr>
          <p:cNvSpPr/>
          <p:nvPr/>
        </p:nvSpPr>
        <p:spPr>
          <a:xfrm>
            <a:off x="3149381" y="5104285"/>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6" name="Action Button: Custom 45">
            <a:hlinkClick r:id="" action="ppaction://noaction" highlightClick="1">
              <a:snd r:embed="rId13" name="dieArzte.wav"/>
            </a:hlinkClick>
            <a:extLst>
              <a:ext uri="{FF2B5EF4-FFF2-40B4-BE49-F238E27FC236}">
                <a16:creationId xmlns:a16="http://schemas.microsoft.com/office/drawing/2014/main" id="{CA714F06-18C6-4CF3-A12B-A3E03D649753}"/>
              </a:ext>
            </a:extLst>
          </p:cNvPr>
          <p:cNvSpPr/>
          <p:nvPr/>
        </p:nvSpPr>
        <p:spPr>
          <a:xfrm>
            <a:off x="3147120" y="5667464"/>
            <a:ext cx="434798" cy="379921"/>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7" name="Rounded Rectangle 16"/>
          <p:cNvSpPr/>
          <p:nvPr/>
        </p:nvSpPr>
        <p:spPr>
          <a:xfrm>
            <a:off x="5377533" y="177680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8" name="Rounded Rectangle 17"/>
          <p:cNvSpPr/>
          <p:nvPr/>
        </p:nvSpPr>
        <p:spPr>
          <a:xfrm>
            <a:off x="4027704" y="2341813"/>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9" name="Rounded Rectangle 18"/>
          <p:cNvSpPr/>
          <p:nvPr/>
        </p:nvSpPr>
        <p:spPr>
          <a:xfrm>
            <a:off x="6590317" y="3462954"/>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0" name="Rounded Rectangle 19"/>
          <p:cNvSpPr/>
          <p:nvPr/>
        </p:nvSpPr>
        <p:spPr>
          <a:xfrm>
            <a:off x="6873349" y="3462574"/>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1" name="Rounded Rectangle 20"/>
          <p:cNvSpPr/>
          <p:nvPr/>
        </p:nvSpPr>
        <p:spPr>
          <a:xfrm>
            <a:off x="6334503" y="3455891"/>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2" name="Rounded Rectangle 21"/>
          <p:cNvSpPr/>
          <p:nvPr/>
        </p:nvSpPr>
        <p:spPr>
          <a:xfrm>
            <a:off x="7787262" y="3446086"/>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3" name="Rounded Rectangle 22"/>
          <p:cNvSpPr/>
          <p:nvPr/>
        </p:nvSpPr>
        <p:spPr>
          <a:xfrm>
            <a:off x="8464412" y="34460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4" name="Rounded Rectangle 23"/>
          <p:cNvSpPr/>
          <p:nvPr/>
        </p:nvSpPr>
        <p:spPr>
          <a:xfrm>
            <a:off x="4236070" y="399058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5" name="Rounded Rectangle 24"/>
          <p:cNvSpPr/>
          <p:nvPr/>
        </p:nvSpPr>
        <p:spPr>
          <a:xfrm>
            <a:off x="6873349" y="3993818"/>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6" name="Rounded Rectangle 25"/>
          <p:cNvSpPr/>
          <p:nvPr/>
        </p:nvSpPr>
        <p:spPr>
          <a:xfrm>
            <a:off x="7109829" y="3999078"/>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7" name="Rounded Rectangle 26"/>
          <p:cNvSpPr/>
          <p:nvPr/>
        </p:nvSpPr>
        <p:spPr>
          <a:xfrm>
            <a:off x="5654367" y="28813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8" name="Rounded Rectangle 27"/>
          <p:cNvSpPr/>
          <p:nvPr/>
        </p:nvSpPr>
        <p:spPr>
          <a:xfrm>
            <a:off x="5901357" y="288664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9" name="Rounded Rectangle 28"/>
          <p:cNvSpPr/>
          <p:nvPr/>
        </p:nvSpPr>
        <p:spPr>
          <a:xfrm>
            <a:off x="6960902" y="4553512"/>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0" name="Rounded Rectangle 29"/>
          <p:cNvSpPr/>
          <p:nvPr/>
        </p:nvSpPr>
        <p:spPr>
          <a:xfrm>
            <a:off x="7186872" y="4548262"/>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1" name="Rounded Rectangle 30"/>
          <p:cNvSpPr/>
          <p:nvPr/>
        </p:nvSpPr>
        <p:spPr>
          <a:xfrm>
            <a:off x="7833266" y="4553520"/>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2" name="Rounded Rectangle 31"/>
          <p:cNvSpPr/>
          <p:nvPr/>
        </p:nvSpPr>
        <p:spPr>
          <a:xfrm>
            <a:off x="8080256" y="4548269"/>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3" name="Rounded Rectangle 32"/>
          <p:cNvSpPr/>
          <p:nvPr/>
        </p:nvSpPr>
        <p:spPr>
          <a:xfrm>
            <a:off x="5247940" y="5109536"/>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4" name="Rounded Rectangle 33"/>
          <p:cNvSpPr/>
          <p:nvPr/>
        </p:nvSpPr>
        <p:spPr>
          <a:xfrm>
            <a:off x="5484420" y="5104285"/>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5" name="Rounded Rectangle 34"/>
          <p:cNvSpPr/>
          <p:nvPr/>
        </p:nvSpPr>
        <p:spPr>
          <a:xfrm>
            <a:off x="4561390" y="564384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6" name="Rounded Rectangle 35"/>
          <p:cNvSpPr/>
          <p:nvPr/>
        </p:nvSpPr>
        <p:spPr>
          <a:xfrm>
            <a:off x="5446882" y="5643847"/>
            <a:ext cx="255814" cy="3799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0" name="Rounded Rectangle 11">
            <a:extLst>
              <a:ext uri="{FF2B5EF4-FFF2-40B4-BE49-F238E27FC236}">
                <a16:creationId xmlns:a16="http://schemas.microsoft.com/office/drawing/2014/main" id="{483D7EB9-C2AA-4190-98DE-925F861600E9}"/>
              </a:ext>
            </a:extLst>
          </p:cNvPr>
          <p:cNvSpPr/>
          <p:nvPr/>
        </p:nvSpPr>
        <p:spPr>
          <a:xfrm>
            <a:off x="10672997" y="247046"/>
            <a:ext cx="128433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3844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[o]</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T1.2 Week 3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Slides 4-7</a:t>
            </a: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21-24</a:t>
            </a:r>
          </a:p>
        </p:txBody>
      </p:sp>
    </p:spTree>
    <p:extLst>
      <p:ext uri="{BB962C8B-B14F-4D97-AF65-F5344CB8AC3E}">
        <p14:creationId xmlns:p14="http://schemas.microsoft.com/office/powerpoint/2010/main" val="36644408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7B9DF4DE-5B69-1140-BFB7-3113BC128891}"/>
              </a:ext>
            </a:extLst>
          </p:cNvPr>
          <p:cNvSpPr>
            <a:spLocks noGrp="1"/>
          </p:cNvSpPr>
          <p:nvPr>
            <p:ph type="title"/>
          </p:nvPr>
        </p:nvSpPr>
        <p:spPr>
          <a:xfrm>
            <a:off x="4790959" y="0"/>
            <a:ext cx="2561737" cy="1640581"/>
          </a:xfrm>
        </p:spPr>
        <p:txBody>
          <a:bodyPr>
            <a:noAutofit/>
          </a:bodyPr>
          <a:lstStyle/>
          <a:p>
            <a:pPr algn="ctr"/>
            <a:r>
              <a:rPr lang="en-GB" sz="12000" b="1" dirty="0">
                <a:solidFill>
                  <a:srgbClr val="002060"/>
                </a:solidFill>
                <a:cs typeface="Calibri" panose="020F0502020204030204" pitchFamily="34" charset="0"/>
              </a:rPr>
              <a:t>o</a:t>
            </a:r>
            <a:endParaRPr lang="en-US" sz="12000" dirty="0"/>
          </a:p>
        </p:txBody>
      </p:sp>
      <p:sp>
        <p:nvSpPr>
          <p:cNvPr id="4" name="Rounded Rectangle 3"/>
          <p:cNvSpPr/>
          <p:nvPr/>
        </p:nvSpPr>
        <p:spPr>
          <a:xfrm>
            <a:off x="4284294" y="1837899"/>
            <a:ext cx="3802879" cy="264009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a:solidFill>
                  <a:srgbClr val="002060"/>
                </a:solidFill>
                <a:latin typeface="Century Gothic" panose="020B0502020202020204" pitchFamily="34" charset="0"/>
              </a:rPr>
              <a:t>w</a:t>
            </a:r>
            <a:r>
              <a:rPr lang="en-GB" sz="6600" dirty="0">
                <a:solidFill>
                  <a:srgbClr val="FFCC00"/>
                </a:solidFill>
                <a:latin typeface="Century Gothic" panose="020B0502020202020204" pitchFamily="34" charset="0"/>
              </a:rPr>
              <a:t>o</a:t>
            </a:r>
            <a:r>
              <a:rPr lang="en-GB" sz="6600" dirty="0">
                <a:solidFill>
                  <a:srgbClr val="002060"/>
                </a:solidFill>
                <a:latin typeface="Calibri" panose="020F0502020204030204" pitchFamily="34" charset="0"/>
                <a:cs typeface="Calibri" panose="020F0502020204030204" pitchFamily="34" charset="0"/>
              </a:rPr>
              <a:t>?</a:t>
            </a:r>
          </a:p>
        </p:txBody>
      </p:sp>
      <p:sp>
        <p:nvSpPr>
          <p:cNvPr id="5" name="Rectangle 4"/>
          <p:cNvSpPr/>
          <p:nvPr/>
        </p:nvSpPr>
        <p:spPr>
          <a:xfrm>
            <a:off x="751146" y="836026"/>
            <a:ext cx="2929007"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hnen</a:t>
            </a:r>
            <a:endParaRPr lang="en-GB" sz="5400" dirty="0">
              <a:solidFill>
                <a:srgbClr val="002060"/>
              </a:solidFill>
              <a:latin typeface="Century Gothic" panose="020B0502020202020204" pitchFamily="34" charset="0"/>
            </a:endParaRPr>
          </a:p>
        </p:txBody>
      </p:sp>
      <p:sp>
        <p:nvSpPr>
          <p:cNvPr id="6" name="Rectangle 5"/>
          <p:cNvSpPr/>
          <p:nvPr/>
        </p:nvSpPr>
        <p:spPr>
          <a:xfrm>
            <a:off x="9303511" y="3424981"/>
            <a:ext cx="206979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len</a:t>
            </a:r>
            <a:endParaRPr lang="en-GB" sz="5400" dirty="0">
              <a:solidFill>
                <a:srgbClr val="002060"/>
              </a:solidFill>
              <a:latin typeface="Century Gothic" panose="020B0502020202020204" pitchFamily="34" charset="0"/>
            </a:endParaRPr>
          </a:p>
        </p:txBody>
      </p:sp>
      <p:sp>
        <p:nvSpPr>
          <p:cNvPr id="7" name="Rectangle 6"/>
          <p:cNvSpPr/>
          <p:nvPr/>
        </p:nvSpPr>
        <p:spPr>
          <a:xfrm>
            <a:off x="4972134" y="4696412"/>
            <a:ext cx="2247731"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Milli</a:t>
            </a:r>
            <a:r>
              <a:rPr lang="en-GB" sz="5400" dirty="0">
                <a:solidFill>
                  <a:srgbClr val="FFCC00"/>
                </a:solidFill>
                <a:latin typeface="Century Gothic" panose="020B0502020202020204" pitchFamily="34" charset="0"/>
              </a:rPr>
              <a:t>o</a:t>
            </a:r>
            <a:r>
              <a:rPr lang="en-GB" sz="5400" dirty="0">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1238824" y="3429000"/>
            <a:ext cx="1931939"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hne</a:t>
            </a:r>
            <a:endParaRPr lang="en-GB" sz="5400" dirty="0">
              <a:solidFill>
                <a:srgbClr val="002060"/>
              </a:solidFill>
              <a:latin typeface="Century Gothic" panose="020B0502020202020204" pitchFamily="34" charset="0"/>
            </a:endParaRPr>
          </a:p>
        </p:txBody>
      </p:sp>
      <p:sp>
        <p:nvSpPr>
          <p:cNvPr id="9" name="Rectangle 8"/>
          <p:cNvSpPr/>
          <p:nvPr/>
        </p:nvSpPr>
        <p:spPr>
          <a:xfrm>
            <a:off x="8903562" y="836026"/>
            <a:ext cx="286969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o</a:t>
            </a:r>
            <a:r>
              <a:rPr lang="en-GB" sz="5400" dirty="0">
                <a:solidFill>
                  <a:srgbClr val="002060"/>
                </a:solidFill>
                <a:latin typeface="Century Gothic" panose="020B0502020202020204" pitchFamily="34" charset="0"/>
              </a:rPr>
              <a:t>ntag</a:t>
            </a:r>
          </a:p>
        </p:txBody>
      </p:sp>
      <p:grpSp>
        <p:nvGrpSpPr>
          <p:cNvPr id="32" name="Group 31" descr="fries without ketchup next to a green checkmark, fries with ketchup next to red x"/>
          <p:cNvGrpSpPr/>
          <p:nvPr/>
        </p:nvGrpSpPr>
        <p:grpSpPr>
          <a:xfrm>
            <a:off x="1514261" y="4477995"/>
            <a:ext cx="1520993" cy="1615594"/>
            <a:chOff x="1514261" y="4477995"/>
            <a:chExt cx="1520993" cy="1615594"/>
          </a:xfrm>
        </p:grpSpPr>
        <p:pic>
          <p:nvPicPr>
            <p:cNvPr id="11" name="Picture 10" descr="http://www.clker.com/cliparts/4/8/a/6/1194984081402633375french_fries_juliane_kr_r.svg.h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14261" y="4577500"/>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http://www.clker.com/cliparts/f/f/2/e/11954289431054409758ketchup_bottle_alexandre_01.svg.hi.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31472" y="4477995"/>
              <a:ext cx="455299" cy="8778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www.clker.com/cliparts/4/8/a/6/1194984081402633375french_fries_juliane_kr_r.svg.h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67830" y="5389707"/>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http://www.clker.com/cliparts/0/f/7/0/11954234311954389563ok_mark_h_kon_l_vdal_02.svg.me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86768" y="5561721"/>
              <a:ext cx="648486" cy="4971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http://www.clker.com/cliparts/V/S/1/q/m/Q/red-x-small-m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61564" y="4789123"/>
              <a:ext cx="509733" cy="4464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descr="Monday"/>
          <p:cNvGrpSpPr/>
          <p:nvPr/>
        </p:nvGrpSpPr>
        <p:grpSpPr>
          <a:xfrm>
            <a:off x="9423005" y="1762869"/>
            <a:ext cx="1830810" cy="1394247"/>
            <a:chOff x="9423005" y="1762869"/>
            <a:chExt cx="1830810" cy="1394247"/>
          </a:xfrm>
        </p:grpSpPr>
        <p:pic>
          <p:nvPicPr>
            <p:cNvPr id="2" name="Picture 1"/>
            <p:cNvPicPr>
              <a:picLocks noChangeAspect="1"/>
            </p:cNvPicPr>
            <p:nvPr/>
          </p:nvPicPr>
          <p:blipFill rotWithShape="1">
            <a:blip r:embed="rId14">
              <a:extLst>
                <a:ext uri="{28A0092B-C50C-407E-A947-70E740481C1C}">
                  <a14:useLocalDpi xmlns:a14="http://schemas.microsoft.com/office/drawing/2010/main" val="0"/>
                </a:ext>
              </a:extLst>
            </a:blip>
            <a:srcRect l="3395" t="42005" r="3182" b="2583"/>
            <a:stretch/>
          </p:blipFill>
          <p:spPr>
            <a:xfrm>
              <a:off x="9423005" y="1799719"/>
              <a:ext cx="1830810" cy="1357397"/>
            </a:xfrm>
            <a:prstGeom prst="rect">
              <a:avLst/>
            </a:prstGeom>
          </p:spPr>
        </p:pic>
        <p:sp>
          <p:nvSpPr>
            <p:cNvPr id="3" name="Oval 2"/>
            <p:cNvSpPr/>
            <p:nvPr/>
          </p:nvSpPr>
          <p:spPr>
            <a:xfrm>
              <a:off x="9423005" y="1762869"/>
              <a:ext cx="3242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19" name="Group 18" descr="family under a roof"/>
          <p:cNvGrpSpPr/>
          <p:nvPr/>
        </p:nvGrpSpPr>
        <p:grpSpPr>
          <a:xfrm>
            <a:off x="989435" y="1774138"/>
            <a:ext cx="2339379" cy="1145306"/>
            <a:chOff x="989435" y="1774138"/>
            <a:chExt cx="2339379" cy="1145306"/>
          </a:xfrm>
        </p:grpSpPr>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31" name="Group 30" descr="a milllion"/>
          <p:cNvGrpSpPr/>
          <p:nvPr/>
        </p:nvGrpSpPr>
        <p:grpSpPr>
          <a:xfrm>
            <a:off x="4726453" y="5567916"/>
            <a:ext cx="2757468" cy="543914"/>
            <a:chOff x="4726453" y="5567916"/>
            <a:chExt cx="2757468" cy="543914"/>
          </a:xfrm>
        </p:grpSpPr>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26453" y="5587634"/>
              <a:ext cx="367203" cy="524196"/>
            </a:xfrm>
            <a:prstGeom prst="rect">
              <a:avLst/>
            </a:prstGeom>
          </p:spPr>
        </p:pic>
        <p:pic>
          <p:nvPicPr>
            <p:cNvPr id="21" name="Picture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25434" y="5587634"/>
              <a:ext cx="360423" cy="51489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4482" y="5587634"/>
              <a:ext cx="360423" cy="514890"/>
            </a:xfrm>
            <a:prstGeom prst="rect">
              <a:avLst/>
            </a:prstGeom>
          </p:spPr>
        </p:pic>
        <p:pic>
          <p:nvPicPr>
            <p:cNvPr id="23" name="Picture 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943530" y="5582129"/>
              <a:ext cx="360423" cy="514890"/>
            </a:xfrm>
            <a:prstGeom prst="rect">
              <a:avLst/>
            </a:prstGeom>
          </p:spPr>
        </p:pic>
        <p:pic>
          <p:nvPicPr>
            <p:cNvPr id="24" name="Picture 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35731" y="5582789"/>
              <a:ext cx="360423" cy="514890"/>
            </a:xfrm>
            <a:prstGeom prst="rect">
              <a:avLst/>
            </a:prstGeom>
          </p:spPr>
        </p:pic>
        <p:pic>
          <p:nvPicPr>
            <p:cNvPr id="25" name="Picture 2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26627" y="5567916"/>
              <a:ext cx="360423" cy="514890"/>
            </a:xfrm>
            <a:prstGeom prst="rect">
              <a:avLst/>
            </a:prstGeom>
          </p:spPr>
        </p:pic>
        <p:pic>
          <p:nvPicPr>
            <p:cNvPr id="26" name="Picture 2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23498" y="5567916"/>
              <a:ext cx="360423" cy="514890"/>
            </a:xfrm>
            <a:prstGeom prst="rect">
              <a:avLst/>
            </a:prstGeom>
          </p:spPr>
        </p:pic>
      </p:grpSp>
      <p:pic>
        <p:nvPicPr>
          <p:cNvPr id="29" name="Picture 28" descr="girl searchi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82113" y="1863309"/>
            <a:ext cx="2083255" cy="1770692"/>
          </a:xfrm>
          <a:prstGeom prst="rect">
            <a:avLst/>
          </a:prstGeom>
        </p:spPr>
      </p:pic>
      <p:pic>
        <p:nvPicPr>
          <p:cNvPr id="33" name="Picture 32" descr="dog holding ball"/>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563849" y="4030114"/>
            <a:ext cx="1809460" cy="1809460"/>
          </a:xfrm>
          <a:prstGeom prst="rect">
            <a:avLst/>
          </a:prstGeom>
        </p:spPr>
      </p:pic>
    </p:spTree>
    <p:extLst>
      <p:ext uri="{BB962C8B-B14F-4D97-AF65-F5344CB8AC3E}">
        <p14:creationId xmlns:p14="http://schemas.microsoft.com/office/powerpoint/2010/main" val="329781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o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wo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wohn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5" name="wohn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Montag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subTnLst>
                                    <p:audio>
                                      <p:cMediaNode>
                                        <p:cTn display="0" masterRel="sameClick">
                                          <p:stCondLst>
                                            <p:cond evt="begin" delay="0">
                                              <p:tn val="33"/>
                                            </p:cond>
                                          </p:stCondLst>
                                          <p:endCondLst>
                                            <p:cond evt="onStopAudio" delay="0">
                                              <p:tgtEl>
                                                <p:sldTgt/>
                                              </p:tgtEl>
                                            </p:cond>
                                          </p:endCondLst>
                                        </p:cTn>
                                        <p:tgtEl>
                                          <p:sndTgt r:embed="rId6" name="Montag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ohne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subTnLst>
                                    <p:audio>
                                      <p:cMediaNode>
                                        <p:cTn display="0" masterRel="sameClick">
                                          <p:stCondLst>
                                            <p:cond evt="begin" delay="0">
                                              <p:tn val="43"/>
                                            </p:cond>
                                          </p:stCondLst>
                                          <p:endCondLst>
                                            <p:cond evt="onStopAudio" delay="0">
                                              <p:tgtEl>
                                                <p:sldTgt/>
                                              </p:tgtEl>
                                            </p:cond>
                                          </p:endCondLst>
                                        </p:cTn>
                                        <p:tgtEl>
                                          <p:sndTgt r:embed="rId7" name="ohne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subTnLst>
                                    <p:audio>
                                      <p:cMediaNode>
                                        <p:cTn display="0" masterRel="sameClick">
                                          <p:stCondLst>
                                            <p:cond evt="begin" delay="0">
                                              <p:tn val="48"/>
                                            </p:cond>
                                          </p:stCondLst>
                                          <p:endCondLst>
                                            <p:cond evt="onStopAudio" delay="0">
                                              <p:tgtEl>
                                                <p:sldTgt/>
                                              </p:tgtEl>
                                            </p:cond>
                                          </p:endCondLst>
                                        </p:cTn>
                                        <p:tgtEl>
                                          <p:sndTgt r:embed="rId8" name="Millio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subTnLst>
                                    <p:audio>
                                      <p:cMediaNode>
                                        <p:cTn display="0" masterRel="sameClick">
                                          <p:stCondLst>
                                            <p:cond evt="begin" delay="0">
                                              <p:tn val="53"/>
                                            </p:cond>
                                          </p:stCondLst>
                                          <p:endCondLst>
                                            <p:cond evt="onStopAudio" delay="0">
                                              <p:tgtEl>
                                                <p:sldTgt/>
                                              </p:tgtEl>
                                            </p:cond>
                                          </p:endCondLst>
                                        </p:cTn>
                                        <p:tgtEl>
                                          <p:sndTgt r:embed="rId8" name="Millio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holen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subTnLst>
                                    <p:audio>
                                      <p:cMediaNode>
                                        <p:cTn display="0" masterRel="sameClick">
                                          <p:stCondLst>
                                            <p:cond evt="begin" delay="0">
                                              <p:tn val="63"/>
                                            </p:cond>
                                          </p:stCondLst>
                                          <p:endCondLst>
                                            <p:cond evt="onStopAudio" delay="0">
                                              <p:tgtEl>
                                                <p:sldTgt/>
                                              </p:tgtEl>
                                            </p:cond>
                                          </p:endCondLst>
                                        </p:cTn>
                                        <p:tgtEl>
                                          <p:sndTgt r:embed="rId9" name="ho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 grpId="0" animBg="1"/>
      <p:bldP spid="5" grpId="0"/>
      <p:bldP spid="6" grpId="0"/>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D4CCBD6-1907-6541-BE51-193675210D27}"/>
              </a:ext>
            </a:extLst>
          </p:cNvPr>
          <p:cNvSpPr>
            <a:spLocks noGrp="1"/>
          </p:cNvSpPr>
          <p:nvPr>
            <p:ph type="title"/>
          </p:nvPr>
        </p:nvSpPr>
        <p:spPr>
          <a:xfrm>
            <a:off x="4814081" y="124329"/>
            <a:ext cx="2563835" cy="1592674"/>
          </a:xfrm>
        </p:spPr>
        <p:txBody>
          <a:bodyPr>
            <a:noAutofit/>
          </a:bodyPr>
          <a:lstStyle/>
          <a:p>
            <a:pPr algn="ctr"/>
            <a:r>
              <a:rPr lang="en-GB" sz="12000" b="1" dirty="0">
                <a:solidFill>
                  <a:srgbClr val="002060"/>
                </a:solidFill>
                <a:ea typeface="+mn-ea"/>
                <a:cs typeface="Calibri" panose="020F0502020204030204" pitchFamily="34" charset="0"/>
              </a:rPr>
              <a:t>o</a:t>
            </a:r>
            <a:endParaRPr lang="en-US" sz="12000" dirty="0"/>
          </a:p>
        </p:txBody>
      </p:sp>
      <p:sp>
        <p:nvSpPr>
          <p:cNvPr id="4" name="Rounded Rectangle 3"/>
          <p:cNvSpPr/>
          <p:nvPr/>
        </p:nvSpPr>
        <p:spPr>
          <a:xfrm>
            <a:off x="4211979" y="2035749"/>
            <a:ext cx="3802879" cy="27916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a:solidFill>
                  <a:srgbClr val="002060"/>
                </a:solidFill>
                <a:latin typeface="Century Gothic" panose="020B0502020202020204" pitchFamily="34" charset="0"/>
              </a:rPr>
              <a:t>K</a:t>
            </a:r>
            <a:r>
              <a:rPr lang="en-GB" sz="6600" dirty="0">
                <a:solidFill>
                  <a:srgbClr val="FFCC00"/>
                </a:solidFill>
                <a:latin typeface="Century Gothic" panose="020B0502020202020204" pitchFamily="34" charset="0"/>
              </a:rPr>
              <a:t>o</a:t>
            </a:r>
            <a:r>
              <a:rPr lang="en-GB" sz="6600" dirty="0">
                <a:solidFill>
                  <a:srgbClr val="002060"/>
                </a:solidFill>
                <a:latin typeface="Century Gothic" panose="020B0502020202020204" pitchFamily="34" charset="0"/>
              </a:rPr>
              <a:t>pf</a:t>
            </a:r>
          </a:p>
        </p:txBody>
      </p:sp>
      <p:sp>
        <p:nvSpPr>
          <p:cNvPr id="5" name="Rectangle 4"/>
          <p:cNvSpPr/>
          <p:nvPr/>
        </p:nvSpPr>
        <p:spPr>
          <a:xfrm>
            <a:off x="5170803" y="5043126"/>
            <a:ext cx="192873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ch</a:t>
            </a:r>
            <a:endParaRPr lang="en-GB" sz="5400" dirty="0">
              <a:solidFill>
                <a:srgbClr val="002060"/>
              </a:solidFill>
              <a:latin typeface="Century Gothic" panose="020B0502020202020204" pitchFamily="34" charset="0"/>
            </a:endParaRPr>
          </a:p>
        </p:txBody>
      </p:sp>
      <p:sp>
        <p:nvSpPr>
          <p:cNvPr id="6" name="Rectangle 5"/>
          <p:cNvSpPr/>
          <p:nvPr/>
        </p:nvSpPr>
        <p:spPr>
          <a:xfrm>
            <a:off x="8611801" y="3526500"/>
            <a:ext cx="31566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k</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mmen</a:t>
            </a:r>
            <a:endParaRPr lang="en-GB" sz="5400" dirty="0">
              <a:solidFill>
                <a:srgbClr val="002060"/>
              </a:solidFill>
              <a:latin typeface="Century Gothic" panose="020B0502020202020204" pitchFamily="34" charset="0"/>
            </a:endParaRPr>
          </a:p>
        </p:txBody>
      </p:sp>
      <p:sp>
        <p:nvSpPr>
          <p:cNvPr id="7" name="Rectangle 6"/>
          <p:cNvSpPr/>
          <p:nvPr/>
        </p:nvSpPr>
        <p:spPr>
          <a:xfrm>
            <a:off x="8789964" y="976901"/>
            <a:ext cx="262283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che</a:t>
            </a:r>
            <a:endParaRPr lang="en-GB" sz="5400" i="1" dirty="0">
              <a:solidFill>
                <a:srgbClr val="002060"/>
              </a:solidFill>
              <a:latin typeface="Century Gothic" panose="020B0502020202020204" pitchFamily="34" charset="0"/>
            </a:endParaRPr>
          </a:p>
        </p:txBody>
      </p:sp>
      <p:sp>
        <p:nvSpPr>
          <p:cNvPr id="8" name="Rectangle 7"/>
          <p:cNvSpPr/>
          <p:nvPr/>
        </p:nvSpPr>
        <p:spPr>
          <a:xfrm>
            <a:off x="1059321" y="3526500"/>
            <a:ext cx="1946367"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ffen</a:t>
            </a:r>
            <a:endParaRPr lang="en-GB" sz="5400" dirty="0">
              <a:solidFill>
                <a:srgbClr val="002060"/>
              </a:solidFill>
              <a:latin typeface="Century Gothic" panose="020B0502020202020204" pitchFamily="34" charset="0"/>
            </a:endParaRPr>
          </a:p>
        </p:txBody>
      </p:sp>
      <p:sp>
        <p:nvSpPr>
          <p:cNvPr id="9" name="Rectangle 8"/>
          <p:cNvSpPr/>
          <p:nvPr/>
        </p:nvSpPr>
        <p:spPr>
          <a:xfrm>
            <a:off x="967952" y="976901"/>
            <a:ext cx="2361544"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llen</a:t>
            </a:r>
            <a:endParaRPr lang="en-GB" sz="5400" dirty="0">
              <a:solidFill>
                <a:srgbClr val="002060"/>
              </a:solidFill>
              <a:latin typeface="Century Gothic" panose="020B0502020202020204" pitchFamily="34" charset="0"/>
            </a:endParaRPr>
          </a:p>
        </p:txBody>
      </p:sp>
      <p:pic>
        <p:nvPicPr>
          <p:cNvPr id="10" name="Picture 9" descr="back of a man's head"/>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27398" y="2234720"/>
            <a:ext cx="1471956" cy="1636711"/>
          </a:xfrm>
          <a:prstGeom prst="rect">
            <a:avLst/>
          </a:prstGeom>
        </p:spPr>
      </p:pic>
      <p:grpSp>
        <p:nvGrpSpPr>
          <p:cNvPr id="18" name="Group 17" descr="the week"/>
          <p:cNvGrpSpPr/>
          <p:nvPr/>
        </p:nvGrpSpPr>
        <p:grpSpPr>
          <a:xfrm>
            <a:off x="9205121" y="2035749"/>
            <a:ext cx="1905326" cy="1394247"/>
            <a:chOff x="9205121" y="2035749"/>
            <a:chExt cx="1905326" cy="1394247"/>
          </a:xfrm>
        </p:grpSpPr>
        <p:pic>
          <p:nvPicPr>
            <p:cNvPr id="11" name="Picture 10"/>
            <p:cNvPicPr>
              <a:picLocks noChangeAspect="1"/>
            </p:cNvPicPr>
            <p:nvPr/>
          </p:nvPicPr>
          <p:blipFill rotWithShape="1">
            <a:blip r:embed="rId11">
              <a:extLst>
                <a:ext uri="{28A0092B-C50C-407E-A947-70E740481C1C}">
                  <a14:useLocalDpi xmlns:a14="http://schemas.microsoft.com/office/drawing/2010/main" val="0"/>
                </a:ext>
              </a:extLst>
            </a:blip>
            <a:srcRect l="3395" t="42005" r="3182" b="2583"/>
            <a:stretch/>
          </p:blipFill>
          <p:spPr>
            <a:xfrm>
              <a:off x="9205121" y="2072599"/>
              <a:ext cx="1830810" cy="1357397"/>
            </a:xfrm>
            <a:prstGeom prst="rect">
              <a:avLst/>
            </a:prstGeom>
          </p:spPr>
        </p:pic>
        <p:sp>
          <p:nvSpPr>
            <p:cNvPr id="12" name="Oval 11"/>
            <p:cNvSpPr/>
            <p:nvPr/>
          </p:nvSpPr>
          <p:spPr>
            <a:xfrm>
              <a:off x="9205121" y="2035749"/>
              <a:ext cx="19053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pic>
        <p:nvPicPr>
          <p:cNvPr id="2" name="Picture 1" descr="emoji with heart"/>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2344" y="1918451"/>
            <a:ext cx="1152676" cy="1045093"/>
          </a:xfrm>
          <a:prstGeom prst="rect">
            <a:avLst/>
          </a:prstGeom>
        </p:spPr>
      </p:pic>
      <p:sp>
        <p:nvSpPr>
          <p:cNvPr id="13" name="TextBox 12"/>
          <p:cNvSpPr txBox="1"/>
          <p:nvPr/>
        </p:nvSpPr>
        <p:spPr>
          <a:xfrm>
            <a:off x="5216630" y="5796969"/>
            <a:ext cx="1837083" cy="365760"/>
          </a:xfrm>
          <a:prstGeom prst="rect">
            <a:avLst/>
          </a:prstGeom>
          <a:noFill/>
        </p:spPr>
        <p:txBody>
          <a:bodyPr wrap="square" rtlCol="0">
            <a:spAutoFit/>
          </a:bodyPr>
          <a:lstStyle/>
          <a:p>
            <a:pPr algn="ctr"/>
            <a:r>
              <a:rPr lang="en-GB" dirty="0">
                <a:latin typeface="Century Gothic" panose="020B0502020202020204" pitchFamily="34" charset="0"/>
              </a:rPr>
              <a:t>[still]</a:t>
            </a:r>
          </a:p>
        </p:txBody>
      </p:sp>
      <p:sp>
        <p:nvSpPr>
          <p:cNvPr id="14" name="TextBox 13"/>
          <p:cNvSpPr txBox="1"/>
          <p:nvPr/>
        </p:nvSpPr>
        <p:spPr>
          <a:xfrm>
            <a:off x="9334409" y="4266950"/>
            <a:ext cx="1837083" cy="365760"/>
          </a:xfrm>
          <a:prstGeom prst="rect">
            <a:avLst/>
          </a:prstGeom>
          <a:noFill/>
        </p:spPr>
        <p:txBody>
          <a:bodyPr wrap="square" rtlCol="0">
            <a:spAutoFit/>
          </a:bodyPr>
          <a:lstStyle/>
          <a:p>
            <a:pPr algn="ctr"/>
            <a:r>
              <a:rPr lang="en-GB" dirty="0">
                <a:latin typeface="Century Gothic" panose="020B0502020202020204" pitchFamily="34" charset="0"/>
              </a:rPr>
              <a:t>[to come]</a:t>
            </a:r>
          </a:p>
        </p:txBody>
      </p:sp>
      <p:pic>
        <p:nvPicPr>
          <p:cNvPr id="3" name="Picture 2" descr="open window"/>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7263" y="4449830"/>
            <a:ext cx="1964252" cy="1378252"/>
          </a:xfrm>
          <a:prstGeom prst="rect">
            <a:avLst/>
          </a:prstGeom>
        </p:spPr>
      </p:pic>
      <p:pic>
        <p:nvPicPr>
          <p:cNvPr id="15" name="Picture 14" descr="person wavi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50808" y="4827368"/>
            <a:ext cx="878620" cy="1175452"/>
          </a:xfrm>
          <a:prstGeom prst="rect">
            <a:avLst/>
          </a:prstGeom>
        </p:spPr>
      </p:pic>
    </p:spTree>
    <p:extLst>
      <p:ext uri="{BB962C8B-B14F-4D97-AF65-F5344CB8AC3E}">
        <p14:creationId xmlns:p14="http://schemas.microsoft.com/office/powerpoint/2010/main" val="150190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o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Kopf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woll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woll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Woch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subTnLst>
                                    <p:audio>
                                      <p:cMediaNode>
                                        <p:cTn display="0" masterRel="sameClick">
                                          <p:stCondLst>
                                            <p:cond evt="begin" delay="0">
                                              <p:tn val="33"/>
                                            </p:cond>
                                          </p:stCondLst>
                                          <p:endCondLst>
                                            <p:cond evt="onStopAudio" delay="0">
                                              <p:tgtEl>
                                                <p:sldTgt/>
                                              </p:tgtEl>
                                            </p:cond>
                                          </p:endCondLst>
                                        </p:cTn>
                                        <p:tgtEl>
                                          <p:sndTgt r:embed="rId6" name="Woch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offen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subTnLst>
                                    <p:audio>
                                      <p:cMediaNode>
                                        <p:cTn display="0" masterRel="sameClick">
                                          <p:stCondLst>
                                            <p:cond evt="begin" delay="0">
                                              <p:tn val="43"/>
                                            </p:cond>
                                          </p:stCondLst>
                                          <p:endCondLst>
                                            <p:cond evt="onStopAudio" delay="0">
                                              <p:tgtEl>
                                                <p:sldTgt/>
                                              </p:tgtEl>
                                            </p:cond>
                                          </p:endCondLst>
                                        </p:cTn>
                                        <p:tgtEl>
                                          <p:sndTgt r:embed="rId7" name="offen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8" name="noch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subTnLst>
                                    <p:audio>
                                      <p:cMediaNode>
                                        <p:cTn display="0" masterRel="sameClick">
                                          <p:stCondLst>
                                            <p:cond evt="begin" delay="0">
                                              <p:tn val="53"/>
                                            </p:cond>
                                          </p:stCondLst>
                                          <p:endCondLst>
                                            <p:cond evt="onStopAudio" delay="0">
                                              <p:tgtEl>
                                                <p:sldTgt/>
                                              </p:tgtEl>
                                            </p:cond>
                                          </p:endCondLst>
                                        </p:cTn>
                                        <p:tgtEl>
                                          <p:sndTgt r:embed="rId8" name="noch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kommen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subTnLst>
                                    <p:audio>
                                      <p:cMediaNode>
                                        <p:cTn display="0" masterRel="sameClick">
                                          <p:stCondLst>
                                            <p:cond evt="begin" delay="0">
                                              <p:tn val="63"/>
                                            </p:cond>
                                          </p:stCondLst>
                                          <p:endCondLst>
                                            <p:cond evt="onStopAudio" delay="0">
                                              <p:tgtEl>
                                                <p:sldTgt/>
                                              </p:tgtEl>
                                            </p:cond>
                                          </p:endCondLst>
                                        </p:cTn>
                                        <p:tgtEl>
                                          <p:sndTgt r:embed="rId9" name="kommen new.wav"/>
                                        </p:tgtEl>
                                      </p:cMediaNode>
                                    </p:audio>
                                  </p:subTnLst>
                                </p:cTn>
                              </p:par>
                              <p:par>
                                <p:cTn id="66" presetID="10" presetClass="entr" presetSubtype="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5" grpId="0"/>
      <p:bldP spid="6" grpId="0"/>
      <p:bldP spid="7" grpId="0"/>
      <p:bldP spid="8" grpId="0"/>
      <p:bldP spid="9"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947042" y="247046"/>
            <a:ext cx="10102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1" name="Rounded Rectangle 3">
            <a:extLst>
              <a:ext uri="{FF2B5EF4-FFF2-40B4-BE49-F238E27FC236}">
                <a16:creationId xmlns:a16="http://schemas.microsoft.com/office/drawing/2014/main" id="{CAD035A7-4607-4DB8-A031-0B0F240F05EB}"/>
              </a:ext>
            </a:extLst>
          </p:cNvPr>
          <p:cNvSpPr/>
          <p:nvPr/>
        </p:nvSpPr>
        <p:spPr>
          <a:xfrm>
            <a:off x="2948849" y="1845681"/>
            <a:ext cx="3599930" cy="220053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r>
              <a:rPr kumimoji="0" lang="en-GB" sz="72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gen</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Picture 21" descr="man with speech bubble ">
            <a:extLst>
              <a:ext uri="{FF2B5EF4-FFF2-40B4-BE49-F238E27FC236}">
                <a16:creationId xmlns:a16="http://schemas.microsoft.com/office/drawing/2014/main" id="{1F1FE8FB-1FE6-4958-8DC3-67DFEE508230}"/>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8262" y="2015474"/>
            <a:ext cx="1911564" cy="1124612"/>
          </a:xfrm>
          <a:prstGeom prst="rect">
            <a:avLst/>
          </a:prstGeom>
        </p:spPr>
      </p:pic>
      <p:sp>
        <p:nvSpPr>
          <p:cNvPr id="23" name="Title 9">
            <a:extLst>
              <a:ext uri="{FF2B5EF4-FFF2-40B4-BE49-F238E27FC236}">
                <a16:creationId xmlns:a16="http://schemas.microsoft.com/office/drawing/2014/main" id="{AAEAE466-6D1A-4453-B761-558AE8672516}"/>
              </a:ext>
            </a:extLst>
          </p:cNvPr>
          <p:cNvSpPr txBox="1">
            <a:spLocks/>
          </p:cNvSpPr>
          <p:nvPr/>
        </p:nvSpPr>
        <p:spPr>
          <a:xfrm>
            <a:off x="1665061" y="2073702"/>
            <a:ext cx="1524935" cy="1137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0000" b="1" dirty="0">
                <a:solidFill>
                  <a:srgbClr val="002060"/>
                </a:solidFill>
                <a:cs typeface="Calibri" panose="020F0502020204030204" pitchFamily="34" charset="0"/>
              </a:rPr>
              <a:t>a</a:t>
            </a:r>
            <a:endParaRPr lang="en-US" sz="10000" dirty="0"/>
          </a:p>
        </p:txBody>
      </p:sp>
      <p:sp>
        <p:nvSpPr>
          <p:cNvPr id="24" name="Rounded Rectangle 3">
            <a:extLst>
              <a:ext uri="{FF2B5EF4-FFF2-40B4-BE49-F238E27FC236}">
                <a16:creationId xmlns:a16="http://schemas.microsoft.com/office/drawing/2014/main" id="{6E5CAF12-41B7-46B0-A67A-5C817970B629}"/>
              </a:ext>
            </a:extLst>
          </p:cNvPr>
          <p:cNvSpPr/>
          <p:nvPr/>
        </p:nvSpPr>
        <p:spPr>
          <a:xfrm>
            <a:off x="7952591" y="1845681"/>
            <a:ext cx="3599930" cy="220053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72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a</a:t>
            </a: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lt</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5" name="Picture 24" descr="cold penguin">
            <a:extLst>
              <a:ext uri="{FF2B5EF4-FFF2-40B4-BE49-F238E27FC236}">
                <a16:creationId xmlns:a16="http://schemas.microsoft.com/office/drawing/2014/main" id="{30B6A48F-A68A-42A8-BC71-02773E6F0C92}"/>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40944" y="1943878"/>
            <a:ext cx="782073" cy="1226643"/>
          </a:xfrm>
          <a:prstGeom prst="rect">
            <a:avLst/>
          </a:prstGeom>
        </p:spPr>
      </p:pic>
      <p:sp>
        <p:nvSpPr>
          <p:cNvPr id="26" name="Title 35">
            <a:extLst>
              <a:ext uri="{FF2B5EF4-FFF2-40B4-BE49-F238E27FC236}">
                <a16:creationId xmlns:a16="http://schemas.microsoft.com/office/drawing/2014/main" id="{0FE66E04-F25C-477D-9A98-F8905349BB65}"/>
              </a:ext>
            </a:extLst>
          </p:cNvPr>
          <p:cNvSpPr txBox="1">
            <a:spLocks/>
          </p:cNvSpPr>
          <p:nvPr/>
        </p:nvSpPr>
        <p:spPr>
          <a:xfrm>
            <a:off x="1146661" y="3935572"/>
            <a:ext cx="2561737" cy="16405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0000" b="1" dirty="0">
                <a:solidFill>
                  <a:srgbClr val="002060"/>
                </a:solidFill>
                <a:cs typeface="Calibri" panose="020F0502020204030204" pitchFamily="34" charset="0"/>
              </a:rPr>
              <a:t>o</a:t>
            </a:r>
            <a:endParaRPr lang="en-US" sz="10000" dirty="0"/>
          </a:p>
        </p:txBody>
      </p:sp>
      <p:sp>
        <p:nvSpPr>
          <p:cNvPr id="27" name="Rounded Rectangle 3">
            <a:extLst>
              <a:ext uri="{FF2B5EF4-FFF2-40B4-BE49-F238E27FC236}">
                <a16:creationId xmlns:a16="http://schemas.microsoft.com/office/drawing/2014/main" id="{5DC03B15-2D0B-4906-92BD-FFFCFBBD1381}"/>
              </a:ext>
            </a:extLst>
          </p:cNvPr>
          <p:cNvSpPr/>
          <p:nvPr/>
        </p:nvSpPr>
        <p:spPr>
          <a:xfrm>
            <a:off x="2948849" y="4117856"/>
            <a:ext cx="3599930" cy="220053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rPr>
              <a:t>w</a:t>
            </a:r>
            <a:r>
              <a:rPr kumimoji="0" lang="en-GB" sz="6000" b="0" i="0" u="none" strike="noStrike" kern="1200" cap="none" spc="0" normalizeH="0" baseline="0" noProof="0" dirty="0">
                <a:ln>
                  <a:noFill/>
                </a:ln>
                <a:solidFill>
                  <a:srgbClr val="FFCC00"/>
                </a:solidFill>
                <a:effectLst/>
                <a:uLnTx/>
                <a:uFillTx/>
                <a:latin typeface="Century Gothic" panose="020B0502020202020204" pitchFamily="34" charset="0"/>
                <a:ea typeface="+mn-ea"/>
              </a:rPr>
              <a:t>o</a:t>
            </a:r>
            <a:r>
              <a:rPr kumimoji="0" lang="en-GB" sz="6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pic>
        <p:nvPicPr>
          <p:cNvPr id="28" name="Picture 27" descr="girl searching">
            <a:extLst>
              <a:ext uri="{FF2B5EF4-FFF2-40B4-BE49-F238E27FC236}">
                <a16:creationId xmlns:a16="http://schemas.microsoft.com/office/drawing/2014/main" id="{785CC80C-8088-462D-BE70-F813B250E5C6}"/>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746668" y="4143267"/>
            <a:ext cx="1669783" cy="1419256"/>
          </a:xfrm>
          <a:prstGeom prst="rect">
            <a:avLst/>
          </a:prstGeom>
        </p:spPr>
      </p:pic>
      <p:sp>
        <p:nvSpPr>
          <p:cNvPr id="29" name="Title 18">
            <a:extLst>
              <a:ext uri="{FF2B5EF4-FFF2-40B4-BE49-F238E27FC236}">
                <a16:creationId xmlns:a16="http://schemas.microsoft.com/office/drawing/2014/main" id="{ADDFFD6E-20B7-4678-BD8D-2EC9F61FE852}"/>
              </a:ext>
            </a:extLst>
          </p:cNvPr>
          <p:cNvSpPr txBox="1">
            <a:spLocks/>
          </p:cNvSpPr>
          <p:nvPr/>
        </p:nvSpPr>
        <p:spPr>
          <a:xfrm>
            <a:off x="6115126" y="3935572"/>
            <a:ext cx="2563835" cy="15926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0000" b="1" dirty="0">
                <a:solidFill>
                  <a:srgbClr val="002060"/>
                </a:solidFill>
                <a:ea typeface="+mn-ea"/>
                <a:cs typeface="Calibri" panose="020F0502020204030204" pitchFamily="34" charset="0"/>
              </a:rPr>
              <a:t>o</a:t>
            </a:r>
            <a:endParaRPr lang="en-US" sz="10000" dirty="0"/>
          </a:p>
        </p:txBody>
      </p:sp>
      <p:sp>
        <p:nvSpPr>
          <p:cNvPr id="30" name="Rounded Rectangle 3">
            <a:extLst>
              <a:ext uri="{FF2B5EF4-FFF2-40B4-BE49-F238E27FC236}">
                <a16:creationId xmlns:a16="http://schemas.microsoft.com/office/drawing/2014/main" id="{28229444-D883-4E44-AB34-E67A86BCB6D3}"/>
              </a:ext>
            </a:extLst>
          </p:cNvPr>
          <p:cNvSpPr/>
          <p:nvPr/>
        </p:nvSpPr>
        <p:spPr>
          <a:xfrm>
            <a:off x="7918708" y="4117856"/>
            <a:ext cx="3599930" cy="220053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60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o</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pf</a:t>
            </a:r>
          </a:p>
        </p:txBody>
      </p:sp>
      <p:pic>
        <p:nvPicPr>
          <p:cNvPr id="31" name="Picture 30" descr="back of a man's head">
            <a:extLst>
              <a:ext uri="{FF2B5EF4-FFF2-40B4-BE49-F238E27FC236}">
                <a16:creationId xmlns:a16="http://schemas.microsoft.com/office/drawing/2014/main" id="{F0C66A2E-903B-4E25-8A15-5F553D69F163}"/>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36989" y="4081758"/>
            <a:ext cx="1393402" cy="1549365"/>
          </a:xfrm>
          <a:prstGeom prst="rect">
            <a:avLst/>
          </a:prstGeom>
        </p:spPr>
      </p:pic>
      <p:sp>
        <p:nvSpPr>
          <p:cNvPr id="32" name="TextBox 31">
            <a:extLst>
              <a:ext uri="{FF2B5EF4-FFF2-40B4-BE49-F238E27FC236}">
                <a16:creationId xmlns:a16="http://schemas.microsoft.com/office/drawing/2014/main" id="{1D37B5DF-A407-418D-8EE6-2019146C0D65}"/>
              </a:ext>
            </a:extLst>
          </p:cNvPr>
          <p:cNvSpPr txBox="1"/>
          <p:nvPr/>
        </p:nvSpPr>
        <p:spPr>
          <a:xfrm>
            <a:off x="2756609" y="716978"/>
            <a:ext cx="7143750" cy="1015663"/>
          </a:xfrm>
          <a:prstGeom prst="rect">
            <a:avLst/>
          </a:prstGeom>
          <a:noFill/>
        </p:spPr>
        <p:txBody>
          <a:bodyPr wrap="square" rtlCol="0">
            <a:spAutoFit/>
          </a:bodyPr>
          <a:lstStyle/>
          <a:p>
            <a:r>
              <a:rPr lang="en-US" sz="2000" dirty="0">
                <a:solidFill>
                  <a:srgbClr val="4472C4">
                    <a:lumMod val="50000"/>
                  </a:srgbClr>
                </a:solidFill>
                <a:latin typeface="Century Gothic" panose="020F0302020204030204"/>
              </a:rPr>
              <a:t>As you know, German vowels </a:t>
            </a:r>
            <a:r>
              <a:rPr lang="en-GB" sz="2000" dirty="0">
                <a:solidFill>
                  <a:srgbClr val="002060"/>
                </a:solidFill>
                <a:latin typeface="Century Gothic" panose="020B0502020202020204" pitchFamily="34" charset="0"/>
              </a:rPr>
              <a:t>can be </a:t>
            </a:r>
            <a:r>
              <a:rPr lang="en-GB" sz="2000" b="1" dirty="0">
                <a:solidFill>
                  <a:srgbClr val="002060"/>
                </a:solidFill>
                <a:latin typeface="Century Gothic" panose="020B0502020202020204" pitchFamily="34" charset="0"/>
              </a:rPr>
              <a:t>long </a:t>
            </a:r>
            <a:r>
              <a:rPr lang="en-GB" sz="2000" dirty="0">
                <a:solidFill>
                  <a:srgbClr val="002060"/>
                </a:solidFill>
                <a:latin typeface="Century Gothic" panose="020B0502020202020204" pitchFamily="34" charset="0"/>
              </a:rPr>
              <a:t>or </a:t>
            </a:r>
            <a:r>
              <a:rPr lang="en-GB" sz="2000" b="1" dirty="0">
                <a:solidFill>
                  <a:srgbClr val="002060"/>
                </a:solidFill>
                <a:latin typeface="Century Gothic" panose="020B0502020202020204" pitchFamily="34" charset="0"/>
              </a:rPr>
              <a:t>short.</a:t>
            </a:r>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Vowels followed by </a:t>
            </a:r>
            <a:r>
              <a:rPr lang="en-GB" sz="2000" b="1" dirty="0">
                <a:solidFill>
                  <a:srgbClr val="002060"/>
                </a:solidFill>
                <a:latin typeface="Century Gothic" panose="020B0502020202020204" pitchFamily="34" charset="0"/>
              </a:rPr>
              <a:t>more than one consonant </a:t>
            </a:r>
            <a:r>
              <a:rPr lang="en-GB" sz="2000" dirty="0">
                <a:solidFill>
                  <a:srgbClr val="002060"/>
                </a:solidFill>
                <a:latin typeface="Century Gothic" panose="020B0502020202020204" pitchFamily="34" charset="0"/>
              </a:rPr>
              <a:t>are </a:t>
            </a:r>
            <a:r>
              <a:rPr lang="en-GB" sz="2000" b="1" dirty="0">
                <a:solidFill>
                  <a:srgbClr val="002060"/>
                </a:solidFill>
                <a:latin typeface="Century Gothic" panose="020B0502020202020204" pitchFamily="34" charset="0"/>
              </a:rPr>
              <a:t>short.</a:t>
            </a:r>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Other vowels are </a:t>
            </a:r>
            <a:r>
              <a:rPr lang="en-GB" sz="2000" b="1" dirty="0">
                <a:solidFill>
                  <a:srgbClr val="002060"/>
                </a:solidFill>
                <a:latin typeface="Century Gothic" panose="020B0502020202020204" pitchFamily="34" charset="0"/>
              </a:rPr>
              <a:t>long.</a:t>
            </a:r>
          </a:p>
        </p:txBody>
      </p:sp>
      <p:pic>
        <p:nvPicPr>
          <p:cNvPr id="34" name="Picture 33" descr="background rectangle">
            <a:extLs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294041"/>
            <a:ext cx="2788170" cy="869950"/>
          </a:xfrm>
          <a:prstGeom prst="rect">
            <a:avLst/>
          </a:prstGeom>
        </p:spPr>
      </p:pic>
      <p:sp>
        <p:nvSpPr>
          <p:cNvPr id="35"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37" name="Title 9">
            <a:extLst>
              <a:ext uri="{FF2B5EF4-FFF2-40B4-BE49-F238E27FC236}">
                <a16:creationId xmlns:a16="http://schemas.microsoft.com/office/drawing/2014/main" id="{AAEAE466-6D1A-4453-B761-558AE8672516}"/>
              </a:ext>
            </a:extLst>
          </p:cNvPr>
          <p:cNvSpPr txBox="1">
            <a:spLocks/>
          </p:cNvSpPr>
          <p:nvPr/>
        </p:nvSpPr>
        <p:spPr>
          <a:xfrm>
            <a:off x="6634577" y="2073702"/>
            <a:ext cx="1524935" cy="1137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0000" b="1" dirty="0">
                <a:solidFill>
                  <a:srgbClr val="002060"/>
                </a:solidFill>
                <a:cs typeface="Calibri" panose="020F0502020204030204" pitchFamily="34" charset="0"/>
              </a:rPr>
              <a:t>a</a:t>
            </a:r>
            <a:endParaRPr lang="en-US" sz="10000" dirty="0"/>
          </a:p>
        </p:txBody>
      </p:sp>
    </p:spTree>
    <p:extLst>
      <p:ext uri="{BB962C8B-B14F-4D97-AF65-F5344CB8AC3E}">
        <p14:creationId xmlns:p14="http://schemas.microsoft.com/office/powerpoint/2010/main" val="307875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subTnLst>
                                    <p:audio>
                                      <p:cMediaNode>
                                        <p:cTn display="0" masterRel="sameClick">
                                          <p:stCondLst>
                                            <p:cond evt="begin" delay="0">
                                              <p:tn val="13"/>
                                            </p:cond>
                                          </p:stCondLst>
                                          <p:endCondLst>
                                            <p:cond evt="onStopAudio" delay="0">
                                              <p:tgtEl>
                                                <p:sldTgt/>
                                              </p:tgtEl>
                                            </p:cond>
                                          </p:endCondLst>
                                        </p:cTn>
                                        <p:tgtEl>
                                          <p:sndTgt r:embed="rId3" name="a_shor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subTnLst>
                                    <p:audio>
                                      <p:cMediaNode>
                                        <p:cTn display="0" masterRel="sameClick">
                                          <p:stCondLst>
                                            <p:cond evt="begin" delay="0">
                                              <p:tn val="18"/>
                                            </p:cond>
                                          </p:stCondLst>
                                          <p:endCondLst>
                                            <p:cond evt="onStopAudio" delay="0">
                                              <p:tgtEl>
                                                <p:sldTgt/>
                                              </p:tgtEl>
                                            </p:cond>
                                          </p:endCondLst>
                                        </p:cTn>
                                        <p:tgtEl>
                                          <p:sndTgt r:embed="rId4" name="sagen_source.wav"/>
                                        </p:tgtEl>
                                      </p:cMediaNode>
                                    </p:audio>
                                  </p:sub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subTnLst>
                                    <p:audio>
                                      <p:cMediaNode>
                                        <p:cTn display="0" masterRel="sameClick">
                                          <p:stCondLst>
                                            <p:cond evt="begin" delay="0">
                                              <p:tn val="26"/>
                                            </p:cond>
                                          </p:stCondLst>
                                          <p:endCondLst>
                                            <p:cond evt="onStopAudio" delay="0">
                                              <p:tgtEl>
                                                <p:sldTgt/>
                                              </p:tgtEl>
                                            </p:cond>
                                          </p:endCondLst>
                                        </p:cTn>
                                        <p:tgtEl>
                                          <p:sndTgt r:embed="rId3" name="a_shor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subTnLst>
                                    <p:audio>
                                      <p:cMediaNode>
                                        <p:cTn display="0" masterRel="sameClick">
                                          <p:stCondLst>
                                            <p:cond evt="begin" delay="0">
                                              <p:tn val="31"/>
                                            </p:cond>
                                          </p:stCondLst>
                                          <p:endCondLst>
                                            <p:cond evt="onStopAudio" delay="0">
                                              <p:tgtEl>
                                                <p:sldTgt/>
                                              </p:tgtEl>
                                            </p:cond>
                                          </p:endCondLst>
                                        </p:cTn>
                                        <p:tgtEl>
                                          <p:sndTgt r:embed="rId5" name="kalt_source.wav"/>
                                        </p:tgtEl>
                                      </p:cMediaNode>
                                    </p:audio>
                                  </p:sub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subTnLst>
                                    <p:audio>
                                      <p:cMediaNode>
                                        <p:cTn display="0" masterRel="sameClick">
                                          <p:stCondLst>
                                            <p:cond evt="begin" delay="0">
                                              <p:tn val="39"/>
                                            </p:cond>
                                          </p:stCondLst>
                                          <p:endCondLst>
                                            <p:cond evt="onStopAudio" delay="0">
                                              <p:tgtEl>
                                                <p:sldTgt/>
                                              </p:tgtEl>
                                            </p:cond>
                                          </p:endCondLst>
                                        </p:cTn>
                                        <p:tgtEl>
                                          <p:sndTgt r:embed="rId6" name="o_long.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subTnLst>
                                    <p:audio>
                                      <p:cMediaNode>
                                        <p:cTn display="0" masterRel="sameClick">
                                          <p:stCondLst>
                                            <p:cond evt="begin" delay="0">
                                              <p:tn val="44"/>
                                            </p:cond>
                                          </p:stCondLst>
                                          <p:endCondLst>
                                            <p:cond evt="onStopAudio" delay="0">
                                              <p:tgtEl>
                                                <p:sldTgt/>
                                              </p:tgtEl>
                                            </p:cond>
                                          </p:endCondLst>
                                        </p:cTn>
                                        <p:tgtEl>
                                          <p:sndTgt r:embed="rId7" name="wo_source.wav"/>
                                        </p:tgtEl>
                                      </p:cMediaNode>
                                    </p:audio>
                                  </p:subTnLst>
                                </p:cTn>
                              </p:par>
                              <p:par>
                                <p:cTn id="47" presetID="10"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subTnLst>
                                    <p:audio>
                                      <p:cMediaNode>
                                        <p:cTn display="0" masterRel="sameClick">
                                          <p:stCondLst>
                                            <p:cond evt="begin" delay="0">
                                              <p:tn val="52"/>
                                            </p:cond>
                                          </p:stCondLst>
                                          <p:endCondLst>
                                            <p:cond evt="onStopAudio" delay="0">
                                              <p:tgtEl>
                                                <p:sldTgt/>
                                              </p:tgtEl>
                                            </p:cond>
                                          </p:endCondLst>
                                        </p:cTn>
                                        <p:tgtEl>
                                          <p:sndTgt r:embed="rId8" name="o_short.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9" name="Kopf_source.wav"/>
                                        </p:tgtEl>
                                      </p:cMediaNode>
                                    </p:audio>
                                  </p:subTnLst>
                                </p:cTn>
                              </p:par>
                              <p:par>
                                <p:cTn id="60" presetID="10"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4" grpId="0" animBg="1"/>
      <p:bldP spid="26" grpId="0"/>
      <p:bldP spid="27" grpId="0" animBg="1"/>
      <p:bldP spid="29" grpId="0"/>
      <p:bldP spid="30" grpId="0" animBg="1"/>
      <p:bldP spid="3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9546149" y="247046"/>
            <a:ext cx="2411178"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nvGraphicFramePr>
        <p:xfrm>
          <a:off x="2424480" y="1296122"/>
          <a:ext cx="7951014" cy="4944902"/>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5711218"/>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2424480" y="1332217"/>
            <a:ext cx="163317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 </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sagen</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6399986" y="1332217"/>
            <a:ext cx="202011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[a] </a:t>
            </a:r>
            <a:r>
              <a:rPr kumimoji="0" lang="en-GB" sz="2400" b="1" i="0" u="none" strike="noStrike" kern="1200" cap="none" spc="0" normalizeH="0" baseline="0" noProof="0" dirty="0" err="1">
                <a:ln>
                  <a:noFill/>
                </a:ln>
                <a:solidFill>
                  <a:srgbClr val="1F4E79"/>
                </a:solidFill>
                <a:effectLst/>
                <a:uLnTx/>
                <a:uFillTx/>
                <a:latin typeface="Century Gothic" panose="020F0302020204030204"/>
                <a:ea typeface="+mn-ea"/>
                <a:cs typeface="+mn-cs"/>
              </a:rPr>
              <a:t>kalt</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249A0116-79A3-43B4-9DA3-B66F97BAD6B6}"/>
              </a:ext>
            </a:extLst>
          </p:cNvPr>
          <p:cNvSpPr/>
          <p:nvPr/>
        </p:nvSpPr>
        <p:spPr>
          <a:xfrm>
            <a:off x="2415593" y="3902073"/>
            <a:ext cx="185160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[o] wo?</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CA559D75-0419-4505-B9FA-C736D149ADA9}"/>
              </a:ext>
            </a:extLst>
          </p:cNvPr>
          <p:cNvSpPr/>
          <p:nvPr/>
        </p:nvSpPr>
        <p:spPr>
          <a:xfrm>
            <a:off x="6408770" y="3847698"/>
            <a:ext cx="17636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[o] Kopf</a:t>
            </a:r>
            <a:endPar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853ED70C-69DB-4FCB-92D9-BD4016D45DB7}"/>
              </a:ext>
            </a:extLst>
          </p:cNvPr>
          <p:cNvSpPr/>
          <p:nvPr/>
        </p:nvSpPr>
        <p:spPr>
          <a:xfrm>
            <a:off x="6807200" y="1855438"/>
            <a:ext cx="3187195"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err="1">
                <a:solidFill>
                  <a:srgbClr val="1F4E79"/>
                </a:solidFill>
                <a:latin typeface="Century Gothic" panose="020B0502020202020204" pitchFamily="34" charset="0"/>
              </a:rPr>
              <a:t>sp</a:t>
            </a:r>
            <a:r>
              <a:rPr lang="en-GB" sz="4800" dirty="0" err="1">
                <a:solidFill>
                  <a:srgbClr val="DAA521"/>
                </a:solidFill>
                <a:latin typeface="Century Gothic" panose="020B0502020202020204" pitchFamily="34" charset="0"/>
              </a:rPr>
              <a:t>a</a:t>
            </a:r>
            <a:r>
              <a:rPr lang="en-GB" sz="4800" dirty="0" err="1">
                <a:solidFill>
                  <a:srgbClr val="1F4E79"/>
                </a:solidFill>
                <a:latin typeface="Century Gothic" panose="020B0502020202020204" pitchFamily="34" charset="0"/>
              </a:rPr>
              <a:t>nnend</a:t>
            </a:r>
            <a:endPar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24" name="Action Button: Custom 16">
            <a:hlinkClick r:id="" action="ppaction://noaction" highlightClick="1">
              <a:snd r:embed="rId3" name="7. 1. Osten.wav"/>
            </a:hlinkClick>
            <a:extLst>
              <a:ext uri="{FF2B5EF4-FFF2-40B4-BE49-F238E27FC236}">
                <a16:creationId xmlns:a16="http://schemas.microsoft.com/office/drawing/2014/main" id="{FBB603C4-A86F-404C-9EBE-67CBB87DDA84}"/>
              </a:ext>
            </a:extLst>
          </p:cNvPr>
          <p:cNvSpPr/>
          <p:nvPr/>
        </p:nvSpPr>
        <p:spPr>
          <a:xfrm>
            <a:off x="357738" y="1332217"/>
            <a:ext cx="442362" cy="42511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5" name="Action Button: Custom 16">
            <a:hlinkClick r:id="" action="ppaction://noaction" highlightClick="1">
              <a:snd r:embed="rId4" name="7. 2. Bahnhof.wav"/>
            </a:hlinkClick>
            <a:extLst>
              <a:ext uri="{FF2B5EF4-FFF2-40B4-BE49-F238E27FC236}">
                <a16:creationId xmlns:a16="http://schemas.microsoft.com/office/drawing/2014/main" id="{6C29F3FE-007F-4ABC-B896-1B0B0A1ED44F}"/>
              </a:ext>
            </a:extLst>
          </p:cNvPr>
          <p:cNvSpPr/>
          <p:nvPr/>
        </p:nvSpPr>
        <p:spPr>
          <a:xfrm>
            <a:off x="368975" y="1899799"/>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6" name="Action Button: Custom 16">
            <a:hlinkClick r:id="" action="ppaction://noaction" highlightClick="1">
              <a:snd r:embed="rId5" name="7. 3. polnisch.wav"/>
            </a:hlinkClick>
            <a:extLst>
              <a:ext uri="{FF2B5EF4-FFF2-40B4-BE49-F238E27FC236}">
                <a16:creationId xmlns:a16="http://schemas.microsoft.com/office/drawing/2014/main" id="{3D68FC86-45F7-4C62-A6A1-74BCFC65BD1C}"/>
              </a:ext>
            </a:extLst>
          </p:cNvPr>
          <p:cNvSpPr/>
          <p:nvPr/>
        </p:nvSpPr>
        <p:spPr>
          <a:xfrm>
            <a:off x="355660" y="2579608"/>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7" name="Action Button: Custom 16">
            <a:hlinkClick r:id="" action="ppaction://noaction" highlightClick="1">
              <a:snd r:embed="rId6" name="7. 4. geflogen.wav"/>
            </a:hlinkClick>
            <a:extLst>
              <a:ext uri="{FF2B5EF4-FFF2-40B4-BE49-F238E27FC236}">
                <a16:creationId xmlns:a16="http://schemas.microsoft.com/office/drawing/2014/main" id="{364065EE-2660-4B7E-887C-BF035273BC6B}"/>
              </a:ext>
            </a:extLst>
          </p:cNvPr>
          <p:cNvSpPr/>
          <p:nvPr/>
        </p:nvSpPr>
        <p:spPr>
          <a:xfrm>
            <a:off x="357738" y="3222266"/>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8" name="Action Button: Custom 16">
            <a:hlinkClick r:id="" action="ppaction://noaction" highlightClick="1">
              <a:snd r:embed="rId7" name="7. 5. gefahren.wav"/>
            </a:hlinkClick>
            <a:extLst>
              <a:ext uri="{FF2B5EF4-FFF2-40B4-BE49-F238E27FC236}">
                <a16:creationId xmlns:a16="http://schemas.microsoft.com/office/drawing/2014/main" id="{4F2D923A-D00D-43AB-8D0A-5FA515315A04}"/>
              </a:ext>
            </a:extLst>
          </p:cNvPr>
          <p:cNvSpPr/>
          <p:nvPr/>
        </p:nvSpPr>
        <p:spPr>
          <a:xfrm>
            <a:off x="357738" y="3907307"/>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9" name="Action Button: Custom 16">
            <a:hlinkClick r:id="" action="ppaction://noaction" highlightClick="1">
              <a:snd r:embed="rId8" name="7. 6. spannend.wav"/>
            </a:hlinkClick>
            <a:extLst>
              <a:ext uri="{FF2B5EF4-FFF2-40B4-BE49-F238E27FC236}">
                <a16:creationId xmlns:a16="http://schemas.microsoft.com/office/drawing/2014/main" id="{E3DC90E8-3B25-4660-B145-E74F31A390AE}"/>
              </a:ext>
            </a:extLst>
          </p:cNvPr>
          <p:cNvSpPr/>
          <p:nvPr/>
        </p:nvSpPr>
        <p:spPr>
          <a:xfrm>
            <a:off x="362103" y="4502038"/>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0" name="Action Button: Custom 16">
            <a:hlinkClick r:id="" action="ppaction://noaction" highlightClick="1">
              <a:snd r:embed="rId9" name="7. 7. Polen.wav"/>
            </a:hlinkClick>
            <a:extLst>
              <a:ext uri="{FF2B5EF4-FFF2-40B4-BE49-F238E27FC236}">
                <a16:creationId xmlns:a16="http://schemas.microsoft.com/office/drawing/2014/main" id="{3A78382B-5BC4-46D8-B887-9306B378F228}"/>
              </a:ext>
            </a:extLst>
          </p:cNvPr>
          <p:cNvSpPr/>
          <p:nvPr/>
        </p:nvSpPr>
        <p:spPr>
          <a:xfrm>
            <a:off x="344912" y="5134568"/>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0" name="7. 8. Tante.wav"/>
            </a:hlinkClick>
            <a:extLst>
              <a:ext uri="{FF2B5EF4-FFF2-40B4-BE49-F238E27FC236}">
                <a16:creationId xmlns:a16="http://schemas.microsoft.com/office/drawing/2014/main" id="{FBED0D3B-BBC0-4742-B1C4-E21BCEE80D4E}"/>
              </a:ext>
            </a:extLst>
          </p:cNvPr>
          <p:cNvSpPr/>
          <p:nvPr/>
        </p:nvSpPr>
        <p:spPr>
          <a:xfrm>
            <a:off x="357738" y="5770706"/>
            <a:ext cx="444696" cy="470317"/>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2" name="Rectangle 31">
            <a:extLst>
              <a:ext uri="{FF2B5EF4-FFF2-40B4-BE49-F238E27FC236}">
                <a16:creationId xmlns:a16="http://schemas.microsoft.com/office/drawing/2014/main" id="{71FFA193-79E2-424B-B782-EFCBD223DE8E}"/>
              </a:ext>
            </a:extLst>
          </p:cNvPr>
          <p:cNvSpPr/>
          <p:nvPr/>
        </p:nvSpPr>
        <p:spPr>
          <a:xfrm>
            <a:off x="2781476" y="4317571"/>
            <a:ext cx="327271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gefl</a:t>
            </a:r>
            <a:r>
              <a:rPr kumimoji="0" lang="en-GB" sz="4800" b="0" i="0" u="none" strike="noStrike" kern="1200" cap="none" spc="0" normalizeH="0" baseline="0" noProof="0" dirty="0" err="1">
                <a:ln>
                  <a:noFill/>
                </a:ln>
                <a:solidFill>
                  <a:srgbClr val="DAA521"/>
                </a:solidFill>
                <a:effectLst/>
                <a:uLnTx/>
                <a:uFillTx/>
                <a:latin typeface="Century Gothic" panose="020B0502020202020204" pitchFamily="34" charset="0"/>
                <a:ea typeface="+mn-ea"/>
                <a:cs typeface="+mn-cs"/>
              </a:rPr>
              <a:t>o</a:t>
            </a: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gen</a:t>
            </a:r>
            <a:endPar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3" name="Rectangle 32">
            <a:extLst>
              <a:ext uri="{FF2B5EF4-FFF2-40B4-BE49-F238E27FC236}">
                <a16:creationId xmlns:a16="http://schemas.microsoft.com/office/drawing/2014/main" id="{9F9E42B3-6677-4B9A-A6DB-8D057B813164}"/>
              </a:ext>
            </a:extLst>
          </p:cNvPr>
          <p:cNvSpPr/>
          <p:nvPr/>
        </p:nvSpPr>
        <p:spPr>
          <a:xfrm>
            <a:off x="2648882" y="5120865"/>
            <a:ext cx="353789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P</a:t>
            </a:r>
            <a:r>
              <a:rPr kumimoji="0" lang="en-GB" sz="4800" b="0" i="0" u="none" strike="noStrike" kern="1200" cap="none" spc="0" normalizeH="0" baseline="0" noProof="0" dirty="0" err="1">
                <a:ln>
                  <a:noFill/>
                </a:ln>
                <a:solidFill>
                  <a:srgbClr val="DAA521"/>
                </a:solidFill>
                <a:effectLst/>
                <a:uLnTx/>
                <a:uFillTx/>
                <a:latin typeface="Century Gothic" panose="020B0502020202020204" pitchFamily="34" charset="0"/>
                <a:ea typeface="+mn-ea"/>
                <a:cs typeface="+mn-cs"/>
              </a:rPr>
              <a:t>o</a:t>
            </a: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len</a:t>
            </a:r>
            <a:endPar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4" name="Rectangle 33">
            <a:extLst>
              <a:ext uri="{FF2B5EF4-FFF2-40B4-BE49-F238E27FC236}">
                <a16:creationId xmlns:a16="http://schemas.microsoft.com/office/drawing/2014/main" id="{A757282E-44F9-439E-A6F3-A28B693F4E52}"/>
              </a:ext>
            </a:extLst>
          </p:cNvPr>
          <p:cNvSpPr/>
          <p:nvPr/>
        </p:nvSpPr>
        <p:spPr>
          <a:xfrm>
            <a:off x="3051639" y="1851796"/>
            <a:ext cx="273238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a:t>
            </a:r>
            <a:r>
              <a:rPr kumimoji="0" lang="en-GB" sz="4800" b="0" i="0" u="none" strike="noStrike" kern="1200" cap="none" spc="0" normalizeH="0" baseline="0" noProof="0" dirty="0" err="1">
                <a:ln>
                  <a:noFill/>
                </a:ln>
                <a:solidFill>
                  <a:srgbClr val="DAA521"/>
                </a:solidFill>
                <a:effectLst/>
                <a:uLnTx/>
                <a:uFillTx/>
                <a:latin typeface="Century Gothic" panose="020B0502020202020204" pitchFamily="34" charset="0"/>
                <a:ea typeface="+mn-ea"/>
                <a:cs typeface="+mn-cs"/>
              </a:rPr>
              <a:t>a</a:t>
            </a: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hnhof</a:t>
            </a:r>
            <a:endPar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5" name="Rectangle 34">
            <a:extLst>
              <a:ext uri="{FF2B5EF4-FFF2-40B4-BE49-F238E27FC236}">
                <a16:creationId xmlns:a16="http://schemas.microsoft.com/office/drawing/2014/main" id="{4812B4AA-AF35-49CE-B44B-BC1FCBB60EAF}"/>
              </a:ext>
            </a:extLst>
          </p:cNvPr>
          <p:cNvSpPr/>
          <p:nvPr/>
        </p:nvSpPr>
        <p:spPr>
          <a:xfrm>
            <a:off x="6961143" y="2673162"/>
            <a:ext cx="276595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T</a:t>
            </a:r>
            <a:r>
              <a:rPr kumimoji="0" lang="en-GB" sz="4800" b="0" i="0" u="none" strike="noStrike" kern="1200" cap="none" spc="0" normalizeH="0" baseline="0" noProof="0" dirty="0" err="1">
                <a:ln>
                  <a:noFill/>
                </a:ln>
                <a:solidFill>
                  <a:srgbClr val="DAA521"/>
                </a:solidFill>
                <a:effectLst/>
                <a:uLnTx/>
                <a:uFillTx/>
                <a:latin typeface="Century Gothic" panose="020B0502020202020204" pitchFamily="34" charset="0"/>
                <a:ea typeface="+mn-ea"/>
                <a:cs typeface="+mn-cs"/>
              </a:rPr>
              <a:t>a</a:t>
            </a: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nte</a:t>
            </a:r>
            <a:endPar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6" name="Rectangle 35">
            <a:extLst>
              <a:ext uri="{FF2B5EF4-FFF2-40B4-BE49-F238E27FC236}">
                <a16:creationId xmlns:a16="http://schemas.microsoft.com/office/drawing/2014/main" id="{BA1EA4E6-FE69-4F6D-AB1B-E60A58CE3E7A}"/>
              </a:ext>
            </a:extLst>
          </p:cNvPr>
          <p:cNvSpPr/>
          <p:nvPr/>
        </p:nvSpPr>
        <p:spPr>
          <a:xfrm>
            <a:off x="6690167" y="4310792"/>
            <a:ext cx="353789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noProof="0" dirty="0" err="1">
                <a:solidFill>
                  <a:srgbClr val="DAA521"/>
                </a:solidFill>
                <a:latin typeface="Century Gothic" panose="020B0502020202020204" pitchFamily="34" charset="0"/>
              </a:rPr>
              <a:t>O</a:t>
            </a:r>
            <a:r>
              <a:rPr lang="en-GB" sz="4800" noProof="0" dirty="0" err="1">
                <a:solidFill>
                  <a:srgbClr val="1F4E79"/>
                </a:solidFill>
                <a:latin typeface="Century Gothic" panose="020B0502020202020204" pitchFamily="34" charset="0"/>
              </a:rPr>
              <a:t>sten</a:t>
            </a:r>
            <a:endPar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37" name="Rectangle 36">
            <a:extLst>
              <a:ext uri="{FF2B5EF4-FFF2-40B4-BE49-F238E27FC236}">
                <a16:creationId xmlns:a16="http://schemas.microsoft.com/office/drawing/2014/main" id="{4BE9F099-B5DC-44E6-B6E4-E827AB47F6D8}"/>
              </a:ext>
            </a:extLst>
          </p:cNvPr>
          <p:cNvSpPr/>
          <p:nvPr/>
        </p:nvSpPr>
        <p:spPr>
          <a:xfrm>
            <a:off x="6923836" y="5120865"/>
            <a:ext cx="307056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p</a:t>
            </a:r>
            <a:r>
              <a:rPr kumimoji="0" lang="en-GB" sz="4800" b="0" i="0" u="none" strike="noStrike" kern="1200" cap="none" spc="0" normalizeH="0" baseline="0" noProof="0" dirty="0" err="1">
                <a:ln>
                  <a:noFill/>
                </a:ln>
                <a:solidFill>
                  <a:srgbClr val="DAA521"/>
                </a:solidFill>
                <a:effectLst/>
                <a:uLnTx/>
                <a:uFillTx/>
                <a:latin typeface="Century Gothic" panose="020B0502020202020204" pitchFamily="34" charset="0"/>
                <a:ea typeface="+mn-ea"/>
                <a:cs typeface="+mn-cs"/>
              </a:rPr>
              <a:t>o</a:t>
            </a: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lnisch</a:t>
            </a:r>
            <a:endParaRPr kumimoji="0" lang="en-GB" sz="4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8" name="Rectangle 37">
            <a:extLst>
              <a:ext uri="{FF2B5EF4-FFF2-40B4-BE49-F238E27FC236}">
                <a16:creationId xmlns:a16="http://schemas.microsoft.com/office/drawing/2014/main" id="{D195189F-A167-4523-A0C1-4C3E3BE84D6D}"/>
              </a:ext>
            </a:extLst>
          </p:cNvPr>
          <p:cNvSpPr/>
          <p:nvPr/>
        </p:nvSpPr>
        <p:spPr>
          <a:xfrm>
            <a:off x="2405679" y="2608923"/>
            <a:ext cx="3984319"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gef</a:t>
            </a:r>
            <a:r>
              <a:rPr kumimoji="0" lang="en-GB" sz="4800" b="0" i="0" u="none" strike="noStrike" kern="1200" cap="none" spc="0" normalizeH="0" baseline="0" noProof="0" dirty="0" err="1">
                <a:ln>
                  <a:noFill/>
                </a:ln>
                <a:solidFill>
                  <a:srgbClr val="DAA521"/>
                </a:solidFill>
                <a:effectLst/>
                <a:uLnTx/>
                <a:uFillTx/>
                <a:latin typeface="Century Gothic" panose="020B0502020202020204" pitchFamily="34" charset="0"/>
                <a:ea typeface="+mn-ea"/>
                <a:cs typeface="+mn-cs"/>
              </a:rPr>
              <a:t>a</a:t>
            </a:r>
            <a:r>
              <a:rPr kumimoji="0" lang="en-GB" sz="48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hren</a:t>
            </a:r>
            <a:endParaRPr kumimoji="0" lang="en-GB" sz="4800" b="0" i="1"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43143EE7-7394-4811-A7E2-E4B0CDFEE2D8}"/>
              </a:ext>
            </a:extLst>
          </p:cNvPr>
          <p:cNvSpPr txBox="1"/>
          <p:nvPr/>
        </p:nvSpPr>
        <p:spPr>
          <a:xfrm>
            <a:off x="2717655" y="647965"/>
            <a:ext cx="61327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Wort.  </a:t>
            </a:r>
          </a:p>
        </p:txBody>
      </p:sp>
      <p:pic>
        <p:nvPicPr>
          <p:cNvPr id="42" name="Picture 41"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94041"/>
            <a:ext cx="2908092"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Tree>
    <p:extLst>
      <p:ext uri="{BB962C8B-B14F-4D97-AF65-F5344CB8AC3E}">
        <p14:creationId xmlns:p14="http://schemas.microsoft.com/office/powerpoint/2010/main" val="250835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7. 1. Ost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subTnLst>
                                    <p:audio>
                                      <p:cMediaNode>
                                        <p:cTn display="0" masterRel="sameClick">
                                          <p:stCondLst>
                                            <p:cond evt="begin" delay="0">
                                              <p:tn val="10"/>
                                            </p:cond>
                                          </p:stCondLst>
                                          <p:endCondLst>
                                            <p:cond evt="onStopAudio" delay="0">
                                              <p:tgtEl>
                                                <p:sldTgt/>
                                              </p:tgtEl>
                                            </p:cond>
                                          </p:endCondLst>
                                        </p:cTn>
                                        <p:tgtEl>
                                          <p:sndTgt r:embed="rId4" name="7. 2. Bahnhof.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subTnLst>
                                    <p:audio>
                                      <p:cMediaNode>
                                        <p:cTn display="0" masterRel="sameClick">
                                          <p:stCondLst>
                                            <p:cond evt="begin" delay="0">
                                              <p:tn val="15"/>
                                            </p:cond>
                                          </p:stCondLst>
                                          <p:endCondLst>
                                            <p:cond evt="onStopAudio" delay="0">
                                              <p:tgtEl>
                                                <p:sldTgt/>
                                              </p:tgtEl>
                                            </p:cond>
                                          </p:endCondLst>
                                        </p:cTn>
                                        <p:tgtEl>
                                          <p:sndTgt r:embed="rId5" name="7. 3. polnisch.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subTnLst>
                                    <p:audio>
                                      <p:cMediaNode>
                                        <p:cTn display="0" masterRel="sameClick">
                                          <p:stCondLst>
                                            <p:cond evt="begin" delay="0">
                                              <p:tn val="20"/>
                                            </p:cond>
                                          </p:stCondLst>
                                          <p:endCondLst>
                                            <p:cond evt="onStopAudio" delay="0">
                                              <p:tgtEl>
                                                <p:sldTgt/>
                                              </p:tgtEl>
                                            </p:cond>
                                          </p:endCondLst>
                                        </p:cTn>
                                        <p:tgtEl>
                                          <p:sndTgt r:embed="rId6" name="7. 4. geflogen.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subTnLst>
                                    <p:audio>
                                      <p:cMediaNode>
                                        <p:cTn display="0" masterRel="sameClick">
                                          <p:stCondLst>
                                            <p:cond evt="begin" delay="0">
                                              <p:tn val="25"/>
                                            </p:cond>
                                          </p:stCondLst>
                                          <p:endCondLst>
                                            <p:cond evt="onStopAudio" delay="0">
                                              <p:tgtEl>
                                                <p:sldTgt/>
                                              </p:tgtEl>
                                            </p:cond>
                                          </p:endCondLst>
                                        </p:cTn>
                                        <p:tgtEl>
                                          <p:sndTgt r:embed="rId7" name="7. 5. gefahren.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subTnLst>
                                    <p:audio>
                                      <p:cMediaNode>
                                        <p:cTn display="0" masterRel="sameClick">
                                          <p:stCondLst>
                                            <p:cond evt="begin" delay="0">
                                              <p:tn val="30"/>
                                            </p:cond>
                                          </p:stCondLst>
                                          <p:endCondLst>
                                            <p:cond evt="onStopAudio" delay="0">
                                              <p:tgtEl>
                                                <p:sldTgt/>
                                              </p:tgtEl>
                                            </p:cond>
                                          </p:endCondLst>
                                        </p:cTn>
                                        <p:tgtEl>
                                          <p:sndTgt r:embed="rId8" name="7. 6. spannend.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subTnLst>
                                    <p:audio>
                                      <p:cMediaNode>
                                        <p:cTn display="0" masterRel="sameClick">
                                          <p:stCondLst>
                                            <p:cond evt="begin" delay="0">
                                              <p:tn val="35"/>
                                            </p:cond>
                                          </p:stCondLst>
                                          <p:endCondLst>
                                            <p:cond evt="onStopAudio" delay="0">
                                              <p:tgtEl>
                                                <p:sldTgt/>
                                              </p:tgtEl>
                                            </p:cond>
                                          </p:endCondLst>
                                        </p:cTn>
                                        <p:tgtEl>
                                          <p:sndTgt r:embed="rId9" name="7. 7. Polen.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subTnLst>
                                    <p:audio>
                                      <p:cMediaNode>
                                        <p:cTn display="0" masterRel="sameClick">
                                          <p:stCondLst>
                                            <p:cond evt="begin" delay="0">
                                              <p:tn val="40"/>
                                            </p:cond>
                                          </p:stCondLst>
                                          <p:endCondLst>
                                            <p:cond evt="onStopAudio" delay="0">
                                              <p:tgtEl>
                                                <p:sldTgt/>
                                              </p:tgtEl>
                                            </p:cond>
                                          </p:endCondLst>
                                        </p:cTn>
                                        <p:tgtEl>
                                          <p:sndTgt r:embed="rId10" name="7. 8. Tan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2" grpId="0"/>
      <p:bldP spid="33" grpId="0"/>
      <p:bldP spid="34" grpId="0"/>
      <p:bldP spid="35" grpId="0"/>
      <p:bldP spid="36" grpId="0"/>
      <p:bldP spid="37" grpId="0"/>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sprechen</a:t>
            </a:r>
            <a:r>
              <a:rPr lang="en-GB" sz="2000" b="1" dirty="0">
                <a:solidFill>
                  <a:prstClr val="white"/>
                </a:solidFill>
              </a:rPr>
              <a:t> / </a:t>
            </a:r>
            <a:r>
              <a:rPr lang="en-GB" sz="2000" b="1" dirty="0" err="1">
                <a:solidFill>
                  <a:prstClr val="white"/>
                </a:solidFill>
              </a:rPr>
              <a:t>hören</a:t>
            </a:r>
            <a:r>
              <a:rPr lang="en-GB" sz="2000" b="1" dirty="0">
                <a:solidFill>
                  <a:prstClr val="white"/>
                </a:solidFill>
              </a:rPr>
              <a:t> / </a:t>
            </a:r>
            <a:r>
              <a:rPr lang="en-GB" sz="2000" b="1" dirty="0" err="1">
                <a:solidFill>
                  <a:prstClr val="white"/>
                </a:solidFill>
              </a:rPr>
              <a:t>schreiben</a:t>
            </a:r>
            <a:endParaRPr lang="en-GB" sz="2000" b="1" dirty="0">
              <a:solidFill>
                <a:prstClr val="white"/>
              </a:solidFill>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nvGraphicFramePr>
        <p:xfrm>
          <a:off x="3814442" y="1290170"/>
          <a:ext cx="7951014" cy="4944902"/>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5711218"/>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3814442" y="1326265"/>
            <a:ext cx="1633170" cy="461665"/>
          </a:xfrm>
          <a:prstGeom prst="rect">
            <a:avLst/>
          </a:prstGeom>
        </p:spPr>
        <p:txBody>
          <a:bodyPr wrap="square">
            <a:spAutoFit/>
          </a:bodyPr>
          <a:lstStyle/>
          <a:p>
            <a:pPr>
              <a:defRPr/>
            </a:pPr>
            <a:r>
              <a:rPr lang="en-GB" sz="2400" b="1" dirty="0">
                <a:solidFill>
                  <a:srgbClr val="1F4E79"/>
                </a:solidFill>
              </a:rPr>
              <a:t>[a] </a:t>
            </a:r>
            <a:r>
              <a:rPr lang="en-GB" sz="2400" b="1" dirty="0" err="1">
                <a:solidFill>
                  <a:srgbClr val="1F4E79"/>
                </a:solidFill>
              </a:rPr>
              <a:t>sagen</a:t>
            </a:r>
            <a:endParaRPr lang="en-GB" sz="2400" dirty="0">
              <a:solidFill>
                <a:srgbClr val="1F4E79"/>
              </a:solidFill>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7789948" y="1326265"/>
            <a:ext cx="2020113" cy="461665"/>
          </a:xfrm>
          <a:prstGeom prst="rect">
            <a:avLst/>
          </a:prstGeom>
        </p:spPr>
        <p:txBody>
          <a:bodyPr wrap="square">
            <a:spAutoFit/>
          </a:bodyPr>
          <a:lstStyle/>
          <a:p>
            <a:pPr>
              <a:defRPr/>
            </a:pPr>
            <a:r>
              <a:rPr lang="en-GB" sz="2400" b="1" dirty="0">
                <a:solidFill>
                  <a:srgbClr val="1F4E79"/>
                </a:solidFill>
              </a:rPr>
              <a:t>[a] </a:t>
            </a:r>
            <a:r>
              <a:rPr lang="en-GB" sz="2400" b="1" dirty="0" err="1">
                <a:solidFill>
                  <a:srgbClr val="1F4E79"/>
                </a:solidFill>
              </a:rPr>
              <a:t>kalt</a:t>
            </a:r>
            <a:endParaRPr lang="en-GB" sz="2400" dirty="0">
              <a:solidFill>
                <a:srgbClr val="1F4E79"/>
              </a:solidFill>
            </a:endParaRPr>
          </a:p>
        </p:txBody>
      </p:sp>
      <p:sp>
        <p:nvSpPr>
          <p:cNvPr id="21" name="Rectangle 20">
            <a:extLst>
              <a:ext uri="{FF2B5EF4-FFF2-40B4-BE49-F238E27FC236}">
                <a16:creationId xmlns:a16="http://schemas.microsoft.com/office/drawing/2014/main" id="{249A0116-79A3-43B4-9DA3-B66F97BAD6B6}"/>
              </a:ext>
            </a:extLst>
          </p:cNvPr>
          <p:cNvSpPr/>
          <p:nvPr/>
        </p:nvSpPr>
        <p:spPr>
          <a:xfrm>
            <a:off x="3805555" y="3896121"/>
            <a:ext cx="1851607" cy="461665"/>
          </a:xfrm>
          <a:prstGeom prst="rect">
            <a:avLst/>
          </a:prstGeom>
        </p:spPr>
        <p:txBody>
          <a:bodyPr wrap="square">
            <a:spAutoFit/>
          </a:bodyPr>
          <a:lstStyle/>
          <a:p>
            <a:pPr>
              <a:defRPr/>
            </a:pPr>
            <a:r>
              <a:rPr lang="en-GB" sz="2400" b="1" dirty="0">
                <a:solidFill>
                  <a:srgbClr val="1F4E79"/>
                </a:solidFill>
              </a:rPr>
              <a:t>[o] wo?</a:t>
            </a:r>
            <a:endParaRPr lang="en-GB" sz="2400" dirty="0">
              <a:solidFill>
                <a:srgbClr val="1F4E79"/>
              </a:solidFill>
            </a:endParaRPr>
          </a:p>
        </p:txBody>
      </p:sp>
      <p:sp>
        <p:nvSpPr>
          <p:cNvPr id="22" name="Rectangle 21">
            <a:extLst>
              <a:ext uri="{FF2B5EF4-FFF2-40B4-BE49-F238E27FC236}">
                <a16:creationId xmlns:a16="http://schemas.microsoft.com/office/drawing/2014/main" id="{CA559D75-0419-4505-B9FA-C736D149ADA9}"/>
              </a:ext>
            </a:extLst>
          </p:cNvPr>
          <p:cNvSpPr/>
          <p:nvPr/>
        </p:nvSpPr>
        <p:spPr>
          <a:xfrm>
            <a:off x="7798732" y="3841746"/>
            <a:ext cx="1763679" cy="461665"/>
          </a:xfrm>
          <a:prstGeom prst="rect">
            <a:avLst/>
          </a:prstGeom>
        </p:spPr>
        <p:txBody>
          <a:bodyPr wrap="square">
            <a:spAutoFit/>
          </a:bodyPr>
          <a:lstStyle/>
          <a:p>
            <a:pPr>
              <a:defRPr/>
            </a:pPr>
            <a:r>
              <a:rPr lang="en-GB" sz="2400" b="1" dirty="0">
                <a:solidFill>
                  <a:srgbClr val="1F4E79"/>
                </a:solidFill>
              </a:rPr>
              <a:t>[o] Kopf</a:t>
            </a:r>
            <a:endParaRPr lang="en-GB" sz="2400" dirty="0">
              <a:solidFill>
                <a:srgbClr val="1F4E79"/>
              </a:solidFill>
            </a:endParaRPr>
          </a:p>
        </p:txBody>
      </p:sp>
      <p:sp>
        <p:nvSpPr>
          <p:cNvPr id="32" name="Rectangle 31">
            <a:extLst>
              <a:ext uri="{FF2B5EF4-FFF2-40B4-BE49-F238E27FC236}">
                <a16:creationId xmlns:a16="http://schemas.microsoft.com/office/drawing/2014/main" id="{71FFA193-79E2-424B-B782-EFCBD223DE8E}"/>
              </a:ext>
            </a:extLst>
          </p:cNvPr>
          <p:cNvSpPr/>
          <p:nvPr/>
        </p:nvSpPr>
        <p:spPr>
          <a:xfrm>
            <a:off x="3805555" y="1964863"/>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39" name="TextBox 38">
            <a:extLst>
              <a:ext uri="{FF2B5EF4-FFF2-40B4-BE49-F238E27FC236}">
                <a16:creationId xmlns:a16="http://schemas.microsoft.com/office/drawing/2014/main" id="{43143EE7-7394-4811-A7E2-E4B0CDFEE2D8}"/>
              </a:ext>
            </a:extLst>
          </p:cNvPr>
          <p:cNvSpPr txBox="1"/>
          <p:nvPr/>
        </p:nvSpPr>
        <p:spPr>
          <a:xfrm>
            <a:off x="3730284" y="771057"/>
            <a:ext cx="7511355" cy="461665"/>
          </a:xfrm>
          <a:prstGeom prst="rect">
            <a:avLst/>
          </a:prstGeom>
          <a:noFill/>
        </p:spPr>
        <p:txBody>
          <a:bodyPr wrap="square" rtlCol="0">
            <a:spAutoFit/>
          </a:bodyPr>
          <a:lstStyle/>
          <a:p>
            <a:pPr>
              <a:defRPr/>
            </a:pPr>
            <a:r>
              <a:rPr lang="en-GB" sz="2400" dirty="0">
                <a:solidFill>
                  <a:srgbClr val="4472C4">
                    <a:lumMod val="50000"/>
                  </a:srgbClr>
                </a:solidFill>
              </a:rPr>
              <a:t>Partner A </a:t>
            </a:r>
            <a:r>
              <a:rPr lang="en-GB" sz="2400" dirty="0" err="1">
                <a:solidFill>
                  <a:srgbClr val="4472C4">
                    <a:lumMod val="50000"/>
                  </a:srgbClr>
                </a:solidFill>
              </a:rPr>
              <a:t>sagt</a:t>
            </a:r>
            <a:r>
              <a:rPr lang="en-GB" sz="2400" dirty="0">
                <a:solidFill>
                  <a:srgbClr val="4472C4">
                    <a:lumMod val="50000"/>
                  </a:srgbClr>
                </a:solidFill>
              </a:rPr>
              <a:t> die </a:t>
            </a:r>
            <a:r>
              <a:rPr lang="en-GB" sz="2400" dirty="0" err="1">
                <a:solidFill>
                  <a:srgbClr val="4472C4">
                    <a:lumMod val="50000"/>
                  </a:srgbClr>
                </a:solidFill>
              </a:rPr>
              <a:t>Wörter</a:t>
            </a:r>
            <a:r>
              <a:rPr lang="en-GB" sz="2400" dirty="0">
                <a:solidFill>
                  <a:srgbClr val="4472C4">
                    <a:lumMod val="50000"/>
                  </a:srgbClr>
                </a:solidFill>
              </a:rPr>
              <a:t>.  Partner B </a:t>
            </a:r>
            <a:r>
              <a:rPr lang="en-GB" sz="2400" dirty="0" err="1">
                <a:solidFill>
                  <a:srgbClr val="4472C4">
                    <a:lumMod val="50000"/>
                  </a:srgbClr>
                </a:solidFill>
              </a:rPr>
              <a:t>schreibt</a:t>
            </a:r>
            <a:r>
              <a:rPr lang="en-GB" sz="2400" dirty="0">
                <a:solidFill>
                  <a:srgbClr val="4472C4">
                    <a:lumMod val="50000"/>
                  </a:srgbClr>
                </a:solidFill>
              </a:rPr>
              <a:t>.</a:t>
            </a:r>
          </a:p>
        </p:txBody>
      </p:sp>
      <p:pic>
        <p:nvPicPr>
          <p:cNvPr id="42" name="Picture 4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48882"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40" name="Rectangle 39">
            <a:extLst>
              <a:ext uri="{FF2B5EF4-FFF2-40B4-BE49-F238E27FC236}">
                <a16:creationId xmlns:a16="http://schemas.microsoft.com/office/drawing/2014/main" id="{3494072B-DD0A-420F-A92F-6D7A4445D9EF}"/>
              </a:ext>
            </a:extLst>
          </p:cNvPr>
          <p:cNvSpPr/>
          <p:nvPr/>
        </p:nvSpPr>
        <p:spPr>
          <a:xfrm>
            <a:off x="3814442" y="2662928"/>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1" name="Rectangle 40">
            <a:extLst>
              <a:ext uri="{FF2B5EF4-FFF2-40B4-BE49-F238E27FC236}">
                <a16:creationId xmlns:a16="http://schemas.microsoft.com/office/drawing/2014/main" id="{50F9C99A-63C8-4BAD-AB13-085655A6E37D}"/>
              </a:ext>
            </a:extLst>
          </p:cNvPr>
          <p:cNvSpPr/>
          <p:nvPr/>
        </p:nvSpPr>
        <p:spPr>
          <a:xfrm>
            <a:off x="7926055" y="1964863"/>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4" name="Rectangle 43">
            <a:extLst>
              <a:ext uri="{FF2B5EF4-FFF2-40B4-BE49-F238E27FC236}">
                <a16:creationId xmlns:a16="http://schemas.microsoft.com/office/drawing/2014/main" id="{AE125977-434E-46C6-A4F6-457AE10F4E03}"/>
              </a:ext>
            </a:extLst>
          </p:cNvPr>
          <p:cNvSpPr/>
          <p:nvPr/>
        </p:nvSpPr>
        <p:spPr>
          <a:xfrm>
            <a:off x="7934942" y="2662928"/>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5" name="Rectangle 44">
            <a:extLst>
              <a:ext uri="{FF2B5EF4-FFF2-40B4-BE49-F238E27FC236}">
                <a16:creationId xmlns:a16="http://schemas.microsoft.com/office/drawing/2014/main" id="{9C26A219-0800-4D0A-B2D3-C2E1280B74C1}"/>
              </a:ext>
            </a:extLst>
          </p:cNvPr>
          <p:cNvSpPr/>
          <p:nvPr/>
        </p:nvSpPr>
        <p:spPr>
          <a:xfrm>
            <a:off x="4020806" y="4357786"/>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6" name="Rectangle 45">
            <a:extLst>
              <a:ext uri="{FF2B5EF4-FFF2-40B4-BE49-F238E27FC236}">
                <a16:creationId xmlns:a16="http://schemas.microsoft.com/office/drawing/2014/main" id="{6DBCBDC2-FD5B-4F11-9E45-8BDC63B0DC11}"/>
              </a:ext>
            </a:extLst>
          </p:cNvPr>
          <p:cNvSpPr/>
          <p:nvPr/>
        </p:nvSpPr>
        <p:spPr>
          <a:xfrm>
            <a:off x="4029693" y="5055851"/>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7" name="Rectangle 46">
            <a:extLst>
              <a:ext uri="{FF2B5EF4-FFF2-40B4-BE49-F238E27FC236}">
                <a16:creationId xmlns:a16="http://schemas.microsoft.com/office/drawing/2014/main" id="{481F8FB1-743D-4F5E-993D-9C02C0363A58}"/>
              </a:ext>
            </a:extLst>
          </p:cNvPr>
          <p:cNvSpPr/>
          <p:nvPr/>
        </p:nvSpPr>
        <p:spPr>
          <a:xfrm>
            <a:off x="7926055" y="4357786"/>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8" name="Rectangle 47">
            <a:extLst>
              <a:ext uri="{FF2B5EF4-FFF2-40B4-BE49-F238E27FC236}">
                <a16:creationId xmlns:a16="http://schemas.microsoft.com/office/drawing/2014/main" id="{FF3EB9DE-F3EA-43C7-9801-A20FD5462D8E}"/>
              </a:ext>
            </a:extLst>
          </p:cNvPr>
          <p:cNvSpPr/>
          <p:nvPr/>
        </p:nvSpPr>
        <p:spPr>
          <a:xfrm>
            <a:off x="7934942" y="5055851"/>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9" name="Speech Bubble: Oval 48">
            <a:extLst>
              <a:ext uri="{FF2B5EF4-FFF2-40B4-BE49-F238E27FC236}">
                <a16:creationId xmlns:a16="http://schemas.microsoft.com/office/drawing/2014/main" id="{DC57C122-66A7-4A41-B4D2-DEA6156FC6A6}"/>
              </a:ext>
            </a:extLst>
          </p:cNvPr>
          <p:cNvSpPr/>
          <p:nvPr/>
        </p:nvSpPr>
        <p:spPr>
          <a:xfrm>
            <a:off x="1543016" y="1494835"/>
            <a:ext cx="1505397" cy="869950"/>
          </a:xfrm>
          <a:prstGeom prst="wedgeEllipseCallout">
            <a:avLst>
              <a:gd name="adj1" fmla="val 76583"/>
              <a:gd name="adj2" fmla="val -88223"/>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0" name="Picture 49" descr="A picture containing drawing&#10;&#10;Description automatically generated">
            <a:extLst>
              <a:ext uri="{FF2B5EF4-FFF2-40B4-BE49-F238E27FC236}">
                <a16:creationId xmlns:a16="http://schemas.microsoft.com/office/drawing/2014/main" id="{BBBAD10E-FBC3-4C2B-8BF1-92992F22F7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4657" y="868367"/>
            <a:ext cx="800592" cy="889547"/>
          </a:xfrm>
          <a:prstGeom prst="rect">
            <a:avLst/>
          </a:prstGeom>
        </p:spPr>
      </p:pic>
      <p:sp>
        <p:nvSpPr>
          <p:cNvPr id="3" name="Rectangle 2">
            <a:extLst>
              <a:ext uri="{FF2B5EF4-FFF2-40B4-BE49-F238E27FC236}">
                <a16:creationId xmlns:a16="http://schemas.microsoft.com/office/drawing/2014/main" id="{38538F19-02A4-4267-B7BC-00BA5A4DED81}"/>
              </a:ext>
            </a:extLst>
          </p:cNvPr>
          <p:cNvSpPr/>
          <p:nvPr/>
        </p:nvSpPr>
        <p:spPr>
          <a:xfrm>
            <a:off x="212547" y="2699260"/>
            <a:ext cx="3175722" cy="3046988"/>
          </a:xfrm>
          <a:prstGeom prst="rect">
            <a:avLst/>
          </a:prstGeom>
          <a:ln>
            <a:solidFill>
              <a:srgbClr val="1F4E79"/>
            </a:solidFill>
          </a:ln>
        </p:spPr>
        <p:txBody>
          <a:bodyPr wrap="square">
            <a:spAutoFit/>
          </a:bodyPr>
          <a:lstStyle/>
          <a:p>
            <a:r>
              <a:rPr lang="en-GB" sz="2400" dirty="0">
                <a:solidFill>
                  <a:srgbClr val="1F4E79"/>
                </a:solidFill>
              </a:rPr>
              <a:t>1. </a:t>
            </a:r>
            <a:r>
              <a:rPr lang="en-GB" sz="2400" dirty="0" err="1">
                <a:solidFill>
                  <a:srgbClr val="1F4E79"/>
                </a:solidFill>
              </a:rPr>
              <a:t>Kosten</a:t>
            </a:r>
            <a:r>
              <a:rPr lang="en-GB" sz="2400" dirty="0">
                <a:solidFill>
                  <a:srgbClr val="1F4E79"/>
                </a:solidFill>
              </a:rPr>
              <a:t> </a:t>
            </a:r>
            <a:r>
              <a:rPr lang="en-GB" sz="2000" dirty="0">
                <a:solidFill>
                  <a:srgbClr val="1F4E79"/>
                </a:solidFill>
              </a:rPr>
              <a:t>[costs]</a:t>
            </a:r>
          </a:p>
          <a:p>
            <a:r>
              <a:rPr lang="en-GB" sz="2400" dirty="0">
                <a:solidFill>
                  <a:srgbClr val="1F4E79"/>
                </a:solidFill>
              </a:rPr>
              <a:t>2, </a:t>
            </a:r>
            <a:r>
              <a:rPr lang="en-GB" sz="2400" dirty="0" err="1">
                <a:solidFill>
                  <a:srgbClr val="1F4E79"/>
                </a:solidFill>
              </a:rPr>
              <a:t>planen</a:t>
            </a:r>
            <a:r>
              <a:rPr lang="en-GB" sz="2400" dirty="0">
                <a:solidFill>
                  <a:srgbClr val="1F4E79"/>
                </a:solidFill>
              </a:rPr>
              <a:t> </a:t>
            </a:r>
            <a:r>
              <a:rPr lang="en-GB" sz="2000" dirty="0">
                <a:solidFill>
                  <a:srgbClr val="1F4E79"/>
                </a:solidFill>
              </a:rPr>
              <a:t>[to plan]</a:t>
            </a:r>
          </a:p>
          <a:p>
            <a:r>
              <a:rPr lang="en-GB" sz="2400" dirty="0">
                <a:solidFill>
                  <a:srgbClr val="1F4E79"/>
                </a:solidFill>
              </a:rPr>
              <a:t>3. Stoff </a:t>
            </a:r>
            <a:r>
              <a:rPr lang="en-GB" sz="2000" dirty="0">
                <a:solidFill>
                  <a:srgbClr val="1F4E79"/>
                </a:solidFill>
              </a:rPr>
              <a:t>[material]</a:t>
            </a:r>
            <a:br>
              <a:rPr lang="en-GB" sz="2000" dirty="0">
                <a:solidFill>
                  <a:srgbClr val="1F4E79"/>
                </a:solidFill>
              </a:rPr>
            </a:br>
            <a:r>
              <a:rPr lang="en-GB" sz="2400" dirty="0">
                <a:solidFill>
                  <a:srgbClr val="1F4E79"/>
                </a:solidFill>
              </a:rPr>
              <a:t>4. Sohn </a:t>
            </a:r>
            <a:r>
              <a:rPr lang="en-GB" sz="2000" dirty="0">
                <a:solidFill>
                  <a:srgbClr val="1F4E79"/>
                </a:solidFill>
              </a:rPr>
              <a:t>[son]</a:t>
            </a:r>
            <a:br>
              <a:rPr lang="en-GB" sz="2000" dirty="0">
                <a:solidFill>
                  <a:srgbClr val="1F4E79"/>
                </a:solidFill>
              </a:rPr>
            </a:br>
            <a:r>
              <a:rPr lang="en-GB" sz="2400" dirty="0">
                <a:solidFill>
                  <a:srgbClr val="1F4E79"/>
                </a:solidFill>
              </a:rPr>
              <a:t>5. </a:t>
            </a:r>
            <a:r>
              <a:rPr lang="en-GB" sz="2400" dirty="0" err="1">
                <a:solidFill>
                  <a:srgbClr val="1F4E79"/>
                </a:solidFill>
              </a:rPr>
              <a:t>einladen</a:t>
            </a:r>
            <a:r>
              <a:rPr lang="en-GB" sz="2400" dirty="0">
                <a:solidFill>
                  <a:srgbClr val="1F4E79"/>
                </a:solidFill>
              </a:rPr>
              <a:t> </a:t>
            </a:r>
            <a:r>
              <a:rPr lang="en-GB" sz="2000" dirty="0">
                <a:solidFill>
                  <a:srgbClr val="1F4E79"/>
                </a:solidFill>
              </a:rPr>
              <a:t>[to invite]</a:t>
            </a:r>
            <a:br>
              <a:rPr lang="en-GB" sz="2000" dirty="0">
                <a:solidFill>
                  <a:srgbClr val="1F4E79"/>
                </a:solidFill>
              </a:rPr>
            </a:br>
            <a:r>
              <a:rPr lang="en-GB" sz="2400" dirty="0">
                <a:solidFill>
                  <a:srgbClr val="1F4E79"/>
                </a:solidFill>
              </a:rPr>
              <a:t>6. Gast </a:t>
            </a:r>
            <a:r>
              <a:rPr lang="en-GB" sz="2000" dirty="0">
                <a:solidFill>
                  <a:srgbClr val="1F4E79"/>
                </a:solidFill>
              </a:rPr>
              <a:t>[guest]</a:t>
            </a:r>
            <a:br>
              <a:rPr lang="en-GB" sz="2000" dirty="0">
                <a:solidFill>
                  <a:srgbClr val="1F4E79"/>
                </a:solidFill>
              </a:rPr>
            </a:br>
            <a:r>
              <a:rPr lang="en-GB" sz="2400" dirty="0">
                <a:solidFill>
                  <a:srgbClr val="1F4E79"/>
                </a:solidFill>
              </a:rPr>
              <a:t>7. </a:t>
            </a:r>
            <a:r>
              <a:rPr lang="en-GB" sz="2400" dirty="0" err="1">
                <a:solidFill>
                  <a:srgbClr val="1F4E79"/>
                </a:solidFill>
              </a:rPr>
              <a:t>wohl</a:t>
            </a:r>
            <a:r>
              <a:rPr lang="en-GB" sz="2400" dirty="0">
                <a:solidFill>
                  <a:srgbClr val="1F4E79"/>
                </a:solidFill>
              </a:rPr>
              <a:t> </a:t>
            </a:r>
            <a:r>
              <a:rPr lang="en-GB" sz="2000" dirty="0">
                <a:solidFill>
                  <a:srgbClr val="1F4E79"/>
                </a:solidFill>
              </a:rPr>
              <a:t>[well]</a:t>
            </a:r>
            <a:br>
              <a:rPr lang="en-GB" sz="2000" dirty="0">
                <a:solidFill>
                  <a:srgbClr val="1F4E79"/>
                </a:solidFill>
              </a:rPr>
            </a:br>
            <a:r>
              <a:rPr lang="en-GB" sz="2400" dirty="0">
                <a:solidFill>
                  <a:srgbClr val="1F4E79"/>
                </a:solidFill>
              </a:rPr>
              <a:t>8. </a:t>
            </a:r>
            <a:r>
              <a:rPr lang="en-GB" sz="2400" dirty="0" err="1">
                <a:solidFill>
                  <a:srgbClr val="1F4E79"/>
                </a:solidFill>
              </a:rPr>
              <a:t>relativ</a:t>
            </a:r>
            <a:r>
              <a:rPr lang="en-GB" sz="2400" dirty="0">
                <a:solidFill>
                  <a:srgbClr val="1F4E79"/>
                </a:solidFill>
              </a:rPr>
              <a:t> </a:t>
            </a:r>
            <a:r>
              <a:rPr lang="en-GB" sz="2000" dirty="0">
                <a:solidFill>
                  <a:srgbClr val="1F4E79"/>
                </a:solidFill>
              </a:rPr>
              <a:t>[relatively]</a:t>
            </a:r>
            <a:endParaRPr lang="en-GB" sz="2400" dirty="0">
              <a:solidFill>
                <a:srgbClr val="1F4E79"/>
              </a:solidFill>
            </a:endParaRPr>
          </a:p>
        </p:txBody>
      </p:sp>
    </p:spTree>
    <p:extLst>
      <p:ext uri="{BB962C8B-B14F-4D97-AF65-F5344CB8AC3E}">
        <p14:creationId xmlns:p14="http://schemas.microsoft.com/office/powerpoint/2010/main" val="309562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158"/>
            <a:ext cx="10515600" cy="1325563"/>
          </a:xfrm>
        </p:spPr>
        <p:txBody>
          <a:bodyPr>
            <a:noAutofit/>
          </a:bodyPr>
          <a:lstStyle/>
          <a:p>
            <a:r>
              <a:rPr lang="en-GB" sz="24000" b="1" dirty="0">
                <a:solidFill>
                  <a:srgbClr val="FFCC00"/>
                </a:solidFill>
              </a:rPr>
              <a:t>o</a:t>
            </a:r>
            <a:endParaRPr lang="en-GB" sz="24000" b="1" dirty="0"/>
          </a:p>
        </p:txBody>
      </p:sp>
      <p:pic>
        <p:nvPicPr>
          <p:cNvPr id="8" name="Picture 7" descr="girl search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7118" y="571318"/>
            <a:ext cx="4434188" cy="3768901"/>
          </a:xfrm>
          <a:prstGeom prst="rect">
            <a:avLst/>
          </a:prstGeom>
        </p:spPr>
      </p:pic>
      <p:sp>
        <p:nvSpPr>
          <p:cNvPr id="3" name="Rectangle 2"/>
          <p:cNvSpPr/>
          <p:nvPr/>
        </p:nvSpPr>
        <p:spPr>
          <a:xfrm>
            <a:off x="4517683" y="4250261"/>
            <a:ext cx="315663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o</a:t>
            </a:r>
            <a:r>
              <a:rPr kumimoji="0" lang="en-GB" sz="9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58817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wo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wo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sprechen</a:t>
            </a:r>
            <a:r>
              <a:rPr lang="en-GB" sz="2000" b="1" dirty="0">
                <a:solidFill>
                  <a:prstClr val="white"/>
                </a:solidFill>
              </a:rPr>
              <a:t> / </a:t>
            </a:r>
            <a:r>
              <a:rPr lang="en-GB" sz="2000" b="1" dirty="0" err="1">
                <a:solidFill>
                  <a:prstClr val="white"/>
                </a:solidFill>
              </a:rPr>
              <a:t>hören</a:t>
            </a:r>
            <a:r>
              <a:rPr lang="en-GB" sz="2000" b="1" dirty="0">
                <a:solidFill>
                  <a:prstClr val="white"/>
                </a:solidFill>
              </a:rPr>
              <a:t> / </a:t>
            </a:r>
            <a:r>
              <a:rPr lang="en-GB" sz="2000" b="1" dirty="0" err="1">
                <a:solidFill>
                  <a:prstClr val="white"/>
                </a:solidFill>
              </a:rPr>
              <a:t>schreiben</a:t>
            </a:r>
            <a:endParaRPr lang="en-GB" sz="2000" b="1" dirty="0">
              <a:solidFill>
                <a:prstClr val="white"/>
              </a:solidFill>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nvGraphicFramePr>
        <p:xfrm>
          <a:off x="1133562" y="1314051"/>
          <a:ext cx="7951014" cy="4944902"/>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5711218"/>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1133562" y="1350146"/>
            <a:ext cx="1633170" cy="461665"/>
          </a:xfrm>
          <a:prstGeom prst="rect">
            <a:avLst/>
          </a:prstGeom>
        </p:spPr>
        <p:txBody>
          <a:bodyPr wrap="square">
            <a:spAutoFit/>
          </a:bodyPr>
          <a:lstStyle/>
          <a:p>
            <a:pPr>
              <a:defRPr/>
            </a:pPr>
            <a:r>
              <a:rPr lang="en-GB" sz="2400" b="1" dirty="0">
                <a:solidFill>
                  <a:srgbClr val="1F4E79"/>
                </a:solidFill>
              </a:rPr>
              <a:t>[a] </a:t>
            </a:r>
            <a:r>
              <a:rPr lang="en-GB" sz="2400" b="1" dirty="0" err="1">
                <a:solidFill>
                  <a:srgbClr val="1F4E79"/>
                </a:solidFill>
              </a:rPr>
              <a:t>sagen</a:t>
            </a:r>
            <a:endParaRPr lang="en-GB" sz="2400" dirty="0">
              <a:solidFill>
                <a:srgbClr val="1F4E79"/>
              </a:solidFill>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5109068" y="1350146"/>
            <a:ext cx="2020113" cy="461665"/>
          </a:xfrm>
          <a:prstGeom prst="rect">
            <a:avLst/>
          </a:prstGeom>
        </p:spPr>
        <p:txBody>
          <a:bodyPr wrap="square">
            <a:spAutoFit/>
          </a:bodyPr>
          <a:lstStyle/>
          <a:p>
            <a:pPr>
              <a:defRPr/>
            </a:pPr>
            <a:r>
              <a:rPr lang="en-GB" sz="2400" b="1" dirty="0">
                <a:solidFill>
                  <a:srgbClr val="1F4E79"/>
                </a:solidFill>
              </a:rPr>
              <a:t>[a] </a:t>
            </a:r>
            <a:r>
              <a:rPr lang="en-GB" sz="2400" b="1" dirty="0" err="1">
                <a:solidFill>
                  <a:srgbClr val="1F4E79"/>
                </a:solidFill>
              </a:rPr>
              <a:t>kalt</a:t>
            </a:r>
            <a:endParaRPr lang="en-GB" sz="2400" dirty="0">
              <a:solidFill>
                <a:srgbClr val="1F4E79"/>
              </a:solidFill>
            </a:endParaRPr>
          </a:p>
        </p:txBody>
      </p:sp>
      <p:sp>
        <p:nvSpPr>
          <p:cNvPr id="21" name="Rectangle 20">
            <a:extLst>
              <a:ext uri="{FF2B5EF4-FFF2-40B4-BE49-F238E27FC236}">
                <a16:creationId xmlns:a16="http://schemas.microsoft.com/office/drawing/2014/main" id="{249A0116-79A3-43B4-9DA3-B66F97BAD6B6}"/>
              </a:ext>
            </a:extLst>
          </p:cNvPr>
          <p:cNvSpPr/>
          <p:nvPr/>
        </p:nvSpPr>
        <p:spPr>
          <a:xfrm>
            <a:off x="1124675" y="3920002"/>
            <a:ext cx="1851607" cy="461665"/>
          </a:xfrm>
          <a:prstGeom prst="rect">
            <a:avLst/>
          </a:prstGeom>
        </p:spPr>
        <p:txBody>
          <a:bodyPr wrap="square">
            <a:spAutoFit/>
          </a:bodyPr>
          <a:lstStyle/>
          <a:p>
            <a:pPr>
              <a:defRPr/>
            </a:pPr>
            <a:r>
              <a:rPr lang="en-GB" sz="2400" b="1" dirty="0">
                <a:solidFill>
                  <a:srgbClr val="1F4E79"/>
                </a:solidFill>
              </a:rPr>
              <a:t>[o] wo?</a:t>
            </a:r>
            <a:endParaRPr lang="en-GB" sz="2400" dirty="0">
              <a:solidFill>
                <a:srgbClr val="1F4E79"/>
              </a:solidFill>
            </a:endParaRPr>
          </a:p>
        </p:txBody>
      </p:sp>
      <p:sp>
        <p:nvSpPr>
          <p:cNvPr id="22" name="Rectangle 21">
            <a:extLst>
              <a:ext uri="{FF2B5EF4-FFF2-40B4-BE49-F238E27FC236}">
                <a16:creationId xmlns:a16="http://schemas.microsoft.com/office/drawing/2014/main" id="{CA559D75-0419-4505-B9FA-C736D149ADA9}"/>
              </a:ext>
            </a:extLst>
          </p:cNvPr>
          <p:cNvSpPr/>
          <p:nvPr/>
        </p:nvSpPr>
        <p:spPr>
          <a:xfrm>
            <a:off x="5117852" y="3865627"/>
            <a:ext cx="1763679" cy="461665"/>
          </a:xfrm>
          <a:prstGeom prst="rect">
            <a:avLst/>
          </a:prstGeom>
        </p:spPr>
        <p:txBody>
          <a:bodyPr wrap="square">
            <a:spAutoFit/>
          </a:bodyPr>
          <a:lstStyle/>
          <a:p>
            <a:pPr>
              <a:defRPr/>
            </a:pPr>
            <a:r>
              <a:rPr lang="en-GB" sz="2400" b="1" dirty="0">
                <a:solidFill>
                  <a:srgbClr val="1F4E79"/>
                </a:solidFill>
              </a:rPr>
              <a:t>[o] Kopf</a:t>
            </a:r>
            <a:endParaRPr lang="en-GB" sz="2400" dirty="0">
              <a:solidFill>
                <a:srgbClr val="1F4E79"/>
              </a:solidFill>
            </a:endParaRPr>
          </a:p>
        </p:txBody>
      </p:sp>
      <p:sp>
        <p:nvSpPr>
          <p:cNvPr id="23" name="Rectangle 22">
            <a:extLst>
              <a:ext uri="{FF2B5EF4-FFF2-40B4-BE49-F238E27FC236}">
                <a16:creationId xmlns:a16="http://schemas.microsoft.com/office/drawing/2014/main" id="{853ED70C-69DB-4FCB-92D9-BD4016D45DB7}"/>
              </a:ext>
            </a:extLst>
          </p:cNvPr>
          <p:cNvSpPr/>
          <p:nvPr/>
        </p:nvSpPr>
        <p:spPr>
          <a:xfrm>
            <a:off x="5574600" y="1687314"/>
            <a:ext cx="3187195" cy="1815882"/>
          </a:xfrm>
          <a:prstGeom prst="rect">
            <a:avLst/>
          </a:prstGeom>
        </p:spPr>
        <p:txBody>
          <a:bodyPr wrap="square">
            <a:spAutoFit/>
          </a:bodyPr>
          <a:lstStyle/>
          <a:p>
            <a:pPr algn="ctr">
              <a:defRPr/>
            </a:pPr>
            <a:r>
              <a:rPr lang="en-GB" sz="4000" dirty="0" err="1">
                <a:solidFill>
                  <a:srgbClr val="1F4E79"/>
                </a:solidFill>
              </a:rPr>
              <a:t>rel</a:t>
            </a:r>
            <a:r>
              <a:rPr lang="en-GB" sz="4000" dirty="0" err="1">
                <a:solidFill>
                  <a:srgbClr val="DAA521"/>
                </a:solidFill>
              </a:rPr>
              <a:t>a</a:t>
            </a:r>
            <a:r>
              <a:rPr lang="en-GB" sz="4000" dirty="0" err="1">
                <a:solidFill>
                  <a:srgbClr val="1F4E79"/>
                </a:solidFill>
              </a:rPr>
              <a:t>tiv</a:t>
            </a:r>
            <a:br>
              <a:rPr lang="en-GB" sz="4800" dirty="0">
                <a:solidFill>
                  <a:srgbClr val="1F4E79"/>
                </a:solidFill>
              </a:rPr>
            </a:br>
            <a:r>
              <a:rPr lang="en-GB" sz="2400" dirty="0">
                <a:solidFill>
                  <a:srgbClr val="1F4E79"/>
                </a:solidFill>
              </a:rPr>
              <a:t>[relatively]</a:t>
            </a:r>
            <a:br>
              <a:rPr lang="en-GB" sz="4800" dirty="0">
                <a:solidFill>
                  <a:srgbClr val="1F4E79"/>
                </a:solidFill>
              </a:rPr>
            </a:br>
            <a:endParaRPr lang="en-GB" sz="4800" dirty="0">
              <a:solidFill>
                <a:srgbClr val="1F4E79"/>
              </a:solidFill>
            </a:endParaRPr>
          </a:p>
        </p:txBody>
      </p:sp>
      <p:sp>
        <p:nvSpPr>
          <p:cNvPr id="32" name="Rectangle 31">
            <a:extLst>
              <a:ext uri="{FF2B5EF4-FFF2-40B4-BE49-F238E27FC236}">
                <a16:creationId xmlns:a16="http://schemas.microsoft.com/office/drawing/2014/main" id="{71FFA193-79E2-424B-B782-EFCBD223DE8E}"/>
              </a:ext>
            </a:extLst>
          </p:cNvPr>
          <p:cNvSpPr/>
          <p:nvPr/>
        </p:nvSpPr>
        <p:spPr>
          <a:xfrm>
            <a:off x="1413640" y="4243092"/>
            <a:ext cx="3272712" cy="1077218"/>
          </a:xfrm>
          <a:prstGeom prst="rect">
            <a:avLst/>
          </a:prstGeom>
        </p:spPr>
        <p:txBody>
          <a:bodyPr wrap="square">
            <a:spAutoFit/>
          </a:bodyPr>
          <a:lstStyle/>
          <a:p>
            <a:pPr algn="ctr">
              <a:defRPr/>
            </a:pPr>
            <a:r>
              <a:rPr lang="en-GB" sz="4000" dirty="0">
                <a:solidFill>
                  <a:srgbClr val="1F4E79"/>
                </a:solidFill>
              </a:rPr>
              <a:t>S</a:t>
            </a:r>
            <a:r>
              <a:rPr lang="en-GB" sz="4000" dirty="0">
                <a:solidFill>
                  <a:srgbClr val="DAA521"/>
                </a:solidFill>
              </a:rPr>
              <a:t>o</a:t>
            </a:r>
            <a:r>
              <a:rPr lang="en-GB" sz="4000" dirty="0">
                <a:solidFill>
                  <a:srgbClr val="1F4E79"/>
                </a:solidFill>
              </a:rPr>
              <a:t>hn</a:t>
            </a:r>
            <a:br>
              <a:rPr lang="en-GB" sz="4800" dirty="0">
                <a:solidFill>
                  <a:srgbClr val="1F4E79"/>
                </a:solidFill>
              </a:rPr>
            </a:br>
            <a:r>
              <a:rPr lang="en-GB" sz="2400" dirty="0">
                <a:solidFill>
                  <a:srgbClr val="1F4E79"/>
                </a:solidFill>
              </a:rPr>
              <a:t>[son]</a:t>
            </a:r>
            <a:endParaRPr lang="en-GB" sz="4800" dirty="0">
              <a:solidFill>
                <a:srgbClr val="1F4E79"/>
              </a:solidFill>
            </a:endParaRPr>
          </a:p>
        </p:txBody>
      </p:sp>
      <p:sp>
        <p:nvSpPr>
          <p:cNvPr id="33" name="Rectangle 32">
            <a:extLst>
              <a:ext uri="{FF2B5EF4-FFF2-40B4-BE49-F238E27FC236}">
                <a16:creationId xmlns:a16="http://schemas.microsoft.com/office/drawing/2014/main" id="{9F9E42B3-6677-4B9A-A6DB-8D057B813164}"/>
              </a:ext>
            </a:extLst>
          </p:cNvPr>
          <p:cNvSpPr/>
          <p:nvPr/>
        </p:nvSpPr>
        <p:spPr>
          <a:xfrm>
            <a:off x="1848161" y="5217830"/>
            <a:ext cx="2451652" cy="1077218"/>
          </a:xfrm>
          <a:prstGeom prst="rect">
            <a:avLst/>
          </a:prstGeom>
        </p:spPr>
        <p:txBody>
          <a:bodyPr wrap="square">
            <a:spAutoFit/>
          </a:bodyPr>
          <a:lstStyle/>
          <a:p>
            <a:pPr algn="ctr">
              <a:defRPr/>
            </a:pPr>
            <a:r>
              <a:rPr lang="en-GB" sz="4000" dirty="0" err="1">
                <a:solidFill>
                  <a:srgbClr val="1F4E79"/>
                </a:solidFill>
              </a:rPr>
              <a:t>w</a:t>
            </a:r>
            <a:r>
              <a:rPr lang="en-GB" sz="4000" dirty="0" err="1">
                <a:solidFill>
                  <a:srgbClr val="DAA521"/>
                </a:solidFill>
              </a:rPr>
              <a:t>o</a:t>
            </a:r>
            <a:r>
              <a:rPr lang="en-GB" sz="4000" dirty="0" err="1">
                <a:solidFill>
                  <a:srgbClr val="1F4E79"/>
                </a:solidFill>
              </a:rPr>
              <a:t>hl</a:t>
            </a:r>
            <a:br>
              <a:rPr lang="en-GB" sz="4800" dirty="0">
                <a:solidFill>
                  <a:srgbClr val="1F4E79"/>
                </a:solidFill>
              </a:rPr>
            </a:br>
            <a:r>
              <a:rPr lang="en-GB" sz="2400" dirty="0">
                <a:solidFill>
                  <a:srgbClr val="1F4E79"/>
                </a:solidFill>
              </a:rPr>
              <a:t>[well]</a:t>
            </a:r>
            <a:endParaRPr lang="en-GB" sz="4800" dirty="0">
              <a:solidFill>
                <a:srgbClr val="1F4E79"/>
              </a:solidFill>
            </a:endParaRPr>
          </a:p>
        </p:txBody>
      </p:sp>
      <p:sp>
        <p:nvSpPr>
          <p:cNvPr id="34" name="Rectangle 33">
            <a:extLst>
              <a:ext uri="{FF2B5EF4-FFF2-40B4-BE49-F238E27FC236}">
                <a16:creationId xmlns:a16="http://schemas.microsoft.com/office/drawing/2014/main" id="{A757282E-44F9-439E-A6F3-A28B693F4E52}"/>
              </a:ext>
            </a:extLst>
          </p:cNvPr>
          <p:cNvSpPr/>
          <p:nvPr/>
        </p:nvSpPr>
        <p:spPr>
          <a:xfrm>
            <a:off x="1480050" y="1813680"/>
            <a:ext cx="3347246" cy="1077218"/>
          </a:xfrm>
          <a:prstGeom prst="rect">
            <a:avLst/>
          </a:prstGeom>
        </p:spPr>
        <p:txBody>
          <a:bodyPr wrap="square">
            <a:spAutoFit/>
          </a:bodyPr>
          <a:lstStyle/>
          <a:p>
            <a:pPr algn="ctr">
              <a:defRPr/>
            </a:pPr>
            <a:r>
              <a:rPr lang="en-GB" sz="4000" dirty="0" err="1">
                <a:solidFill>
                  <a:srgbClr val="1F4E79"/>
                </a:solidFill>
              </a:rPr>
              <a:t>einl</a:t>
            </a:r>
            <a:r>
              <a:rPr lang="en-GB" sz="4000" dirty="0" err="1">
                <a:solidFill>
                  <a:srgbClr val="DAA521"/>
                </a:solidFill>
              </a:rPr>
              <a:t>a</a:t>
            </a:r>
            <a:r>
              <a:rPr lang="en-GB" sz="4000" dirty="0" err="1">
                <a:solidFill>
                  <a:srgbClr val="1F4E79"/>
                </a:solidFill>
              </a:rPr>
              <a:t>den</a:t>
            </a:r>
            <a:br>
              <a:rPr lang="en-GB" sz="4000" dirty="0">
                <a:solidFill>
                  <a:srgbClr val="1F4E79"/>
                </a:solidFill>
              </a:rPr>
            </a:br>
            <a:r>
              <a:rPr lang="en-GB" sz="2400" dirty="0">
                <a:solidFill>
                  <a:srgbClr val="1F4E79"/>
                </a:solidFill>
              </a:rPr>
              <a:t>[to invite]</a:t>
            </a:r>
            <a:endParaRPr lang="en-GB" sz="4400" dirty="0">
              <a:solidFill>
                <a:srgbClr val="1F4E79"/>
              </a:solidFill>
            </a:endParaRPr>
          </a:p>
        </p:txBody>
      </p:sp>
      <p:sp>
        <p:nvSpPr>
          <p:cNvPr id="35" name="Rectangle 34">
            <a:extLst>
              <a:ext uri="{FF2B5EF4-FFF2-40B4-BE49-F238E27FC236}">
                <a16:creationId xmlns:a16="http://schemas.microsoft.com/office/drawing/2014/main" id="{4812B4AA-AF35-49CE-B44B-BC1FCBB60EAF}"/>
              </a:ext>
            </a:extLst>
          </p:cNvPr>
          <p:cNvSpPr/>
          <p:nvPr/>
        </p:nvSpPr>
        <p:spPr>
          <a:xfrm>
            <a:off x="5732228" y="2724130"/>
            <a:ext cx="2765952" cy="1077218"/>
          </a:xfrm>
          <a:prstGeom prst="rect">
            <a:avLst/>
          </a:prstGeom>
        </p:spPr>
        <p:txBody>
          <a:bodyPr wrap="square">
            <a:spAutoFit/>
          </a:bodyPr>
          <a:lstStyle/>
          <a:p>
            <a:pPr algn="ctr">
              <a:defRPr/>
            </a:pPr>
            <a:r>
              <a:rPr lang="en-GB" sz="4000" dirty="0">
                <a:solidFill>
                  <a:srgbClr val="1F4E79"/>
                </a:solidFill>
              </a:rPr>
              <a:t>G</a:t>
            </a:r>
            <a:r>
              <a:rPr lang="en-GB" sz="4000" dirty="0">
                <a:solidFill>
                  <a:srgbClr val="DAA521"/>
                </a:solidFill>
              </a:rPr>
              <a:t>a</a:t>
            </a:r>
            <a:r>
              <a:rPr lang="en-GB" sz="4000" dirty="0">
                <a:solidFill>
                  <a:srgbClr val="1F4E79"/>
                </a:solidFill>
              </a:rPr>
              <a:t>st</a:t>
            </a:r>
            <a:br>
              <a:rPr lang="en-GB" sz="4800" dirty="0">
                <a:solidFill>
                  <a:srgbClr val="1F4E79"/>
                </a:solidFill>
              </a:rPr>
            </a:br>
            <a:r>
              <a:rPr lang="en-GB" sz="2400" dirty="0">
                <a:solidFill>
                  <a:srgbClr val="1F4E79"/>
                </a:solidFill>
              </a:rPr>
              <a:t>[guest]</a:t>
            </a:r>
            <a:endParaRPr lang="en-GB" sz="4800" dirty="0">
              <a:solidFill>
                <a:srgbClr val="1F4E79"/>
              </a:solidFill>
            </a:endParaRPr>
          </a:p>
        </p:txBody>
      </p:sp>
      <p:sp>
        <p:nvSpPr>
          <p:cNvPr id="36" name="Rectangle 35">
            <a:extLst>
              <a:ext uri="{FF2B5EF4-FFF2-40B4-BE49-F238E27FC236}">
                <a16:creationId xmlns:a16="http://schemas.microsoft.com/office/drawing/2014/main" id="{BA1EA4E6-FE69-4F6D-AB1B-E60A58CE3E7A}"/>
              </a:ext>
            </a:extLst>
          </p:cNvPr>
          <p:cNvSpPr/>
          <p:nvPr/>
        </p:nvSpPr>
        <p:spPr>
          <a:xfrm>
            <a:off x="5402699" y="4215904"/>
            <a:ext cx="3537899" cy="1077218"/>
          </a:xfrm>
          <a:prstGeom prst="rect">
            <a:avLst/>
          </a:prstGeom>
        </p:spPr>
        <p:txBody>
          <a:bodyPr wrap="square">
            <a:spAutoFit/>
          </a:bodyPr>
          <a:lstStyle/>
          <a:p>
            <a:pPr algn="ctr">
              <a:defRPr/>
            </a:pPr>
            <a:r>
              <a:rPr lang="en-GB" sz="4000" dirty="0" err="1">
                <a:solidFill>
                  <a:srgbClr val="1F4E79"/>
                </a:solidFill>
              </a:rPr>
              <a:t>K</a:t>
            </a:r>
            <a:r>
              <a:rPr lang="en-GB" sz="4000" dirty="0" err="1">
                <a:solidFill>
                  <a:srgbClr val="DAA521"/>
                </a:solidFill>
              </a:rPr>
              <a:t>o</a:t>
            </a:r>
            <a:r>
              <a:rPr lang="en-GB" sz="4000" dirty="0" err="1">
                <a:solidFill>
                  <a:srgbClr val="1F4E79"/>
                </a:solidFill>
              </a:rPr>
              <a:t>sten</a:t>
            </a:r>
            <a:br>
              <a:rPr lang="en-GB" sz="4800" dirty="0">
                <a:solidFill>
                  <a:srgbClr val="1F4E79"/>
                </a:solidFill>
              </a:rPr>
            </a:br>
            <a:r>
              <a:rPr lang="en-GB" sz="2400" dirty="0">
                <a:solidFill>
                  <a:srgbClr val="1F4E79"/>
                </a:solidFill>
              </a:rPr>
              <a:t>[costs]</a:t>
            </a:r>
            <a:endParaRPr lang="en-GB" sz="4800" dirty="0">
              <a:solidFill>
                <a:srgbClr val="1F4E79"/>
              </a:solidFill>
            </a:endParaRPr>
          </a:p>
        </p:txBody>
      </p:sp>
      <p:sp>
        <p:nvSpPr>
          <p:cNvPr id="37" name="Rectangle 36">
            <a:extLst>
              <a:ext uri="{FF2B5EF4-FFF2-40B4-BE49-F238E27FC236}">
                <a16:creationId xmlns:a16="http://schemas.microsoft.com/office/drawing/2014/main" id="{4BE9F099-B5DC-44E6-B6E4-E827AB47F6D8}"/>
              </a:ext>
            </a:extLst>
          </p:cNvPr>
          <p:cNvSpPr/>
          <p:nvPr/>
        </p:nvSpPr>
        <p:spPr>
          <a:xfrm>
            <a:off x="5632917" y="5199783"/>
            <a:ext cx="3070560" cy="1077218"/>
          </a:xfrm>
          <a:prstGeom prst="rect">
            <a:avLst/>
          </a:prstGeom>
        </p:spPr>
        <p:txBody>
          <a:bodyPr wrap="square">
            <a:spAutoFit/>
          </a:bodyPr>
          <a:lstStyle/>
          <a:p>
            <a:pPr algn="ctr">
              <a:defRPr/>
            </a:pPr>
            <a:r>
              <a:rPr lang="en-GB" sz="4000" dirty="0">
                <a:solidFill>
                  <a:srgbClr val="1F4E79"/>
                </a:solidFill>
              </a:rPr>
              <a:t>St</a:t>
            </a:r>
            <a:r>
              <a:rPr lang="en-GB" sz="4000" dirty="0">
                <a:solidFill>
                  <a:srgbClr val="DAA521"/>
                </a:solidFill>
              </a:rPr>
              <a:t>o</a:t>
            </a:r>
            <a:r>
              <a:rPr lang="en-GB" sz="4000" dirty="0">
                <a:solidFill>
                  <a:srgbClr val="1F4E79"/>
                </a:solidFill>
              </a:rPr>
              <a:t>ff</a:t>
            </a:r>
            <a:br>
              <a:rPr lang="en-GB" sz="4800" dirty="0">
                <a:solidFill>
                  <a:srgbClr val="1F4E79"/>
                </a:solidFill>
              </a:rPr>
            </a:br>
            <a:r>
              <a:rPr lang="en-GB" sz="2400" dirty="0">
                <a:solidFill>
                  <a:srgbClr val="1F4E79"/>
                </a:solidFill>
              </a:rPr>
              <a:t>[material]</a:t>
            </a:r>
            <a:endParaRPr lang="en-GB" sz="4800" dirty="0">
              <a:solidFill>
                <a:srgbClr val="1F4E79"/>
              </a:solidFill>
            </a:endParaRPr>
          </a:p>
        </p:txBody>
      </p:sp>
      <p:sp>
        <p:nvSpPr>
          <p:cNvPr id="38" name="Rectangle 37">
            <a:extLst>
              <a:ext uri="{FF2B5EF4-FFF2-40B4-BE49-F238E27FC236}">
                <a16:creationId xmlns:a16="http://schemas.microsoft.com/office/drawing/2014/main" id="{D195189F-A167-4523-A0C1-4C3E3BE84D6D}"/>
              </a:ext>
            </a:extLst>
          </p:cNvPr>
          <p:cNvSpPr/>
          <p:nvPr/>
        </p:nvSpPr>
        <p:spPr>
          <a:xfrm>
            <a:off x="1161513" y="2730853"/>
            <a:ext cx="3984319" cy="1077218"/>
          </a:xfrm>
          <a:prstGeom prst="rect">
            <a:avLst/>
          </a:prstGeom>
        </p:spPr>
        <p:txBody>
          <a:bodyPr wrap="square">
            <a:spAutoFit/>
          </a:bodyPr>
          <a:lstStyle/>
          <a:p>
            <a:pPr algn="ctr">
              <a:defRPr/>
            </a:pPr>
            <a:r>
              <a:rPr lang="en-GB" sz="4000" dirty="0" err="1">
                <a:solidFill>
                  <a:srgbClr val="1F4E79"/>
                </a:solidFill>
              </a:rPr>
              <a:t>pl</a:t>
            </a:r>
            <a:r>
              <a:rPr lang="en-GB" sz="4000" dirty="0" err="1">
                <a:solidFill>
                  <a:srgbClr val="DAA521"/>
                </a:solidFill>
              </a:rPr>
              <a:t>a</a:t>
            </a:r>
            <a:r>
              <a:rPr lang="en-GB" sz="4000" dirty="0" err="1">
                <a:solidFill>
                  <a:srgbClr val="1F4E79"/>
                </a:solidFill>
              </a:rPr>
              <a:t>nen</a:t>
            </a:r>
            <a:br>
              <a:rPr lang="en-GB" sz="4800" dirty="0">
                <a:solidFill>
                  <a:srgbClr val="1F4E79"/>
                </a:solidFill>
              </a:rPr>
            </a:br>
            <a:r>
              <a:rPr lang="en-GB" sz="2400" dirty="0">
                <a:solidFill>
                  <a:srgbClr val="1F4E79"/>
                </a:solidFill>
              </a:rPr>
              <a:t>[to plan]</a:t>
            </a:r>
            <a:endParaRPr lang="en-GB" sz="4800" i="1" dirty="0">
              <a:solidFill>
                <a:srgbClr val="1F4E79"/>
              </a:solidFill>
            </a:endParaRPr>
          </a:p>
        </p:txBody>
      </p:sp>
      <p:pic>
        <p:nvPicPr>
          <p:cNvPr id="42" name="Picture 41"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4041"/>
            <a:ext cx="2724215"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18" name="Speech Bubble: Rectangle with Corners Rounded 34">
            <a:extLst>
              <a:ext uri="{FF2B5EF4-FFF2-40B4-BE49-F238E27FC236}">
                <a16:creationId xmlns:a16="http://schemas.microsoft.com/office/drawing/2014/main" id="{3A38FC08-E0C9-445E-82A4-76155339B00F}"/>
              </a:ext>
            </a:extLst>
          </p:cNvPr>
          <p:cNvSpPr/>
          <p:nvPr/>
        </p:nvSpPr>
        <p:spPr>
          <a:xfrm>
            <a:off x="8532448" y="1372338"/>
            <a:ext cx="3532561" cy="2141914"/>
          </a:xfrm>
          <a:prstGeom prst="wedgeRoundRectCallout">
            <a:avLst>
              <a:gd name="adj1" fmla="val -63140"/>
              <a:gd name="adj2" fmla="val -1877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This word comes from another language and doesn't follow German vowel length patterns. Other examples include: </a:t>
            </a:r>
            <a:br>
              <a:rPr lang="en-GB" sz="2000" dirty="0"/>
            </a:br>
            <a:r>
              <a:rPr lang="en-GB" sz="2000" dirty="0" err="1"/>
              <a:t>inform</a:t>
            </a:r>
            <a:r>
              <a:rPr lang="en-GB" sz="2000" b="1" u="sng" dirty="0" err="1"/>
              <a:t>a</a:t>
            </a:r>
            <a:r>
              <a:rPr lang="en-GB" sz="2000" dirty="0" err="1"/>
              <a:t>tiv</a:t>
            </a:r>
            <a:r>
              <a:rPr lang="en-GB" sz="2000" dirty="0"/>
              <a:t>, </a:t>
            </a:r>
            <a:r>
              <a:rPr lang="en-GB" sz="2000" dirty="0" err="1"/>
              <a:t>altern</a:t>
            </a:r>
            <a:r>
              <a:rPr lang="en-GB" sz="2000" b="1" u="sng" dirty="0" err="1"/>
              <a:t>a</a:t>
            </a:r>
            <a:r>
              <a:rPr lang="en-GB" sz="2000" dirty="0" err="1"/>
              <a:t>tiv</a:t>
            </a:r>
            <a:r>
              <a:rPr lang="en-GB" sz="2000" dirty="0"/>
              <a:t>.</a:t>
            </a:r>
          </a:p>
        </p:txBody>
      </p:sp>
    </p:spTree>
    <p:extLst>
      <p:ext uri="{BB962C8B-B14F-4D97-AF65-F5344CB8AC3E}">
        <p14:creationId xmlns:p14="http://schemas.microsoft.com/office/powerpoint/2010/main" val="75116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19. 1. kost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subTnLst>
                                    <p:audio>
                                      <p:cMediaNode>
                                        <p:cTn display="0" masterRel="sameClick">
                                          <p:stCondLst>
                                            <p:cond evt="begin" delay="0">
                                              <p:tn val="10"/>
                                            </p:cond>
                                          </p:stCondLst>
                                          <p:endCondLst>
                                            <p:cond evt="onStopAudio" delay="0">
                                              <p:tgtEl>
                                                <p:sldTgt/>
                                              </p:tgtEl>
                                            </p:cond>
                                          </p:endCondLst>
                                        </p:cTn>
                                        <p:tgtEl>
                                          <p:sndTgt r:embed="rId4" name="19. 5. einlad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subTnLst>
                                    <p:audio>
                                      <p:cMediaNode>
                                        <p:cTn display="0" masterRel="sameClick">
                                          <p:stCondLst>
                                            <p:cond evt="begin" delay="0">
                                              <p:tn val="15"/>
                                            </p:cond>
                                          </p:stCondLst>
                                          <p:endCondLst>
                                            <p:cond evt="onStopAudio" delay="0">
                                              <p:tgtEl>
                                                <p:sldTgt/>
                                              </p:tgtEl>
                                            </p:cond>
                                          </p:endCondLst>
                                        </p:cTn>
                                        <p:tgtEl>
                                          <p:sndTgt r:embed="rId5" name="19. 3. stoff.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subTnLst>
                                    <p:audio>
                                      <p:cMediaNode>
                                        <p:cTn display="0" masterRel="sameClick">
                                          <p:stCondLst>
                                            <p:cond evt="begin" delay="0">
                                              <p:tn val="20"/>
                                            </p:cond>
                                          </p:stCondLst>
                                          <p:endCondLst>
                                            <p:cond evt="onStopAudio" delay="0">
                                              <p:tgtEl>
                                                <p:sldTgt/>
                                              </p:tgtEl>
                                            </p:cond>
                                          </p:endCondLst>
                                        </p:cTn>
                                        <p:tgtEl>
                                          <p:sndTgt r:embed="rId6" name="19. 4. Sohn.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subTnLst>
                                    <p:audio>
                                      <p:cMediaNode>
                                        <p:cTn display="0" masterRel="sameClick">
                                          <p:stCondLst>
                                            <p:cond evt="begin" delay="0">
                                              <p:tn val="25"/>
                                            </p:cond>
                                          </p:stCondLst>
                                          <p:endCondLst>
                                            <p:cond evt="onStopAudio" delay="0">
                                              <p:tgtEl>
                                                <p:sldTgt/>
                                              </p:tgtEl>
                                            </p:cond>
                                          </p:endCondLst>
                                        </p:cTn>
                                        <p:tgtEl>
                                          <p:sndTgt r:embed="rId7" name="19. 2. planen.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subTnLst>
                                    <p:audio>
                                      <p:cMediaNode>
                                        <p:cTn display="0" masterRel="sameClick">
                                          <p:stCondLst>
                                            <p:cond evt="begin" delay="0">
                                              <p:tn val="30"/>
                                            </p:cond>
                                          </p:stCondLst>
                                          <p:endCondLst>
                                            <p:cond evt="onStopAudio" delay="0">
                                              <p:tgtEl>
                                                <p:sldTgt/>
                                              </p:tgtEl>
                                            </p:cond>
                                          </p:endCondLst>
                                        </p:cTn>
                                        <p:tgtEl>
                                          <p:sndTgt r:embed="rId8" name="19. 8. relativ.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subTnLst>
                                    <p:audio>
                                      <p:cMediaNode>
                                        <p:cTn display="0" masterRel="sameClick">
                                          <p:stCondLst>
                                            <p:cond evt="begin" delay="0">
                                              <p:tn val="35"/>
                                            </p:cond>
                                          </p:stCondLst>
                                          <p:endCondLst>
                                            <p:cond evt="onStopAudio" delay="0">
                                              <p:tgtEl>
                                                <p:sldTgt/>
                                              </p:tgtEl>
                                            </p:cond>
                                          </p:endCondLst>
                                        </p:cTn>
                                        <p:tgtEl>
                                          <p:sndTgt r:embed="rId9" name="19. 7. Wohl.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subTnLst>
                                    <p:audio>
                                      <p:cMediaNode>
                                        <p:cTn display="0" masterRel="sameClick">
                                          <p:stCondLst>
                                            <p:cond evt="begin" delay="0">
                                              <p:tn val="40"/>
                                            </p:cond>
                                          </p:stCondLst>
                                          <p:endCondLst>
                                            <p:cond evt="onStopAudio" delay="0">
                                              <p:tgtEl>
                                                <p:sldTgt/>
                                              </p:tgtEl>
                                            </p:cond>
                                          </p:endCondLst>
                                        </p:cTn>
                                        <p:tgtEl>
                                          <p:sndTgt r:embed="rId10" name="19. 6. Gast.wav"/>
                                        </p:tgtEl>
                                      </p:cMediaNode>
                                    </p:audio>
                                  </p:sub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2" grpId="0"/>
      <p:bldP spid="33" grpId="0"/>
      <p:bldP spid="34" grpId="0"/>
      <p:bldP spid="35" grpId="0"/>
      <p:bldP spid="36" grpId="0"/>
      <p:bldP spid="37" grpId="0"/>
      <p:bldP spid="38" grpId="0"/>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8005313" y="247046"/>
            <a:ext cx="3952014"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sprechen</a:t>
            </a:r>
            <a:r>
              <a:rPr lang="en-GB" sz="2000" b="1" dirty="0">
                <a:solidFill>
                  <a:prstClr val="white"/>
                </a:solidFill>
              </a:rPr>
              <a:t> / </a:t>
            </a:r>
            <a:r>
              <a:rPr lang="en-GB" sz="2000" b="1" dirty="0" err="1">
                <a:solidFill>
                  <a:prstClr val="white"/>
                </a:solidFill>
              </a:rPr>
              <a:t>hören</a:t>
            </a:r>
            <a:r>
              <a:rPr lang="en-GB" sz="2000" b="1" dirty="0">
                <a:solidFill>
                  <a:prstClr val="white"/>
                </a:solidFill>
              </a:rPr>
              <a:t> / </a:t>
            </a:r>
            <a:r>
              <a:rPr lang="en-GB" sz="2000" b="1" dirty="0" err="1">
                <a:solidFill>
                  <a:prstClr val="white"/>
                </a:solidFill>
              </a:rPr>
              <a:t>schreiben</a:t>
            </a:r>
            <a:endParaRPr lang="en-GB" sz="2000" b="1" dirty="0">
              <a:solidFill>
                <a:prstClr val="white"/>
              </a:solidFill>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nvGraphicFramePr>
        <p:xfrm>
          <a:off x="844214" y="1321259"/>
          <a:ext cx="7951014" cy="4944902"/>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5711218"/>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844214" y="1370620"/>
            <a:ext cx="1633170" cy="461665"/>
          </a:xfrm>
          <a:prstGeom prst="rect">
            <a:avLst/>
          </a:prstGeom>
        </p:spPr>
        <p:txBody>
          <a:bodyPr wrap="square">
            <a:spAutoFit/>
          </a:bodyPr>
          <a:lstStyle/>
          <a:p>
            <a:pPr>
              <a:defRPr/>
            </a:pPr>
            <a:r>
              <a:rPr lang="en-GB" sz="2400" b="1" dirty="0">
                <a:solidFill>
                  <a:srgbClr val="1F4E79"/>
                </a:solidFill>
              </a:rPr>
              <a:t>[a] </a:t>
            </a:r>
            <a:r>
              <a:rPr lang="en-GB" sz="2400" b="1" dirty="0" err="1">
                <a:solidFill>
                  <a:srgbClr val="1F4E79"/>
                </a:solidFill>
              </a:rPr>
              <a:t>sagen</a:t>
            </a:r>
            <a:endParaRPr lang="en-GB" sz="2400" dirty="0">
              <a:solidFill>
                <a:srgbClr val="1F4E79"/>
              </a:solidFill>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4819720" y="1370620"/>
            <a:ext cx="2020113" cy="461665"/>
          </a:xfrm>
          <a:prstGeom prst="rect">
            <a:avLst/>
          </a:prstGeom>
        </p:spPr>
        <p:txBody>
          <a:bodyPr wrap="square">
            <a:spAutoFit/>
          </a:bodyPr>
          <a:lstStyle/>
          <a:p>
            <a:pPr>
              <a:defRPr/>
            </a:pPr>
            <a:r>
              <a:rPr lang="en-GB" sz="2400" b="1" dirty="0">
                <a:solidFill>
                  <a:srgbClr val="1F4E79"/>
                </a:solidFill>
              </a:rPr>
              <a:t>[a] </a:t>
            </a:r>
            <a:r>
              <a:rPr lang="en-GB" sz="2400" b="1" dirty="0" err="1">
                <a:solidFill>
                  <a:srgbClr val="1F4E79"/>
                </a:solidFill>
              </a:rPr>
              <a:t>kalt</a:t>
            </a:r>
            <a:endParaRPr lang="en-GB" sz="2400" dirty="0">
              <a:solidFill>
                <a:srgbClr val="1F4E79"/>
              </a:solidFill>
            </a:endParaRPr>
          </a:p>
        </p:txBody>
      </p:sp>
      <p:sp>
        <p:nvSpPr>
          <p:cNvPr id="21" name="Rectangle 20">
            <a:extLst>
              <a:ext uri="{FF2B5EF4-FFF2-40B4-BE49-F238E27FC236}">
                <a16:creationId xmlns:a16="http://schemas.microsoft.com/office/drawing/2014/main" id="{249A0116-79A3-43B4-9DA3-B66F97BAD6B6}"/>
              </a:ext>
            </a:extLst>
          </p:cNvPr>
          <p:cNvSpPr/>
          <p:nvPr/>
        </p:nvSpPr>
        <p:spPr>
          <a:xfrm>
            <a:off x="835327" y="3940476"/>
            <a:ext cx="1851607" cy="461665"/>
          </a:xfrm>
          <a:prstGeom prst="rect">
            <a:avLst/>
          </a:prstGeom>
        </p:spPr>
        <p:txBody>
          <a:bodyPr wrap="square">
            <a:spAutoFit/>
          </a:bodyPr>
          <a:lstStyle/>
          <a:p>
            <a:pPr>
              <a:defRPr/>
            </a:pPr>
            <a:r>
              <a:rPr lang="en-GB" sz="2400" b="1" dirty="0">
                <a:solidFill>
                  <a:srgbClr val="1F4E79"/>
                </a:solidFill>
              </a:rPr>
              <a:t>[o] wo?</a:t>
            </a:r>
            <a:endParaRPr lang="en-GB" sz="2400" dirty="0">
              <a:solidFill>
                <a:srgbClr val="1F4E79"/>
              </a:solidFill>
            </a:endParaRPr>
          </a:p>
        </p:txBody>
      </p:sp>
      <p:sp>
        <p:nvSpPr>
          <p:cNvPr id="22" name="Rectangle 21">
            <a:extLst>
              <a:ext uri="{FF2B5EF4-FFF2-40B4-BE49-F238E27FC236}">
                <a16:creationId xmlns:a16="http://schemas.microsoft.com/office/drawing/2014/main" id="{CA559D75-0419-4505-B9FA-C736D149ADA9}"/>
              </a:ext>
            </a:extLst>
          </p:cNvPr>
          <p:cNvSpPr/>
          <p:nvPr/>
        </p:nvSpPr>
        <p:spPr>
          <a:xfrm>
            <a:off x="4828504" y="3886101"/>
            <a:ext cx="1763679" cy="461665"/>
          </a:xfrm>
          <a:prstGeom prst="rect">
            <a:avLst/>
          </a:prstGeom>
        </p:spPr>
        <p:txBody>
          <a:bodyPr wrap="square">
            <a:spAutoFit/>
          </a:bodyPr>
          <a:lstStyle/>
          <a:p>
            <a:pPr>
              <a:defRPr/>
            </a:pPr>
            <a:r>
              <a:rPr lang="en-GB" sz="2400" b="1" dirty="0">
                <a:solidFill>
                  <a:srgbClr val="1F4E79"/>
                </a:solidFill>
              </a:rPr>
              <a:t>[o] Kopf</a:t>
            </a:r>
            <a:endParaRPr lang="en-GB" sz="2400" dirty="0">
              <a:solidFill>
                <a:srgbClr val="1F4E79"/>
              </a:solidFill>
            </a:endParaRPr>
          </a:p>
        </p:txBody>
      </p:sp>
      <p:sp>
        <p:nvSpPr>
          <p:cNvPr id="32" name="Rectangle 31">
            <a:extLst>
              <a:ext uri="{FF2B5EF4-FFF2-40B4-BE49-F238E27FC236}">
                <a16:creationId xmlns:a16="http://schemas.microsoft.com/office/drawing/2014/main" id="{71FFA193-79E2-424B-B782-EFCBD223DE8E}"/>
              </a:ext>
            </a:extLst>
          </p:cNvPr>
          <p:cNvSpPr/>
          <p:nvPr/>
        </p:nvSpPr>
        <p:spPr>
          <a:xfrm>
            <a:off x="835327" y="2009218"/>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39" name="TextBox 38">
            <a:extLst>
              <a:ext uri="{FF2B5EF4-FFF2-40B4-BE49-F238E27FC236}">
                <a16:creationId xmlns:a16="http://schemas.microsoft.com/office/drawing/2014/main" id="{43143EE7-7394-4811-A7E2-E4B0CDFEE2D8}"/>
              </a:ext>
            </a:extLst>
          </p:cNvPr>
          <p:cNvSpPr txBox="1"/>
          <p:nvPr/>
        </p:nvSpPr>
        <p:spPr>
          <a:xfrm>
            <a:off x="2340322" y="827703"/>
            <a:ext cx="7511355" cy="461665"/>
          </a:xfrm>
          <a:prstGeom prst="rect">
            <a:avLst/>
          </a:prstGeom>
          <a:noFill/>
        </p:spPr>
        <p:txBody>
          <a:bodyPr wrap="square" rtlCol="0">
            <a:spAutoFit/>
          </a:bodyPr>
          <a:lstStyle/>
          <a:p>
            <a:pPr>
              <a:defRPr/>
            </a:pPr>
            <a:r>
              <a:rPr lang="en-GB" sz="2400" dirty="0">
                <a:solidFill>
                  <a:srgbClr val="4472C4">
                    <a:lumMod val="50000"/>
                  </a:srgbClr>
                </a:solidFill>
              </a:rPr>
              <a:t>Partner A </a:t>
            </a:r>
            <a:r>
              <a:rPr lang="en-GB" sz="2400" dirty="0" err="1">
                <a:solidFill>
                  <a:srgbClr val="4472C4">
                    <a:lumMod val="50000"/>
                  </a:srgbClr>
                </a:solidFill>
              </a:rPr>
              <a:t>schreibt</a:t>
            </a:r>
            <a:r>
              <a:rPr lang="en-GB" sz="2400" dirty="0">
                <a:solidFill>
                  <a:srgbClr val="4472C4">
                    <a:lumMod val="50000"/>
                  </a:srgbClr>
                </a:solidFill>
              </a:rPr>
              <a:t>.      Partner B </a:t>
            </a:r>
            <a:r>
              <a:rPr lang="en-GB" sz="2400" dirty="0" err="1">
                <a:solidFill>
                  <a:srgbClr val="4472C4">
                    <a:lumMod val="50000"/>
                  </a:srgbClr>
                </a:solidFill>
              </a:rPr>
              <a:t>sagt</a:t>
            </a:r>
            <a:r>
              <a:rPr lang="en-GB" sz="2400" dirty="0">
                <a:solidFill>
                  <a:srgbClr val="4472C4">
                    <a:lumMod val="50000"/>
                  </a:srgbClr>
                </a:solidFill>
              </a:rPr>
              <a:t> die </a:t>
            </a:r>
            <a:r>
              <a:rPr lang="en-GB" sz="2400" dirty="0" err="1">
                <a:solidFill>
                  <a:srgbClr val="4472C4">
                    <a:lumMod val="50000"/>
                  </a:srgbClr>
                </a:solidFill>
              </a:rPr>
              <a:t>Wörter</a:t>
            </a:r>
            <a:r>
              <a:rPr lang="en-GB" sz="2400" dirty="0">
                <a:solidFill>
                  <a:srgbClr val="4472C4">
                    <a:lumMod val="50000"/>
                  </a:srgbClr>
                </a:solidFill>
              </a:rPr>
              <a:t>.</a:t>
            </a:r>
          </a:p>
        </p:txBody>
      </p:sp>
      <p:pic>
        <p:nvPicPr>
          <p:cNvPr id="42" name="Picture 4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48882" cy="869950"/>
          </a:xfrm>
          <a:prstGeom prst="rect">
            <a:avLst/>
          </a:prstGeom>
        </p:spPr>
      </p:pic>
      <p:sp>
        <p:nvSpPr>
          <p:cNvPr id="43"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40" name="Rectangle 39">
            <a:extLst>
              <a:ext uri="{FF2B5EF4-FFF2-40B4-BE49-F238E27FC236}">
                <a16:creationId xmlns:a16="http://schemas.microsoft.com/office/drawing/2014/main" id="{3494072B-DD0A-420F-A92F-6D7A4445D9EF}"/>
              </a:ext>
            </a:extLst>
          </p:cNvPr>
          <p:cNvSpPr/>
          <p:nvPr/>
        </p:nvSpPr>
        <p:spPr>
          <a:xfrm>
            <a:off x="844214" y="2707283"/>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1" name="Rectangle 40">
            <a:extLst>
              <a:ext uri="{FF2B5EF4-FFF2-40B4-BE49-F238E27FC236}">
                <a16:creationId xmlns:a16="http://schemas.microsoft.com/office/drawing/2014/main" id="{50F9C99A-63C8-4BAD-AB13-085655A6E37D}"/>
              </a:ext>
            </a:extLst>
          </p:cNvPr>
          <p:cNvSpPr/>
          <p:nvPr/>
        </p:nvSpPr>
        <p:spPr>
          <a:xfrm>
            <a:off x="4955827" y="2009218"/>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4" name="Rectangle 43">
            <a:extLst>
              <a:ext uri="{FF2B5EF4-FFF2-40B4-BE49-F238E27FC236}">
                <a16:creationId xmlns:a16="http://schemas.microsoft.com/office/drawing/2014/main" id="{AE125977-434E-46C6-A4F6-457AE10F4E03}"/>
              </a:ext>
            </a:extLst>
          </p:cNvPr>
          <p:cNvSpPr/>
          <p:nvPr/>
        </p:nvSpPr>
        <p:spPr>
          <a:xfrm>
            <a:off x="4964714" y="2707283"/>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5" name="Rectangle 44">
            <a:extLst>
              <a:ext uri="{FF2B5EF4-FFF2-40B4-BE49-F238E27FC236}">
                <a16:creationId xmlns:a16="http://schemas.microsoft.com/office/drawing/2014/main" id="{9C26A219-0800-4D0A-B2D3-C2E1280B74C1}"/>
              </a:ext>
            </a:extLst>
          </p:cNvPr>
          <p:cNvSpPr/>
          <p:nvPr/>
        </p:nvSpPr>
        <p:spPr>
          <a:xfrm>
            <a:off x="1059465" y="4226638"/>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6" name="Rectangle 45">
            <a:extLst>
              <a:ext uri="{FF2B5EF4-FFF2-40B4-BE49-F238E27FC236}">
                <a16:creationId xmlns:a16="http://schemas.microsoft.com/office/drawing/2014/main" id="{6DBCBDC2-FD5B-4F11-9E45-8BDC63B0DC11}"/>
              </a:ext>
            </a:extLst>
          </p:cNvPr>
          <p:cNvSpPr/>
          <p:nvPr/>
        </p:nvSpPr>
        <p:spPr>
          <a:xfrm>
            <a:off x="124774" y="5161218"/>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7" name="Rectangle 46">
            <a:extLst>
              <a:ext uri="{FF2B5EF4-FFF2-40B4-BE49-F238E27FC236}">
                <a16:creationId xmlns:a16="http://schemas.microsoft.com/office/drawing/2014/main" id="{481F8FB1-743D-4F5E-993D-9C02C0363A58}"/>
              </a:ext>
            </a:extLst>
          </p:cNvPr>
          <p:cNvSpPr/>
          <p:nvPr/>
        </p:nvSpPr>
        <p:spPr>
          <a:xfrm>
            <a:off x="4955827" y="4402141"/>
            <a:ext cx="3272712" cy="584775"/>
          </a:xfrm>
          <a:prstGeom prst="rect">
            <a:avLst/>
          </a:prstGeom>
        </p:spPr>
        <p:txBody>
          <a:bodyPr wrap="square">
            <a:spAutoFit/>
          </a:bodyPr>
          <a:lstStyle/>
          <a:p>
            <a:pPr algn="ctr">
              <a:defRPr/>
            </a:pPr>
            <a:r>
              <a:rPr lang="en-GB" sz="3200" dirty="0">
                <a:solidFill>
                  <a:srgbClr val="1F4E79"/>
                </a:solidFill>
              </a:rPr>
              <a:t> _______</a:t>
            </a:r>
          </a:p>
        </p:txBody>
      </p:sp>
      <p:sp>
        <p:nvSpPr>
          <p:cNvPr id="49" name="Speech Bubble: Oval 48">
            <a:extLst>
              <a:ext uri="{FF2B5EF4-FFF2-40B4-BE49-F238E27FC236}">
                <a16:creationId xmlns:a16="http://schemas.microsoft.com/office/drawing/2014/main" id="{DC57C122-66A7-4A41-B4D2-DEA6156FC6A6}"/>
              </a:ext>
            </a:extLst>
          </p:cNvPr>
          <p:cNvSpPr/>
          <p:nvPr/>
        </p:nvSpPr>
        <p:spPr>
          <a:xfrm>
            <a:off x="9632167" y="1353568"/>
            <a:ext cx="1505397" cy="869950"/>
          </a:xfrm>
          <a:prstGeom prst="wedgeEllipseCallout">
            <a:avLst>
              <a:gd name="adj1" fmla="val -86158"/>
              <a:gd name="adj2" fmla="val -56492"/>
            </a:avLst>
          </a:prstGeom>
          <a:solidFill>
            <a:srgbClr val="1F4E79"/>
          </a:solidFill>
          <a:ln>
            <a:solidFill>
              <a:srgbClr val="C192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0" name="Picture 49" descr="A picture containing drawing&#10;&#10;Description automatically generated">
            <a:extLst>
              <a:ext uri="{FF2B5EF4-FFF2-40B4-BE49-F238E27FC236}">
                <a16:creationId xmlns:a16="http://schemas.microsoft.com/office/drawing/2014/main" id="{BBBAD10E-FBC3-4C2B-8BF1-92992F22F7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406" y="948885"/>
            <a:ext cx="800592" cy="889547"/>
          </a:xfrm>
          <a:prstGeom prst="rect">
            <a:avLst/>
          </a:prstGeom>
        </p:spPr>
      </p:pic>
      <p:sp>
        <p:nvSpPr>
          <p:cNvPr id="3" name="Rectangle 2">
            <a:extLst>
              <a:ext uri="{FF2B5EF4-FFF2-40B4-BE49-F238E27FC236}">
                <a16:creationId xmlns:a16="http://schemas.microsoft.com/office/drawing/2014/main" id="{38538F19-02A4-4267-B7BC-00BA5A4DED81}"/>
              </a:ext>
            </a:extLst>
          </p:cNvPr>
          <p:cNvSpPr/>
          <p:nvPr/>
        </p:nvSpPr>
        <p:spPr>
          <a:xfrm>
            <a:off x="8899686" y="2345605"/>
            <a:ext cx="3141263" cy="3046988"/>
          </a:xfrm>
          <a:prstGeom prst="rect">
            <a:avLst/>
          </a:prstGeom>
          <a:ln>
            <a:solidFill>
              <a:srgbClr val="1F4E79"/>
            </a:solidFill>
          </a:ln>
        </p:spPr>
        <p:txBody>
          <a:bodyPr wrap="square">
            <a:spAutoFit/>
          </a:bodyPr>
          <a:lstStyle/>
          <a:p>
            <a:r>
              <a:rPr lang="en-GB" sz="2400" dirty="0">
                <a:solidFill>
                  <a:srgbClr val="1F4E79"/>
                </a:solidFill>
              </a:rPr>
              <a:t>1. </a:t>
            </a:r>
            <a:r>
              <a:rPr lang="en-GB" sz="2400" dirty="0" err="1">
                <a:solidFill>
                  <a:srgbClr val="1F4E79"/>
                </a:solidFill>
              </a:rPr>
              <a:t>doch</a:t>
            </a:r>
            <a:r>
              <a:rPr lang="en-GB" sz="2400" dirty="0">
                <a:solidFill>
                  <a:srgbClr val="1F4E79"/>
                </a:solidFill>
              </a:rPr>
              <a:t> </a:t>
            </a:r>
            <a:r>
              <a:rPr lang="en-GB" sz="2000" dirty="0">
                <a:solidFill>
                  <a:srgbClr val="1F4E79"/>
                </a:solidFill>
              </a:rPr>
              <a:t>[</a:t>
            </a:r>
            <a:r>
              <a:rPr lang="en-GB" sz="2000" dirty="0" err="1">
                <a:solidFill>
                  <a:srgbClr val="1F4E79"/>
                </a:solidFill>
              </a:rPr>
              <a:t>however,but</a:t>
            </a:r>
            <a:r>
              <a:rPr lang="en-GB" sz="2000" dirty="0">
                <a:solidFill>
                  <a:srgbClr val="1F4E79"/>
                </a:solidFill>
              </a:rPr>
              <a:t>]</a:t>
            </a:r>
            <a:br>
              <a:rPr lang="en-GB" sz="2000" dirty="0">
                <a:solidFill>
                  <a:srgbClr val="1F4E79"/>
                </a:solidFill>
              </a:rPr>
            </a:br>
            <a:r>
              <a:rPr lang="en-GB" sz="2400" dirty="0">
                <a:solidFill>
                  <a:srgbClr val="1F4E79"/>
                </a:solidFill>
              </a:rPr>
              <a:t>2. </a:t>
            </a:r>
            <a:r>
              <a:rPr lang="en-GB" sz="2400" dirty="0" err="1">
                <a:solidFill>
                  <a:srgbClr val="1F4E79"/>
                </a:solidFill>
              </a:rPr>
              <a:t>Rahmen</a:t>
            </a:r>
            <a:r>
              <a:rPr lang="en-GB" sz="2400" dirty="0">
                <a:solidFill>
                  <a:srgbClr val="1F4E79"/>
                </a:solidFill>
              </a:rPr>
              <a:t> </a:t>
            </a:r>
            <a:r>
              <a:rPr lang="en-GB" sz="2000" dirty="0">
                <a:solidFill>
                  <a:srgbClr val="1F4E79"/>
                </a:solidFill>
              </a:rPr>
              <a:t>[frame]</a:t>
            </a:r>
            <a:br>
              <a:rPr lang="en-GB" sz="2000" dirty="0">
                <a:solidFill>
                  <a:srgbClr val="1F4E79"/>
                </a:solidFill>
              </a:rPr>
            </a:br>
            <a:r>
              <a:rPr lang="en-GB" sz="2400" dirty="0">
                <a:solidFill>
                  <a:srgbClr val="1F4E79"/>
                </a:solidFill>
              </a:rPr>
              <a:t>3. modern </a:t>
            </a:r>
            <a:br>
              <a:rPr lang="en-GB" sz="2400" dirty="0">
                <a:solidFill>
                  <a:srgbClr val="1F4E79"/>
                </a:solidFill>
              </a:rPr>
            </a:br>
            <a:r>
              <a:rPr lang="en-GB" sz="2400" dirty="0">
                <a:solidFill>
                  <a:srgbClr val="1F4E79"/>
                </a:solidFill>
              </a:rPr>
              <a:t>4. </a:t>
            </a:r>
            <a:r>
              <a:rPr lang="en-GB" sz="2400" dirty="0" err="1">
                <a:solidFill>
                  <a:srgbClr val="1F4E79"/>
                </a:solidFill>
              </a:rPr>
              <a:t>ohne</a:t>
            </a:r>
            <a:r>
              <a:rPr lang="en-GB" sz="2400" dirty="0">
                <a:solidFill>
                  <a:srgbClr val="1F4E79"/>
                </a:solidFill>
              </a:rPr>
              <a:t> </a:t>
            </a:r>
            <a:r>
              <a:rPr lang="en-GB" sz="2000" dirty="0">
                <a:solidFill>
                  <a:srgbClr val="1F4E79"/>
                </a:solidFill>
              </a:rPr>
              <a:t>[without]</a:t>
            </a:r>
          </a:p>
          <a:p>
            <a:r>
              <a:rPr lang="en-GB" sz="2400" dirty="0">
                <a:solidFill>
                  <a:srgbClr val="1F4E79"/>
                </a:solidFill>
              </a:rPr>
              <a:t>5. </a:t>
            </a:r>
            <a:r>
              <a:rPr lang="en-GB" sz="2400" dirty="0" err="1">
                <a:solidFill>
                  <a:srgbClr val="1F4E79"/>
                </a:solidFill>
              </a:rPr>
              <a:t>Daten</a:t>
            </a:r>
            <a:r>
              <a:rPr lang="en-GB" sz="2400" dirty="0">
                <a:solidFill>
                  <a:srgbClr val="1F4E79"/>
                </a:solidFill>
              </a:rPr>
              <a:t> </a:t>
            </a:r>
            <a:r>
              <a:rPr lang="en-GB" sz="2000" dirty="0">
                <a:solidFill>
                  <a:srgbClr val="1F4E79"/>
                </a:solidFill>
              </a:rPr>
              <a:t>[data]</a:t>
            </a:r>
            <a:br>
              <a:rPr lang="en-GB" sz="2000" dirty="0">
                <a:solidFill>
                  <a:srgbClr val="1F4E79"/>
                </a:solidFill>
              </a:rPr>
            </a:br>
            <a:r>
              <a:rPr lang="en-GB" sz="2400" dirty="0">
                <a:solidFill>
                  <a:srgbClr val="1F4E79"/>
                </a:solidFill>
              </a:rPr>
              <a:t>6. Blatt </a:t>
            </a:r>
            <a:r>
              <a:rPr lang="en-GB" sz="2000" dirty="0">
                <a:solidFill>
                  <a:srgbClr val="1F4E79"/>
                </a:solidFill>
              </a:rPr>
              <a:t>[leaf, sheet]</a:t>
            </a:r>
            <a:br>
              <a:rPr lang="en-GB" sz="2000" dirty="0">
                <a:solidFill>
                  <a:srgbClr val="1F4E79"/>
                </a:solidFill>
              </a:rPr>
            </a:br>
            <a:r>
              <a:rPr lang="en-GB" sz="2400" dirty="0">
                <a:solidFill>
                  <a:srgbClr val="1F4E79"/>
                </a:solidFill>
              </a:rPr>
              <a:t>7. </a:t>
            </a:r>
            <a:r>
              <a:rPr lang="en-GB" sz="2400" dirty="0" err="1">
                <a:solidFill>
                  <a:srgbClr val="1F4E79"/>
                </a:solidFill>
              </a:rPr>
              <a:t>Lohn</a:t>
            </a:r>
            <a:r>
              <a:rPr lang="en-GB" sz="2400" dirty="0">
                <a:solidFill>
                  <a:srgbClr val="1F4E79"/>
                </a:solidFill>
              </a:rPr>
              <a:t> </a:t>
            </a:r>
            <a:r>
              <a:rPr lang="en-GB" sz="2000" dirty="0">
                <a:solidFill>
                  <a:srgbClr val="1F4E79"/>
                </a:solidFill>
              </a:rPr>
              <a:t>[wage]</a:t>
            </a:r>
            <a:br>
              <a:rPr lang="en-GB" sz="2000" dirty="0">
                <a:solidFill>
                  <a:srgbClr val="1F4E79"/>
                </a:solidFill>
              </a:rPr>
            </a:br>
            <a:r>
              <a:rPr lang="en-GB" sz="2400" dirty="0">
                <a:solidFill>
                  <a:srgbClr val="1F4E79"/>
                </a:solidFill>
              </a:rPr>
              <a:t>8. </a:t>
            </a:r>
            <a:r>
              <a:rPr lang="en-GB" sz="2400" dirty="0" err="1">
                <a:solidFill>
                  <a:srgbClr val="1F4E79"/>
                </a:solidFill>
              </a:rPr>
              <a:t>fassen</a:t>
            </a:r>
            <a:r>
              <a:rPr lang="en-GB" sz="2400" dirty="0">
                <a:solidFill>
                  <a:srgbClr val="1F4E79"/>
                </a:solidFill>
              </a:rPr>
              <a:t> </a:t>
            </a:r>
            <a:r>
              <a:rPr lang="en-GB" sz="2000" dirty="0">
                <a:solidFill>
                  <a:srgbClr val="1F4E79"/>
                </a:solidFill>
              </a:rPr>
              <a:t>[to grasp]</a:t>
            </a:r>
            <a:endParaRPr lang="en-GB" sz="2400" dirty="0">
              <a:solidFill>
                <a:srgbClr val="1F4E79"/>
              </a:solidFill>
            </a:endParaRPr>
          </a:p>
        </p:txBody>
      </p:sp>
      <p:sp>
        <p:nvSpPr>
          <p:cNvPr id="23" name="Rectangle 22">
            <a:extLst>
              <a:ext uri="{FF2B5EF4-FFF2-40B4-BE49-F238E27FC236}">
                <a16:creationId xmlns:a16="http://schemas.microsoft.com/office/drawing/2014/main" id="{49BC63D6-C097-4410-B610-C1A1B8C929AE}"/>
              </a:ext>
            </a:extLst>
          </p:cNvPr>
          <p:cNvSpPr/>
          <p:nvPr/>
        </p:nvSpPr>
        <p:spPr>
          <a:xfrm>
            <a:off x="2040031" y="5172904"/>
            <a:ext cx="3272712" cy="584775"/>
          </a:xfrm>
          <a:prstGeom prst="rect">
            <a:avLst/>
          </a:prstGeom>
        </p:spPr>
        <p:txBody>
          <a:bodyPr wrap="square">
            <a:spAutoFit/>
          </a:bodyPr>
          <a:lstStyle/>
          <a:p>
            <a:pPr algn="ctr">
              <a:defRPr/>
            </a:pPr>
            <a:r>
              <a:rPr lang="en-GB" sz="3200" dirty="0">
                <a:solidFill>
                  <a:srgbClr val="1F4E79"/>
                </a:solidFill>
              </a:rPr>
              <a:t> _______</a:t>
            </a:r>
          </a:p>
        </p:txBody>
      </p:sp>
    </p:spTree>
    <p:extLst>
      <p:ext uri="{BB962C8B-B14F-4D97-AF65-F5344CB8AC3E}">
        <p14:creationId xmlns:p14="http://schemas.microsoft.com/office/powerpoint/2010/main" val="22330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9546149" y="247046"/>
            <a:ext cx="2411178" cy="4453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hören</a:t>
            </a:r>
            <a:r>
              <a:rPr lang="en-GB" sz="2000" b="1" dirty="0">
                <a:solidFill>
                  <a:prstClr val="white"/>
                </a:solidFill>
              </a:rPr>
              <a:t> / </a:t>
            </a:r>
            <a:r>
              <a:rPr lang="en-GB" sz="2000" b="1" dirty="0" err="1">
                <a:solidFill>
                  <a:prstClr val="white"/>
                </a:solidFill>
              </a:rPr>
              <a:t>sprechen</a:t>
            </a:r>
            <a:endParaRPr lang="en-GB" sz="2000" b="1" dirty="0">
              <a:solidFill>
                <a:prstClr val="white"/>
              </a:solidFill>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nvGraphicFramePr>
        <p:xfrm>
          <a:off x="2424480" y="1296122"/>
          <a:ext cx="7951014" cy="4944902"/>
        </p:xfrm>
        <a:graphic>
          <a:graphicData uri="http://schemas.openxmlformats.org/drawingml/2006/table">
            <a:tbl>
              <a:tblPr firstRow="1" bandRow="1">
                <a:tableStyleId>{5940675A-B579-460E-94D1-54222C63F5DA}</a:tableStyleId>
              </a:tblPr>
              <a:tblGrid>
                <a:gridCol w="3975507">
                  <a:extLst>
                    <a:ext uri="{9D8B030D-6E8A-4147-A177-3AD203B41FA5}">
                      <a16:colId xmlns:a16="http://schemas.microsoft.com/office/drawing/2014/main" val="1832827868"/>
                    </a:ext>
                  </a:extLst>
                </a:gridCol>
                <a:gridCol w="3975507">
                  <a:extLst>
                    <a:ext uri="{9D8B030D-6E8A-4147-A177-3AD203B41FA5}">
                      <a16:colId xmlns:a16="http://schemas.microsoft.com/office/drawing/2014/main" val="3403369834"/>
                    </a:ext>
                  </a:extLst>
                </a:gridCol>
              </a:tblGrid>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r h="2472451">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5711218"/>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2424480" y="1332217"/>
            <a:ext cx="1633170" cy="461665"/>
          </a:xfrm>
          <a:prstGeom prst="rect">
            <a:avLst/>
          </a:prstGeom>
        </p:spPr>
        <p:txBody>
          <a:bodyPr wrap="square">
            <a:spAutoFit/>
          </a:bodyPr>
          <a:lstStyle/>
          <a:p>
            <a:pPr>
              <a:defRPr/>
            </a:pPr>
            <a:r>
              <a:rPr lang="en-GB" sz="2400" b="1" dirty="0">
                <a:solidFill>
                  <a:srgbClr val="1F4E79"/>
                </a:solidFill>
              </a:rPr>
              <a:t>[a] </a:t>
            </a:r>
            <a:r>
              <a:rPr lang="en-GB" sz="2400" b="1" dirty="0" err="1">
                <a:solidFill>
                  <a:srgbClr val="1F4E79"/>
                </a:solidFill>
              </a:rPr>
              <a:t>sagen</a:t>
            </a:r>
            <a:endParaRPr lang="en-GB" sz="2400" dirty="0">
              <a:solidFill>
                <a:srgbClr val="1F4E79"/>
              </a:solidFill>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6399986" y="1332217"/>
            <a:ext cx="2020113" cy="461665"/>
          </a:xfrm>
          <a:prstGeom prst="rect">
            <a:avLst/>
          </a:prstGeom>
        </p:spPr>
        <p:txBody>
          <a:bodyPr wrap="square">
            <a:spAutoFit/>
          </a:bodyPr>
          <a:lstStyle/>
          <a:p>
            <a:pPr>
              <a:defRPr/>
            </a:pPr>
            <a:r>
              <a:rPr lang="en-GB" sz="2400" b="1" dirty="0">
                <a:solidFill>
                  <a:srgbClr val="1F4E79"/>
                </a:solidFill>
              </a:rPr>
              <a:t>[a] </a:t>
            </a:r>
            <a:r>
              <a:rPr lang="en-GB" sz="2400" b="1" dirty="0" err="1">
                <a:solidFill>
                  <a:srgbClr val="1F4E79"/>
                </a:solidFill>
              </a:rPr>
              <a:t>kalt</a:t>
            </a:r>
            <a:endParaRPr lang="en-GB" sz="2400" dirty="0">
              <a:solidFill>
                <a:srgbClr val="1F4E79"/>
              </a:solidFill>
            </a:endParaRPr>
          </a:p>
        </p:txBody>
      </p:sp>
      <p:sp>
        <p:nvSpPr>
          <p:cNvPr id="21" name="Rectangle 20">
            <a:extLst>
              <a:ext uri="{FF2B5EF4-FFF2-40B4-BE49-F238E27FC236}">
                <a16:creationId xmlns:a16="http://schemas.microsoft.com/office/drawing/2014/main" id="{249A0116-79A3-43B4-9DA3-B66F97BAD6B6}"/>
              </a:ext>
            </a:extLst>
          </p:cNvPr>
          <p:cNvSpPr/>
          <p:nvPr/>
        </p:nvSpPr>
        <p:spPr>
          <a:xfrm>
            <a:off x="2415593" y="3902073"/>
            <a:ext cx="1851607" cy="461665"/>
          </a:xfrm>
          <a:prstGeom prst="rect">
            <a:avLst/>
          </a:prstGeom>
        </p:spPr>
        <p:txBody>
          <a:bodyPr wrap="square">
            <a:spAutoFit/>
          </a:bodyPr>
          <a:lstStyle/>
          <a:p>
            <a:pPr>
              <a:defRPr/>
            </a:pPr>
            <a:r>
              <a:rPr lang="en-GB" sz="2400" b="1" dirty="0">
                <a:solidFill>
                  <a:srgbClr val="1F4E79"/>
                </a:solidFill>
              </a:rPr>
              <a:t>[o] wo?</a:t>
            </a:r>
            <a:endParaRPr lang="en-GB" sz="2400" dirty="0">
              <a:solidFill>
                <a:srgbClr val="1F4E79"/>
              </a:solidFill>
            </a:endParaRPr>
          </a:p>
        </p:txBody>
      </p:sp>
      <p:sp>
        <p:nvSpPr>
          <p:cNvPr id="22" name="Rectangle 21">
            <a:extLst>
              <a:ext uri="{FF2B5EF4-FFF2-40B4-BE49-F238E27FC236}">
                <a16:creationId xmlns:a16="http://schemas.microsoft.com/office/drawing/2014/main" id="{CA559D75-0419-4505-B9FA-C736D149ADA9}"/>
              </a:ext>
            </a:extLst>
          </p:cNvPr>
          <p:cNvSpPr/>
          <p:nvPr/>
        </p:nvSpPr>
        <p:spPr>
          <a:xfrm>
            <a:off x="6408770" y="3847698"/>
            <a:ext cx="1763679" cy="461665"/>
          </a:xfrm>
          <a:prstGeom prst="rect">
            <a:avLst/>
          </a:prstGeom>
        </p:spPr>
        <p:txBody>
          <a:bodyPr wrap="square">
            <a:spAutoFit/>
          </a:bodyPr>
          <a:lstStyle/>
          <a:p>
            <a:pPr>
              <a:defRPr/>
            </a:pPr>
            <a:r>
              <a:rPr lang="en-GB" sz="2400" b="1" dirty="0">
                <a:solidFill>
                  <a:srgbClr val="1F4E79"/>
                </a:solidFill>
              </a:rPr>
              <a:t>[o] Kopf</a:t>
            </a:r>
            <a:endParaRPr lang="en-GB" sz="2400" dirty="0">
              <a:solidFill>
                <a:srgbClr val="1F4E79"/>
              </a:solidFill>
            </a:endParaRPr>
          </a:p>
        </p:txBody>
      </p:sp>
      <p:sp>
        <p:nvSpPr>
          <p:cNvPr id="23" name="Rectangle 22">
            <a:extLst>
              <a:ext uri="{FF2B5EF4-FFF2-40B4-BE49-F238E27FC236}">
                <a16:creationId xmlns:a16="http://schemas.microsoft.com/office/drawing/2014/main" id="{853ED70C-69DB-4FCB-92D9-BD4016D45DB7}"/>
              </a:ext>
            </a:extLst>
          </p:cNvPr>
          <p:cNvSpPr/>
          <p:nvPr/>
        </p:nvSpPr>
        <p:spPr>
          <a:xfrm>
            <a:off x="6690167" y="1638847"/>
            <a:ext cx="3187195" cy="1077218"/>
          </a:xfrm>
          <a:prstGeom prst="rect">
            <a:avLst/>
          </a:prstGeom>
        </p:spPr>
        <p:txBody>
          <a:bodyPr wrap="square">
            <a:spAutoFit/>
          </a:bodyPr>
          <a:lstStyle/>
          <a:p>
            <a:pPr algn="ctr">
              <a:defRPr/>
            </a:pPr>
            <a:r>
              <a:rPr lang="en-GB" sz="4000" dirty="0" err="1">
                <a:solidFill>
                  <a:srgbClr val="1F4E79"/>
                </a:solidFill>
              </a:rPr>
              <a:t>f</a:t>
            </a:r>
            <a:r>
              <a:rPr lang="en-GB" sz="4000" dirty="0" err="1">
                <a:solidFill>
                  <a:srgbClr val="DAA521"/>
                </a:solidFill>
              </a:rPr>
              <a:t>a</a:t>
            </a:r>
            <a:r>
              <a:rPr lang="en-GB" sz="4000" dirty="0" err="1">
                <a:solidFill>
                  <a:srgbClr val="1F4E79"/>
                </a:solidFill>
              </a:rPr>
              <a:t>ssen</a:t>
            </a:r>
            <a:br>
              <a:rPr lang="en-GB" sz="4800" dirty="0">
                <a:solidFill>
                  <a:srgbClr val="1F4E79"/>
                </a:solidFill>
              </a:rPr>
            </a:br>
            <a:r>
              <a:rPr lang="en-GB" sz="2400" dirty="0">
                <a:solidFill>
                  <a:srgbClr val="1F4E79"/>
                </a:solidFill>
              </a:rPr>
              <a:t>[to grasp]</a:t>
            </a:r>
            <a:endParaRPr lang="en-GB" sz="4800" dirty="0">
              <a:solidFill>
                <a:srgbClr val="1F4E79"/>
              </a:solidFill>
            </a:endParaRPr>
          </a:p>
        </p:txBody>
      </p:sp>
      <p:sp>
        <p:nvSpPr>
          <p:cNvPr id="34" name="Rectangle 33">
            <a:extLst>
              <a:ext uri="{FF2B5EF4-FFF2-40B4-BE49-F238E27FC236}">
                <a16:creationId xmlns:a16="http://schemas.microsoft.com/office/drawing/2014/main" id="{A757282E-44F9-439E-A6F3-A28B693F4E52}"/>
              </a:ext>
            </a:extLst>
          </p:cNvPr>
          <p:cNvSpPr/>
          <p:nvPr/>
        </p:nvSpPr>
        <p:spPr>
          <a:xfrm>
            <a:off x="3019199" y="1743411"/>
            <a:ext cx="2732388" cy="1077218"/>
          </a:xfrm>
          <a:prstGeom prst="rect">
            <a:avLst/>
          </a:prstGeom>
        </p:spPr>
        <p:txBody>
          <a:bodyPr wrap="square">
            <a:spAutoFit/>
          </a:bodyPr>
          <a:lstStyle/>
          <a:p>
            <a:pPr algn="ctr">
              <a:defRPr/>
            </a:pPr>
            <a:r>
              <a:rPr lang="en-GB" sz="4000" dirty="0" err="1">
                <a:solidFill>
                  <a:srgbClr val="1F4E79"/>
                </a:solidFill>
              </a:rPr>
              <a:t>D</a:t>
            </a:r>
            <a:r>
              <a:rPr lang="en-GB" sz="4000" dirty="0" err="1">
                <a:solidFill>
                  <a:srgbClr val="DAA521"/>
                </a:solidFill>
              </a:rPr>
              <a:t>a</a:t>
            </a:r>
            <a:r>
              <a:rPr lang="en-GB" sz="4000" dirty="0" err="1">
                <a:solidFill>
                  <a:srgbClr val="1F4E79"/>
                </a:solidFill>
              </a:rPr>
              <a:t>ten</a:t>
            </a:r>
            <a:br>
              <a:rPr lang="en-GB" sz="4800" dirty="0">
                <a:solidFill>
                  <a:srgbClr val="1F4E79"/>
                </a:solidFill>
              </a:rPr>
            </a:br>
            <a:r>
              <a:rPr lang="en-GB" sz="2400" dirty="0">
                <a:solidFill>
                  <a:srgbClr val="1F4E79"/>
                </a:solidFill>
              </a:rPr>
              <a:t>[data]</a:t>
            </a:r>
            <a:endParaRPr lang="en-GB" sz="4800" dirty="0">
              <a:solidFill>
                <a:srgbClr val="1F4E79"/>
              </a:solidFill>
            </a:endParaRPr>
          </a:p>
        </p:txBody>
      </p:sp>
      <p:sp>
        <p:nvSpPr>
          <p:cNvPr id="35" name="Rectangle 34">
            <a:extLst>
              <a:ext uri="{FF2B5EF4-FFF2-40B4-BE49-F238E27FC236}">
                <a16:creationId xmlns:a16="http://schemas.microsoft.com/office/drawing/2014/main" id="{4812B4AA-AF35-49CE-B44B-BC1FCBB60EAF}"/>
              </a:ext>
            </a:extLst>
          </p:cNvPr>
          <p:cNvSpPr/>
          <p:nvPr/>
        </p:nvSpPr>
        <p:spPr>
          <a:xfrm>
            <a:off x="6972541" y="2757958"/>
            <a:ext cx="2765952" cy="1077218"/>
          </a:xfrm>
          <a:prstGeom prst="rect">
            <a:avLst/>
          </a:prstGeom>
        </p:spPr>
        <p:txBody>
          <a:bodyPr wrap="square">
            <a:spAutoFit/>
          </a:bodyPr>
          <a:lstStyle/>
          <a:p>
            <a:pPr algn="ctr">
              <a:defRPr/>
            </a:pPr>
            <a:r>
              <a:rPr lang="en-GB" sz="4000" dirty="0">
                <a:solidFill>
                  <a:srgbClr val="1F4E79"/>
                </a:solidFill>
              </a:rPr>
              <a:t>Bl</a:t>
            </a:r>
            <a:r>
              <a:rPr lang="en-GB" sz="4000" dirty="0">
                <a:solidFill>
                  <a:srgbClr val="DAA521"/>
                </a:solidFill>
              </a:rPr>
              <a:t>a</a:t>
            </a:r>
            <a:r>
              <a:rPr lang="en-GB" sz="4000" dirty="0">
                <a:solidFill>
                  <a:srgbClr val="1F4E79"/>
                </a:solidFill>
              </a:rPr>
              <a:t>tt</a:t>
            </a:r>
            <a:br>
              <a:rPr lang="en-GB" sz="4800" dirty="0">
                <a:solidFill>
                  <a:srgbClr val="1F4E79"/>
                </a:solidFill>
              </a:rPr>
            </a:br>
            <a:r>
              <a:rPr lang="en-GB" sz="2400" dirty="0">
                <a:solidFill>
                  <a:srgbClr val="1F4E79"/>
                </a:solidFill>
              </a:rPr>
              <a:t>[leaf, sheet]</a:t>
            </a:r>
            <a:endParaRPr lang="en-GB" sz="4800" dirty="0">
              <a:solidFill>
                <a:srgbClr val="1F4E79"/>
              </a:solidFill>
            </a:endParaRPr>
          </a:p>
        </p:txBody>
      </p:sp>
      <p:sp>
        <p:nvSpPr>
          <p:cNvPr id="36" name="Rectangle 35">
            <a:extLst>
              <a:ext uri="{FF2B5EF4-FFF2-40B4-BE49-F238E27FC236}">
                <a16:creationId xmlns:a16="http://schemas.microsoft.com/office/drawing/2014/main" id="{BA1EA4E6-FE69-4F6D-AB1B-E60A58CE3E7A}"/>
              </a:ext>
            </a:extLst>
          </p:cNvPr>
          <p:cNvSpPr/>
          <p:nvPr/>
        </p:nvSpPr>
        <p:spPr>
          <a:xfrm>
            <a:off x="6514814" y="4050079"/>
            <a:ext cx="3537899" cy="1077218"/>
          </a:xfrm>
          <a:prstGeom prst="rect">
            <a:avLst/>
          </a:prstGeom>
        </p:spPr>
        <p:txBody>
          <a:bodyPr wrap="square">
            <a:spAutoFit/>
          </a:bodyPr>
          <a:lstStyle/>
          <a:p>
            <a:pPr algn="ctr">
              <a:defRPr/>
            </a:pPr>
            <a:r>
              <a:rPr lang="en-GB" sz="4000" dirty="0" err="1">
                <a:solidFill>
                  <a:srgbClr val="1F4E79"/>
                </a:solidFill>
              </a:rPr>
              <a:t>d</a:t>
            </a:r>
            <a:r>
              <a:rPr lang="en-GB" sz="4000" dirty="0" err="1">
                <a:solidFill>
                  <a:srgbClr val="DAA521"/>
                </a:solidFill>
              </a:rPr>
              <a:t>o</a:t>
            </a:r>
            <a:r>
              <a:rPr lang="en-GB" sz="4000" dirty="0" err="1">
                <a:solidFill>
                  <a:srgbClr val="1F4E79"/>
                </a:solidFill>
              </a:rPr>
              <a:t>ch</a:t>
            </a:r>
            <a:br>
              <a:rPr lang="en-GB" sz="4800" dirty="0">
                <a:solidFill>
                  <a:srgbClr val="1F4E79"/>
                </a:solidFill>
              </a:rPr>
            </a:br>
            <a:r>
              <a:rPr lang="en-GB" sz="2400" dirty="0">
                <a:solidFill>
                  <a:srgbClr val="1F4E79"/>
                </a:solidFill>
              </a:rPr>
              <a:t>[however, but]</a:t>
            </a:r>
            <a:endParaRPr lang="en-GB" sz="4800" dirty="0">
              <a:solidFill>
                <a:srgbClr val="1F4E79"/>
              </a:solidFill>
            </a:endParaRPr>
          </a:p>
        </p:txBody>
      </p:sp>
      <p:sp>
        <p:nvSpPr>
          <p:cNvPr id="37" name="Rectangle 36">
            <a:extLst>
              <a:ext uri="{FF2B5EF4-FFF2-40B4-BE49-F238E27FC236}">
                <a16:creationId xmlns:a16="http://schemas.microsoft.com/office/drawing/2014/main" id="{4BE9F099-B5DC-44E6-B6E4-E827AB47F6D8}"/>
              </a:ext>
            </a:extLst>
          </p:cNvPr>
          <p:cNvSpPr/>
          <p:nvPr/>
        </p:nvSpPr>
        <p:spPr>
          <a:xfrm>
            <a:off x="3068581" y="4077236"/>
            <a:ext cx="3070560" cy="1077218"/>
          </a:xfrm>
          <a:prstGeom prst="rect">
            <a:avLst/>
          </a:prstGeom>
        </p:spPr>
        <p:txBody>
          <a:bodyPr wrap="square">
            <a:spAutoFit/>
          </a:bodyPr>
          <a:lstStyle/>
          <a:p>
            <a:pPr algn="ctr">
              <a:defRPr/>
            </a:pPr>
            <a:r>
              <a:rPr lang="en-GB" sz="4000" dirty="0">
                <a:solidFill>
                  <a:srgbClr val="1F4E79"/>
                </a:solidFill>
              </a:rPr>
              <a:t>m</a:t>
            </a:r>
            <a:r>
              <a:rPr lang="en-GB" sz="4000" dirty="0">
                <a:solidFill>
                  <a:srgbClr val="DAA521"/>
                </a:solidFill>
              </a:rPr>
              <a:t>o</a:t>
            </a:r>
            <a:r>
              <a:rPr lang="en-GB" sz="4000" dirty="0">
                <a:solidFill>
                  <a:srgbClr val="1F4E79"/>
                </a:solidFill>
              </a:rPr>
              <a:t>dern</a:t>
            </a:r>
            <a:br>
              <a:rPr lang="en-GB" sz="4000" dirty="0">
                <a:solidFill>
                  <a:srgbClr val="1F4E79"/>
                </a:solidFill>
              </a:rPr>
            </a:br>
            <a:r>
              <a:rPr lang="en-GB" sz="2400" dirty="0">
                <a:solidFill>
                  <a:srgbClr val="1F4E79"/>
                </a:solidFill>
              </a:rPr>
              <a:t>[modern]</a:t>
            </a:r>
            <a:endParaRPr lang="en-GB" sz="4000" dirty="0">
              <a:solidFill>
                <a:srgbClr val="1F4E79"/>
              </a:solidFill>
            </a:endParaRPr>
          </a:p>
        </p:txBody>
      </p:sp>
      <p:sp>
        <p:nvSpPr>
          <p:cNvPr id="38" name="Rectangle 37">
            <a:extLst>
              <a:ext uri="{FF2B5EF4-FFF2-40B4-BE49-F238E27FC236}">
                <a16:creationId xmlns:a16="http://schemas.microsoft.com/office/drawing/2014/main" id="{D195189F-A167-4523-A0C1-4C3E3BE84D6D}"/>
              </a:ext>
            </a:extLst>
          </p:cNvPr>
          <p:cNvSpPr/>
          <p:nvPr/>
        </p:nvSpPr>
        <p:spPr>
          <a:xfrm>
            <a:off x="2420007" y="2745436"/>
            <a:ext cx="3984319" cy="1077218"/>
          </a:xfrm>
          <a:prstGeom prst="rect">
            <a:avLst/>
          </a:prstGeom>
        </p:spPr>
        <p:txBody>
          <a:bodyPr wrap="square">
            <a:spAutoFit/>
          </a:bodyPr>
          <a:lstStyle/>
          <a:p>
            <a:pPr algn="ctr">
              <a:defRPr/>
            </a:pPr>
            <a:r>
              <a:rPr lang="en-GB" sz="4000" dirty="0" err="1">
                <a:solidFill>
                  <a:srgbClr val="1F4E79"/>
                </a:solidFill>
              </a:rPr>
              <a:t>R</a:t>
            </a:r>
            <a:r>
              <a:rPr lang="en-GB" sz="4000" dirty="0" err="1">
                <a:solidFill>
                  <a:srgbClr val="DAA521"/>
                </a:solidFill>
              </a:rPr>
              <a:t>a</a:t>
            </a:r>
            <a:r>
              <a:rPr lang="en-GB" sz="4000" dirty="0" err="1">
                <a:solidFill>
                  <a:srgbClr val="1F4E79"/>
                </a:solidFill>
              </a:rPr>
              <a:t>hmen</a:t>
            </a:r>
            <a:br>
              <a:rPr lang="en-GB" sz="4800" dirty="0">
                <a:solidFill>
                  <a:srgbClr val="1F4E79"/>
                </a:solidFill>
              </a:rPr>
            </a:br>
            <a:r>
              <a:rPr lang="en-GB" sz="2400" dirty="0">
                <a:solidFill>
                  <a:srgbClr val="1F4E79"/>
                </a:solidFill>
              </a:rPr>
              <a:t>[frame]</a:t>
            </a:r>
            <a:endParaRPr lang="en-GB" sz="4800" i="1" dirty="0">
              <a:solidFill>
                <a:srgbClr val="1F4E79"/>
              </a:solidFill>
            </a:endParaRPr>
          </a:p>
        </p:txBody>
      </p:sp>
      <p:pic>
        <p:nvPicPr>
          <p:cNvPr id="42" name="Picture 41"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90524"/>
            <a:ext cx="3174521" cy="869950"/>
          </a:xfrm>
          <a:prstGeom prst="rect">
            <a:avLst/>
          </a:prstGeom>
        </p:spPr>
      </p:pic>
      <p:sp>
        <p:nvSpPr>
          <p:cNvPr id="43" name="Title 3"/>
          <p:cNvSpPr>
            <a:spLocks noGrp="1"/>
          </p:cNvSpPr>
          <p:nvPr>
            <p:ph type="title"/>
          </p:nvPr>
        </p:nvSpPr>
        <p:spPr>
          <a:xfrm>
            <a:off x="0" y="223781"/>
            <a:ext cx="374508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40" name="Rectangle 39">
            <a:extLst>
              <a:ext uri="{FF2B5EF4-FFF2-40B4-BE49-F238E27FC236}">
                <a16:creationId xmlns:a16="http://schemas.microsoft.com/office/drawing/2014/main" id="{BA1EA4E6-FE69-4F6D-AB1B-E60A58CE3E7A}"/>
              </a:ext>
            </a:extLst>
          </p:cNvPr>
          <p:cNvSpPr/>
          <p:nvPr/>
        </p:nvSpPr>
        <p:spPr>
          <a:xfrm>
            <a:off x="2024967" y="5100974"/>
            <a:ext cx="2432196" cy="1077218"/>
          </a:xfrm>
          <a:prstGeom prst="rect">
            <a:avLst/>
          </a:prstGeom>
        </p:spPr>
        <p:txBody>
          <a:bodyPr wrap="square">
            <a:spAutoFit/>
          </a:bodyPr>
          <a:lstStyle/>
          <a:p>
            <a:pPr algn="ctr">
              <a:defRPr/>
            </a:pPr>
            <a:r>
              <a:rPr lang="en-GB" sz="4000" dirty="0" err="1">
                <a:solidFill>
                  <a:srgbClr val="DAA521"/>
                </a:solidFill>
              </a:rPr>
              <a:t>o</a:t>
            </a:r>
            <a:r>
              <a:rPr lang="en-GB" sz="4000" dirty="0" err="1">
                <a:solidFill>
                  <a:srgbClr val="1F4E79"/>
                </a:solidFill>
              </a:rPr>
              <a:t>hne</a:t>
            </a:r>
            <a:br>
              <a:rPr lang="en-GB" sz="4800" dirty="0">
                <a:solidFill>
                  <a:srgbClr val="1F4E79"/>
                </a:solidFill>
              </a:rPr>
            </a:br>
            <a:r>
              <a:rPr lang="en-GB" sz="2400" dirty="0">
                <a:solidFill>
                  <a:srgbClr val="1F4E79"/>
                </a:solidFill>
              </a:rPr>
              <a:t>[without]</a:t>
            </a:r>
            <a:endParaRPr lang="en-GB" sz="4800" dirty="0">
              <a:solidFill>
                <a:srgbClr val="1F4E79"/>
              </a:solidFill>
            </a:endParaRPr>
          </a:p>
        </p:txBody>
      </p:sp>
      <p:sp>
        <p:nvSpPr>
          <p:cNvPr id="41" name="Rectangle 40">
            <a:extLst>
              <a:ext uri="{FF2B5EF4-FFF2-40B4-BE49-F238E27FC236}">
                <a16:creationId xmlns:a16="http://schemas.microsoft.com/office/drawing/2014/main" id="{4BE9F099-B5DC-44E6-B6E4-E827AB47F6D8}"/>
              </a:ext>
            </a:extLst>
          </p:cNvPr>
          <p:cNvSpPr/>
          <p:nvPr/>
        </p:nvSpPr>
        <p:spPr>
          <a:xfrm>
            <a:off x="3901981" y="5154454"/>
            <a:ext cx="3070560" cy="1077218"/>
          </a:xfrm>
          <a:prstGeom prst="rect">
            <a:avLst/>
          </a:prstGeom>
        </p:spPr>
        <p:txBody>
          <a:bodyPr wrap="square">
            <a:spAutoFit/>
          </a:bodyPr>
          <a:lstStyle/>
          <a:p>
            <a:pPr algn="ctr">
              <a:defRPr/>
            </a:pPr>
            <a:r>
              <a:rPr lang="en-GB" sz="4000" dirty="0" err="1">
                <a:solidFill>
                  <a:srgbClr val="1F4E79"/>
                </a:solidFill>
              </a:rPr>
              <a:t>L</a:t>
            </a:r>
            <a:r>
              <a:rPr lang="en-GB" sz="4000" dirty="0" err="1">
                <a:solidFill>
                  <a:srgbClr val="DAA521"/>
                </a:solidFill>
              </a:rPr>
              <a:t>o</a:t>
            </a:r>
            <a:r>
              <a:rPr lang="en-GB" sz="4000" dirty="0" err="1">
                <a:solidFill>
                  <a:srgbClr val="1F4E79"/>
                </a:solidFill>
              </a:rPr>
              <a:t>hn</a:t>
            </a:r>
            <a:br>
              <a:rPr lang="en-GB" sz="4800" dirty="0">
                <a:solidFill>
                  <a:srgbClr val="1F4E79"/>
                </a:solidFill>
              </a:rPr>
            </a:br>
            <a:r>
              <a:rPr lang="en-GB" sz="2400" dirty="0">
                <a:solidFill>
                  <a:srgbClr val="1F4E79"/>
                </a:solidFill>
              </a:rPr>
              <a:t>[wage]</a:t>
            </a:r>
            <a:endParaRPr lang="en-GB" sz="4800" dirty="0">
              <a:solidFill>
                <a:srgbClr val="1F4E79"/>
              </a:solidFill>
            </a:endParaRPr>
          </a:p>
        </p:txBody>
      </p:sp>
    </p:spTree>
    <p:extLst>
      <p:ext uri="{BB962C8B-B14F-4D97-AF65-F5344CB8AC3E}">
        <p14:creationId xmlns:p14="http://schemas.microsoft.com/office/powerpoint/2010/main" val="298686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20. 1. doch.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subTnLst>
                                    <p:audio>
                                      <p:cMediaNode>
                                        <p:cTn display="0" masterRel="sameClick">
                                          <p:stCondLst>
                                            <p:cond evt="begin" delay="0">
                                              <p:tn val="10"/>
                                            </p:cond>
                                          </p:stCondLst>
                                          <p:endCondLst>
                                            <p:cond evt="onStopAudio" delay="0">
                                              <p:tgtEl>
                                                <p:sldTgt/>
                                              </p:tgtEl>
                                            </p:cond>
                                          </p:endCondLst>
                                        </p:cTn>
                                        <p:tgtEl>
                                          <p:sndTgt r:embed="rId4" name="20. 5. dat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subTnLst>
                                    <p:audio>
                                      <p:cMediaNode>
                                        <p:cTn display="0" masterRel="sameClick">
                                          <p:stCondLst>
                                            <p:cond evt="begin" delay="0">
                                              <p:tn val="15"/>
                                            </p:cond>
                                          </p:stCondLst>
                                          <p:endCondLst>
                                            <p:cond evt="onStopAudio" delay="0">
                                              <p:tgtEl>
                                                <p:sldTgt/>
                                              </p:tgtEl>
                                            </p:cond>
                                          </p:endCondLst>
                                        </p:cTn>
                                        <p:tgtEl>
                                          <p:sndTgt r:embed="rId5" name="20. 3. modern.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subTnLst>
                                    <p:audio>
                                      <p:cMediaNode>
                                        <p:cTn display="0" masterRel="sameClick">
                                          <p:stCondLst>
                                            <p:cond evt="begin" delay="0">
                                              <p:tn val="20"/>
                                            </p:cond>
                                          </p:stCondLst>
                                          <p:endCondLst>
                                            <p:cond evt="onStopAudio" delay="0">
                                              <p:tgtEl>
                                                <p:sldTgt/>
                                              </p:tgtEl>
                                            </p:cond>
                                          </p:endCondLst>
                                        </p:cTn>
                                        <p:tgtEl>
                                          <p:sndTgt r:embed="rId6" name="20. 2. Rahmen.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7" name="20. 8. fassen.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8" name="20. 6. blatt.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subTnLst>
                                    <p:audio>
                                      <p:cMediaNode>
                                        <p:cTn display="0" masterRel="sameClick">
                                          <p:stCondLst>
                                            <p:cond evt="begin" delay="0">
                                              <p:tn val="35"/>
                                            </p:cond>
                                          </p:stCondLst>
                                          <p:endCondLst>
                                            <p:cond evt="onStopAudio" delay="0">
                                              <p:tgtEl>
                                                <p:sldTgt/>
                                              </p:tgtEl>
                                            </p:cond>
                                          </p:endCondLst>
                                        </p:cTn>
                                        <p:tgtEl>
                                          <p:sndTgt r:embed="rId9" name="20. 4. ohne.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subTnLst>
                                    <p:audio>
                                      <p:cMediaNode>
                                        <p:cTn display="0" masterRel="sameClick">
                                          <p:stCondLst>
                                            <p:cond evt="begin" delay="0">
                                              <p:tn val="40"/>
                                            </p:cond>
                                          </p:stCondLst>
                                          <p:endCondLst>
                                            <p:cond evt="onStopAudio" delay="0">
                                              <p:tgtEl>
                                                <p:sldTgt/>
                                              </p:tgtEl>
                                            </p:cond>
                                          </p:endCondLst>
                                        </p:cTn>
                                        <p:tgtEl>
                                          <p:sndTgt r:embed="rId10" name="20. 7. Loh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4" grpId="0"/>
      <p:bldP spid="35" grpId="0"/>
      <p:bldP spid="36" grpId="0"/>
      <p:bldP spid="37" grpId="0"/>
      <p:bldP spid="38" grpId="0"/>
      <p:bldP spid="40" grpId="0"/>
      <p:bldP spid="4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[o]</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T1.2 Week </a:t>
            </a:r>
            <a:r>
              <a:rPr lang="en-US" sz="5400" dirty="0">
                <a:solidFill>
                  <a:srgbClr val="4472C4">
                    <a:lumMod val="50000"/>
                  </a:srgbClr>
                </a:solidFill>
                <a:latin typeface="Century Gothic" panose="020F0302020204030204"/>
              </a:rPr>
              <a:t>7</a:t>
            </a: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Slides 2-3; 21</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937697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86300"/>
            <a:ext cx="2767263" cy="726386"/>
          </a:xfrm>
          <a:prstGeom prst="rect">
            <a:avLst/>
          </a:prstGeom>
        </p:spPr>
      </p:pic>
      <p:sp>
        <p:nvSpPr>
          <p:cNvPr id="4" name="Title 3"/>
          <p:cNvSpPr>
            <a:spLocks noGrp="1"/>
          </p:cNvSpPr>
          <p:nvPr>
            <p:ph type="title"/>
          </p:nvPr>
        </p:nvSpPr>
        <p:spPr>
          <a:xfrm>
            <a:off x="39379" y="144770"/>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174310" y="247046"/>
            <a:ext cx="178301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sagen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Rounded Rectangle 3">
            <a:extLst>
              <a:ext uri="{FF2B5EF4-FFF2-40B4-BE49-F238E27FC236}">
                <a16:creationId xmlns:a16="http://schemas.microsoft.com/office/drawing/2014/main" id="{E71C1DA7-1170-4A8A-B777-320F5CBA0E6A}"/>
              </a:ext>
            </a:extLst>
          </p:cNvPr>
          <p:cNvSpPr/>
          <p:nvPr/>
        </p:nvSpPr>
        <p:spPr>
          <a:xfrm>
            <a:off x="2548757" y="1497144"/>
            <a:ext cx="3154418" cy="209880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F0302020204030204"/>
                <a:ea typeface="+mn-ea"/>
                <a:cs typeface="+mn-cs"/>
              </a:rPr>
              <a:t>w</a:t>
            </a:r>
            <a:r>
              <a:rPr kumimoji="0" lang="en-GB" sz="6600" b="0" i="0" u="none" strike="noStrike" kern="1200" cap="none" spc="0" normalizeH="0" baseline="0" noProof="0" dirty="0">
                <a:ln>
                  <a:noFill/>
                </a:ln>
                <a:solidFill>
                  <a:srgbClr val="DAA520"/>
                </a:solidFill>
                <a:effectLst/>
                <a:uLnTx/>
                <a:uFillTx/>
                <a:latin typeface="Century Gothic" panose="020F0302020204030204"/>
                <a:ea typeface="+mn-ea"/>
                <a:cs typeface="+mn-cs"/>
              </a:rPr>
              <a:t>o</a:t>
            </a:r>
            <a:r>
              <a:rPr kumimoji="0" lang="en-GB" sz="66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15" name="Rounded Rectangle 3">
            <a:extLst>
              <a:ext uri="{FF2B5EF4-FFF2-40B4-BE49-F238E27FC236}">
                <a16:creationId xmlns:a16="http://schemas.microsoft.com/office/drawing/2014/main" id="{F9DA0A98-AAF2-4C70-901A-9983340A564D}"/>
              </a:ext>
            </a:extLst>
          </p:cNvPr>
          <p:cNvSpPr/>
          <p:nvPr/>
        </p:nvSpPr>
        <p:spPr>
          <a:xfrm>
            <a:off x="2548756" y="4091621"/>
            <a:ext cx="3154417" cy="216835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F0302020204030204"/>
                <a:ea typeface="+mn-ea"/>
                <a:cs typeface="+mn-cs"/>
              </a:rPr>
              <a:t>sch</a:t>
            </a:r>
            <a:r>
              <a:rPr kumimoji="0" lang="en-GB" sz="6600" b="0" i="0" u="none" strike="noStrike" kern="1200" cap="none" spc="0" normalizeH="0" baseline="0" noProof="0" dirty="0" err="1">
                <a:ln>
                  <a:noFill/>
                </a:ln>
                <a:solidFill>
                  <a:srgbClr val="DAA520"/>
                </a:solidFill>
                <a:effectLst/>
                <a:uLnTx/>
                <a:uFillTx/>
                <a:latin typeface="Century Gothic" panose="020F0302020204030204"/>
                <a:ea typeface="+mn-ea"/>
                <a:cs typeface="+mn-cs"/>
              </a:rPr>
              <a:t>ö</a:t>
            </a:r>
            <a:r>
              <a:rPr kumimoji="0" lang="en-GB" sz="6600" b="0" i="0" u="none" strike="noStrike" kern="1200" cap="none" spc="0" normalizeH="0" baseline="0" noProof="0" dirty="0" err="1">
                <a:ln>
                  <a:noFill/>
                </a:ln>
                <a:solidFill>
                  <a:srgbClr val="002060"/>
                </a:solidFill>
                <a:effectLst/>
                <a:uLnTx/>
                <a:uFillTx/>
                <a:latin typeface="Century Gothic" panose="020F0302020204030204"/>
                <a:ea typeface="+mn-ea"/>
                <a:cs typeface="+mn-cs"/>
              </a:rPr>
              <a:t>n</a:t>
            </a:r>
            <a:endParaRPr kumimoji="0" lang="en-GB" sz="6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20" name="Picture 19"/>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335633" y="1585368"/>
            <a:ext cx="1348933" cy="1146545"/>
          </a:xfrm>
          <a:prstGeom prst="rect">
            <a:avLst/>
          </a:prstGeom>
        </p:spPr>
      </p:pic>
      <p:pic>
        <p:nvPicPr>
          <p:cNvPr id="22" name="Picture 21"/>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28490" y="4087554"/>
            <a:ext cx="822210" cy="1239451"/>
          </a:xfrm>
          <a:prstGeom prst="rect">
            <a:avLst/>
          </a:prstGeom>
        </p:spPr>
      </p:pic>
      <p:sp>
        <p:nvSpPr>
          <p:cNvPr id="18" name="Title 35">
            <a:extLst>
              <a:ext uri="{FF2B5EF4-FFF2-40B4-BE49-F238E27FC236}">
                <a16:creationId xmlns:a16="http://schemas.microsoft.com/office/drawing/2014/main" id="{01E68792-BE69-4EDE-842F-188E0EB154F0}"/>
              </a:ext>
            </a:extLst>
          </p:cNvPr>
          <p:cNvSpPr txBox="1">
            <a:spLocks/>
          </p:cNvSpPr>
          <p:nvPr/>
        </p:nvSpPr>
        <p:spPr>
          <a:xfrm>
            <a:off x="896917" y="889768"/>
            <a:ext cx="2561737" cy="16405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8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Calibri" panose="020F0502020204030204" pitchFamily="34" charset="0"/>
              </a:rPr>
              <a:t>o</a:t>
            </a:r>
            <a:endParaRPr kumimoji="0" lang="en-US" sz="8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3" name="Rounded Rectangle 3">
            <a:extLst>
              <a:ext uri="{FF2B5EF4-FFF2-40B4-BE49-F238E27FC236}">
                <a16:creationId xmlns:a16="http://schemas.microsoft.com/office/drawing/2014/main" id="{1A9B4D61-B7F2-4E77-96B6-D38C853D6A69}"/>
              </a:ext>
            </a:extLst>
          </p:cNvPr>
          <p:cNvSpPr/>
          <p:nvPr/>
        </p:nvSpPr>
        <p:spPr>
          <a:xfrm>
            <a:off x="6668327" y="1497145"/>
            <a:ext cx="3236877" cy="209880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66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o</a:t>
            </a: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pf</a:t>
            </a:r>
          </a:p>
        </p:txBody>
      </p:sp>
      <p:pic>
        <p:nvPicPr>
          <p:cNvPr id="24" name="Picture 23" descr="back of a man's head">
            <a:extLst>
              <a:ext uri="{FF2B5EF4-FFF2-40B4-BE49-F238E27FC236}">
                <a16:creationId xmlns:a16="http://schemas.microsoft.com/office/drawing/2014/main" id="{BDE06B2E-E81A-4554-A546-736524716B00}"/>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93811" y="1560394"/>
            <a:ext cx="1076050" cy="1196492"/>
          </a:xfrm>
          <a:prstGeom prst="rect">
            <a:avLst/>
          </a:prstGeom>
        </p:spPr>
      </p:pic>
      <p:sp>
        <p:nvSpPr>
          <p:cNvPr id="25" name="Title 18">
            <a:extLst>
              <a:ext uri="{FF2B5EF4-FFF2-40B4-BE49-F238E27FC236}">
                <a16:creationId xmlns:a16="http://schemas.microsoft.com/office/drawing/2014/main" id="{235BBDCE-4703-4E04-94A6-158BEFF7D388}"/>
              </a:ext>
            </a:extLst>
          </p:cNvPr>
          <p:cNvSpPr txBox="1">
            <a:spLocks/>
          </p:cNvSpPr>
          <p:nvPr/>
        </p:nvSpPr>
        <p:spPr>
          <a:xfrm>
            <a:off x="4986551" y="937675"/>
            <a:ext cx="2563835" cy="15926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8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Calibri" panose="020F0502020204030204" pitchFamily="34" charset="0"/>
              </a:rPr>
              <a:t>o</a:t>
            </a:r>
            <a:endParaRPr kumimoji="0" lang="en-US" sz="8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6" name="Title 1">
            <a:extLst>
              <a:ext uri="{FF2B5EF4-FFF2-40B4-BE49-F238E27FC236}">
                <a16:creationId xmlns:a16="http://schemas.microsoft.com/office/drawing/2014/main" id="{5BE9E028-A8CF-459E-9A54-7B80B9CB41FD}"/>
              </a:ext>
            </a:extLst>
          </p:cNvPr>
          <p:cNvSpPr txBox="1">
            <a:spLocks/>
          </p:cNvSpPr>
          <p:nvPr/>
        </p:nvSpPr>
        <p:spPr>
          <a:xfrm>
            <a:off x="1223150" y="3595944"/>
            <a:ext cx="179579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8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ö</a:t>
            </a:r>
            <a:endParaRPr kumimoji="0" lang="en-US" sz="8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DF347813-B83D-427F-BEF6-6A3F77C4C7DB}"/>
              </a:ext>
            </a:extLst>
          </p:cNvPr>
          <p:cNvSpPr txBox="1">
            <a:spLocks/>
          </p:cNvSpPr>
          <p:nvPr/>
        </p:nvSpPr>
        <p:spPr>
          <a:xfrm>
            <a:off x="5334931" y="3646163"/>
            <a:ext cx="1888958" cy="1362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88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ö</a:t>
            </a:r>
            <a:endParaRPr kumimoji="0" lang="en-US" sz="8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9" name="Rounded Rectangle 3">
            <a:extLst>
              <a:ext uri="{FF2B5EF4-FFF2-40B4-BE49-F238E27FC236}">
                <a16:creationId xmlns:a16="http://schemas.microsoft.com/office/drawing/2014/main" id="{411C555A-6FD2-4FA9-A3E2-04E20ADA12BA}"/>
              </a:ext>
            </a:extLst>
          </p:cNvPr>
          <p:cNvSpPr/>
          <p:nvPr/>
        </p:nvSpPr>
        <p:spPr>
          <a:xfrm>
            <a:off x="6668327" y="4087554"/>
            <a:ext cx="3236877" cy="2172417"/>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ö</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tzlich</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Picture 29" descr="man suddenly having to stop">
            <a:extLst>
              <a:ext uri="{FF2B5EF4-FFF2-40B4-BE49-F238E27FC236}">
                <a16:creationId xmlns:a16="http://schemas.microsoft.com/office/drawing/2014/main" id="{F3B6821A-6ECC-480C-B0A6-6D372C5D82C0}"/>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39750" y="4155415"/>
            <a:ext cx="848765" cy="1242316"/>
          </a:xfrm>
          <a:prstGeom prst="rect">
            <a:avLst/>
          </a:prstGeom>
        </p:spPr>
      </p:pic>
    </p:spTree>
    <p:extLst>
      <p:ext uri="{BB962C8B-B14F-4D97-AF65-F5344CB8AC3E}">
        <p14:creationId xmlns:p14="http://schemas.microsoft.com/office/powerpoint/2010/main" val="38029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o_lon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wo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subTnLst>
                                    <p:audio>
                                      <p:cMediaNode>
                                        <p:cTn display="0" masterRel="sameClick">
                                          <p:stCondLst>
                                            <p:cond evt="begin" delay="0">
                                              <p:tn val="15"/>
                                            </p:cond>
                                          </p:stCondLst>
                                          <p:endCondLst>
                                            <p:cond evt="onStopAudio" delay="0">
                                              <p:tgtEl>
                                                <p:sldTgt/>
                                              </p:tgtEl>
                                            </p:cond>
                                          </p:endCondLst>
                                        </p:cTn>
                                        <p:tgtEl>
                                          <p:sndTgt r:embed="rId4" name="wo_sourc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subTnLst>
                                    <p:audio>
                                      <p:cMediaNode>
                                        <p:cTn display="0" masterRel="sameClick">
                                          <p:stCondLst>
                                            <p:cond evt="begin" delay="0">
                                              <p:tn val="20"/>
                                            </p:cond>
                                          </p:stCondLst>
                                          <p:endCondLst>
                                            <p:cond evt="onStopAudio" delay="0">
                                              <p:tgtEl>
                                                <p:sldTgt/>
                                              </p:tgtEl>
                                            </p:cond>
                                          </p:endCondLst>
                                        </p:cTn>
                                        <p:tgtEl>
                                          <p:sndTgt r:embed="rId5" name="o_shor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5" name="o_shor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6" name="Kopf_source.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subTnLst>
                                    <p:audio>
                                      <p:cMediaNode>
                                        <p:cTn display="0" masterRel="sameClick">
                                          <p:stCondLst>
                                            <p:cond evt="begin" delay="0">
                                              <p:tn val="35"/>
                                            </p:cond>
                                          </p:stCondLst>
                                          <p:endCondLst>
                                            <p:cond evt="onStopAudio" delay="0">
                                              <p:tgtEl>
                                                <p:sldTgt/>
                                              </p:tgtEl>
                                            </p:cond>
                                          </p:endCondLst>
                                        </p:cTn>
                                        <p:tgtEl>
                                          <p:sndTgt r:embed="rId7" name="oo SSC.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8" name="schon.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subTnLst>
                                    <p:audio>
                                      <p:cMediaNode>
                                        <p:cTn display="0" masterRel="sameClick">
                                          <p:stCondLst>
                                            <p:cond evt="begin" delay="0">
                                              <p:tn val="45"/>
                                            </p:cond>
                                          </p:stCondLst>
                                          <p:endCondLst>
                                            <p:cond evt="onStopAudio" delay="0">
                                              <p:tgtEl>
                                                <p:sldTgt/>
                                              </p:tgtEl>
                                            </p:cond>
                                          </p:endCondLst>
                                        </p:cTn>
                                        <p:tgtEl>
                                          <p:sndTgt r:embed="rId8" name="schon.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subTnLst>
                                    <p:audio>
                                      <p:cMediaNode>
                                        <p:cTn display="0" masterRel="sameClick">
                                          <p:stCondLst>
                                            <p:cond evt="begin" delay="0">
                                              <p:tn val="50"/>
                                            </p:cond>
                                          </p:stCondLst>
                                          <p:endCondLst>
                                            <p:cond evt="onStopAudio" delay="0">
                                              <p:tgtEl>
                                                <p:sldTgt/>
                                              </p:tgtEl>
                                            </p:cond>
                                          </p:endCondLst>
                                        </p:cTn>
                                        <p:tgtEl>
                                          <p:sndTgt r:embed="rId9" name="oo short SSC.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subTnLst>
                                    <p:audio>
                                      <p:cMediaNode>
                                        <p:cTn display="0" masterRel="sameClick">
                                          <p:stCondLst>
                                            <p:cond evt="begin" delay="0">
                                              <p:tn val="55"/>
                                            </p:cond>
                                          </p:stCondLst>
                                          <p:endCondLst>
                                            <p:cond evt="onStopAudio" delay="0">
                                              <p:tgtEl>
                                                <p:sldTgt/>
                                              </p:tgtEl>
                                            </p:cond>
                                          </p:endCondLst>
                                        </p:cTn>
                                        <p:tgtEl>
                                          <p:sndTgt r:embed="rId10" name="plotzlich.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subTnLst>
                                    <p:audio>
                                      <p:cMediaNode>
                                        <p:cTn display="0" masterRel="sameClick">
                                          <p:stCondLst>
                                            <p:cond evt="begin" delay="0">
                                              <p:tn val="60"/>
                                            </p:cond>
                                          </p:stCondLst>
                                          <p:endCondLst>
                                            <p:cond evt="onStopAudio" delay="0">
                                              <p:tgtEl>
                                                <p:sldTgt/>
                                              </p:tgtEl>
                                            </p:cond>
                                          </p:endCondLst>
                                        </p:cTn>
                                        <p:tgtEl>
                                          <p:sndTgt r:embed="rId9" name="oo short SS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8" grpId="0"/>
      <p:bldP spid="23" grpId="0" animBg="1"/>
      <p:bldP spid="25" grpId="0"/>
      <p:bldP spid="26" grpId="0"/>
      <p:bldP spid="28" grpId="0"/>
      <p:bldP spid="2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graphicFrame>
        <p:nvGraphicFramePr>
          <p:cNvPr id="2" name="Table 15">
            <a:extLst>
              <a:ext uri="{FF2B5EF4-FFF2-40B4-BE49-F238E27FC236}">
                <a16:creationId xmlns:a16="http://schemas.microsoft.com/office/drawing/2014/main" id="{9FD12A4C-613C-4506-AD44-2AFE2A247223}"/>
              </a:ext>
            </a:extLst>
          </p:cNvPr>
          <p:cNvGraphicFramePr>
            <a:graphicFrameLocks noGrp="1"/>
          </p:cNvGraphicFramePr>
          <p:nvPr/>
        </p:nvGraphicFramePr>
        <p:xfrm>
          <a:off x="2787098" y="1173718"/>
          <a:ext cx="8523159" cy="5108472"/>
        </p:xfrm>
        <a:graphic>
          <a:graphicData uri="http://schemas.openxmlformats.org/drawingml/2006/table">
            <a:tbl>
              <a:tblPr firstRow="1" bandRow="1">
                <a:tableStyleId>{5940675A-B579-460E-94D1-54222C63F5DA}</a:tableStyleId>
              </a:tblPr>
              <a:tblGrid>
                <a:gridCol w="677998">
                  <a:extLst>
                    <a:ext uri="{9D8B030D-6E8A-4147-A177-3AD203B41FA5}">
                      <a16:colId xmlns:a16="http://schemas.microsoft.com/office/drawing/2014/main" val="1421192044"/>
                    </a:ext>
                  </a:extLst>
                </a:gridCol>
                <a:gridCol w="3262276">
                  <a:extLst>
                    <a:ext uri="{9D8B030D-6E8A-4147-A177-3AD203B41FA5}">
                      <a16:colId xmlns:a16="http://schemas.microsoft.com/office/drawing/2014/main" val="2806736357"/>
                    </a:ext>
                  </a:extLst>
                </a:gridCol>
                <a:gridCol w="4582885">
                  <a:extLst>
                    <a:ext uri="{9D8B030D-6E8A-4147-A177-3AD203B41FA5}">
                      <a16:colId xmlns:a16="http://schemas.microsoft.com/office/drawing/2014/main" val="1837165621"/>
                    </a:ext>
                  </a:extLst>
                </a:gridCol>
              </a:tblGrid>
              <a:tr h="567608">
                <a:tc>
                  <a:txBody>
                    <a:bodyPr/>
                    <a:lstStyle/>
                    <a:p>
                      <a:pPr algn="ctr"/>
                      <a:endParaRPr lang="en-GB" sz="2400" b="1"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mn-lt"/>
                        </a:rPr>
                        <a:t>Singular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b="1" dirty="0">
                          <a:solidFill>
                            <a:srgbClr val="115076"/>
                          </a:solidFill>
                          <a:latin typeface="+mn-lt"/>
                        </a:rPr>
                        <a:t>Plural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838366006"/>
                  </a:ext>
                </a:extLst>
              </a:tr>
              <a:tr h="567608">
                <a:tc>
                  <a:txBody>
                    <a:bodyPr/>
                    <a:lstStyle/>
                    <a:p>
                      <a:pPr algn="ctr"/>
                      <a:r>
                        <a:rPr lang="en-GB" sz="2400" b="1" dirty="0">
                          <a:solidFill>
                            <a:srgbClr val="115076"/>
                          </a:solidFill>
                          <a:latin typeface="+mn-lt"/>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Wort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Wörter</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927510901"/>
                  </a:ext>
                </a:extLst>
              </a:tr>
              <a:tr h="567608">
                <a:tc>
                  <a:txBody>
                    <a:bodyPr/>
                    <a:lstStyle/>
                    <a:p>
                      <a:pPr algn="ctr"/>
                      <a:r>
                        <a:rPr lang="en-GB" sz="2400" b="1" dirty="0">
                          <a:solidFill>
                            <a:srgbClr val="115076"/>
                          </a:solidFill>
                          <a:latin typeface="+mn-lt"/>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Chor</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Chöre</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03460464"/>
                  </a:ext>
                </a:extLst>
              </a:tr>
              <a:tr h="567608">
                <a:tc>
                  <a:txBody>
                    <a:bodyPr/>
                    <a:lstStyle/>
                    <a:p>
                      <a:pPr algn="ctr"/>
                      <a:r>
                        <a:rPr lang="en-GB" sz="2400" b="1" dirty="0">
                          <a:solidFill>
                            <a:srgbClr val="115076"/>
                          </a:solidFill>
                          <a:latin typeface="+mn-lt"/>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     </a:t>
                      </a:r>
                      <a:r>
                        <a:rPr lang="en-GB" sz="2400" dirty="0" err="1">
                          <a:solidFill>
                            <a:srgbClr val="115076"/>
                          </a:solidFill>
                          <a:latin typeface="+mn-lt"/>
                        </a:rPr>
                        <a:t>Bahnhof</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Bahnhöfe</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756284205"/>
                  </a:ext>
                </a:extLst>
              </a:tr>
              <a:tr h="567608">
                <a:tc>
                  <a:txBody>
                    <a:bodyPr/>
                    <a:lstStyle/>
                    <a:p>
                      <a:pPr algn="ctr"/>
                      <a:r>
                        <a:rPr lang="en-GB" sz="2400" b="1" dirty="0">
                          <a:solidFill>
                            <a:srgbClr val="115076"/>
                          </a:solidFill>
                          <a:latin typeface="+mn-lt"/>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Dorf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Dörfer</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75092236"/>
                  </a:ext>
                </a:extLst>
              </a:tr>
              <a:tr h="567608">
                <a:tc>
                  <a:txBody>
                    <a:bodyPr/>
                    <a:lstStyle/>
                    <a:p>
                      <a:pPr algn="ctr"/>
                      <a:r>
                        <a:rPr lang="en-GB" sz="2400" b="1" dirty="0">
                          <a:solidFill>
                            <a:srgbClr val="115076"/>
                          </a:solidFill>
                          <a:latin typeface="+mn-lt"/>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   Boden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Böden</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542074418"/>
                  </a:ext>
                </a:extLst>
              </a:tr>
              <a:tr h="567608">
                <a:tc>
                  <a:txBody>
                    <a:bodyPr/>
                    <a:lstStyle/>
                    <a:p>
                      <a:pPr algn="ctr"/>
                      <a:r>
                        <a:rPr lang="en-GB" sz="2400" b="1" dirty="0">
                          <a:solidFill>
                            <a:srgbClr val="115076"/>
                          </a:solidFill>
                          <a:latin typeface="+mn-lt"/>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a:solidFill>
                            <a:srgbClr val="115076"/>
                          </a:solidFill>
                          <a:latin typeface="+mn-lt"/>
                        </a:rPr>
                        <a:t>Kopf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Köpfe</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94664634"/>
                  </a:ext>
                </a:extLst>
              </a:tr>
              <a:tr h="567608">
                <a:tc>
                  <a:txBody>
                    <a:bodyPr/>
                    <a:lstStyle/>
                    <a:p>
                      <a:pPr algn="ctr"/>
                      <a:r>
                        <a:rPr lang="en-GB" sz="2400" b="1" dirty="0">
                          <a:solidFill>
                            <a:srgbClr val="115076"/>
                          </a:solidFill>
                          <a:latin typeface="+mn-lt"/>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Gott</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Götter</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41540810"/>
                  </a:ext>
                </a:extLst>
              </a:tr>
              <a:tr h="567608">
                <a:tc>
                  <a:txBody>
                    <a:bodyPr/>
                    <a:lstStyle/>
                    <a:p>
                      <a:pPr algn="ctr"/>
                      <a:r>
                        <a:rPr lang="en-GB" sz="2400" b="1" dirty="0">
                          <a:solidFill>
                            <a:srgbClr val="115076"/>
                          </a:solidFill>
                          <a:latin typeface="+mn-lt"/>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Sohn</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400" dirty="0" err="1">
                          <a:solidFill>
                            <a:srgbClr val="115076"/>
                          </a:solidFill>
                          <a:latin typeface="+mn-lt"/>
                        </a:rPr>
                        <a:t>Söhne</a:t>
                      </a:r>
                      <a:endParaRPr lang="en-GB" sz="2400" dirty="0">
                        <a:solidFill>
                          <a:srgbClr val="115076"/>
                        </a:solidFill>
                        <a:latin typeface="+mn-lt"/>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8344866"/>
                  </a:ext>
                </a:extLst>
              </a:tr>
            </a:tbl>
          </a:graphicData>
        </a:graphic>
      </p:graphicFrame>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15831" y="1163991"/>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Rectangle 20">
            <a:extLst>
              <a:ext uri="{FF2B5EF4-FFF2-40B4-BE49-F238E27FC236}">
                <a16:creationId xmlns:a16="http://schemas.microsoft.com/office/drawing/2014/main" id="{79DB3A1F-1B0B-4695-9AC1-BCAA6396E289}"/>
              </a:ext>
            </a:extLst>
          </p:cNvPr>
          <p:cNvSpPr/>
          <p:nvPr/>
        </p:nvSpPr>
        <p:spPr>
          <a:xfrm>
            <a:off x="4512236" y="1786926"/>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1" name="Rectangle 10">
            <a:extLst>
              <a:ext uri="{FF2B5EF4-FFF2-40B4-BE49-F238E27FC236}">
                <a16:creationId xmlns:a16="http://schemas.microsoft.com/office/drawing/2014/main" id="{79DB3A1F-1B0B-4695-9AC1-BCAA6396E289}"/>
              </a:ext>
            </a:extLst>
          </p:cNvPr>
          <p:cNvSpPr/>
          <p:nvPr/>
        </p:nvSpPr>
        <p:spPr>
          <a:xfrm>
            <a:off x="4512236" y="2338260"/>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2" name="Rectangle 11">
            <a:extLst>
              <a:ext uri="{FF2B5EF4-FFF2-40B4-BE49-F238E27FC236}">
                <a16:creationId xmlns:a16="http://schemas.microsoft.com/office/drawing/2014/main" id="{79DB3A1F-1B0B-4695-9AC1-BCAA6396E289}"/>
              </a:ext>
            </a:extLst>
          </p:cNvPr>
          <p:cNvSpPr/>
          <p:nvPr/>
        </p:nvSpPr>
        <p:spPr>
          <a:xfrm>
            <a:off x="4537501" y="2955682"/>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3" name="Rectangle 12">
            <a:extLst>
              <a:ext uri="{FF2B5EF4-FFF2-40B4-BE49-F238E27FC236}">
                <a16:creationId xmlns:a16="http://schemas.microsoft.com/office/drawing/2014/main" id="{79DB3A1F-1B0B-4695-9AC1-BCAA6396E289}"/>
              </a:ext>
            </a:extLst>
          </p:cNvPr>
          <p:cNvSpPr/>
          <p:nvPr/>
        </p:nvSpPr>
        <p:spPr>
          <a:xfrm>
            <a:off x="4506774" y="3462029"/>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4" name="Rectangle 13">
            <a:extLst>
              <a:ext uri="{FF2B5EF4-FFF2-40B4-BE49-F238E27FC236}">
                <a16:creationId xmlns:a16="http://schemas.microsoft.com/office/drawing/2014/main" id="{79DB3A1F-1B0B-4695-9AC1-BCAA6396E289}"/>
              </a:ext>
            </a:extLst>
          </p:cNvPr>
          <p:cNvSpPr/>
          <p:nvPr/>
        </p:nvSpPr>
        <p:spPr>
          <a:xfrm>
            <a:off x="4521182" y="4080088"/>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5" name="Rectangle 14">
            <a:extLst>
              <a:ext uri="{FF2B5EF4-FFF2-40B4-BE49-F238E27FC236}">
                <a16:creationId xmlns:a16="http://schemas.microsoft.com/office/drawing/2014/main" id="{79DB3A1F-1B0B-4695-9AC1-BCAA6396E289}"/>
              </a:ext>
            </a:extLst>
          </p:cNvPr>
          <p:cNvSpPr/>
          <p:nvPr/>
        </p:nvSpPr>
        <p:spPr>
          <a:xfrm>
            <a:off x="4506772" y="4615829"/>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16" name="Rectangle 15">
            <a:extLst>
              <a:ext uri="{FF2B5EF4-FFF2-40B4-BE49-F238E27FC236}">
                <a16:creationId xmlns:a16="http://schemas.microsoft.com/office/drawing/2014/main" id="{79DB3A1F-1B0B-4695-9AC1-BCAA6396E289}"/>
              </a:ext>
            </a:extLst>
          </p:cNvPr>
          <p:cNvSpPr/>
          <p:nvPr/>
        </p:nvSpPr>
        <p:spPr>
          <a:xfrm>
            <a:off x="4506771" y="5185746"/>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22" name="Rectangle 21">
            <a:extLst>
              <a:ext uri="{FF2B5EF4-FFF2-40B4-BE49-F238E27FC236}">
                <a16:creationId xmlns:a16="http://schemas.microsoft.com/office/drawing/2014/main" id="{79DB3A1F-1B0B-4695-9AC1-BCAA6396E289}"/>
              </a:ext>
            </a:extLst>
          </p:cNvPr>
          <p:cNvSpPr/>
          <p:nvPr/>
        </p:nvSpPr>
        <p:spPr>
          <a:xfrm>
            <a:off x="4506771" y="5775153"/>
            <a:ext cx="1657335"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a:t>
            </a:r>
          </a:p>
        </p:txBody>
      </p:sp>
      <p:sp>
        <p:nvSpPr>
          <p:cNvPr id="37" name="Action Button: Custom 16">
            <a:hlinkClick r:id="" action="ppaction://noaction" highlightClick="1">
              <a:snd r:embed="rId4" name="3. 1. Wort.wav"/>
            </a:hlinkClick>
            <a:extLst>
              <a:ext uri="{FF2B5EF4-FFF2-40B4-BE49-F238E27FC236}">
                <a16:creationId xmlns:a16="http://schemas.microsoft.com/office/drawing/2014/main" id="{3B418770-1E72-B240-9307-3BBF955557C6}"/>
              </a:ext>
            </a:extLst>
          </p:cNvPr>
          <p:cNvSpPr/>
          <p:nvPr/>
        </p:nvSpPr>
        <p:spPr>
          <a:xfrm>
            <a:off x="2933505" y="183435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8" name="Action Button: Custom 16">
            <a:hlinkClick r:id="" action="ppaction://noaction" highlightClick="1">
              <a:snd r:embed="rId5" name="3. 2. Chor.wav"/>
            </a:hlinkClick>
            <a:extLst>
              <a:ext uri="{FF2B5EF4-FFF2-40B4-BE49-F238E27FC236}">
                <a16:creationId xmlns:a16="http://schemas.microsoft.com/office/drawing/2014/main" id="{F18D09F0-0D24-5B4F-A26E-132DCCD8073A}"/>
              </a:ext>
            </a:extLst>
          </p:cNvPr>
          <p:cNvSpPr/>
          <p:nvPr/>
        </p:nvSpPr>
        <p:spPr>
          <a:xfrm>
            <a:off x="2931427" y="236588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9" name="Action Button: Custom 16">
            <a:hlinkClick r:id="" action="ppaction://noaction" highlightClick="1">
              <a:snd r:embed="rId6" name="3. 3. Bahnhof.wav"/>
            </a:hlinkClick>
            <a:extLst>
              <a:ext uri="{FF2B5EF4-FFF2-40B4-BE49-F238E27FC236}">
                <a16:creationId xmlns:a16="http://schemas.microsoft.com/office/drawing/2014/main" id="{747EFDEF-0DCF-DB44-BBF0-27990DDE521B}"/>
              </a:ext>
            </a:extLst>
          </p:cNvPr>
          <p:cNvSpPr/>
          <p:nvPr/>
        </p:nvSpPr>
        <p:spPr>
          <a:xfrm>
            <a:off x="2931016" y="293470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40" name="Action Button: Custom 39">
            <a:hlinkClick r:id="" action="ppaction://noaction" highlightClick="1">
              <a:snd r:embed="rId7" name="3. 4. Dorf.wav"/>
            </a:hlinkClick>
            <a:extLst>
              <a:ext uri="{FF2B5EF4-FFF2-40B4-BE49-F238E27FC236}">
                <a16:creationId xmlns:a16="http://schemas.microsoft.com/office/drawing/2014/main" id="{408DED6B-8D00-7843-820C-3A35CED50594}"/>
              </a:ext>
            </a:extLst>
          </p:cNvPr>
          <p:cNvSpPr/>
          <p:nvPr/>
        </p:nvSpPr>
        <p:spPr>
          <a:xfrm>
            <a:off x="2931016" y="351785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1" name="Action Button: Custom 16">
            <a:hlinkClick r:id="" action="ppaction://noaction" highlightClick="1">
              <a:snd r:embed="rId8" name="3. 5. Boden.wav"/>
            </a:hlinkClick>
            <a:extLst>
              <a:ext uri="{FF2B5EF4-FFF2-40B4-BE49-F238E27FC236}">
                <a16:creationId xmlns:a16="http://schemas.microsoft.com/office/drawing/2014/main" id="{25121CCC-82F7-F14F-B30E-8A5AD31BE634}"/>
              </a:ext>
            </a:extLst>
          </p:cNvPr>
          <p:cNvSpPr/>
          <p:nvPr/>
        </p:nvSpPr>
        <p:spPr>
          <a:xfrm>
            <a:off x="2931016" y="407176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2" name="Action Button: Custom 16">
            <a:hlinkClick r:id="" action="ppaction://noaction" highlightClick="1">
              <a:snd r:embed="rId9" name="3. 6. Kopf.wav"/>
            </a:hlinkClick>
            <a:extLst>
              <a:ext uri="{FF2B5EF4-FFF2-40B4-BE49-F238E27FC236}">
                <a16:creationId xmlns:a16="http://schemas.microsoft.com/office/drawing/2014/main" id="{DA5FAA28-0FFE-FD44-82BD-8BEA8CA05A2D}"/>
              </a:ext>
            </a:extLst>
          </p:cNvPr>
          <p:cNvSpPr/>
          <p:nvPr/>
        </p:nvSpPr>
        <p:spPr>
          <a:xfrm>
            <a:off x="2931016" y="46814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3" name="Action Button: Custom 16">
            <a:hlinkClick r:id="" action="ppaction://noaction" highlightClick="1">
              <a:snd r:embed="rId10" name="3. 7. Gott.wav"/>
            </a:hlinkClick>
            <a:extLst>
              <a:ext uri="{FF2B5EF4-FFF2-40B4-BE49-F238E27FC236}">
                <a16:creationId xmlns:a16="http://schemas.microsoft.com/office/drawing/2014/main" id="{B941CF18-9FF3-084E-9E12-F82721CE7509}"/>
              </a:ext>
            </a:extLst>
          </p:cNvPr>
          <p:cNvSpPr/>
          <p:nvPr/>
        </p:nvSpPr>
        <p:spPr>
          <a:xfrm>
            <a:off x="2931016" y="52208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44" name="Action Button: Custom 16">
            <a:hlinkClick r:id="" action="ppaction://noaction" highlightClick="1">
              <a:snd r:embed="rId11" name="3. 8. Sohn.wav"/>
            </a:hlinkClick>
            <a:extLst>
              <a:ext uri="{FF2B5EF4-FFF2-40B4-BE49-F238E27FC236}">
                <a16:creationId xmlns:a16="http://schemas.microsoft.com/office/drawing/2014/main" id="{13F9AB66-2DAB-A849-89C4-7AF59987F5A8}"/>
              </a:ext>
            </a:extLst>
          </p:cNvPr>
          <p:cNvSpPr/>
          <p:nvPr/>
        </p:nvSpPr>
        <p:spPr>
          <a:xfrm>
            <a:off x="2931427" y="577515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6" name="TextBox 5"/>
          <p:cNvSpPr txBox="1"/>
          <p:nvPr/>
        </p:nvSpPr>
        <p:spPr>
          <a:xfrm>
            <a:off x="3541656" y="1833886"/>
            <a:ext cx="10305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a:t>
            </a:r>
          </a:p>
        </p:txBody>
      </p:sp>
      <p:sp>
        <p:nvSpPr>
          <p:cNvPr id="24" name="TextBox 23"/>
          <p:cNvSpPr txBox="1"/>
          <p:nvPr/>
        </p:nvSpPr>
        <p:spPr>
          <a:xfrm>
            <a:off x="7243437" y="1830972"/>
            <a:ext cx="10877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[words]</a:t>
            </a:r>
          </a:p>
        </p:txBody>
      </p:sp>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18993" y="2340281"/>
            <a:ext cx="840756" cy="468546"/>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88368" y="2362271"/>
            <a:ext cx="840757" cy="468547"/>
          </a:xfrm>
          <a:prstGeom prst="rect">
            <a:avLst/>
          </a:prstGeom>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74626" y="2361957"/>
            <a:ext cx="840757" cy="468547"/>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27800" y="2900516"/>
            <a:ext cx="1033661" cy="516831"/>
          </a:xfrm>
          <a:prstGeom prst="rect">
            <a:avLst/>
          </a:prstGeom>
        </p:spPr>
      </p:pic>
      <p:pic>
        <p:nvPicPr>
          <p:cNvPr id="9" name="Picture 8"/>
          <p:cNvPicPr>
            <a:picLocks noChangeAspect="1"/>
          </p:cNvPicPr>
          <p:nvPr/>
        </p:nvPicPr>
        <p:blipFill rotWithShape="1">
          <a:blip r:embed="rId14" cstate="print">
            <a:extLst>
              <a:ext uri="{28A0092B-C50C-407E-A947-70E740481C1C}">
                <a14:useLocalDpi xmlns:a14="http://schemas.microsoft.com/office/drawing/2010/main" val="0"/>
              </a:ext>
            </a:extLst>
          </a:blip>
          <a:srcRect r="-27982" b="50009"/>
          <a:stretch/>
        </p:blipFill>
        <p:spPr>
          <a:xfrm>
            <a:off x="7354448" y="2938484"/>
            <a:ext cx="689058" cy="454907"/>
          </a:xfrm>
          <a:prstGeom prst="rect">
            <a:avLst/>
          </a:prstGeom>
        </p:spPr>
      </p:pic>
      <p:sp>
        <p:nvSpPr>
          <p:cNvPr id="33" name="TextBox 32"/>
          <p:cNvSpPr txBox="1"/>
          <p:nvPr/>
        </p:nvSpPr>
        <p:spPr>
          <a:xfrm>
            <a:off x="3490771" y="3525599"/>
            <a:ext cx="12190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[village]</a:t>
            </a:r>
          </a:p>
        </p:txBody>
      </p:sp>
      <p:sp>
        <p:nvSpPr>
          <p:cNvPr id="34" name="TextBox 33"/>
          <p:cNvSpPr txBox="1"/>
          <p:nvPr/>
        </p:nvSpPr>
        <p:spPr>
          <a:xfrm>
            <a:off x="7061923" y="3517989"/>
            <a:ext cx="13386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[villages]</a:t>
            </a:r>
          </a:p>
        </p:txBody>
      </p:sp>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00747" y="4614544"/>
            <a:ext cx="398113" cy="438961"/>
          </a:xfrm>
          <a:prstGeom prst="rect">
            <a:avLst/>
          </a:prstGeom>
        </p:spPr>
      </p:pic>
      <p:pic>
        <p:nvPicPr>
          <p:cNvPr id="45" name="Picture 4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63290" y="4619959"/>
            <a:ext cx="418705" cy="461665"/>
          </a:xfrm>
          <a:prstGeom prst="rect">
            <a:avLst/>
          </a:prstGeom>
        </p:spPr>
      </p:pic>
      <p:pic>
        <p:nvPicPr>
          <p:cNvPr id="46" name="Picture 4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45828" y="4611767"/>
            <a:ext cx="418705" cy="461665"/>
          </a:xfrm>
          <a:prstGeom prst="rect">
            <a:avLst/>
          </a:prstGeom>
        </p:spPr>
      </p:pic>
      <p:sp>
        <p:nvSpPr>
          <p:cNvPr id="47" name="TextBox 46"/>
          <p:cNvSpPr txBox="1"/>
          <p:nvPr/>
        </p:nvSpPr>
        <p:spPr>
          <a:xfrm>
            <a:off x="3536844" y="4077772"/>
            <a:ext cx="10632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[floor]</a:t>
            </a:r>
          </a:p>
        </p:txBody>
      </p:sp>
      <p:sp>
        <p:nvSpPr>
          <p:cNvPr id="48" name="TextBox 47"/>
          <p:cNvSpPr txBox="1"/>
          <p:nvPr/>
        </p:nvSpPr>
        <p:spPr>
          <a:xfrm>
            <a:off x="7274263" y="4096005"/>
            <a:ext cx="12190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[floors]</a:t>
            </a:r>
          </a:p>
        </p:txBody>
      </p:sp>
      <p:pic>
        <p:nvPicPr>
          <p:cNvPr id="20" name="Picture 19"/>
          <p:cNvPicPr>
            <a:picLocks noChangeAspect="1"/>
          </p:cNvPicPr>
          <p:nvPr/>
        </p:nvPicPr>
        <p:blipFill rotWithShape="1">
          <a:blip r:embed="rId16" cstate="print">
            <a:extLst>
              <a:ext uri="{28A0092B-C50C-407E-A947-70E740481C1C}">
                <a14:useLocalDpi xmlns:a14="http://schemas.microsoft.com/office/drawing/2010/main" val="0"/>
              </a:ext>
            </a:extLst>
          </a:blip>
          <a:srcRect b="26312"/>
          <a:stretch/>
        </p:blipFill>
        <p:spPr>
          <a:xfrm>
            <a:off x="3595520" y="5194654"/>
            <a:ext cx="452931" cy="487433"/>
          </a:xfrm>
          <a:prstGeom prst="rect">
            <a:avLst/>
          </a:prstGeom>
        </p:spPr>
      </p:pic>
      <p:pic>
        <p:nvPicPr>
          <p:cNvPr id="23" name="Picture 2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135775" y="5087699"/>
            <a:ext cx="341304" cy="608265"/>
          </a:xfrm>
          <a:prstGeom prst="rect">
            <a:avLst/>
          </a:prstGeom>
        </p:spPr>
      </p:pic>
      <p:pic>
        <p:nvPicPr>
          <p:cNvPr id="25" name="Picture 2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50402" y="5125712"/>
            <a:ext cx="473831" cy="544112"/>
          </a:xfrm>
          <a:prstGeom prst="rect">
            <a:avLst/>
          </a:prstGeom>
        </p:spPr>
      </p:pic>
      <p:pic>
        <p:nvPicPr>
          <p:cNvPr id="28" name="Picture 2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62381" y="5731616"/>
            <a:ext cx="286070" cy="537049"/>
          </a:xfrm>
          <a:prstGeom prst="rect">
            <a:avLst/>
          </a:prstGeom>
        </p:spPr>
      </p:pic>
      <p:pic>
        <p:nvPicPr>
          <p:cNvPr id="31" name="Picture 30"/>
          <p:cNvPicPr>
            <a:picLocks noChangeAspect="1"/>
          </p:cNvPicPr>
          <p:nvPr/>
        </p:nvPicPr>
        <p:blipFill rotWithShape="1">
          <a:blip r:embed="rId20" cstate="print">
            <a:extLst>
              <a:ext uri="{28A0092B-C50C-407E-A947-70E740481C1C}">
                <a14:useLocalDpi xmlns:a14="http://schemas.microsoft.com/office/drawing/2010/main" val="0"/>
              </a:ext>
            </a:extLst>
          </a:blip>
          <a:srcRect l="50671"/>
          <a:stretch/>
        </p:blipFill>
        <p:spPr>
          <a:xfrm>
            <a:off x="7427752" y="5722105"/>
            <a:ext cx="334094" cy="537051"/>
          </a:xfrm>
          <a:prstGeom prst="rect">
            <a:avLst/>
          </a:prstGeom>
        </p:spPr>
      </p:pic>
      <p:pic>
        <p:nvPicPr>
          <p:cNvPr id="49" name="Picture 48"/>
          <p:cNvPicPr>
            <a:picLocks noChangeAspect="1"/>
          </p:cNvPicPr>
          <p:nvPr/>
        </p:nvPicPr>
        <p:blipFill rotWithShape="1">
          <a:blip r:embed="rId21" cstate="print">
            <a:extLst>
              <a:ext uri="{28A0092B-C50C-407E-A947-70E740481C1C}">
                <a14:useLocalDpi xmlns:a14="http://schemas.microsoft.com/office/drawing/2010/main" val="0"/>
              </a:ext>
            </a:extLst>
          </a:blip>
          <a:srcRect l="50671"/>
          <a:stretch/>
        </p:blipFill>
        <p:spPr>
          <a:xfrm>
            <a:off x="7821899" y="5722107"/>
            <a:ext cx="334093" cy="537050"/>
          </a:xfrm>
          <a:prstGeom prst="rect">
            <a:avLst/>
          </a:prstGeom>
        </p:spPr>
      </p:pic>
    </p:spTree>
    <p:extLst>
      <p:ext uri="{BB962C8B-B14F-4D97-AF65-F5344CB8AC3E}">
        <p14:creationId xmlns:p14="http://schemas.microsoft.com/office/powerpoint/2010/main" val="61560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2" grpId="0" animBg="1"/>
      <p:bldP spid="13" grpId="0" animBg="1"/>
      <p:bldP spid="14" grpId="0" animBg="1"/>
      <p:bldP spid="15" grpId="0" animBg="1"/>
      <p:bldP spid="16"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87896" y="5533356"/>
            <a:ext cx="6546359"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2</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Köder</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[bait]</a:t>
            </a:r>
          </a:p>
        </p:txBody>
      </p:sp>
      <p:sp>
        <p:nvSpPr>
          <p:cNvPr id="15" name="TextBox 14"/>
          <p:cNvSpPr txBox="1"/>
          <p:nvPr/>
        </p:nvSpPr>
        <p:spPr>
          <a:xfrm>
            <a:off x="7187897" y="4242268"/>
            <a:ext cx="5752411"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2</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Nöck</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[w</a:t>
            </a:r>
            <a:r>
              <a:rPr kumimoji="0" lang="en-GB" sz="2800" b="0" i="0" u="none" strike="noStrike" kern="1200" cap="none" spc="0" normalizeH="0" baseline="0" noProof="0" dirty="0" err="1">
                <a:ln>
                  <a:noFill/>
                </a:ln>
                <a:solidFill>
                  <a:srgbClr val="DAA520"/>
                </a:solidFill>
                <a:effectLst/>
                <a:uLnTx/>
                <a:uFillTx/>
                <a:latin typeface="Century Gothic" panose="020F0302020204030204"/>
                <a:ea typeface="+mn-ea"/>
                <a:cs typeface="Calibri" panose="020F0502020204030204" pitchFamily="34" charset="0"/>
              </a:rPr>
              <a:t>ater</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 sprite]</a:t>
            </a:r>
          </a:p>
        </p:txBody>
      </p:sp>
      <p:sp>
        <p:nvSpPr>
          <p:cNvPr id="20" name="TextBox 19"/>
          <p:cNvSpPr txBox="1"/>
          <p:nvPr/>
        </p:nvSpPr>
        <p:spPr>
          <a:xfrm>
            <a:off x="7187897" y="4887813"/>
            <a:ext cx="540469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1</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Flöte</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[flute]</a:t>
            </a:r>
          </a:p>
        </p:txBody>
      </p:sp>
      <p:sp>
        <p:nvSpPr>
          <p:cNvPr id="21" name="TextBox 20"/>
          <p:cNvSpPr txBox="1"/>
          <p:nvPr/>
        </p:nvSpPr>
        <p:spPr>
          <a:xfrm>
            <a:off x="6627168" y="1775626"/>
            <a:ext cx="341996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[ö]</a:t>
            </a:r>
          </a:p>
        </p:txBody>
      </p:sp>
      <p:sp>
        <p:nvSpPr>
          <p:cNvPr id="30" name="TextBox 29"/>
          <p:cNvSpPr txBox="1"/>
          <p:nvPr/>
        </p:nvSpPr>
        <p:spPr>
          <a:xfrm>
            <a:off x="1306507" y="1737965"/>
            <a:ext cx="341046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[o]</a:t>
            </a:r>
          </a:p>
        </p:txBody>
      </p:sp>
      <p:sp>
        <p:nvSpPr>
          <p:cNvPr id="31" name="TextBox 30"/>
          <p:cNvSpPr txBox="1"/>
          <p:nvPr/>
        </p:nvSpPr>
        <p:spPr>
          <a:xfrm>
            <a:off x="123373" y="1232753"/>
            <a:ext cx="1183395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Welches Wort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ist</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das?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Schreib</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a-f</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und </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1,2</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32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oder</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2,1</a:t>
            </a:r>
            <a:r>
              <a:rPr kumimoji="0" lang="en-GB" sz="32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a:t>
            </a:r>
          </a:p>
        </p:txBody>
      </p:sp>
      <p:sp>
        <p:nvSpPr>
          <p:cNvPr id="29" name="Action Button: Custom 21">
            <a:hlinkClick r:id="" action="ppaction://noaction" highlightClick="1">
              <a:snd r:embed="rId3" name="20. 6.wav"/>
            </a:hlinkClick>
            <a:extLst>
              <a:ext uri="{FF2B5EF4-FFF2-40B4-BE49-F238E27FC236}">
                <a16:creationId xmlns:a16="http://schemas.microsoft.com/office/drawing/2014/main" id="{9B8DD0CF-B6B8-460B-B44C-809C55C6AC3E}"/>
              </a:ext>
            </a:extLst>
          </p:cNvPr>
          <p:cNvSpPr/>
          <p:nvPr/>
        </p:nvSpPr>
        <p:spPr>
          <a:xfrm>
            <a:off x="863864" y="5735640"/>
            <a:ext cx="453788" cy="452927"/>
          </a:xfrm>
          <a:prstGeom prst="actionButtonBlank">
            <a:avLst/>
          </a:prstGeom>
          <a:solidFill>
            <a:srgbClr val="203864"/>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f</a:t>
            </a:r>
          </a:p>
        </p:txBody>
      </p:sp>
      <p:sp>
        <p:nvSpPr>
          <p:cNvPr id="32" name="Action Button: Custom 21">
            <a:hlinkClick r:id="" action="ppaction://noaction" highlightClick="1">
              <a:snd r:embed="rId4" name="20. 5.wav"/>
            </a:hlinkClick>
            <a:extLst>
              <a:ext uri="{FF2B5EF4-FFF2-40B4-BE49-F238E27FC236}">
                <a16:creationId xmlns:a16="http://schemas.microsoft.com/office/drawing/2014/main" id="{9B8DD0CF-B6B8-460B-B44C-809C55C6AC3E}"/>
              </a:ext>
            </a:extLst>
          </p:cNvPr>
          <p:cNvSpPr/>
          <p:nvPr/>
        </p:nvSpPr>
        <p:spPr>
          <a:xfrm>
            <a:off x="863864" y="5111994"/>
            <a:ext cx="453788" cy="452927"/>
          </a:xfrm>
          <a:prstGeom prst="actionButtonBlank">
            <a:avLst/>
          </a:prstGeom>
          <a:solidFill>
            <a:srgbClr val="203864"/>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panose="020F0302020204030204"/>
                <a:ea typeface="+mn-ea"/>
                <a:cs typeface="+mn-cs"/>
              </a:rPr>
              <a:t>e</a:t>
            </a:r>
          </a:p>
        </p:txBody>
      </p:sp>
      <p:sp>
        <p:nvSpPr>
          <p:cNvPr id="33" name="Action Button: Custom 21">
            <a:hlinkClick r:id="" action="ppaction://noaction" highlightClick="1">
              <a:snd r:embed="rId5" name="20. 4.wav"/>
            </a:hlinkClick>
            <a:extLst>
              <a:ext uri="{FF2B5EF4-FFF2-40B4-BE49-F238E27FC236}">
                <a16:creationId xmlns:a16="http://schemas.microsoft.com/office/drawing/2014/main" id="{9B8DD0CF-B6B8-460B-B44C-809C55C6AC3E}"/>
              </a:ext>
            </a:extLst>
          </p:cNvPr>
          <p:cNvSpPr/>
          <p:nvPr/>
        </p:nvSpPr>
        <p:spPr>
          <a:xfrm>
            <a:off x="863864" y="4444552"/>
            <a:ext cx="453788" cy="452927"/>
          </a:xfrm>
          <a:prstGeom prst="actionButtonBlank">
            <a:avLst/>
          </a:prstGeom>
          <a:solidFill>
            <a:srgbClr val="203864"/>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panose="020F0302020204030204"/>
                <a:ea typeface="+mn-ea"/>
                <a:cs typeface="+mn-cs"/>
              </a:rPr>
              <a:t>d</a:t>
            </a:r>
          </a:p>
        </p:txBody>
      </p:sp>
      <p:sp>
        <p:nvSpPr>
          <p:cNvPr id="34" name="Action Button: Custom 21">
            <a:hlinkClick r:id="" action="ppaction://noaction" highlightClick="1">
              <a:snd r:embed="rId6" name="20. 3.wav"/>
            </a:hlinkClick>
            <a:extLst>
              <a:ext uri="{FF2B5EF4-FFF2-40B4-BE49-F238E27FC236}">
                <a16:creationId xmlns:a16="http://schemas.microsoft.com/office/drawing/2014/main" id="{9B8DD0CF-B6B8-460B-B44C-809C55C6AC3E}"/>
              </a:ext>
            </a:extLst>
          </p:cNvPr>
          <p:cNvSpPr/>
          <p:nvPr/>
        </p:nvSpPr>
        <p:spPr>
          <a:xfrm>
            <a:off x="872214" y="3786750"/>
            <a:ext cx="453788" cy="452927"/>
          </a:xfrm>
          <a:prstGeom prst="actionButtonBlank">
            <a:avLst/>
          </a:prstGeom>
          <a:solidFill>
            <a:srgbClr val="203864"/>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panose="020F0302020204030204"/>
                <a:ea typeface="+mn-ea"/>
                <a:cs typeface="+mn-cs"/>
              </a:rPr>
              <a:t>c</a:t>
            </a:r>
          </a:p>
        </p:txBody>
      </p:sp>
      <p:sp>
        <p:nvSpPr>
          <p:cNvPr id="35" name="Action Button: Custom 21">
            <a:hlinkClick r:id="" action="ppaction://noaction" highlightClick="1">
              <a:snd r:embed="rId7" name="20. 2.wav"/>
            </a:hlinkClick>
            <a:extLst>
              <a:ext uri="{FF2B5EF4-FFF2-40B4-BE49-F238E27FC236}">
                <a16:creationId xmlns:a16="http://schemas.microsoft.com/office/drawing/2014/main" id="{9B8DD0CF-B6B8-460B-B44C-809C55C6AC3E}"/>
              </a:ext>
            </a:extLst>
          </p:cNvPr>
          <p:cNvSpPr/>
          <p:nvPr/>
        </p:nvSpPr>
        <p:spPr>
          <a:xfrm>
            <a:off x="872214" y="3147576"/>
            <a:ext cx="453788" cy="452927"/>
          </a:xfrm>
          <a:prstGeom prst="actionButtonBlank">
            <a:avLst/>
          </a:prstGeom>
          <a:solidFill>
            <a:srgbClr val="203864"/>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panose="020F0302020204030204"/>
                <a:ea typeface="+mn-ea"/>
                <a:cs typeface="+mn-cs"/>
              </a:rPr>
              <a:t>b</a:t>
            </a:r>
          </a:p>
        </p:txBody>
      </p:sp>
      <p:sp>
        <p:nvSpPr>
          <p:cNvPr id="36" name="Action Button: Custom 21">
            <a:hlinkClick r:id="" action="ppaction://noaction" highlightClick="1">
              <a:snd r:embed="rId8" name="20. 1.wav"/>
            </a:hlinkClick>
            <a:extLst>
              <a:ext uri="{FF2B5EF4-FFF2-40B4-BE49-F238E27FC236}">
                <a16:creationId xmlns:a16="http://schemas.microsoft.com/office/drawing/2014/main" id="{9B8DD0CF-B6B8-460B-B44C-809C55C6AC3E}"/>
              </a:ext>
            </a:extLst>
          </p:cNvPr>
          <p:cNvSpPr/>
          <p:nvPr/>
        </p:nvSpPr>
        <p:spPr>
          <a:xfrm>
            <a:off x="863864" y="2522544"/>
            <a:ext cx="453788" cy="452927"/>
          </a:xfrm>
          <a:prstGeom prst="actionButtonBlank">
            <a:avLst/>
          </a:prstGeom>
          <a:solidFill>
            <a:srgbClr val="203864"/>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38" name="TextBox 37"/>
          <p:cNvSpPr txBox="1"/>
          <p:nvPr/>
        </p:nvSpPr>
        <p:spPr>
          <a:xfrm>
            <a:off x="7187898" y="2352950"/>
            <a:ext cx="5004101"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2</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fördern</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[to promote]</a:t>
            </a:r>
          </a:p>
        </p:txBody>
      </p:sp>
      <p:sp>
        <p:nvSpPr>
          <p:cNvPr id="43" name="TextBox 42"/>
          <p:cNvSpPr txBox="1"/>
          <p:nvPr/>
        </p:nvSpPr>
        <p:spPr>
          <a:xfrm>
            <a:off x="7187899" y="3596723"/>
            <a:ext cx="426784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1</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Pönale</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[p</a:t>
            </a:r>
            <a:r>
              <a:rPr kumimoji="0" lang="en-GB" sz="2800" b="0" i="0" u="none" strike="noStrike" kern="1200" cap="none" spc="0" normalizeH="0" baseline="0" noProof="0" dirty="0" err="1">
                <a:ln>
                  <a:noFill/>
                </a:ln>
                <a:solidFill>
                  <a:srgbClr val="DAA520"/>
                </a:solidFill>
                <a:effectLst/>
                <a:uLnTx/>
                <a:uFillTx/>
                <a:latin typeface="Century Gothic" panose="020F0302020204030204"/>
                <a:ea typeface="+mn-ea"/>
                <a:cs typeface="Calibri" panose="020F0502020204030204" pitchFamily="34" charset="0"/>
              </a:rPr>
              <a:t>enalty</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a:t>
            </a:r>
          </a:p>
        </p:txBody>
      </p:sp>
      <p:sp>
        <p:nvSpPr>
          <p:cNvPr id="46" name="TextBox 45"/>
          <p:cNvSpPr txBox="1"/>
          <p:nvPr/>
        </p:nvSpPr>
        <p:spPr>
          <a:xfrm>
            <a:off x="7187899" y="2951178"/>
            <a:ext cx="432678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1</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östlich</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[easterly]</a:t>
            </a:r>
            <a:endParaRPr kumimoji="0" lang="en-GB" sz="2800" b="0" i="0" u="none" strike="noStrike" kern="1200" cap="none" spc="0" normalizeH="0" baseline="0" noProof="0" dirty="0">
              <a:ln>
                <a:noFill/>
              </a:ln>
              <a:solidFill>
                <a:srgbClr val="DAA520"/>
              </a:solidFill>
              <a:effectLst/>
              <a:uLnTx/>
              <a:uFillTx/>
              <a:latin typeface="Calibri" panose="020F0502020204030204" pitchFamily="34" charset="0"/>
              <a:ea typeface="+mn-ea"/>
              <a:cs typeface="Calibri" panose="020F0502020204030204" pitchFamily="34" charset="0"/>
            </a:endParaRPr>
          </a:p>
        </p:txBody>
      </p:sp>
      <p:sp>
        <p:nvSpPr>
          <p:cNvPr id="47" name="TextBox 46"/>
          <p:cNvSpPr txBox="1"/>
          <p:nvPr/>
        </p:nvSpPr>
        <p:spPr>
          <a:xfrm>
            <a:off x="1686667" y="2405334"/>
            <a:ext cx="515712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1</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fordern</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[to encourage]</a:t>
            </a:r>
          </a:p>
        </p:txBody>
      </p:sp>
      <p:sp>
        <p:nvSpPr>
          <p:cNvPr id="55" name="TextBox 54"/>
          <p:cNvSpPr txBox="1"/>
          <p:nvPr/>
        </p:nvSpPr>
        <p:spPr>
          <a:xfrm>
            <a:off x="1686667" y="3040402"/>
            <a:ext cx="4416459"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2</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Osten</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[East]</a:t>
            </a:r>
            <a:endParaRPr kumimoji="0" lang="en-GB" sz="2800" b="0" i="0" u="none" strike="noStrike" kern="1200" cap="none" spc="0" normalizeH="0" baseline="0" noProof="0" dirty="0">
              <a:ln>
                <a:noFill/>
              </a:ln>
              <a:solidFill>
                <a:srgbClr val="DAA520"/>
              </a:solidFill>
              <a:effectLst/>
              <a:uLnTx/>
              <a:uFillTx/>
              <a:latin typeface="Calibri" panose="020F0502020204030204" pitchFamily="34" charset="0"/>
              <a:ea typeface="+mn-ea"/>
              <a:cs typeface="Calibri" panose="020F0502020204030204" pitchFamily="34" charset="0"/>
            </a:endParaRPr>
          </a:p>
        </p:txBody>
      </p:sp>
      <p:sp>
        <p:nvSpPr>
          <p:cNvPr id="56" name="TextBox 55"/>
          <p:cNvSpPr txBox="1"/>
          <p:nvPr/>
        </p:nvSpPr>
        <p:spPr>
          <a:xfrm>
            <a:off x="1686665" y="3628286"/>
            <a:ext cx="450576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2</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Polen</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[P</a:t>
            </a:r>
            <a:r>
              <a:rPr kumimoji="0" lang="en-GB" sz="2800" b="0" i="0" u="none" strike="noStrike" kern="1200" cap="none" spc="0" normalizeH="0" baseline="0" noProof="0" dirty="0" err="1">
                <a:ln>
                  <a:noFill/>
                </a:ln>
                <a:solidFill>
                  <a:srgbClr val="DAA520"/>
                </a:solidFill>
                <a:effectLst/>
                <a:uLnTx/>
                <a:uFillTx/>
                <a:latin typeface="Century Gothic" panose="020F0302020204030204"/>
                <a:ea typeface="+mn-ea"/>
                <a:cs typeface="Calibri" panose="020F0502020204030204" pitchFamily="34" charset="0"/>
              </a:rPr>
              <a:t>oland</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a:t>
            </a:r>
          </a:p>
        </p:txBody>
      </p:sp>
      <p:sp>
        <p:nvSpPr>
          <p:cNvPr id="57" name="TextBox 56"/>
          <p:cNvSpPr txBox="1"/>
          <p:nvPr/>
        </p:nvSpPr>
        <p:spPr>
          <a:xfrm>
            <a:off x="1686668" y="4263221"/>
            <a:ext cx="4505764"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1</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n</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och</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[still]</a:t>
            </a:r>
          </a:p>
        </p:txBody>
      </p:sp>
      <p:sp>
        <p:nvSpPr>
          <p:cNvPr id="58" name="TextBox 57"/>
          <p:cNvSpPr txBox="1"/>
          <p:nvPr/>
        </p:nvSpPr>
        <p:spPr>
          <a:xfrm>
            <a:off x="1686666" y="4898289"/>
            <a:ext cx="4977655"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2</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flott</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[quick]</a:t>
            </a:r>
            <a:endPar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endParaRPr>
          </a:p>
        </p:txBody>
      </p:sp>
      <p:sp>
        <p:nvSpPr>
          <p:cNvPr id="59" name="TextBox 58"/>
          <p:cNvSpPr txBox="1"/>
          <p:nvPr/>
        </p:nvSpPr>
        <p:spPr>
          <a:xfrm>
            <a:off x="1686668" y="5533356"/>
            <a:ext cx="3564099"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1  </a:t>
            </a:r>
            <a:r>
              <a:rPr kumimoji="0" lang="en-GB" sz="3800" b="0" i="0" u="none" strike="noStrike" kern="1200" cap="none" spc="0" normalizeH="0" baseline="0" noProof="0" dirty="0" err="1">
                <a:ln>
                  <a:noFill/>
                </a:ln>
                <a:solidFill>
                  <a:srgbClr val="203864"/>
                </a:solidFill>
                <a:effectLst/>
                <a:uLnTx/>
                <a:uFillTx/>
                <a:latin typeface="Century Gothic" panose="020F0302020204030204"/>
                <a:ea typeface="+mn-ea"/>
                <a:cs typeface="Calibri" panose="020F0502020204030204" pitchFamily="34" charset="0"/>
              </a:rPr>
              <a:t>Kode</a:t>
            </a:r>
            <a:r>
              <a:rPr kumimoji="0" lang="en-GB" sz="3800" b="0" i="0" u="none" strike="noStrike" kern="1200" cap="none" spc="0" normalizeH="0" baseline="0" noProof="0" dirty="0">
                <a:ln>
                  <a:noFill/>
                </a:ln>
                <a:solidFill>
                  <a:srgbClr val="203864"/>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DAA520"/>
                </a:solidFill>
                <a:effectLst/>
                <a:uLnTx/>
                <a:uFillTx/>
                <a:latin typeface="Century Gothic" panose="020F0302020204030204"/>
                <a:ea typeface="+mn-ea"/>
                <a:cs typeface="Calibri" panose="020F0502020204030204" pitchFamily="34" charset="0"/>
              </a:rPr>
              <a:t>[code]</a:t>
            </a:r>
          </a:p>
        </p:txBody>
      </p:sp>
      <p:pic>
        <p:nvPicPr>
          <p:cNvPr id="62" name="Picture 61" descr="background rectangle">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294041"/>
            <a:ext cx="2849217" cy="869950"/>
          </a:xfrm>
          <a:prstGeom prst="rect">
            <a:avLst/>
          </a:prstGeom>
        </p:spPr>
      </p:pic>
      <p:sp>
        <p:nvSpPr>
          <p:cNvPr id="63"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Phonetik</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67" name="Rounded Rectangle 11">
            <a:extLst>
              <a:ext uri="{FF2B5EF4-FFF2-40B4-BE49-F238E27FC236}">
                <a16:creationId xmlns:a16="http://schemas.microsoft.com/office/drawing/2014/main" id="{483D7EB9-C2AA-4190-98DE-925F861600E9}"/>
              </a:ext>
            </a:extLst>
          </p:cNvPr>
          <p:cNvSpPr/>
          <p:nvPr/>
        </p:nvSpPr>
        <p:spPr>
          <a:xfrm>
            <a:off x="9665973" y="247046"/>
            <a:ext cx="22913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1625013" y="2554422"/>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68" name="TextBox 67"/>
          <p:cNvSpPr txBox="1"/>
          <p:nvPr/>
        </p:nvSpPr>
        <p:spPr>
          <a:xfrm>
            <a:off x="7139771" y="2481010"/>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69" name="TextBox 68"/>
          <p:cNvSpPr txBox="1"/>
          <p:nvPr/>
        </p:nvSpPr>
        <p:spPr>
          <a:xfrm>
            <a:off x="1625012" y="3140766"/>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0" name="TextBox 69"/>
          <p:cNvSpPr txBox="1"/>
          <p:nvPr/>
        </p:nvSpPr>
        <p:spPr>
          <a:xfrm>
            <a:off x="7128967" y="3075438"/>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1" name="TextBox 70"/>
          <p:cNvSpPr txBox="1"/>
          <p:nvPr/>
        </p:nvSpPr>
        <p:spPr>
          <a:xfrm>
            <a:off x="1625012" y="3749842"/>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2" name="TextBox 71"/>
          <p:cNvSpPr txBox="1"/>
          <p:nvPr/>
        </p:nvSpPr>
        <p:spPr>
          <a:xfrm>
            <a:off x="7128966" y="3703115"/>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3" name="TextBox 72"/>
          <p:cNvSpPr txBox="1"/>
          <p:nvPr/>
        </p:nvSpPr>
        <p:spPr>
          <a:xfrm>
            <a:off x="1625011" y="4418269"/>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4" name="TextBox 73"/>
          <p:cNvSpPr txBox="1"/>
          <p:nvPr/>
        </p:nvSpPr>
        <p:spPr>
          <a:xfrm>
            <a:off x="7139770" y="4330792"/>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5" name="TextBox 74"/>
          <p:cNvSpPr txBox="1"/>
          <p:nvPr/>
        </p:nvSpPr>
        <p:spPr>
          <a:xfrm>
            <a:off x="1625010" y="5004613"/>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6" name="TextBox 75"/>
          <p:cNvSpPr txBox="1"/>
          <p:nvPr/>
        </p:nvSpPr>
        <p:spPr>
          <a:xfrm>
            <a:off x="7128965" y="4993236"/>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7" name="TextBox 76"/>
          <p:cNvSpPr txBox="1"/>
          <p:nvPr/>
        </p:nvSpPr>
        <p:spPr>
          <a:xfrm>
            <a:off x="1625010" y="5631320"/>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
        <p:nvSpPr>
          <p:cNvPr id="78" name="TextBox 77"/>
          <p:cNvSpPr txBox="1"/>
          <p:nvPr/>
        </p:nvSpPr>
        <p:spPr>
          <a:xfrm>
            <a:off x="7139769" y="5610300"/>
            <a:ext cx="591313"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p>
        </p:txBody>
      </p:sp>
    </p:spTree>
    <p:extLst>
      <p:ext uri="{BB962C8B-B14F-4D97-AF65-F5344CB8AC3E}">
        <p14:creationId xmlns:p14="http://schemas.microsoft.com/office/powerpoint/2010/main" val="358284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8"/>
                                        </p:tgtEl>
                                      </p:cBhvr>
                                    </p:animEffect>
                                    <p:set>
                                      <p:cBhvr>
                                        <p:cTn id="12" dur="1" fill="hold">
                                          <p:stCondLst>
                                            <p:cond delay="499"/>
                                          </p:stCondLst>
                                        </p:cTn>
                                        <p:tgtEl>
                                          <p:spTgt spid="6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9"/>
                                        </p:tgtEl>
                                      </p:cBhvr>
                                    </p:animEffect>
                                    <p:set>
                                      <p:cBhvr>
                                        <p:cTn id="17" dur="1" fill="hold">
                                          <p:stCondLst>
                                            <p:cond delay="499"/>
                                          </p:stCondLst>
                                        </p:cTn>
                                        <p:tgtEl>
                                          <p:spTgt spid="6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0"/>
                                        </p:tgtEl>
                                      </p:cBhvr>
                                    </p:animEffect>
                                    <p:set>
                                      <p:cBhvr>
                                        <p:cTn id="22" dur="1" fill="hold">
                                          <p:stCondLst>
                                            <p:cond delay="499"/>
                                          </p:stCondLst>
                                        </p:cTn>
                                        <p:tgtEl>
                                          <p:spTgt spid="7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1"/>
                                        </p:tgtEl>
                                      </p:cBhvr>
                                    </p:animEffect>
                                    <p:set>
                                      <p:cBhvr>
                                        <p:cTn id="27" dur="1" fill="hold">
                                          <p:stCondLst>
                                            <p:cond delay="499"/>
                                          </p:stCondLst>
                                        </p:cTn>
                                        <p:tgtEl>
                                          <p:spTgt spid="7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72"/>
                                        </p:tgtEl>
                                      </p:cBhvr>
                                    </p:animEffect>
                                    <p:set>
                                      <p:cBhvr>
                                        <p:cTn id="32" dur="1" fill="hold">
                                          <p:stCondLst>
                                            <p:cond delay="499"/>
                                          </p:stCondLst>
                                        </p:cTn>
                                        <p:tgtEl>
                                          <p:spTgt spid="7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3"/>
                                        </p:tgtEl>
                                      </p:cBhvr>
                                    </p:animEffect>
                                    <p:set>
                                      <p:cBhvr>
                                        <p:cTn id="37" dur="1" fill="hold">
                                          <p:stCondLst>
                                            <p:cond delay="499"/>
                                          </p:stCondLst>
                                        </p:cTn>
                                        <p:tgtEl>
                                          <p:spTgt spid="7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74"/>
                                        </p:tgtEl>
                                      </p:cBhvr>
                                    </p:animEffect>
                                    <p:set>
                                      <p:cBhvr>
                                        <p:cTn id="42" dur="1" fill="hold">
                                          <p:stCondLst>
                                            <p:cond delay="499"/>
                                          </p:stCondLst>
                                        </p:cTn>
                                        <p:tgtEl>
                                          <p:spTgt spid="7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75"/>
                                        </p:tgtEl>
                                      </p:cBhvr>
                                    </p:animEffect>
                                    <p:set>
                                      <p:cBhvr>
                                        <p:cTn id="47" dur="1" fill="hold">
                                          <p:stCondLst>
                                            <p:cond delay="499"/>
                                          </p:stCondLst>
                                        </p:cTn>
                                        <p:tgtEl>
                                          <p:spTgt spid="7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76"/>
                                        </p:tgtEl>
                                      </p:cBhvr>
                                    </p:animEffect>
                                    <p:set>
                                      <p:cBhvr>
                                        <p:cTn id="52" dur="1" fill="hold">
                                          <p:stCondLst>
                                            <p:cond delay="499"/>
                                          </p:stCondLst>
                                        </p:cTn>
                                        <p:tgtEl>
                                          <p:spTgt spid="7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77"/>
                                        </p:tgtEl>
                                      </p:cBhvr>
                                    </p:animEffect>
                                    <p:set>
                                      <p:cBhvr>
                                        <p:cTn id="57" dur="1" fill="hold">
                                          <p:stCondLst>
                                            <p:cond delay="499"/>
                                          </p:stCondLst>
                                        </p:cTn>
                                        <p:tgtEl>
                                          <p:spTgt spid="7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78"/>
                                        </p:tgtEl>
                                      </p:cBhvr>
                                    </p:animEffect>
                                    <p:set>
                                      <p:cBhvr>
                                        <p:cTn id="62" dur="1" fill="hold">
                                          <p:stCondLst>
                                            <p:cond delay="49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[o]</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T2.1 Week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3 Slide 4</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54936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4643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39214" y="1278013"/>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Zungenbrecher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Rectangle: Rounded Corners 1">
            <a:hlinkClick r:id="" action="ppaction://noaction">
              <a:snd r:embed="rId5" name="5. zwölf.normal.wav"/>
            </a:hlinkClick>
            <a:extLst>
              <a:ext uri="{FF2B5EF4-FFF2-40B4-BE49-F238E27FC236}">
                <a16:creationId xmlns:a16="http://schemas.microsoft.com/office/drawing/2014/main" id="{72BEEE7E-DE8A-49D1-9392-C3684BC124F1}"/>
              </a:ext>
            </a:extLst>
          </p:cNvPr>
          <p:cNvSpPr/>
          <p:nvPr/>
        </p:nvSpPr>
        <p:spPr>
          <a:xfrm>
            <a:off x="339214" y="1757665"/>
            <a:ext cx="8450826" cy="602077"/>
          </a:xfrm>
          <a:prstGeom prst="roundRect">
            <a:avLst/>
          </a:prstGeom>
          <a:solidFill>
            <a:srgbClr val="104F75"/>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 </a:t>
            </a:r>
          </a:p>
        </p:txBody>
      </p:sp>
      <p:sp>
        <p:nvSpPr>
          <p:cNvPr id="18" name="TextBox 17">
            <a:extLst>
              <a:ext uri="{FF2B5EF4-FFF2-40B4-BE49-F238E27FC236}">
                <a16:creationId xmlns:a16="http://schemas.microsoft.com/office/drawing/2014/main" id="{B6E114DF-F99F-4245-A9D6-DD4FF18C8D53}"/>
              </a:ext>
            </a:extLst>
          </p:cNvPr>
          <p:cNvSpPr txBox="1"/>
          <p:nvPr/>
        </p:nvSpPr>
        <p:spPr>
          <a:xfrm>
            <a:off x="700832" y="2364207"/>
            <a:ext cx="8089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Twelve great daughters often like fetching fruit. </a:t>
            </a:r>
          </a:p>
        </p:txBody>
      </p:sp>
      <p:sp>
        <p:nvSpPr>
          <p:cNvPr id="25" name="TextBox 24">
            <a:extLst>
              <a:ext uri="{FF2B5EF4-FFF2-40B4-BE49-F238E27FC236}">
                <a16:creationId xmlns:a16="http://schemas.microsoft.com/office/drawing/2014/main" id="{CC980C3F-28C4-4CE7-9B75-7CC0EE485528}"/>
              </a:ext>
            </a:extLst>
          </p:cNvPr>
          <p:cNvSpPr txBox="1"/>
          <p:nvPr/>
        </p:nvSpPr>
        <p:spPr>
          <a:xfrm>
            <a:off x="8888263" y="1740653"/>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p>
        </p:txBody>
      </p:sp>
      <p:sp>
        <p:nvSpPr>
          <p:cNvPr id="27" name="TextBox 26">
            <a:extLst>
              <a:ext uri="{FF2B5EF4-FFF2-40B4-BE49-F238E27FC236}">
                <a16:creationId xmlns:a16="http://schemas.microsoft.com/office/drawing/2014/main" id="{26967732-F07B-495A-A8E8-130205DEC5F3}"/>
              </a:ext>
            </a:extLst>
          </p:cNvPr>
          <p:cNvSpPr txBox="1"/>
          <p:nvPr/>
        </p:nvSpPr>
        <p:spPr>
          <a:xfrm>
            <a:off x="9415431" y="1740652"/>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[ö]</a:t>
            </a:r>
          </a:p>
        </p:txBody>
      </p:sp>
      <p:sp>
        <p:nvSpPr>
          <p:cNvPr id="29" name="Rectangle 28">
            <a:extLst>
              <a:ext uri="{FF2B5EF4-FFF2-40B4-BE49-F238E27FC236}">
                <a16:creationId xmlns:a16="http://schemas.microsoft.com/office/drawing/2014/main" id="{62AD2ECB-5F2E-429E-925D-8E1FC6F39A2F}"/>
              </a:ext>
            </a:extLst>
          </p:cNvPr>
          <p:cNvSpPr/>
          <p:nvPr/>
        </p:nvSpPr>
        <p:spPr>
          <a:xfrm rot="459876">
            <a:off x="4304356" y="5101108"/>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oft</a:t>
            </a:r>
          </a:p>
        </p:txBody>
      </p:sp>
      <p:sp>
        <p:nvSpPr>
          <p:cNvPr id="30" name="Rectangle 29">
            <a:extLst>
              <a:ext uri="{FF2B5EF4-FFF2-40B4-BE49-F238E27FC236}">
                <a16:creationId xmlns:a16="http://schemas.microsoft.com/office/drawing/2014/main" id="{2FA8F605-C969-409D-AF5F-36C6313AA371}"/>
              </a:ext>
            </a:extLst>
          </p:cNvPr>
          <p:cNvSpPr/>
          <p:nvPr/>
        </p:nvSpPr>
        <p:spPr>
          <a:xfrm rot="459876">
            <a:off x="1786033" y="3608403"/>
            <a:ext cx="2120811"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Töchter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A1A9CC9-054B-4B21-B09A-654C2DB4EAC1}"/>
              </a:ext>
            </a:extLst>
          </p:cNvPr>
          <p:cNvSpPr/>
          <p:nvPr/>
        </p:nvSpPr>
        <p:spPr>
          <a:xfrm rot="459876">
            <a:off x="1543151" y="4940040"/>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Obst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07D823C-366E-47CE-9C5F-FF1FB541E135}"/>
              </a:ext>
            </a:extLst>
          </p:cNvPr>
          <p:cNvSpPr/>
          <p:nvPr/>
        </p:nvSpPr>
        <p:spPr>
          <a:xfrm rot="21227371">
            <a:off x="6714963" y="5289306"/>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mögen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CCBFBA1A-E148-4BBF-B185-94E406A6D15A}"/>
              </a:ext>
            </a:extLst>
          </p:cNvPr>
          <p:cNvSpPr/>
          <p:nvPr/>
        </p:nvSpPr>
        <p:spPr>
          <a:xfrm rot="459876">
            <a:off x="6717919" y="3440435"/>
            <a:ext cx="1521937"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holen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970119D4-3937-481C-BCD2-7CAC1F5D50E0}"/>
              </a:ext>
            </a:extLst>
          </p:cNvPr>
          <p:cNvSpPr txBox="1"/>
          <p:nvPr/>
        </p:nvSpPr>
        <p:spPr>
          <a:xfrm>
            <a:off x="698872" y="1834562"/>
            <a:ext cx="8188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Zwölf</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tolle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Töchter</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mögen</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oft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Obst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holen</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26" name="Rectangle 25">
            <a:extLst>
              <a:ext uri="{FF2B5EF4-FFF2-40B4-BE49-F238E27FC236}">
                <a16:creationId xmlns:a16="http://schemas.microsoft.com/office/drawing/2014/main" id="{49A38A31-CE51-4A0F-898E-D7E043223EFB}"/>
              </a:ext>
            </a:extLst>
          </p:cNvPr>
          <p:cNvSpPr/>
          <p:nvPr/>
        </p:nvSpPr>
        <p:spPr>
          <a:xfrm rot="21227371">
            <a:off x="4877724" y="3844697"/>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zwölf</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B00ECB02-0C47-4855-9D1B-FD1EB89352ED}"/>
              </a:ext>
            </a:extLst>
          </p:cNvPr>
          <p:cNvSpPr/>
          <p:nvPr/>
        </p:nvSpPr>
        <p:spPr>
          <a:xfrm rot="21227371">
            <a:off x="8399376" y="4251690"/>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tolle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35" name="Picture 34" descr="Icon&#10;&#10;Description automatically generated">
            <a:extLst>
              <a:ext uri="{FF2B5EF4-FFF2-40B4-BE49-F238E27FC236}">
                <a16:creationId xmlns:a16="http://schemas.microsoft.com/office/drawing/2014/main" id="{00940D94-9DE4-446A-90E2-6CD5A8045EC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910046" y="116602"/>
            <a:ext cx="1211717" cy="1132853"/>
          </a:xfrm>
          <a:prstGeom prst="rect">
            <a:avLst/>
          </a:prstGeom>
        </p:spPr>
      </p:pic>
      <p:sp>
        <p:nvSpPr>
          <p:cNvPr id="36" name="Action Button: Custom 16">
            <a:hlinkClick r:id="" action="ppaction://noaction" highlightClick="1">
              <a:snd r:embed="rId7" name="5. zwölf.slow.wav"/>
            </a:hlinkClick>
            <a:extLst>
              <a:ext uri="{FF2B5EF4-FFF2-40B4-BE49-F238E27FC236}">
                <a16:creationId xmlns:a16="http://schemas.microsoft.com/office/drawing/2014/main" id="{23D61421-1F5E-41F3-B6E8-71463BE7F8C7}"/>
              </a:ext>
            </a:extLst>
          </p:cNvPr>
          <p:cNvSpPr/>
          <p:nvPr/>
        </p:nvSpPr>
        <p:spPr>
          <a:xfrm>
            <a:off x="339214" y="5674341"/>
            <a:ext cx="1575011" cy="41587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langsamer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6607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15000"/>
                                        <p:tgtEl>
                                          <p:spTgt spid="7"/>
                                        </p:tgtEl>
                                      </p:cBhvr>
                                    </p:animEffect>
                                    <p:set>
                                      <p:cBhvr>
                                        <p:cTn id="12" dur="1" fill="hold">
                                          <p:stCondLst>
                                            <p:cond delay="1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[o]</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T2.2 Week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4 Slides 2; 3</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48723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158"/>
            <a:ext cx="10515600" cy="1325563"/>
          </a:xfrm>
        </p:spPr>
        <p:txBody>
          <a:bodyPr>
            <a:noAutofit/>
          </a:bodyPr>
          <a:lstStyle/>
          <a:p>
            <a:r>
              <a:rPr lang="en-GB" sz="24000" b="1" dirty="0">
                <a:solidFill>
                  <a:srgbClr val="FFCC00"/>
                </a:solidFill>
              </a:rPr>
              <a:t>o</a:t>
            </a:r>
            <a:endParaRPr lang="en-GB" sz="24000" b="1" dirty="0"/>
          </a:p>
        </p:txBody>
      </p:sp>
      <p:sp>
        <p:nvSpPr>
          <p:cNvPr id="3" name="Rectangle 2"/>
          <p:cNvSpPr/>
          <p:nvPr/>
        </p:nvSpPr>
        <p:spPr>
          <a:xfrm>
            <a:off x="4517683" y="4250261"/>
            <a:ext cx="315663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o</a:t>
            </a:r>
            <a:r>
              <a:rPr kumimoji="0" lang="en-GB" sz="9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38705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wo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54725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493874" y="580745"/>
            <a:ext cx="73424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enthalten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SSC?</a:t>
            </a:r>
          </a:p>
        </p:txBody>
      </p:sp>
      <p:pic>
        <p:nvPicPr>
          <p:cNvPr id="6" name="Picture 5" descr="man thinking">
            <a:hlinkClick r:id="" action="ppaction://noaction">
              <a:snd r:embed="rId5" name="denken_source.wav"/>
            </a:hlinkClick>
            <a:extLst>
              <a:ext uri="{FF2B5EF4-FFF2-40B4-BE49-F238E27FC236}">
                <a16:creationId xmlns:a16="http://schemas.microsoft.com/office/drawing/2014/main" id="{474A9E3E-81C8-4EC5-BBDD-6E4196245D6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4189" y="1519926"/>
            <a:ext cx="1014680" cy="1347605"/>
          </a:xfrm>
          <a:prstGeom prst="rect">
            <a:avLst/>
          </a:prstGeom>
        </p:spPr>
      </p:pic>
      <p:sp>
        <p:nvSpPr>
          <p:cNvPr id="7" name="Rectangle 6">
            <a:hlinkClick r:id="" action="ppaction://noaction">
              <a:snd r:embed="rId7" name="e_short.wav"/>
            </a:hlinkClick>
            <a:extLst>
              <a:ext uri="{FF2B5EF4-FFF2-40B4-BE49-F238E27FC236}">
                <a16:creationId xmlns:a16="http://schemas.microsoft.com/office/drawing/2014/main" id="{06F2A1DC-2DF0-40A0-94C6-8DB86216ACED}"/>
              </a:ext>
            </a:extLst>
          </p:cNvPr>
          <p:cNvSpPr/>
          <p:nvPr/>
        </p:nvSpPr>
        <p:spPr>
          <a:xfrm>
            <a:off x="912864" y="1161788"/>
            <a:ext cx="58060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e</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8" name="Picture 7" descr="boy pointing to himself, next to two other people ">
            <a:hlinkClick r:id="" action="ppaction://noaction">
              <a:snd r:embed="rId8" name="ich_source.wav"/>
            </a:hlinkClick>
            <a:extLst>
              <a:ext uri="{FF2B5EF4-FFF2-40B4-BE49-F238E27FC236}">
                <a16:creationId xmlns:a16="http://schemas.microsoft.com/office/drawing/2014/main" id="{DF89B45E-E4C1-4B00-ACF8-E54F63219D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89785" y="1839002"/>
            <a:ext cx="1333307" cy="915309"/>
          </a:xfrm>
          <a:prstGeom prst="rect">
            <a:avLst/>
          </a:prstGeom>
        </p:spPr>
      </p:pic>
      <p:sp>
        <p:nvSpPr>
          <p:cNvPr id="9" name="Rectangle 8">
            <a:hlinkClick r:id="" action="ppaction://noaction">
              <a:snd r:embed="rId10" name="ch_soft.wav"/>
            </a:hlinkClick>
            <a:extLst>
              <a:ext uri="{FF2B5EF4-FFF2-40B4-BE49-F238E27FC236}">
                <a16:creationId xmlns:a16="http://schemas.microsoft.com/office/drawing/2014/main" id="{3A7FAA8D-A50D-4C3E-A762-768BA6907693}"/>
              </a:ext>
            </a:extLst>
          </p:cNvPr>
          <p:cNvSpPr/>
          <p:nvPr/>
        </p:nvSpPr>
        <p:spPr>
          <a:xfrm>
            <a:off x="2695753" y="1161788"/>
            <a:ext cx="7441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ch</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0" name="Picture 9" descr="man pointing a finger with an exclamation mark">
            <a:hlinkClick r:id="" action="ppaction://noaction">
              <a:snd r:embed="rId11" name="sollen_source.wav"/>
            </a:hlinkClick>
            <a:extLst>
              <a:ext uri="{FF2B5EF4-FFF2-40B4-BE49-F238E27FC236}">
                <a16:creationId xmlns:a16="http://schemas.microsoft.com/office/drawing/2014/main" id="{2577BA11-294F-4BC4-B28B-ABF2E331D0A2}"/>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4536735" y="1854746"/>
            <a:ext cx="772457" cy="883822"/>
          </a:xfrm>
          <a:prstGeom prst="rect">
            <a:avLst/>
          </a:prstGeom>
        </p:spPr>
      </p:pic>
      <p:sp>
        <p:nvSpPr>
          <p:cNvPr id="11" name="Rectangle 10">
            <a:hlinkClick r:id="" action="ppaction://noaction">
              <a:snd r:embed="rId13" name="s.wav"/>
            </a:hlinkClick>
            <a:extLst>
              <a:ext uri="{FF2B5EF4-FFF2-40B4-BE49-F238E27FC236}">
                <a16:creationId xmlns:a16="http://schemas.microsoft.com/office/drawing/2014/main" id="{D556800A-3E21-4A01-850F-09B0C30C4106}"/>
              </a:ext>
            </a:extLst>
          </p:cNvPr>
          <p:cNvSpPr/>
          <p:nvPr/>
        </p:nvSpPr>
        <p:spPr>
          <a:xfrm>
            <a:off x="4536735" y="1161788"/>
            <a:ext cx="59984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s</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Rectangle 11">
            <a:hlinkClick r:id="" action="ppaction://noaction">
              <a:snd r:embed="rId14" name="o_long.wav"/>
            </a:hlinkClick>
            <a:extLst>
              <a:ext uri="{FF2B5EF4-FFF2-40B4-BE49-F238E27FC236}">
                <a16:creationId xmlns:a16="http://schemas.microsoft.com/office/drawing/2014/main" id="{DF86E069-5438-4168-9693-3C82924547F2}"/>
              </a:ext>
            </a:extLst>
          </p:cNvPr>
          <p:cNvSpPr/>
          <p:nvPr/>
        </p:nvSpPr>
        <p:spPr>
          <a:xfrm>
            <a:off x="7253837" y="1161788"/>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o</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3" name="Picture 12" descr="girl searching">
            <a:hlinkClick r:id="" action="ppaction://noaction">
              <a:snd r:embed="rId15" name="wo_source.wav"/>
            </a:hlinkClick>
            <a:extLst>
              <a:ext uri="{FF2B5EF4-FFF2-40B4-BE49-F238E27FC236}">
                <a16:creationId xmlns:a16="http://schemas.microsoft.com/office/drawing/2014/main" id="{D4F71CC4-A22F-44FC-940C-0D5D0FE012C9}"/>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950967" y="1760619"/>
            <a:ext cx="1140963" cy="969778"/>
          </a:xfrm>
          <a:prstGeom prst="rect">
            <a:avLst/>
          </a:prstGeom>
        </p:spPr>
      </p:pic>
      <p:pic>
        <p:nvPicPr>
          <p:cNvPr id="14" name="Picture 13" descr="cold penguin">
            <a:hlinkClick r:id="" action="ppaction://noaction">
              <a:snd r:embed="rId17" name="kalt_source.wav"/>
            </a:hlinkClick>
            <a:extLst>
              <a:ext uri="{FF2B5EF4-FFF2-40B4-BE49-F238E27FC236}">
                <a16:creationId xmlns:a16="http://schemas.microsoft.com/office/drawing/2014/main" id="{96F0406C-27B4-4956-801F-72A7E9BE9FC0}"/>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3164" y="1802351"/>
            <a:ext cx="565089" cy="886314"/>
          </a:xfrm>
          <a:prstGeom prst="rect">
            <a:avLst/>
          </a:prstGeom>
        </p:spPr>
      </p:pic>
      <p:sp>
        <p:nvSpPr>
          <p:cNvPr id="15" name="Rectangle 14">
            <a:hlinkClick r:id="" action="ppaction://noaction">
              <a:snd r:embed="rId19" name="a_short.wav"/>
            </a:hlinkClick>
            <a:extLst>
              <a:ext uri="{FF2B5EF4-FFF2-40B4-BE49-F238E27FC236}">
                <a16:creationId xmlns:a16="http://schemas.microsoft.com/office/drawing/2014/main" id="{AECBCFAE-F34F-4E41-B99A-7ED5A0FD2612}"/>
              </a:ext>
            </a:extLst>
          </p:cNvPr>
          <p:cNvSpPr/>
          <p:nvPr/>
        </p:nvSpPr>
        <p:spPr>
          <a:xfrm>
            <a:off x="8945786" y="1162323"/>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a</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6" name="Picture 15" descr="boy with big smile">
            <a:hlinkClick r:id="" action="ppaction://noaction">
              <a:snd r:embed="rId20" name="lacheln.wav"/>
            </a:hlinkClick>
            <a:extLst>
              <a:ext uri="{FF2B5EF4-FFF2-40B4-BE49-F238E27FC236}">
                <a16:creationId xmlns:a16="http://schemas.microsoft.com/office/drawing/2014/main" id="{E0953A7A-82E7-484B-856A-A239A75FB08B}"/>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05002" y="1599779"/>
            <a:ext cx="1187901" cy="1187901"/>
          </a:xfrm>
          <a:prstGeom prst="rect">
            <a:avLst/>
          </a:prstGeom>
        </p:spPr>
      </p:pic>
      <p:sp>
        <p:nvSpPr>
          <p:cNvPr id="17" name="Rectangle 16">
            <a:hlinkClick r:id="" action="ppaction://noaction">
              <a:snd r:embed="rId22" name="a SSC.wav"/>
            </a:hlinkClick>
            <a:extLst>
              <a:ext uri="{FF2B5EF4-FFF2-40B4-BE49-F238E27FC236}">
                <a16:creationId xmlns:a16="http://schemas.microsoft.com/office/drawing/2014/main" id="{115DB71A-B23D-4B22-9C88-EA8C07E64A99}"/>
              </a:ext>
            </a:extLst>
          </p:cNvPr>
          <p:cNvSpPr/>
          <p:nvPr/>
        </p:nvSpPr>
        <p:spPr>
          <a:xfrm>
            <a:off x="10514952" y="1157292"/>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ä</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18" name="Table 18">
            <a:extLst>
              <a:ext uri="{FF2B5EF4-FFF2-40B4-BE49-F238E27FC236}">
                <a16:creationId xmlns:a16="http://schemas.microsoft.com/office/drawing/2014/main" id="{6BCC6F46-6129-428E-851D-7BE940296CAD}"/>
              </a:ext>
            </a:extLst>
          </p:cNvPr>
          <p:cNvGraphicFramePr>
            <a:graphicFrameLocks noGrp="1"/>
          </p:cNvGraphicFramePr>
          <p:nvPr/>
        </p:nvGraphicFramePr>
        <p:xfrm>
          <a:off x="251201"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115076"/>
                          </a:solidFill>
                        </a:rPr>
                        <a:t>[</a:t>
                      </a:r>
                      <a:r>
                        <a:rPr lang="en-GB" sz="3200" b="1" dirty="0">
                          <a:solidFill>
                            <a:srgbClr val="DAA520"/>
                          </a:solidFill>
                        </a:rPr>
                        <a:t>e</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rPr>
                        <a:t>[</a:t>
                      </a:r>
                      <a:r>
                        <a:rPr lang="en-GB" sz="2800" b="1" dirty="0" err="1">
                          <a:solidFill>
                            <a:srgbClr val="DAA520"/>
                          </a:solidFill>
                        </a:rPr>
                        <a:t>ch</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115076"/>
                          </a:solidFill>
                        </a:rPr>
                        <a:t>[</a:t>
                      </a:r>
                      <a:r>
                        <a:rPr lang="en-GB" sz="3200" b="1" dirty="0">
                          <a:solidFill>
                            <a:srgbClr val="DAA520"/>
                          </a:solidFill>
                        </a:rPr>
                        <a:t>s</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20" name="Rectangle: Rounded Corners 19">
            <a:hlinkClick r:id="" action="ppaction://noaction">
              <a:snd r:embed="rId23" name="2. 1. eng - Bett - Weg.wav"/>
            </a:hlinkClick>
            <a:extLst>
              <a:ext uri="{FF2B5EF4-FFF2-40B4-BE49-F238E27FC236}">
                <a16:creationId xmlns:a16="http://schemas.microsoft.com/office/drawing/2014/main" id="{4E929F44-C573-4AAD-A3D7-8E264BC7670C}"/>
              </a:ext>
            </a:extLst>
          </p:cNvPr>
          <p:cNvSpPr/>
          <p:nvPr/>
        </p:nvSpPr>
        <p:spPr>
          <a:xfrm>
            <a:off x="34786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TextBox 20">
            <a:hlinkClick r:id="" action="ppaction://noaction">
              <a:snd r:embed="rId23" name="2. 1. eng - Bett - Weg.wav"/>
            </a:hlinkClick>
            <a:extLst>
              <a:ext uri="{FF2B5EF4-FFF2-40B4-BE49-F238E27FC236}">
                <a16:creationId xmlns:a16="http://schemas.microsoft.com/office/drawing/2014/main" id="{834C499F-91FC-4D69-8A83-AE45B36FFD2B}"/>
              </a:ext>
            </a:extLst>
          </p:cNvPr>
          <p:cNvSpPr txBox="1"/>
          <p:nvPr/>
        </p:nvSpPr>
        <p:spPr>
          <a:xfrm>
            <a:off x="441847" y="4036419"/>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Bett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Weg</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2" name="Rectangle: Rounded Corners 21">
            <a:extLst>
              <a:ext uri="{FF2B5EF4-FFF2-40B4-BE49-F238E27FC236}">
                <a16:creationId xmlns:a16="http://schemas.microsoft.com/office/drawing/2014/main" id="{73BC05A3-B7D2-4A00-A98F-332E768C8D5C}"/>
              </a:ext>
            </a:extLst>
          </p:cNvPr>
          <p:cNvSpPr/>
          <p:nvPr/>
        </p:nvSpPr>
        <p:spPr>
          <a:xfrm>
            <a:off x="34786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hlinkClick r:id="" action="ppaction://noaction">
              <a:snd r:embed="rId24" name="2. 2.wav"/>
            </a:hlinkClick>
            <a:extLst>
              <a:ext uri="{FF2B5EF4-FFF2-40B4-BE49-F238E27FC236}">
                <a16:creationId xmlns:a16="http://schemas.microsoft.com/office/drawing/2014/main" id="{C017B8CD-AA1A-4284-9A2C-06E929C97CA1}"/>
              </a:ext>
            </a:extLst>
          </p:cNvPr>
          <p:cNvSpPr txBox="1"/>
          <p:nvPr/>
        </p:nvSpPr>
        <p:spPr>
          <a:xfrm>
            <a:off x="44184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reich</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jedoch</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einfach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F4CFBBFA-8A0E-4577-AA08-62C363AD351B}"/>
              </a:ext>
            </a:extLst>
          </p:cNvPr>
          <p:cNvSpPr/>
          <p:nvPr/>
        </p:nvSpPr>
        <p:spPr>
          <a:xfrm>
            <a:off x="34786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TextBox 24">
            <a:hlinkClick r:id="" action="ppaction://noaction">
              <a:snd r:embed="rId25" name="2. 3.wav"/>
            </a:hlinkClick>
            <a:extLst>
              <a:ext uri="{FF2B5EF4-FFF2-40B4-BE49-F238E27FC236}">
                <a16:creationId xmlns:a16="http://schemas.microsoft.com/office/drawing/2014/main" id="{18AEB421-BA53-4A1D-82B9-48F55E283A53}"/>
              </a:ext>
            </a:extLst>
          </p:cNvPr>
          <p:cNvSpPr txBox="1"/>
          <p:nvPr/>
        </p:nvSpPr>
        <p:spPr>
          <a:xfrm>
            <a:off x="433026" y="5481305"/>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langsam</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6" name="Picture 25" descr="man thinking">
            <a:hlinkClick r:id="" action="ppaction://noaction">
              <a:snd r:embed="rId5" name="denken_source.wav"/>
            </a:hlinkClick>
            <a:extLst>
              <a:ext uri="{FF2B5EF4-FFF2-40B4-BE49-F238E27FC236}">
                <a16:creationId xmlns:a16="http://schemas.microsoft.com/office/drawing/2014/main" id="{0DFD1AFB-5964-4AB3-80CC-941734DC73A8}"/>
              </a:ext>
            </a:extLst>
          </p:cNvPr>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9206" y="3688800"/>
            <a:ext cx="356643" cy="473660"/>
          </a:xfrm>
          <a:prstGeom prst="rect">
            <a:avLst/>
          </a:prstGeom>
        </p:spPr>
      </p:pic>
      <p:graphicFrame>
        <p:nvGraphicFramePr>
          <p:cNvPr id="27" name="Table 18">
            <a:extLst>
              <a:ext uri="{FF2B5EF4-FFF2-40B4-BE49-F238E27FC236}">
                <a16:creationId xmlns:a16="http://schemas.microsoft.com/office/drawing/2014/main" id="{14A0487A-610A-4843-8FDA-9676E6F7B373}"/>
              </a:ext>
            </a:extLst>
          </p:cNvPr>
          <p:cNvGraphicFramePr>
            <a:graphicFrameLocks noGrp="1"/>
          </p:cNvGraphicFramePr>
          <p:nvPr/>
        </p:nvGraphicFramePr>
        <p:xfrm>
          <a:off x="6165102"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a:t>
                      </a:r>
                      <a:r>
                        <a:rPr lang="en-GB" sz="2800" b="1" dirty="0">
                          <a:solidFill>
                            <a:srgbClr val="DAA520"/>
                          </a:solidFill>
                        </a:rPr>
                        <a:t>o</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rPr>
                        <a:t>[</a:t>
                      </a:r>
                      <a:r>
                        <a:rPr lang="en-GB" sz="2800" b="1" dirty="0">
                          <a:solidFill>
                            <a:srgbClr val="DAA520"/>
                          </a:solidFill>
                        </a:rPr>
                        <a:t>a</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115076"/>
                          </a:solidFill>
                        </a:rPr>
                        <a:t>[</a:t>
                      </a:r>
                      <a:r>
                        <a:rPr lang="en-GB" sz="3200" b="1" dirty="0">
                          <a:solidFill>
                            <a:srgbClr val="DAA520"/>
                          </a:solidFill>
                        </a:rPr>
                        <a:t>ä</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28" name="Rectangle: Rounded Corners 27">
            <a:extLst>
              <a:ext uri="{FF2B5EF4-FFF2-40B4-BE49-F238E27FC236}">
                <a16:creationId xmlns:a16="http://schemas.microsoft.com/office/drawing/2014/main" id="{5643F9B7-0453-40FF-8EC8-57EDC0335F4B}"/>
              </a:ext>
            </a:extLst>
          </p:cNvPr>
          <p:cNvSpPr/>
          <p:nvPr/>
        </p:nvSpPr>
        <p:spPr>
          <a:xfrm>
            <a:off x="632359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a:hlinkClick r:id="" action="ppaction://noaction">
              <a:snd r:embed="rId27" name="2. 4.wav"/>
            </a:hlinkClick>
            <a:extLst>
              <a:ext uri="{FF2B5EF4-FFF2-40B4-BE49-F238E27FC236}">
                <a16:creationId xmlns:a16="http://schemas.microsoft.com/office/drawing/2014/main" id="{C249558C-3AD1-4AC1-BF3E-8162816739E4}"/>
              </a:ext>
            </a:extLst>
          </p:cNvPr>
          <p:cNvSpPr txBox="1"/>
          <p:nvPr/>
        </p:nvSpPr>
        <p:spPr>
          <a:xfrm>
            <a:off x="6417577" y="4036419"/>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ohne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Telefon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Rock</a:t>
            </a:r>
          </a:p>
        </p:txBody>
      </p:sp>
      <p:sp>
        <p:nvSpPr>
          <p:cNvPr id="30" name="Rectangle: Rounded Corners 29">
            <a:extLst>
              <a:ext uri="{FF2B5EF4-FFF2-40B4-BE49-F238E27FC236}">
                <a16:creationId xmlns:a16="http://schemas.microsoft.com/office/drawing/2014/main" id="{227792D3-99E3-4819-97DB-47B382EFF542}"/>
              </a:ext>
            </a:extLst>
          </p:cNvPr>
          <p:cNvSpPr/>
          <p:nvPr/>
        </p:nvSpPr>
        <p:spPr>
          <a:xfrm>
            <a:off x="632359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TextBox 30">
            <a:hlinkClick r:id="" action="ppaction://noaction">
              <a:snd r:embed="rId28" name="2. 5.wav"/>
            </a:hlinkClick>
            <a:extLst>
              <a:ext uri="{FF2B5EF4-FFF2-40B4-BE49-F238E27FC236}">
                <a16:creationId xmlns:a16="http://schemas.microsoft.com/office/drawing/2014/main" id="{DB119B5E-271E-412D-A84F-2E9D400C31FC}"/>
              </a:ext>
            </a:extLst>
          </p:cNvPr>
          <p:cNvSpPr txBox="1"/>
          <p:nvPr/>
        </p:nvSpPr>
        <p:spPr>
          <a:xfrm>
            <a:off x="641757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alt – arm – normal</a:t>
            </a:r>
          </a:p>
        </p:txBody>
      </p:sp>
      <p:sp>
        <p:nvSpPr>
          <p:cNvPr id="32" name="Rectangle: Rounded Corners 31">
            <a:extLst>
              <a:ext uri="{FF2B5EF4-FFF2-40B4-BE49-F238E27FC236}">
                <a16:creationId xmlns:a16="http://schemas.microsoft.com/office/drawing/2014/main" id="{3333533A-A1D7-44B8-9935-936112685E65}"/>
              </a:ext>
            </a:extLst>
          </p:cNvPr>
          <p:cNvSpPr/>
          <p:nvPr/>
        </p:nvSpPr>
        <p:spPr>
          <a:xfrm>
            <a:off x="632359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TextBox 32">
            <a:hlinkClick r:id="" action="ppaction://noaction">
              <a:snd r:embed="rId29" name="2. 6.wav"/>
            </a:hlinkClick>
            <a:extLst>
              <a:ext uri="{FF2B5EF4-FFF2-40B4-BE49-F238E27FC236}">
                <a16:creationId xmlns:a16="http://schemas.microsoft.com/office/drawing/2014/main" id="{BFC62039-2210-41EC-A240-4947777E487E}"/>
              </a:ext>
            </a:extLst>
          </p:cNvPr>
          <p:cNvSpPr txBox="1"/>
          <p:nvPr/>
        </p:nvSpPr>
        <p:spPr>
          <a:xfrm>
            <a:off x="6344479" y="5534420"/>
            <a:ext cx="4439256"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hängen</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Aktivität</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schnell</a:t>
            </a:r>
          </a:p>
        </p:txBody>
      </p:sp>
      <p:sp>
        <p:nvSpPr>
          <p:cNvPr id="35" name="TextBox 34">
            <a:extLst>
              <a:ext uri="{FF2B5EF4-FFF2-40B4-BE49-F238E27FC236}">
                <a16:creationId xmlns:a16="http://schemas.microsoft.com/office/drawing/2014/main" id="{D0CB4353-31A3-45F8-89BE-1FFAC64B2E5C}"/>
              </a:ext>
            </a:extLst>
          </p:cNvPr>
          <p:cNvSpPr txBox="1"/>
          <p:nvPr/>
        </p:nvSpPr>
        <p:spPr>
          <a:xfrm>
            <a:off x="699097" y="2768780"/>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1410E850-5B9D-46AD-867A-41C885B0C4D0}"/>
              </a:ext>
            </a:extLst>
          </p:cNvPr>
          <p:cNvSpPr txBox="1"/>
          <p:nvPr/>
        </p:nvSpPr>
        <p:spPr>
          <a:xfrm>
            <a:off x="2472149" y="2775566"/>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37" name="TextBox 36">
            <a:extLst>
              <a:ext uri="{FF2B5EF4-FFF2-40B4-BE49-F238E27FC236}">
                <a16:creationId xmlns:a16="http://schemas.microsoft.com/office/drawing/2014/main" id="{197C3B69-7618-47F8-8B40-E710D2899C95}"/>
              </a:ext>
            </a:extLst>
          </p:cNvPr>
          <p:cNvSpPr txBox="1"/>
          <p:nvPr/>
        </p:nvSpPr>
        <p:spPr>
          <a:xfrm>
            <a:off x="4265496" y="2763499"/>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5593CA58-61AA-4F82-82E3-EB0E5A7AAB2C}"/>
              </a:ext>
            </a:extLst>
          </p:cNvPr>
          <p:cNvSpPr txBox="1"/>
          <p:nvPr/>
        </p:nvSpPr>
        <p:spPr>
          <a:xfrm>
            <a:off x="6833190" y="2775566"/>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a:t>
            </a:r>
          </a:p>
        </p:txBody>
      </p:sp>
      <p:sp>
        <p:nvSpPr>
          <p:cNvPr id="39" name="TextBox 38">
            <a:extLst>
              <a:ext uri="{FF2B5EF4-FFF2-40B4-BE49-F238E27FC236}">
                <a16:creationId xmlns:a16="http://schemas.microsoft.com/office/drawing/2014/main" id="{9B4B893E-2F78-471F-B240-1F80A657F4FA}"/>
              </a:ext>
            </a:extLst>
          </p:cNvPr>
          <p:cNvSpPr txBox="1"/>
          <p:nvPr/>
        </p:nvSpPr>
        <p:spPr>
          <a:xfrm>
            <a:off x="8622145" y="2754311"/>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kalt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0345FD5C-F866-483B-8631-3081757BD3D4}"/>
              </a:ext>
            </a:extLst>
          </p:cNvPr>
          <p:cNvSpPr txBox="1"/>
          <p:nvPr/>
        </p:nvSpPr>
        <p:spPr>
          <a:xfrm>
            <a:off x="10305002" y="2754310"/>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lächeln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7D5A9DCE-FE93-4A7B-9ED8-265FB200C87A}"/>
              </a:ext>
            </a:extLst>
          </p:cNvPr>
          <p:cNvSpPr txBox="1"/>
          <p:nvPr/>
        </p:nvSpPr>
        <p:spPr>
          <a:xfrm>
            <a:off x="5663418" y="4005641"/>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pic>
        <p:nvPicPr>
          <p:cNvPr id="42" name="Picture 41" descr="boy pointing to himself, next to two other people ">
            <a:hlinkClick r:id="" action="ppaction://noaction">
              <a:snd r:embed="rId8" name="ich_source.wav"/>
            </a:hlinkClick>
            <a:extLst>
              <a:ext uri="{FF2B5EF4-FFF2-40B4-BE49-F238E27FC236}">
                <a16:creationId xmlns:a16="http://schemas.microsoft.com/office/drawing/2014/main" id="{81B257C2-512C-4FB8-8DE3-1A6AEF47B614}"/>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973156" y="4577839"/>
            <a:ext cx="427164" cy="293246"/>
          </a:xfrm>
          <a:prstGeom prst="rect">
            <a:avLst/>
          </a:prstGeom>
        </p:spPr>
      </p:pic>
      <p:pic>
        <p:nvPicPr>
          <p:cNvPr id="43" name="Picture 42" descr="man pointing a finger with an exclamation mark">
            <a:hlinkClick r:id="" action="ppaction://noaction">
              <a:snd r:embed="rId11" name="sollen_source.wav"/>
            </a:hlinkClick>
            <a:extLst>
              <a:ext uri="{FF2B5EF4-FFF2-40B4-BE49-F238E27FC236}">
                <a16:creationId xmlns:a16="http://schemas.microsoft.com/office/drawing/2014/main" id="{88A5CCC7-E74F-48C5-AD99-60E9CD008CB7}"/>
              </a:ext>
            </a:extLst>
          </p:cNvPr>
          <p:cNvPicPr>
            <a:picLocks noChangeAspect="1"/>
          </p:cNvPicPr>
          <p:nvPr/>
        </p:nvPicPr>
        <p:blipFill rotWithShape="1">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5056482" y="5239988"/>
            <a:ext cx="344026" cy="393624"/>
          </a:xfrm>
          <a:prstGeom prst="rect">
            <a:avLst/>
          </a:prstGeom>
        </p:spPr>
      </p:pic>
      <p:pic>
        <p:nvPicPr>
          <p:cNvPr id="44" name="Picture 43" descr="girl searching">
            <a:hlinkClick r:id="" action="ppaction://noaction">
              <a:snd r:embed="rId15" name="wo_source.wav"/>
            </a:hlinkClick>
            <a:extLst>
              <a:ext uri="{FF2B5EF4-FFF2-40B4-BE49-F238E27FC236}">
                <a16:creationId xmlns:a16="http://schemas.microsoft.com/office/drawing/2014/main" id="{D3FBBF66-F32C-4052-9E9E-23C9172079E7}"/>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897508" y="3840393"/>
            <a:ext cx="378918" cy="322067"/>
          </a:xfrm>
          <a:prstGeom prst="rect">
            <a:avLst/>
          </a:prstGeom>
        </p:spPr>
      </p:pic>
      <p:pic>
        <p:nvPicPr>
          <p:cNvPr id="45" name="Picture 44" descr="cold penguin">
            <a:hlinkClick r:id="" action="ppaction://noaction">
              <a:snd r:embed="rId17" name="kalt_source.wav"/>
            </a:hlinkClick>
            <a:extLst>
              <a:ext uri="{FF2B5EF4-FFF2-40B4-BE49-F238E27FC236}">
                <a16:creationId xmlns:a16="http://schemas.microsoft.com/office/drawing/2014/main" id="{FCB55FCA-941B-48AA-AA03-5E5CC6AAF100}"/>
              </a:ext>
            </a:extLst>
          </p:cNvPr>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77529" y="4559639"/>
            <a:ext cx="256390" cy="402135"/>
          </a:xfrm>
          <a:prstGeom prst="rect">
            <a:avLst/>
          </a:prstGeom>
        </p:spPr>
      </p:pic>
      <p:pic>
        <p:nvPicPr>
          <p:cNvPr id="46" name="Picture 45" descr="boy with big smile">
            <a:hlinkClick r:id="" action="ppaction://noaction">
              <a:snd r:embed="rId20" name="lacheln.wav"/>
            </a:hlinkClick>
            <a:extLst>
              <a:ext uri="{FF2B5EF4-FFF2-40B4-BE49-F238E27FC236}">
                <a16:creationId xmlns:a16="http://schemas.microsoft.com/office/drawing/2014/main" id="{870783A0-61B8-436A-84EC-93B9A1EAFFF3}"/>
              </a:ext>
            </a:extLst>
          </p:cNvPr>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2230" y="5247224"/>
            <a:ext cx="321020" cy="321020"/>
          </a:xfrm>
          <a:prstGeom prst="rect">
            <a:avLst/>
          </a:prstGeom>
        </p:spPr>
      </p:pic>
      <p:sp>
        <p:nvSpPr>
          <p:cNvPr id="47" name="TextBox 46">
            <a:extLst>
              <a:ext uri="{FF2B5EF4-FFF2-40B4-BE49-F238E27FC236}">
                <a16:creationId xmlns:a16="http://schemas.microsoft.com/office/drawing/2014/main" id="{E3428459-408F-4248-9500-284C7A5179D0}"/>
              </a:ext>
            </a:extLst>
          </p:cNvPr>
          <p:cNvSpPr txBox="1"/>
          <p:nvPr/>
        </p:nvSpPr>
        <p:spPr>
          <a:xfrm>
            <a:off x="5659875"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48" name="TextBox 47">
            <a:extLst>
              <a:ext uri="{FF2B5EF4-FFF2-40B4-BE49-F238E27FC236}">
                <a16:creationId xmlns:a16="http://schemas.microsoft.com/office/drawing/2014/main" id="{3A380EB5-97EA-420D-9E8A-2633D91BF895}"/>
              </a:ext>
            </a:extLst>
          </p:cNvPr>
          <p:cNvSpPr txBox="1"/>
          <p:nvPr/>
        </p:nvSpPr>
        <p:spPr>
          <a:xfrm>
            <a:off x="5675856" y="53928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49" name="TextBox 48">
            <a:extLst>
              <a:ext uri="{FF2B5EF4-FFF2-40B4-BE49-F238E27FC236}">
                <a16:creationId xmlns:a16="http://schemas.microsoft.com/office/drawing/2014/main" id="{B045E5E3-EB43-4956-BAB2-53BD4D7490DE}"/>
              </a:ext>
            </a:extLst>
          </p:cNvPr>
          <p:cNvSpPr txBox="1"/>
          <p:nvPr/>
        </p:nvSpPr>
        <p:spPr>
          <a:xfrm>
            <a:off x="11612093" y="40109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50" name="TextBox 49">
            <a:extLst>
              <a:ext uri="{FF2B5EF4-FFF2-40B4-BE49-F238E27FC236}">
                <a16:creationId xmlns:a16="http://schemas.microsoft.com/office/drawing/2014/main" id="{4B9F862F-3BA1-42A5-BE17-BB3FBA15562B}"/>
              </a:ext>
            </a:extLst>
          </p:cNvPr>
          <p:cNvSpPr txBox="1"/>
          <p:nvPr/>
        </p:nvSpPr>
        <p:spPr>
          <a:xfrm>
            <a:off x="11612093"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51" name="TextBox 50">
            <a:extLst>
              <a:ext uri="{FF2B5EF4-FFF2-40B4-BE49-F238E27FC236}">
                <a16:creationId xmlns:a16="http://schemas.microsoft.com/office/drawing/2014/main" id="{273B3F23-890B-4B0A-8773-53BC2A795E73}"/>
              </a:ext>
            </a:extLst>
          </p:cNvPr>
          <p:cNvSpPr txBox="1"/>
          <p:nvPr/>
        </p:nvSpPr>
        <p:spPr>
          <a:xfrm>
            <a:off x="11594575" y="5411310"/>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52" name="Rectangle: Rounded Corners 51">
            <a:extLst>
              <a:ext uri="{FF2B5EF4-FFF2-40B4-BE49-F238E27FC236}">
                <a16:creationId xmlns:a16="http://schemas.microsoft.com/office/drawing/2014/main" id="{A3B26088-50F4-4D41-B549-23EC607A01D8}"/>
              </a:ext>
            </a:extLst>
          </p:cNvPr>
          <p:cNvSpPr/>
          <p:nvPr/>
        </p:nvSpPr>
        <p:spPr>
          <a:xfrm>
            <a:off x="912864" y="4067196"/>
            <a:ext cx="2002864"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Rounded Corners 52">
            <a:extLst>
              <a:ext uri="{FF2B5EF4-FFF2-40B4-BE49-F238E27FC236}">
                <a16:creationId xmlns:a16="http://schemas.microsoft.com/office/drawing/2014/main" id="{F9E7BDFB-58AD-4546-AD7C-C67636EE8451}"/>
              </a:ext>
            </a:extLst>
          </p:cNvPr>
          <p:cNvSpPr/>
          <p:nvPr/>
        </p:nvSpPr>
        <p:spPr>
          <a:xfrm>
            <a:off x="356773" y="4824759"/>
            <a:ext cx="1136699"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Rectangle: Rounded Corners 53">
            <a:extLst>
              <a:ext uri="{FF2B5EF4-FFF2-40B4-BE49-F238E27FC236}">
                <a16:creationId xmlns:a16="http://schemas.microsoft.com/office/drawing/2014/main" id="{AEECCCEB-D42C-4AC5-AC8B-1201F59007D3}"/>
              </a:ext>
            </a:extLst>
          </p:cNvPr>
          <p:cNvSpPr/>
          <p:nvPr/>
        </p:nvSpPr>
        <p:spPr>
          <a:xfrm>
            <a:off x="363924" y="5497737"/>
            <a:ext cx="3075943"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Rounded Corners 54">
            <a:extLst>
              <a:ext uri="{FF2B5EF4-FFF2-40B4-BE49-F238E27FC236}">
                <a16:creationId xmlns:a16="http://schemas.microsoft.com/office/drawing/2014/main" id="{31FFB19B-FB95-43E3-85D4-BEAE310DC337}"/>
              </a:ext>
            </a:extLst>
          </p:cNvPr>
          <p:cNvSpPr/>
          <p:nvPr/>
        </p:nvSpPr>
        <p:spPr>
          <a:xfrm>
            <a:off x="6337203" y="4058465"/>
            <a:ext cx="3047870"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Rounded Corners 55">
            <a:extLst>
              <a:ext uri="{FF2B5EF4-FFF2-40B4-BE49-F238E27FC236}">
                <a16:creationId xmlns:a16="http://schemas.microsoft.com/office/drawing/2014/main" id="{108B1F3B-B77A-4C77-8CC6-D9A64427EB6E}"/>
              </a:ext>
            </a:extLst>
          </p:cNvPr>
          <p:cNvSpPr/>
          <p:nvPr/>
        </p:nvSpPr>
        <p:spPr>
          <a:xfrm>
            <a:off x="6947871" y="4820877"/>
            <a:ext cx="695133"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Rounded Corners 56">
            <a:extLst>
              <a:ext uri="{FF2B5EF4-FFF2-40B4-BE49-F238E27FC236}">
                <a16:creationId xmlns:a16="http://schemas.microsoft.com/office/drawing/2014/main" id="{5AA64F01-5119-4343-9629-CF98235AB85A}"/>
              </a:ext>
            </a:extLst>
          </p:cNvPr>
          <p:cNvSpPr/>
          <p:nvPr/>
        </p:nvSpPr>
        <p:spPr>
          <a:xfrm>
            <a:off x="6343764" y="5497737"/>
            <a:ext cx="1482333"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ectangle: Rounded Corners 57">
            <a:extLst>
              <a:ext uri="{FF2B5EF4-FFF2-40B4-BE49-F238E27FC236}">
                <a16:creationId xmlns:a16="http://schemas.microsoft.com/office/drawing/2014/main" id="{D0CDB627-FED7-4C57-9EEB-B65F9AF02FE4}"/>
              </a:ext>
            </a:extLst>
          </p:cNvPr>
          <p:cNvSpPr/>
          <p:nvPr/>
        </p:nvSpPr>
        <p:spPr>
          <a:xfrm>
            <a:off x="9494932" y="5497737"/>
            <a:ext cx="1288801"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7"/>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1" grpId="0"/>
      <p:bldP spid="22" grpId="0" animBg="1"/>
      <p:bldP spid="23" grpId="0"/>
      <p:bldP spid="24" grpId="0" animBg="1"/>
      <p:bldP spid="25" grpId="0"/>
      <p:bldP spid="28" grpId="0" animBg="1"/>
      <p:bldP spid="29" grpId="0"/>
      <p:bldP spid="30" grpId="0" animBg="1"/>
      <p:bldP spid="31" grpId="0"/>
      <p:bldP spid="32" grpId="0" animBg="1"/>
      <p:bldP spid="33" grpId="0"/>
      <p:bldP spid="35" grpId="0"/>
      <p:bldP spid="36" grpId="0"/>
      <p:bldP spid="37" grpId="0"/>
      <p:bldP spid="38" grpId="0"/>
      <p:bldP spid="39" grpId="0"/>
      <p:bldP spid="40" grpId="0"/>
      <p:bldP spid="41" grpId="0"/>
      <p:bldP spid="47" grpId="0"/>
      <p:bldP spid="48" grpId="0"/>
      <p:bldP spid="49" grpId="0"/>
      <p:bldP spid="50" grpId="0"/>
      <p:bldP spid="51" grpId="0"/>
      <p:bldP spid="52" grpId="0" animBg="1"/>
      <p:bldP spid="53" grpId="0" animBg="1"/>
      <p:bldP spid="54" grpId="0" animBg="1"/>
      <p:bldP spid="55" grpId="0" animBg="1"/>
      <p:bldP spid="56" grpId="0" animBg="1"/>
      <p:bldP spid="57" grpId="0" animBg="1"/>
      <p:bldP spid="5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36437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364377" y="260940"/>
            <a:ext cx="4467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enthalten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SSC?</a:t>
            </a:r>
          </a:p>
        </p:txBody>
      </p:sp>
      <p:sp>
        <p:nvSpPr>
          <p:cNvPr id="18" name="TextBox 17">
            <a:extLst>
              <a:ext uri="{FF2B5EF4-FFF2-40B4-BE49-F238E27FC236}">
                <a16:creationId xmlns:a16="http://schemas.microsoft.com/office/drawing/2014/main" id="{8E5F1717-B03E-483D-89E3-DD54CE771380}"/>
              </a:ext>
            </a:extLst>
          </p:cNvPr>
          <p:cNvSpPr txBox="1"/>
          <p:nvPr/>
        </p:nvSpPr>
        <p:spPr>
          <a:xfrm>
            <a:off x="783376" y="2544733"/>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CBE765E6-B917-486C-8D90-397C98641DF7}"/>
              </a:ext>
            </a:extLst>
          </p:cNvPr>
          <p:cNvSpPr txBox="1"/>
          <p:nvPr/>
        </p:nvSpPr>
        <p:spPr>
          <a:xfrm>
            <a:off x="2521546" y="2590975"/>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wieder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D6037639-0940-4309-8882-6D6F74240183}"/>
              </a:ext>
            </a:extLst>
          </p:cNvPr>
          <p:cNvSpPr txBox="1"/>
          <p:nvPr/>
        </p:nvSpPr>
        <p:spPr>
          <a:xfrm>
            <a:off x="4297456" y="2580531"/>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FF0ECF90-F5EF-4B21-B976-75361EC115F5}"/>
              </a:ext>
            </a:extLst>
          </p:cNvPr>
          <p:cNvSpPr txBox="1"/>
          <p:nvPr/>
        </p:nvSpPr>
        <p:spPr>
          <a:xfrm>
            <a:off x="6832600" y="2556340"/>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2174B372-65C0-4012-BC3B-87B42BC503B3}"/>
              </a:ext>
            </a:extLst>
          </p:cNvPr>
          <p:cNvSpPr txBox="1"/>
          <p:nvPr/>
        </p:nvSpPr>
        <p:spPr>
          <a:xfrm>
            <a:off x="8633803" y="2580531"/>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Zug</a:t>
            </a:r>
          </a:p>
        </p:txBody>
      </p:sp>
      <p:sp>
        <p:nvSpPr>
          <p:cNvPr id="23" name="TextBox 22">
            <a:extLst>
              <a:ext uri="{FF2B5EF4-FFF2-40B4-BE49-F238E27FC236}">
                <a16:creationId xmlns:a16="http://schemas.microsoft.com/office/drawing/2014/main" id="{5713C0EE-6F87-4D28-A1A8-9C3B72CAAEEB}"/>
              </a:ext>
            </a:extLst>
          </p:cNvPr>
          <p:cNvSpPr txBox="1"/>
          <p:nvPr/>
        </p:nvSpPr>
        <p:spPr>
          <a:xfrm>
            <a:off x="10305002" y="2608227"/>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Kopf</a:t>
            </a:r>
          </a:p>
        </p:txBody>
      </p:sp>
      <p:graphicFrame>
        <p:nvGraphicFramePr>
          <p:cNvPr id="24" name="Table 18">
            <a:extLst>
              <a:ext uri="{FF2B5EF4-FFF2-40B4-BE49-F238E27FC236}">
                <a16:creationId xmlns:a16="http://schemas.microsoft.com/office/drawing/2014/main" id="{074AE19A-BDAE-4715-9830-15F4306442C2}"/>
              </a:ext>
            </a:extLst>
          </p:cNvPr>
          <p:cNvGraphicFramePr>
            <a:graphicFrameLocks noGrp="1"/>
          </p:cNvGraphicFramePr>
          <p:nvPr/>
        </p:nvGraphicFramePr>
        <p:xfrm>
          <a:off x="251201"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solidFill>
                            <a:srgbClr val="115076"/>
                          </a:solidFill>
                        </a:rPr>
                        <a:t>[</a:t>
                      </a:r>
                      <a:r>
                        <a:rPr lang="en-GB" sz="2400" b="1" dirty="0" err="1">
                          <a:solidFill>
                            <a:srgbClr val="DAA520"/>
                          </a:solidFill>
                        </a:rPr>
                        <a:t>er</a:t>
                      </a:r>
                      <a:r>
                        <a:rPr lang="en-GB" sz="2400" b="1" dirty="0">
                          <a:solidFill>
                            <a:srgbClr val="DAA520"/>
                          </a:solidFill>
                        </a:rPr>
                        <a:t>-</a:t>
                      </a:r>
                      <a:r>
                        <a:rPr lang="en-GB" sz="24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a:t>
                      </a:r>
                      <a:r>
                        <a:rPr lang="en-GB" sz="2000" b="1" dirty="0">
                          <a:solidFill>
                            <a:srgbClr val="DAA520"/>
                          </a:solidFill>
                        </a:rPr>
                        <a:t>-</a:t>
                      </a:r>
                      <a:r>
                        <a:rPr lang="en-GB" sz="2000" b="1" dirty="0" err="1">
                          <a:solidFill>
                            <a:srgbClr val="DAA520"/>
                          </a:solidFill>
                        </a:rPr>
                        <a:t>er</a:t>
                      </a:r>
                      <a:r>
                        <a:rPr lang="en-GB" sz="20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rPr>
                        <a:t>[</a:t>
                      </a:r>
                      <a:r>
                        <a:rPr lang="en-GB" sz="2400" b="1" dirty="0" err="1">
                          <a:solidFill>
                            <a:srgbClr val="DAA520"/>
                          </a:solidFill>
                        </a:rPr>
                        <a:t>ei</a:t>
                      </a:r>
                      <a:r>
                        <a:rPr lang="en-GB" sz="24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25" name="Rectangle: Rounded Corners 24">
            <a:hlinkClick r:id="" action="ppaction://noaction">
              <a:snd r:embed="rId5" name="3. 1. gern.wav"/>
            </a:hlinkClick>
            <a:extLst>
              <a:ext uri="{FF2B5EF4-FFF2-40B4-BE49-F238E27FC236}">
                <a16:creationId xmlns:a16="http://schemas.microsoft.com/office/drawing/2014/main" id="{62131C42-1A98-45D9-9095-6A0D04DC567C}"/>
              </a:ext>
            </a:extLst>
          </p:cNvPr>
          <p:cNvSpPr/>
          <p:nvPr/>
        </p:nvSpPr>
        <p:spPr>
          <a:xfrm>
            <a:off x="34786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6B9243CD-A60A-4A6E-B595-8978868BDEBA}"/>
              </a:ext>
            </a:extLst>
          </p:cNvPr>
          <p:cNvSpPr txBox="1"/>
          <p:nvPr/>
        </p:nvSpPr>
        <p:spPr>
          <a:xfrm>
            <a:off x="441847" y="4036419"/>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klären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Rectangle: Rounded Corners 26">
            <a:hlinkClick r:id="" action="ppaction://noaction">
              <a:snd r:embed="rId6" name="3. 2.wav"/>
            </a:hlinkClick>
            <a:extLst>
              <a:ext uri="{FF2B5EF4-FFF2-40B4-BE49-F238E27FC236}">
                <a16:creationId xmlns:a16="http://schemas.microsoft.com/office/drawing/2014/main" id="{3A2E0383-BFE9-4912-BEFA-DF4794B3267A}"/>
              </a:ext>
            </a:extLst>
          </p:cNvPr>
          <p:cNvSpPr/>
          <p:nvPr/>
        </p:nvSpPr>
        <p:spPr>
          <a:xfrm>
            <a:off x="34786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B13877F3-9BE6-43AC-93FE-D102FB28E475}"/>
              </a:ext>
            </a:extLst>
          </p:cNvPr>
          <p:cNvSpPr txBox="1"/>
          <p:nvPr/>
        </p:nvSpPr>
        <p:spPr>
          <a:xfrm>
            <a:off x="44184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erzählen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endParaRPr kumimoji="0" lang="en-GB" sz="28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29" name="Rectangle: Rounded Corners 28">
            <a:hlinkClick r:id="" action="ppaction://noaction">
              <a:snd r:embed="rId7" name="3. 3.wav"/>
            </a:hlinkClick>
            <a:extLst>
              <a:ext uri="{FF2B5EF4-FFF2-40B4-BE49-F238E27FC236}">
                <a16:creationId xmlns:a16="http://schemas.microsoft.com/office/drawing/2014/main" id="{9183271E-0308-42C4-AACB-0F564896C2E3}"/>
              </a:ext>
            </a:extLst>
          </p:cNvPr>
          <p:cNvSpPr/>
          <p:nvPr/>
        </p:nvSpPr>
        <p:spPr>
          <a:xfrm>
            <a:off x="34786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A00B1741-EA7D-4C69-AA7C-C635598CD1AA}"/>
              </a:ext>
            </a:extLst>
          </p:cNvPr>
          <p:cNvSpPr txBox="1"/>
          <p:nvPr/>
        </p:nvSpPr>
        <p:spPr>
          <a:xfrm>
            <a:off x="433026" y="5481305"/>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2" name="Table 18">
            <a:extLst>
              <a:ext uri="{FF2B5EF4-FFF2-40B4-BE49-F238E27FC236}">
                <a16:creationId xmlns:a16="http://schemas.microsoft.com/office/drawing/2014/main" id="{DDBE3F33-3C17-4A2B-AD6B-75A197A27D75}"/>
              </a:ext>
            </a:extLst>
          </p:cNvPr>
          <p:cNvGraphicFramePr>
            <a:graphicFrameLocks noGrp="1"/>
          </p:cNvGraphicFramePr>
          <p:nvPr/>
        </p:nvGraphicFramePr>
        <p:xfrm>
          <a:off x="6189979"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a:t>
                      </a:r>
                      <a:r>
                        <a:rPr lang="en-GB" sz="2800" b="1" dirty="0">
                          <a:solidFill>
                            <a:srgbClr val="DAA520"/>
                          </a:solidFill>
                        </a:rPr>
                        <a:t>j</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rPr>
                        <a:t>[</a:t>
                      </a:r>
                      <a:r>
                        <a:rPr lang="en-GB" sz="2800" b="1" dirty="0">
                          <a:solidFill>
                            <a:srgbClr val="DAA520"/>
                          </a:solidFill>
                        </a:rPr>
                        <a:t>z</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115076"/>
                          </a:solidFill>
                        </a:rPr>
                        <a:t>[</a:t>
                      </a:r>
                      <a:r>
                        <a:rPr lang="en-GB" sz="3200" b="1" dirty="0">
                          <a:solidFill>
                            <a:srgbClr val="DAA520"/>
                          </a:solidFill>
                        </a:rPr>
                        <a:t>o</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33" name="Rectangle: Rounded Corners 32">
            <a:hlinkClick r:id="" action="ppaction://noaction">
              <a:snd r:embed="rId8" name="3. 4.wav"/>
            </a:hlinkClick>
            <a:extLst>
              <a:ext uri="{FF2B5EF4-FFF2-40B4-BE49-F238E27FC236}">
                <a16:creationId xmlns:a16="http://schemas.microsoft.com/office/drawing/2014/main" id="{A6B4B644-D7A0-4BE7-8554-26F0D5BAE7FE}"/>
              </a:ext>
            </a:extLst>
          </p:cNvPr>
          <p:cNvSpPr/>
          <p:nvPr/>
        </p:nvSpPr>
        <p:spPr>
          <a:xfrm>
            <a:off x="632359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BB5B8B02-DFA6-4A43-B327-C509FA8E6E6F}"/>
              </a:ext>
            </a:extLst>
          </p:cNvPr>
          <p:cNvSpPr txBox="1"/>
          <p:nvPr/>
        </p:nvSpPr>
        <p:spPr>
          <a:xfrm>
            <a:off x="6347293" y="4033242"/>
            <a:ext cx="4500958"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DAA520"/>
                </a:solidFill>
                <a:effectLst/>
                <a:uLnTx/>
                <a:uFillTx/>
                <a:latin typeface="Century Gothic" panose="020F0302020204030204"/>
                <a:ea typeface="+mn-ea"/>
                <a:cs typeface="+mn-cs"/>
              </a:rPr>
              <a:t>j</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ung</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500" b="1" i="0" u="none" strike="noStrike" kern="1200" cap="none" spc="0" normalizeH="0" baseline="0" noProof="0" dirty="0" err="1">
                <a:ln>
                  <a:noFill/>
                </a:ln>
                <a:solidFill>
                  <a:srgbClr val="DAA520"/>
                </a:solidFill>
                <a:effectLst/>
                <a:uLnTx/>
                <a:uFillTx/>
                <a:latin typeface="Century Gothic" panose="020F0302020204030204"/>
                <a:ea typeface="+mn-ea"/>
                <a:cs typeface="+mn-cs"/>
              </a:rPr>
              <a:t>j</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edoch</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500" b="1" i="0" u="none" strike="noStrike" kern="1200" cap="none" spc="0" normalizeH="0" baseline="0" noProof="0" dirty="0" err="1">
                <a:ln>
                  <a:noFill/>
                </a:ln>
                <a:solidFill>
                  <a:srgbClr val="DAA520"/>
                </a:solidFill>
                <a:effectLst/>
                <a:uLnTx/>
                <a:uFillTx/>
                <a:latin typeface="Century Gothic" panose="020F0302020204030204"/>
                <a:ea typeface="+mn-ea"/>
                <a:cs typeface="+mn-cs"/>
              </a:rPr>
              <a:t>J</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ugendclub</a:t>
            </a:r>
            <a:endPar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ectangle: Rounded Corners 34">
            <a:hlinkClick r:id="" action="ppaction://noaction">
              <a:snd r:embed="rId9" name="3. 5.wav"/>
            </a:hlinkClick>
            <a:extLst>
              <a:ext uri="{FF2B5EF4-FFF2-40B4-BE49-F238E27FC236}">
                <a16:creationId xmlns:a16="http://schemas.microsoft.com/office/drawing/2014/main" id="{54F39C20-C301-4714-B1E7-0EDA5BE2B399}"/>
              </a:ext>
            </a:extLst>
          </p:cNvPr>
          <p:cNvSpPr/>
          <p:nvPr/>
        </p:nvSpPr>
        <p:spPr>
          <a:xfrm>
            <a:off x="632359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A9FE2BBF-CA06-47E1-B17E-0EE9BC5B2CC0}"/>
              </a:ext>
            </a:extLst>
          </p:cNvPr>
          <p:cNvSpPr txBox="1"/>
          <p:nvPr/>
        </p:nvSpPr>
        <p:spPr>
          <a:xfrm>
            <a:off x="641757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kur</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z</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1" i="0" u="none" strike="noStrike" kern="1200" cap="none" spc="0" normalizeH="0" baseline="0" noProof="0" dirty="0" err="1">
                <a:ln>
                  <a:noFill/>
                </a:ln>
                <a:solidFill>
                  <a:srgbClr val="DAA520"/>
                </a:solidFill>
                <a:effectLst/>
                <a:uLnTx/>
                <a:uFillTx/>
                <a:latin typeface="Century Gothic" panose="020F0302020204030204"/>
                <a:ea typeface="+mn-ea"/>
                <a:cs typeface="+mn-cs"/>
              </a:rPr>
              <a:t>z</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Rectangle: Rounded Corners 36">
            <a:hlinkClick r:id="" action="ppaction://noaction">
              <a:snd r:embed="rId10" name="3. 6.wav"/>
            </a:hlinkClick>
            <a:extLst>
              <a:ext uri="{FF2B5EF4-FFF2-40B4-BE49-F238E27FC236}">
                <a16:creationId xmlns:a16="http://schemas.microsoft.com/office/drawing/2014/main" id="{DBF6641F-2759-4947-91AB-E24CD3752E4D}"/>
              </a:ext>
            </a:extLst>
          </p:cNvPr>
          <p:cNvSpPr/>
          <p:nvPr/>
        </p:nvSpPr>
        <p:spPr>
          <a:xfrm>
            <a:off x="632359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EC5B2394-B36B-48A9-B681-0314344F6CF9}"/>
              </a:ext>
            </a:extLst>
          </p:cNvPr>
          <p:cNvSpPr txBox="1"/>
          <p:nvPr/>
        </p:nvSpPr>
        <p:spPr>
          <a:xfrm>
            <a:off x="6347293" y="5534420"/>
            <a:ext cx="453042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genau</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Schl</a:t>
            </a:r>
            <a:r>
              <a:rPr kumimoji="0" lang="en-GB" sz="2600" b="1" i="0" u="none" strike="noStrike" kern="1200" cap="none" spc="0" normalizeH="0" baseline="0" noProof="0" dirty="0">
                <a:ln>
                  <a:noFill/>
                </a:ln>
                <a:solidFill>
                  <a:srgbClr val="DAA520"/>
                </a:solidFill>
                <a:effectLst/>
                <a:uLnTx/>
                <a:uFillTx/>
                <a:latin typeface="Century Gothic" panose="020F0302020204030204"/>
                <a:ea typeface="+mn-ea"/>
                <a:cs typeface="+mn-cs"/>
              </a:rPr>
              <a:t>o</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ss -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erlauben</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8932FE65-A467-4E52-ADF8-FD274E8955F0}"/>
              </a:ext>
            </a:extLst>
          </p:cNvPr>
          <p:cNvSpPr txBox="1"/>
          <p:nvPr/>
        </p:nvSpPr>
        <p:spPr>
          <a:xfrm>
            <a:off x="5663418" y="4005641"/>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45" name="TextBox 44">
            <a:extLst>
              <a:ext uri="{FF2B5EF4-FFF2-40B4-BE49-F238E27FC236}">
                <a16:creationId xmlns:a16="http://schemas.microsoft.com/office/drawing/2014/main" id="{4846FE7B-85BC-466D-BB28-B11FB6D67858}"/>
              </a:ext>
            </a:extLst>
          </p:cNvPr>
          <p:cNvSpPr txBox="1"/>
          <p:nvPr/>
        </p:nvSpPr>
        <p:spPr>
          <a:xfrm>
            <a:off x="5659875"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46" name="TextBox 45">
            <a:extLst>
              <a:ext uri="{FF2B5EF4-FFF2-40B4-BE49-F238E27FC236}">
                <a16:creationId xmlns:a16="http://schemas.microsoft.com/office/drawing/2014/main" id="{EBEAFF50-1B7E-407A-A673-AFB69FF8E489}"/>
              </a:ext>
            </a:extLst>
          </p:cNvPr>
          <p:cNvSpPr txBox="1"/>
          <p:nvPr/>
        </p:nvSpPr>
        <p:spPr>
          <a:xfrm>
            <a:off x="5675856" y="53928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47" name="TextBox 46">
            <a:extLst>
              <a:ext uri="{FF2B5EF4-FFF2-40B4-BE49-F238E27FC236}">
                <a16:creationId xmlns:a16="http://schemas.microsoft.com/office/drawing/2014/main" id="{0AD614BE-7408-46F2-8CCB-68169FC3FCBC}"/>
              </a:ext>
            </a:extLst>
          </p:cNvPr>
          <p:cNvSpPr txBox="1"/>
          <p:nvPr/>
        </p:nvSpPr>
        <p:spPr>
          <a:xfrm>
            <a:off x="11612093" y="40109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48" name="TextBox 47">
            <a:extLst>
              <a:ext uri="{FF2B5EF4-FFF2-40B4-BE49-F238E27FC236}">
                <a16:creationId xmlns:a16="http://schemas.microsoft.com/office/drawing/2014/main" id="{13C2E4AF-A6E9-4DEF-BFB8-4AD62B979CE0}"/>
              </a:ext>
            </a:extLst>
          </p:cNvPr>
          <p:cNvSpPr txBox="1"/>
          <p:nvPr/>
        </p:nvSpPr>
        <p:spPr>
          <a:xfrm>
            <a:off x="11612093"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49" name="TextBox 48">
            <a:extLst>
              <a:ext uri="{FF2B5EF4-FFF2-40B4-BE49-F238E27FC236}">
                <a16:creationId xmlns:a16="http://schemas.microsoft.com/office/drawing/2014/main" id="{608D867D-9FE4-4625-BDFA-14BA3D56173E}"/>
              </a:ext>
            </a:extLst>
          </p:cNvPr>
          <p:cNvSpPr txBox="1"/>
          <p:nvPr/>
        </p:nvSpPr>
        <p:spPr>
          <a:xfrm>
            <a:off x="11594575" y="5411310"/>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pic>
        <p:nvPicPr>
          <p:cNvPr id="50" name="Picture 49" descr="boy pointing to another boy">
            <a:hlinkClick r:id="" action="ppaction://noaction">
              <a:snd r:embed="rId11" name="-er_stressed.wav"/>
            </a:hlinkClick>
            <a:extLst>
              <a:ext uri="{FF2B5EF4-FFF2-40B4-BE49-F238E27FC236}">
                <a16:creationId xmlns:a16="http://schemas.microsoft.com/office/drawing/2014/main" id="{A98ED446-3D39-4302-8D33-420C4545C15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0914" y="1617638"/>
            <a:ext cx="1441138" cy="989334"/>
          </a:xfrm>
          <a:prstGeom prst="rect">
            <a:avLst/>
          </a:prstGeom>
        </p:spPr>
      </p:pic>
      <p:sp>
        <p:nvSpPr>
          <p:cNvPr id="51" name="Rectangle 50">
            <a:hlinkClick r:id="" action="ppaction://noaction">
              <a:snd r:embed="rId13" name="er_source.wav"/>
            </a:hlinkClick>
            <a:extLst>
              <a:ext uri="{FF2B5EF4-FFF2-40B4-BE49-F238E27FC236}">
                <a16:creationId xmlns:a16="http://schemas.microsoft.com/office/drawing/2014/main" id="{3F9713C8-7587-4410-80CA-54DB608F37EB}"/>
              </a:ext>
            </a:extLst>
          </p:cNvPr>
          <p:cNvSpPr/>
          <p:nvPr/>
        </p:nvSpPr>
        <p:spPr>
          <a:xfrm>
            <a:off x="1011827" y="1134391"/>
            <a:ext cx="910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er</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2" name="Picture 51" descr="arrows going in a circle">
            <a:hlinkClick r:id="" action="ppaction://noaction">
              <a:snd r:embed="rId14" name="wieder_source.wav"/>
            </a:hlinkClick>
            <a:extLst>
              <a:ext uri="{FF2B5EF4-FFF2-40B4-BE49-F238E27FC236}">
                <a16:creationId xmlns:a16="http://schemas.microsoft.com/office/drawing/2014/main" id="{61F67C04-FEDA-4C75-B575-BF9A81BB5696}"/>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7322" y="1641805"/>
            <a:ext cx="965167" cy="965167"/>
          </a:xfrm>
          <a:prstGeom prst="rect">
            <a:avLst/>
          </a:prstGeom>
        </p:spPr>
      </p:pic>
      <p:sp>
        <p:nvSpPr>
          <p:cNvPr id="53" name="Rectangle 52">
            <a:hlinkClick r:id="" action="ppaction://noaction">
              <a:snd r:embed="rId16" name="-er_unstressed.wav"/>
            </a:hlinkClick>
            <a:extLst>
              <a:ext uri="{FF2B5EF4-FFF2-40B4-BE49-F238E27FC236}">
                <a16:creationId xmlns:a16="http://schemas.microsoft.com/office/drawing/2014/main" id="{020420D8-8A5F-4467-B00B-4AA49E72092E}"/>
              </a:ext>
            </a:extLst>
          </p:cNvPr>
          <p:cNvSpPr/>
          <p:nvPr/>
        </p:nvSpPr>
        <p:spPr>
          <a:xfrm>
            <a:off x="2727328" y="1145729"/>
            <a:ext cx="91082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er</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4" name="Rectangle 53">
            <a:hlinkClick r:id="" action="ppaction://noaction">
              <a:snd r:embed="rId17" name="ei.wav"/>
            </a:hlinkClick>
            <a:extLst>
              <a:ext uri="{FF2B5EF4-FFF2-40B4-BE49-F238E27FC236}">
                <a16:creationId xmlns:a16="http://schemas.microsoft.com/office/drawing/2014/main" id="{9DF4073C-5492-4EAD-859C-DD677C978E90}"/>
              </a:ext>
            </a:extLst>
          </p:cNvPr>
          <p:cNvSpPr/>
          <p:nvPr/>
        </p:nvSpPr>
        <p:spPr>
          <a:xfrm>
            <a:off x="4587285" y="1124627"/>
            <a:ext cx="98240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ei</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5" name="Picture 54" descr="man escaping from jail">
            <a:hlinkClick r:id="" action="ppaction://noaction">
              <a:snd r:embed="rId18" name="frei_source.wav"/>
            </a:hlinkClick>
            <a:extLst>
              <a:ext uri="{FF2B5EF4-FFF2-40B4-BE49-F238E27FC236}">
                <a16:creationId xmlns:a16="http://schemas.microsoft.com/office/drawing/2014/main" id="{35D29994-35A1-4A7E-9647-67235FFD1072}"/>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89341" y="1702493"/>
            <a:ext cx="1170534" cy="1048136"/>
          </a:xfrm>
          <a:prstGeom prst="rect">
            <a:avLst/>
          </a:prstGeom>
        </p:spPr>
      </p:pic>
      <p:pic>
        <p:nvPicPr>
          <p:cNvPr id="56" name="Picture 55" descr="man with two thumbs up">
            <a:hlinkClick r:id="" action="ppaction://noaction">
              <a:snd r:embed="rId20" name="Ja.wav"/>
            </a:hlinkClick>
            <a:extLst>
              <a:ext uri="{FF2B5EF4-FFF2-40B4-BE49-F238E27FC236}">
                <a16:creationId xmlns:a16="http://schemas.microsoft.com/office/drawing/2014/main" id="{CB37D7CE-0F1C-4FEB-A6CE-B445C40A4A14}"/>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9890" y="1668539"/>
            <a:ext cx="1170534" cy="1002123"/>
          </a:xfrm>
          <a:prstGeom prst="rect">
            <a:avLst/>
          </a:prstGeom>
        </p:spPr>
      </p:pic>
      <p:sp>
        <p:nvSpPr>
          <p:cNvPr id="57" name="Rectangle 56">
            <a:hlinkClick r:id="" action="ppaction://noaction">
              <a:snd r:embed="rId22" name="J.wav"/>
            </a:hlinkClick>
            <a:extLst>
              <a:ext uri="{FF2B5EF4-FFF2-40B4-BE49-F238E27FC236}">
                <a16:creationId xmlns:a16="http://schemas.microsoft.com/office/drawing/2014/main" id="{64748AE4-BE09-4824-BBB5-415F23913E96}"/>
              </a:ext>
            </a:extLst>
          </p:cNvPr>
          <p:cNvSpPr/>
          <p:nvPr/>
        </p:nvSpPr>
        <p:spPr>
          <a:xfrm>
            <a:off x="7284127" y="1153875"/>
            <a:ext cx="5084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j</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8" name="Rectangle 57">
            <a:hlinkClick r:id="" action="ppaction://noaction">
              <a:snd r:embed="rId23" name="z.wav"/>
            </a:hlinkClick>
            <a:extLst>
              <a:ext uri="{FF2B5EF4-FFF2-40B4-BE49-F238E27FC236}">
                <a16:creationId xmlns:a16="http://schemas.microsoft.com/office/drawing/2014/main" id="{0C1A5C0F-FDBD-4BB2-A9E9-C89BF23C9E4E}"/>
              </a:ext>
            </a:extLst>
          </p:cNvPr>
          <p:cNvSpPr/>
          <p:nvPr/>
        </p:nvSpPr>
        <p:spPr>
          <a:xfrm>
            <a:off x="8928894" y="1142554"/>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z</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59" name="Picture 58" descr="train">
            <a:hlinkClick r:id="" action="ppaction://noaction">
              <a:snd r:embed="rId24" name="Zug_source.wav"/>
            </a:hlinkClick>
            <a:extLst>
              <a:ext uri="{FF2B5EF4-FFF2-40B4-BE49-F238E27FC236}">
                <a16:creationId xmlns:a16="http://schemas.microsoft.com/office/drawing/2014/main" id="{1A66A883-6C9B-4025-89F1-B9F150FA886B}"/>
              </a:ext>
            </a:extLst>
          </p:cNvPr>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27388" y="1812315"/>
            <a:ext cx="1253967" cy="706585"/>
          </a:xfrm>
          <a:prstGeom prst="rect">
            <a:avLst/>
          </a:prstGeom>
        </p:spPr>
      </p:pic>
      <p:pic>
        <p:nvPicPr>
          <p:cNvPr id="60" name="Picture 59" descr="back of a man's head">
            <a:hlinkClick r:id="" action="ppaction://noaction">
              <a:snd r:embed="rId26" name="Kopf_source.wav"/>
            </a:hlinkClick>
            <a:extLst>
              <a:ext uri="{FF2B5EF4-FFF2-40B4-BE49-F238E27FC236}">
                <a16:creationId xmlns:a16="http://schemas.microsoft.com/office/drawing/2014/main" id="{0D0BDF85-B3FA-4DD8-9678-217EFD14F315}"/>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r="3063"/>
          <a:stretch/>
        </p:blipFill>
        <p:spPr>
          <a:xfrm>
            <a:off x="10532554" y="1574653"/>
            <a:ext cx="841684" cy="965470"/>
          </a:xfrm>
          <a:prstGeom prst="rect">
            <a:avLst/>
          </a:prstGeom>
        </p:spPr>
      </p:pic>
      <p:sp>
        <p:nvSpPr>
          <p:cNvPr id="61" name="Rectangle 60">
            <a:hlinkClick r:id="" action="ppaction://noaction">
              <a:snd r:embed="rId28" name="o_short.wav"/>
            </a:hlinkClick>
            <a:extLst>
              <a:ext uri="{FF2B5EF4-FFF2-40B4-BE49-F238E27FC236}">
                <a16:creationId xmlns:a16="http://schemas.microsoft.com/office/drawing/2014/main" id="{CB8ED3C2-7228-4270-BBC2-97661CD2B064}"/>
              </a:ext>
            </a:extLst>
          </p:cNvPr>
          <p:cNvSpPr/>
          <p:nvPr/>
        </p:nvSpPr>
        <p:spPr>
          <a:xfrm>
            <a:off x="10664343" y="1139742"/>
            <a:ext cx="64472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o</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62" name="Picture 61" descr="boy pointing to another boy">
            <a:extLst>
              <a:ext uri="{FF2B5EF4-FFF2-40B4-BE49-F238E27FC236}">
                <a16:creationId xmlns:a16="http://schemas.microsoft.com/office/drawing/2014/main" id="{E67D1E81-D70D-44F7-8AD2-6C3CE46335B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903959" y="3867637"/>
            <a:ext cx="491721" cy="337564"/>
          </a:xfrm>
          <a:prstGeom prst="rect">
            <a:avLst/>
          </a:prstGeom>
        </p:spPr>
      </p:pic>
      <p:pic>
        <p:nvPicPr>
          <p:cNvPr id="63" name="Picture 62" descr="arrows going in a circle">
            <a:extLst>
              <a:ext uri="{FF2B5EF4-FFF2-40B4-BE49-F238E27FC236}">
                <a16:creationId xmlns:a16="http://schemas.microsoft.com/office/drawing/2014/main" id="{B2C1DC3B-F881-4F7C-B2D8-E74FCD6A2422}"/>
              </a:ext>
            </a:extLst>
          </p:cNvPr>
          <p:cNvPicPr>
            <a:picLocks noChangeAspect="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24584" y="4626059"/>
            <a:ext cx="337036" cy="337036"/>
          </a:xfrm>
          <a:prstGeom prst="rect">
            <a:avLst/>
          </a:prstGeom>
        </p:spPr>
      </p:pic>
      <p:pic>
        <p:nvPicPr>
          <p:cNvPr id="64" name="Picture 63" descr="man escaping from jail">
            <a:extLst>
              <a:ext uri="{FF2B5EF4-FFF2-40B4-BE49-F238E27FC236}">
                <a16:creationId xmlns:a16="http://schemas.microsoft.com/office/drawing/2014/main" id="{1D784FBE-E79E-4A16-9173-4F9D5FC71178}"/>
              </a:ext>
            </a:extLst>
          </p:cNvPr>
          <p:cNvPicPr>
            <a:picLocks noChangeAspect="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0704" y="5293248"/>
            <a:ext cx="392822" cy="351746"/>
          </a:xfrm>
          <a:prstGeom prst="rect">
            <a:avLst/>
          </a:prstGeom>
        </p:spPr>
      </p:pic>
      <p:pic>
        <p:nvPicPr>
          <p:cNvPr id="65" name="Picture 64" descr="man with two thumbs up">
            <a:extLst>
              <a:ext uri="{FF2B5EF4-FFF2-40B4-BE49-F238E27FC236}">
                <a16:creationId xmlns:a16="http://schemas.microsoft.com/office/drawing/2014/main" id="{1AD2B9E5-ABE0-4AE1-82D2-2871CF51BCB9}"/>
              </a:ext>
            </a:extLst>
          </p:cNvPr>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15133" y="3800473"/>
            <a:ext cx="410224" cy="351203"/>
          </a:xfrm>
          <a:prstGeom prst="rect">
            <a:avLst/>
          </a:prstGeom>
        </p:spPr>
      </p:pic>
      <p:pic>
        <p:nvPicPr>
          <p:cNvPr id="66" name="Picture 65" descr="train">
            <a:extLst>
              <a:ext uri="{FF2B5EF4-FFF2-40B4-BE49-F238E27FC236}">
                <a16:creationId xmlns:a16="http://schemas.microsoft.com/office/drawing/2014/main" id="{823FAF87-6A14-4772-A421-E5A8F53F0E7B}"/>
              </a:ext>
            </a:extLst>
          </p:cNvPr>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2230" y="4663066"/>
            <a:ext cx="338355" cy="190656"/>
          </a:xfrm>
          <a:prstGeom prst="rect">
            <a:avLst/>
          </a:prstGeom>
        </p:spPr>
      </p:pic>
      <p:pic>
        <p:nvPicPr>
          <p:cNvPr id="67" name="Picture 66" descr="back of a man's head">
            <a:extLst>
              <a:ext uri="{FF2B5EF4-FFF2-40B4-BE49-F238E27FC236}">
                <a16:creationId xmlns:a16="http://schemas.microsoft.com/office/drawing/2014/main" id="{9C292056-293F-4CCA-A925-77D2163683CF}"/>
              </a:ext>
            </a:extLst>
          </p:cNvPr>
          <p:cNvPicPr>
            <a:picLocks noChangeAspect="1"/>
          </p:cNvPicPr>
          <p:nvPr/>
        </p:nvPicPr>
        <p:blipFill rotWithShape="1">
          <a:blip r:embed="rId34" cstate="print">
            <a:clrChange>
              <a:clrFrom>
                <a:srgbClr val="FFFFFF"/>
              </a:clrFrom>
              <a:clrTo>
                <a:srgbClr val="FFFFFF">
                  <a:alpha val="0"/>
                </a:srgbClr>
              </a:clrTo>
            </a:clrChange>
            <a:extLst>
              <a:ext uri="{28A0092B-C50C-407E-A947-70E740481C1C}">
                <a14:useLocalDpi xmlns:a14="http://schemas.microsoft.com/office/drawing/2010/main" val="0"/>
              </a:ext>
            </a:extLst>
          </a:blip>
          <a:srcRect r="3063"/>
          <a:stretch/>
        </p:blipFill>
        <p:spPr>
          <a:xfrm>
            <a:off x="10904546" y="5210850"/>
            <a:ext cx="349517" cy="400920"/>
          </a:xfrm>
          <a:prstGeom prst="rect">
            <a:avLst/>
          </a:prstGeom>
        </p:spPr>
      </p:pic>
    </p:spTree>
    <p:extLst>
      <p:ext uri="{BB962C8B-B14F-4D97-AF65-F5344CB8AC3E}">
        <p14:creationId xmlns:p14="http://schemas.microsoft.com/office/powerpoint/2010/main" val="155814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5" grpId="0" animBg="1"/>
      <p:bldP spid="26" grpId="0"/>
      <p:bldP spid="27" grpId="0" animBg="1"/>
      <p:bldP spid="28" grpId="0"/>
      <p:bldP spid="29" grpId="0" animBg="1"/>
      <p:bldP spid="30" grpId="0"/>
      <p:bldP spid="33" grpId="0" animBg="1"/>
      <p:bldP spid="34" grpId="0"/>
      <p:bldP spid="35" grpId="0" animBg="1"/>
      <p:bldP spid="36" grpId="0"/>
      <p:bldP spid="37" grpId="0" animBg="1"/>
      <p:bldP spid="38" grpId="0"/>
      <p:bldP spid="39" grpId="0"/>
      <p:bldP spid="45" grpId="0"/>
      <p:bldP spid="46" grpId="0"/>
      <p:bldP spid="47" grpId="0"/>
      <p:bldP spid="48" grpId="0"/>
      <p:bldP spid="4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long and short [o]</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T1.1 Week 2 Slides 4; </a:t>
            </a:r>
            <a:r>
              <a:rPr lang="en-US" sz="5400" dirty="0">
                <a:solidFill>
                  <a:srgbClr val="4472C4">
                    <a:lumMod val="50000"/>
                  </a:srgbClr>
                </a:solidFill>
                <a:latin typeface="Century Gothic" panose="020F0302020204030204"/>
              </a:rPr>
              <a:t>15</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845730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247972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588216" y="72370"/>
            <a:ext cx="10569565" cy="1200329"/>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der </a:t>
            </a:r>
            <a:r>
              <a:rPr lang="en-US" sz="2400" dirty="0" err="1">
                <a:solidFill>
                  <a:schemeClr val="accent5">
                    <a:lumMod val="50000"/>
                  </a:schemeClr>
                </a:solidFill>
              </a:rPr>
              <a:t>Buchstabe</a:t>
            </a:r>
            <a:r>
              <a:rPr lang="en-US" sz="2400" dirty="0">
                <a:solidFill>
                  <a:schemeClr val="accent5">
                    <a:lumMod val="50000"/>
                  </a:schemeClr>
                </a:solidFill>
              </a:rPr>
              <a:t> [a] </a:t>
            </a:r>
            <a:r>
              <a:rPr lang="en-US" sz="2400" dirty="0" err="1">
                <a:solidFill>
                  <a:schemeClr val="accent5">
                    <a:lumMod val="50000"/>
                  </a:schemeClr>
                </a:solidFill>
              </a:rPr>
              <a:t>oder</a:t>
            </a:r>
            <a:r>
              <a:rPr lang="en-US" sz="2400" dirty="0">
                <a:solidFill>
                  <a:schemeClr val="accent5">
                    <a:lumMod val="50000"/>
                  </a:schemeClr>
                </a:solidFill>
              </a:rPr>
              <a:t> [ä]?  </a:t>
            </a:r>
            <a:br>
              <a:rPr lang="en-US" sz="2400" dirty="0">
                <a:solidFill>
                  <a:schemeClr val="accent5">
                    <a:lumMod val="50000"/>
                  </a:schemeClr>
                </a:solidFill>
              </a:rPr>
            </a:br>
            <a:r>
              <a:rPr lang="en-US" sz="2400" dirty="0" err="1">
                <a:solidFill>
                  <a:schemeClr val="accent5">
                    <a:lumMod val="50000"/>
                  </a:schemeClr>
                </a:solidFill>
              </a:rPr>
              <a:t>Schreibe</a:t>
            </a:r>
            <a:r>
              <a:rPr lang="en-US" sz="2400" dirty="0">
                <a:solidFill>
                  <a:schemeClr val="accent5">
                    <a:lumMod val="50000"/>
                  </a:schemeClr>
                </a:solidFill>
              </a:rPr>
              <a:t> die </a:t>
            </a:r>
            <a:r>
              <a:rPr lang="en-US" sz="2400" dirty="0" err="1">
                <a:solidFill>
                  <a:schemeClr val="accent5">
                    <a:lumMod val="50000"/>
                  </a:schemeClr>
                </a:solidFill>
              </a:rPr>
              <a:t>Wörter</a:t>
            </a:r>
            <a:r>
              <a:rPr lang="en-US" sz="2400" dirty="0">
                <a:solidFill>
                  <a:schemeClr val="accent5">
                    <a:lumMod val="50000"/>
                  </a:schemeClr>
                </a:solidFill>
              </a:rPr>
              <a:t>. </a:t>
            </a:r>
            <a:br>
              <a:rPr lang="en-US" sz="2400" dirty="0">
                <a:solidFill>
                  <a:schemeClr val="accent5">
                    <a:lumMod val="50000"/>
                  </a:schemeClr>
                </a:solidFill>
              </a:rPr>
            </a:br>
            <a:r>
              <a:rPr lang="en-US" sz="2400" dirty="0">
                <a:solidFill>
                  <a:schemeClr val="accent5">
                    <a:lumMod val="50000"/>
                  </a:schemeClr>
                </a:solidFill>
              </a:rPr>
              <a:t>Wie </a:t>
            </a:r>
            <a:r>
              <a:rPr lang="en-US" sz="2400" dirty="0" err="1">
                <a:solidFill>
                  <a:schemeClr val="accent5">
                    <a:lumMod val="50000"/>
                  </a:schemeClr>
                </a:solidFill>
              </a:rPr>
              <a:t>heißen</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auf </a:t>
            </a:r>
            <a:r>
              <a:rPr lang="en-US" sz="2400" dirty="0" err="1">
                <a:solidFill>
                  <a:schemeClr val="accent5">
                    <a:lumMod val="50000"/>
                  </a:schemeClr>
                </a:solidFill>
              </a:rPr>
              <a:t>Englisch</a:t>
            </a:r>
            <a:r>
              <a:rPr lang="en-US" sz="2400" dirty="0">
                <a:solidFill>
                  <a:schemeClr val="accent5">
                    <a:lumMod val="50000"/>
                  </a:schemeClr>
                </a:solidFill>
              </a:rPr>
              <a:t>?</a:t>
            </a:r>
          </a:p>
        </p:txBody>
      </p:sp>
      <p:graphicFrame>
        <p:nvGraphicFramePr>
          <p:cNvPr id="7" name="Table 6">
            <a:extLst>
              <a:ext uri="{FF2B5EF4-FFF2-40B4-BE49-F238E27FC236}">
                <a16:creationId xmlns:a16="http://schemas.microsoft.com/office/drawing/2014/main" id="{72C7FBBF-E4E2-43A6-9E5C-D338973BA782}"/>
              </a:ext>
            </a:extLst>
          </p:cNvPr>
          <p:cNvGraphicFramePr>
            <a:graphicFrameLocks noGrp="1"/>
          </p:cNvGraphicFramePr>
          <p:nvPr/>
        </p:nvGraphicFramePr>
        <p:xfrm>
          <a:off x="3204949" y="1494370"/>
          <a:ext cx="8189736" cy="4473603"/>
        </p:xfrm>
        <a:graphic>
          <a:graphicData uri="http://schemas.openxmlformats.org/drawingml/2006/table">
            <a:tbl>
              <a:tblPr firstRow="1" bandRow="1">
                <a:tableStyleId>{00A15C55-8517-42AA-B614-E9B94910E393}</a:tableStyleId>
              </a:tblPr>
              <a:tblGrid>
                <a:gridCol w="595410">
                  <a:extLst>
                    <a:ext uri="{9D8B030D-6E8A-4147-A177-3AD203B41FA5}">
                      <a16:colId xmlns:a16="http://schemas.microsoft.com/office/drawing/2014/main" val="2607353726"/>
                    </a:ext>
                  </a:extLst>
                </a:gridCol>
                <a:gridCol w="936258">
                  <a:extLst>
                    <a:ext uri="{9D8B030D-6E8A-4147-A177-3AD203B41FA5}">
                      <a16:colId xmlns:a16="http://schemas.microsoft.com/office/drawing/2014/main" val="51479395"/>
                    </a:ext>
                  </a:extLst>
                </a:gridCol>
                <a:gridCol w="828906">
                  <a:extLst>
                    <a:ext uri="{9D8B030D-6E8A-4147-A177-3AD203B41FA5}">
                      <a16:colId xmlns:a16="http://schemas.microsoft.com/office/drawing/2014/main" val="2242533913"/>
                    </a:ext>
                  </a:extLst>
                </a:gridCol>
                <a:gridCol w="2603740">
                  <a:extLst>
                    <a:ext uri="{9D8B030D-6E8A-4147-A177-3AD203B41FA5}">
                      <a16:colId xmlns:a16="http://schemas.microsoft.com/office/drawing/2014/main" val="4128092149"/>
                    </a:ext>
                  </a:extLst>
                </a:gridCol>
                <a:gridCol w="2077141">
                  <a:extLst>
                    <a:ext uri="{9D8B030D-6E8A-4147-A177-3AD203B41FA5}">
                      <a16:colId xmlns:a16="http://schemas.microsoft.com/office/drawing/2014/main" val="2609792770"/>
                    </a:ext>
                  </a:extLst>
                </a:gridCol>
                <a:gridCol w="1148281">
                  <a:extLst>
                    <a:ext uri="{9D8B030D-6E8A-4147-A177-3AD203B41FA5}">
                      <a16:colId xmlns:a16="http://schemas.microsoft.com/office/drawing/2014/main" val="659331350"/>
                    </a:ext>
                  </a:extLst>
                </a:gridCol>
              </a:tblGrid>
              <a:tr h="497067">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[ä]</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Deutsch</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Englisch</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Blätter</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leaves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Arme</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arms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pPr algn="ctr"/>
                      <a:r>
                        <a:rPr lang="en-US" sz="2000" dirty="0" err="1">
                          <a:solidFill>
                            <a:schemeClr val="accent1">
                              <a:lumMod val="50000"/>
                            </a:schemeClr>
                          </a:solidFill>
                        </a:rPr>
                        <a:t>Angriffe</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attacks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Gäste</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guests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Pläne</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plans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Äpfel</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apples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Wälder</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forests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pPr algn="ctr"/>
                      <a:r>
                        <a:rPr lang="en-US" sz="2000" dirty="0" err="1">
                          <a:solidFill>
                            <a:schemeClr val="accent1">
                              <a:lumMod val="50000"/>
                            </a:schemeClr>
                          </a:solidFill>
                        </a:rPr>
                        <a:t>Fälle</a:t>
                      </a:r>
                      <a:endParaRPr lang="en-GB" sz="2000" dirty="0">
                        <a:solidFill>
                          <a:schemeClr val="accent1">
                            <a:lumMod val="50000"/>
                          </a:schemeClr>
                        </a:solidFill>
                      </a:endParaRPr>
                    </a:p>
                  </a:txBody>
                  <a:tcPr/>
                </a:tc>
                <a:tc>
                  <a:txBody>
                    <a:bodyPr/>
                    <a:lstStyle/>
                    <a:p>
                      <a:pPr algn="ctr"/>
                      <a:r>
                        <a:rPr lang="en-US" sz="2000" dirty="0">
                          <a:solidFill>
                            <a:schemeClr val="accent1">
                              <a:lumMod val="50000"/>
                            </a:schemeClr>
                          </a:solidFill>
                        </a:rPr>
                        <a:t>cases</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9.1.1.2 Slide 4 Blätter.wav"/>
            </a:hlinkClick>
            <a:extLst>
              <a:ext uri="{FF2B5EF4-FFF2-40B4-BE49-F238E27FC236}">
                <a16:creationId xmlns:a16="http://schemas.microsoft.com/office/drawing/2014/main" id="{26F197ED-91A0-48C9-ADC6-4EE9F05738A0}"/>
              </a:ext>
            </a:extLst>
          </p:cNvPr>
          <p:cNvSpPr/>
          <p:nvPr/>
        </p:nvSpPr>
        <p:spPr>
          <a:xfrm>
            <a:off x="3303558" y="203061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9.1.1.2 Slide 4 Arme.wav"/>
            </a:hlinkClick>
            <a:extLst>
              <a:ext uri="{FF2B5EF4-FFF2-40B4-BE49-F238E27FC236}">
                <a16:creationId xmlns:a16="http://schemas.microsoft.com/office/drawing/2014/main" id="{55890E92-F20B-4D40-8ED3-152B77945DA5}"/>
              </a:ext>
            </a:extLst>
          </p:cNvPr>
          <p:cNvSpPr/>
          <p:nvPr/>
        </p:nvSpPr>
        <p:spPr>
          <a:xfrm>
            <a:off x="3303558" y="253930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6" name="9.1.1.2 Slide 4 Angriffe.wav"/>
            </a:hlinkClick>
            <a:extLst>
              <a:ext uri="{FF2B5EF4-FFF2-40B4-BE49-F238E27FC236}">
                <a16:creationId xmlns:a16="http://schemas.microsoft.com/office/drawing/2014/main" id="{91D31107-EE2E-4BEB-AD95-3855B1CF889D}"/>
              </a:ext>
            </a:extLst>
          </p:cNvPr>
          <p:cNvSpPr/>
          <p:nvPr/>
        </p:nvSpPr>
        <p:spPr>
          <a:xfrm>
            <a:off x="3303558" y="303153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7" name="9.1.1.2 Slide 4 Gäste.wav"/>
            </a:hlinkClick>
            <a:extLst>
              <a:ext uri="{FF2B5EF4-FFF2-40B4-BE49-F238E27FC236}">
                <a16:creationId xmlns:a16="http://schemas.microsoft.com/office/drawing/2014/main" id="{DE5DAC5E-6B92-4859-BC20-6DCD48020360}"/>
              </a:ext>
            </a:extLst>
          </p:cNvPr>
          <p:cNvSpPr/>
          <p:nvPr/>
        </p:nvSpPr>
        <p:spPr>
          <a:xfrm>
            <a:off x="3302493" y="350464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8" name="9.1.1.2 Slide 4 Pläne.wav"/>
            </a:hlinkClick>
            <a:extLst>
              <a:ext uri="{FF2B5EF4-FFF2-40B4-BE49-F238E27FC236}">
                <a16:creationId xmlns:a16="http://schemas.microsoft.com/office/drawing/2014/main" id="{54E5F028-B445-44CD-B342-79A8ACF523C2}"/>
              </a:ext>
            </a:extLst>
          </p:cNvPr>
          <p:cNvSpPr/>
          <p:nvPr/>
        </p:nvSpPr>
        <p:spPr>
          <a:xfrm>
            <a:off x="3302493" y="404089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9" name="9.1.1.2 Slide 4 äpfel.wav"/>
            </a:hlinkClick>
            <a:extLst>
              <a:ext uri="{FF2B5EF4-FFF2-40B4-BE49-F238E27FC236}">
                <a16:creationId xmlns:a16="http://schemas.microsoft.com/office/drawing/2014/main" id="{B2B8A076-B74B-4219-A4F4-74226324F202}"/>
              </a:ext>
            </a:extLst>
          </p:cNvPr>
          <p:cNvSpPr/>
          <p:nvPr/>
        </p:nvSpPr>
        <p:spPr>
          <a:xfrm>
            <a:off x="3302493" y="45397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Action Button: Custom 16">
            <a:hlinkClick r:id="" action="ppaction://noaction" highlightClick="1">
              <a:snd r:embed="rId10" name="9.1.1.2 Slide 4 wälder.wav"/>
            </a:hlinkClick>
            <a:extLst>
              <a:ext uri="{FF2B5EF4-FFF2-40B4-BE49-F238E27FC236}">
                <a16:creationId xmlns:a16="http://schemas.microsoft.com/office/drawing/2014/main" id="{A38EDF5C-DE89-4FCE-B675-C9C0C16581AC}"/>
              </a:ext>
            </a:extLst>
          </p:cNvPr>
          <p:cNvSpPr/>
          <p:nvPr/>
        </p:nvSpPr>
        <p:spPr>
          <a:xfrm>
            <a:off x="3302493" y="501681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11" name="9.1.1.2 Slide 4 Fälle.wav"/>
            </a:hlinkClick>
            <a:extLst>
              <a:ext uri="{FF2B5EF4-FFF2-40B4-BE49-F238E27FC236}">
                <a16:creationId xmlns:a16="http://schemas.microsoft.com/office/drawing/2014/main" id="{73938F06-E431-43A7-91CC-7C956E606C05}"/>
              </a:ext>
            </a:extLst>
          </p:cNvPr>
          <p:cNvSpPr/>
          <p:nvPr/>
        </p:nvSpPr>
        <p:spPr>
          <a:xfrm>
            <a:off x="3302493" y="551513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green checkmark">
            <a:extLst>
              <a:ext uri="{FF2B5EF4-FFF2-40B4-BE49-F238E27FC236}">
                <a16:creationId xmlns:a16="http://schemas.microsoft.com/office/drawing/2014/main" id="{9FAB6CDF-2362-4E6E-95B2-3E49F05FC3C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32928" y="2094264"/>
            <a:ext cx="282522" cy="294294"/>
          </a:xfrm>
          <a:prstGeom prst="rect">
            <a:avLst/>
          </a:prstGeom>
        </p:spPr>
      </p:pic>
      <p:pic>
        <p:nvPicPr>
          <p:cNvPr id="1026" name="Picture 2" descr="Leaves, Plant, Nature, Green, Cartoons, Design, Symbol">
            <a:extLst>
              <a:ext uri="{FF2B5EF4-FFF2-40B4-BE49-F238E27FC236}">
                <a16:creationId xmlns:a16="http://schemas.microsoft.com/office/drawing/2014/main" id="{4EDE3CBE-28CB-4C74-BF27-93870AEF890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61653" y="2030619"/>
            <a:ext cx="561271" cy="43735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descr="text box hiding answer">
            <a:extLst>
              <a:ext uri="{FF2B5EF4-FFF2-40B4-BE49-F238E27FC236}">
                <a16:creationId xmlns:a16="http://schemas.microsoft.com/office/drawing/2014/main" id="{F98C73B7-DB9C-480E-85B1-F0ADC5BDB519}"/>
              </a:ext>
            </a:extLst>
          </p:cNvPr>
          <p:cNvSpPr txBox="1"/>
          <p:nvPr/>
        </p:nvSpPr>
        <p:spPr>
          <a:xfrm>
            <a:off x="6324539" y="2053773"/>
            <a:ext cx="1510190"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descr="text box hiding answer">
            <a:extLst>
              <a:ext uri="{FF2B5EF4-FFF2-40B4-BE49-F238E27FC236}">
                <a16:creationId xmlns:a16="http://schemas.microsoft.com/office/drawing/2014/main" id="{A289F497-4718-4BE9-81EB-A6A954FF3DDF}"/>
              </a:ext>
            </a:extLst>
          </p:cNvPr>
          <p:cNvSpPr txBox="1"/>
          <p:nvPr/>
        </p:nvSpPr>
        <p:spPr>
          <a:xfrm>
            <a:off x="6237035" y="2587074"/>
            <a:ext cx="1386342"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descr="text box hiding answer">
            <a:extLst>
              <a:ext uri="{FF2B5EF4-FFF2-40B4-BE49-F238E27FC236}">
                <a16:creationId xmlns:a16="http://schemas.microsoft.com/office/drawing/2014/main" id="{E2FD30E8-7876-47EE-989A-9D2298E503EE}"/>
              </a:ext>
            </a:extLst>
          </p:cNvPr>
          <p:cNvSpPr txBox="1"/>
          <p:nvPr/>
        </p:nvSpPr>
        <p:spPr>
          <a:xfrm>
            <a:off x="8358158" y="2536788"/>
            <a:ext cx="1834671"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descr="text box hiding answer">
            <a:extLst>
              <a:ext uri="{FF2B5EF4-FFF2-40B4-BE49-F238E27FC236}">
                <a16:creationId xmlns:a16="http://schemas.microsoft.com/office/drawing/2014/main" id="{B6006A1B-EDBF-4FE5-AC6B-D505607BD42F}"/>
              </a:ext>
            </a:extLst>
          </p:cNvPr>
          <p:cNvSpPr txBox="1"/>
          <p:nvPr/>
        </p:nvSpPr>
        <p:spPr>
          <a:xfrm>
            <a:off x="8520399" y="2006911"/>
            <a:ext cx="1510190"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CA227AB8-28FC-446F-838E-D51A97066A6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35906" y="2571130"/>
            <a:ext cx="282522" cy="294294"/>
          </a:xfrm>
          <a:prstGeom prst="rect">
            <a:avLst/>
          </a:prstGeom>
        </p:spPr>
      </p:pic>
      <p:pic>
        <p:nvPicPr>
          <p:cNvPr id="1028" name="Picture 4" descr="Muscle, Arm, Icon">
            <a:extLst>
              <a:ext uri="{FF2B5EF4-FFF2-40B4-BE49-F238E27FC236}">
                <a16:creationId xmlns:a16="http://schemas.microsoft.com/office/drawing/2014/main" id="{822E77B3-C323-49B7-A36E-845688DAF93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364692" y="2522877"/>
            <a:ext cx="393922" cy="42268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Muscle, Arm, Icon">
            <a:extLst>
              <a:ext uri="{FF2B5EF4-FFF2-40B4-BE49-F238E27FC236}">
                <a16:creationId xmlns:a16="http://schemas.microsoft.com/office/drawing/2014/main" id="{6DA25CCE-2A28-47CD-A278-2A8DC22F9B5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842210" y="2535671"/>
            <a:ext cx="393922" cy="4226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green checkmark">
            <a:extLst>
              <a:ext uri="{FF2B5EF4-FFF2-40B4-BE49-F238E27FC236}">
                <a16:creationId xmlns:a16="http://schemas.microsoft.com/office/drawing/2014/main" id="{CD4A2708-85DC-41AE-8868-EA164C24E99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35906" y="3041362"/>
            <a:ext cx="282522" cy="294294"/>
          </a:xfrm>
          <a:prstGeom prst="rect">
            <a:avLst/>
          </a:prstGeom>
        </p:spPr>
      </p:pic>
      <p:sp>
        <p:nvSpPr>
          <p:cNvPr id="29" name="TextBox 28" descr="text box hiding answer">
            <a:extLst>
              <a:ext uri="{FF2B5EF4-FFF2-40B4-BE49-F238E27FC236}">
                <a16:creationId xmlns:a16="http://schemas.microsoft.com/office/drawing/2014/main" id="{F669CE86-07DF-4259-9CB1-495080A6CD2B}"/>
              </a:ext>
            </a:extLst>
          </p:cNvPr>
          <p:cNvSpPr txBox="1"/>
          <p:nvPr/>
        </p:nvSpPr>
        <p:spPr>
          <a:xfrm>
            <a:off x="6175111" y="3077848"/>
            <a:ext cx="1510190"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TextBox 29" descr="text box hiding answer">
            <a:extLst>
              <a:ext uri="{FF2B5EF4-FFF2-40B4-BE49-F238E27FC236}">
                <a16:creationId xmlns:a16="http://schemas.microsoft.com/office/drawing/2014/main" id="{43E8EAF0-B51E-426B-A7C2-760C177F77DF}"/>
              </a:ext>
            </a:extLst>
          </p:cNvPr>
          <p:cNvSpPr txBox="1"/>
          <p:nvPr/>
        </p:nvSpPr>
        <p:spPr>
          <a:xfrm>
            <a:off x="8494522" y="3079192"/>
            <a:ext cx="1510190"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30" name="Picture 6" descr="Alien Invasion, Aliens, Ufo, Attack, Enemy, Humanity">
            <a:extLst>
              <a:ext uri="{FF2B5EF4-FFF2-40B4-BE49-F238E27FC236}">
                <a16:creationId xmlns:a16="http://schemas.microsoft.com/office/drawing/2014/main" id="{B39D0D85-AFC8-4840-B420-3FBF642D61B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518491" y="3041362"/>
            <a:ext cx="590883" cy="3731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green checkmark">
            <a:extLst>
              <a:ext uri="{FF2B5EF4-FFF2-40B4-BE49-F238E27FC236}">
                <a16:creationId xmlns:a16="http://schemas.microsoft.com/office/drawing/2014/main" id="{443A3A5D-D35E-4EC1-9AAF-94EFAA19806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61119" y="3623908"/>
            <a:ext cx="282522" cy="294294"/>
          </a:xfrm>
          <a:prstGeom prst="rect">
            <a:avLst/>
          </a:prstGeom>
        </p:spPr>
      </p:pic>
      <p:sp>
        <p:nvSpPr>
          <p:cNvPr id="33" name="TextBox 32" descr="text box hiding answer">
            <a:extLst>
              <a:ext uri="{FF2B5EF4-FFF2-40B4-BE49-F238E27FC236}">
                <a16:creationId xmlns:a16="http://schemas.microsoft.com/office/drawing/2014/main" id="{A53FAFBE-11A7-4176-BCC7-BA8D9F9B6330}"/>
              </a:ext>
            </a:extLst>
          </p:cNvPr>
          <p:cNvSpPr txBox="1"/>
          <p:nvPr/>
        </p:nvSpPr>
        <p:spPr>
          <a:xfrm>
            <a:off x="6298959" y="3536463"/>
            <a:ext cx="1386342"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4" name="TextBox 33" descr="text box hiding answer">
            <a:extLst>
              <a:ext uri="{FF2B5EF4-FFF2-40B4-BE49-F238E27FC236}">
                <a16:creationId xmlns:a16="http://schemas.microsoft.com/office/drawing/2014/main" id="{6E807AEF-5278-4EAC-A48D-899B707F8C6A}"/>
              </a:ext>
            </a:extLst>
          </p:cNvPr>
          <p:cNvSpPr txBox="1"/>
          <p:nvPr/>
        </p:nvSpPr>
        <p:spPr>
          <a:xfrm>
            <a:off x="8671848" y="3573962"/>
            <a:ext cx="1386342"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32" name="Picture 8" descr="Welcome, Come In, Welcome Home, Home, Guest, Greet">
            <a:extLst>
              <a:ext uri="{FF2B5EF4-FFF2-40B4-BE49-F238E27FC236}">
                <a16:creationId xmlns:a16="http://schemas.microsoft.com/office/drawing/2014/main" id="{C10269BF-0BE9-42EF-ABDC-84164735037E}"/>
              </a:ext>
            </a:extLst>
          </p:cNvPr>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4175" y="3470291"/>
            <a:ext cx="598737" cy="516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green checkmark">
            <a:extLst>
              <a:ext uri="{FF2B5EF4-FFF2-40B4-BE49-F238E27FC236}">
                <a16:creationId xmlns:a16="http://schemas.microsoft.com/office/drawing/2014/main" id="{22993498-E8A9-4705-B4B4-0A729B983FB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61119" y="4068921"/>
            <a:ext cx="282522" cy="294294"/>
          </a:xfrm>
          <a:prstGeom prst="rect">
            <a:avLst/>
          </a:prstGeom>
        </p:spPr>
      </p:pic>
      <p:sp>
        <p:nvSpPr>
          <p:cNvPr id="37" name="TextBox 36" descr="text box hiding answer">
            <a:extLst>
              <a:ext uri="{FF2B5EF4-FFF2-40B4-BE49-F238E27FC236}">
                <a16:creationId xmlns:a16="http://schemas.microsoft.com/office/drawing/2014/main" id="{4E01271E-2654-4A9E-9755-3AB2E067F177}"/>
              </a:ext>
            </a:extLst>
          </p:cNvPr>
          <p:cNvSpPr txBox="1"/>
          <p:nvPr/>
        </p:nvSpPr>
        <p:spPr>
          <a:xfrm>
            <a:off x="6267674" y="4068921"/>
            <a:ext cx="1510190"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FF2498E8-7C33-4831-BAA9-538F2D2F8743}"/>
              </a:ext>
            </a:extLst>
          </p:cNvPr>
          <p:cNvSpPr txBox="1"/>
          <p:nvPr/>
        </p:nvSpPr>
        <p:spPr>
          <a:xfrm>
            <a:off x="8358158" y="4075380"/>
            <a:ext cx="1510190"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34" name="Picture 10" descr="Business, Plan, Tree, Growth, Grow, Concepts, Economy">
            <a:extLst>
              <a:ext uri="{FF2B5EF4-FFF2-40B4-BE49-F238E27FC236}">
                <a16:creationId xmlns:a16="http://schemas.microsoft.com/office/drawing/2014/main" id="{52D0FFC6-0CF9-48EC-AB9B-D3110D2D3EA2}"/>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10926" y="3963868"/>
            <a:ext cx="782604" cy="5217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green checkmark">
            <a:extLst>
              <a:ext uri="{FF2B5EF4-FFF2-40B4-BE49-F238E27FC236}">
                <a16:creationId xmlns:a16="http://schemas.microsoft.com/office/drawing/2014/main" id="{72E5EE94-5A5A-4820-A6FE-933CEF8FEA6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111" y="4508084"/>
            <a:ext cx="282522" cy="294294"/>
          </a:xfrm>
          <a:prstGeom prst="rect">
            <a:avLst/>
          </a:prstGeom>
        </p:spPr>
      </p:pic>
      <p:sp>
        <p:nvSpPr>
          <p:cNvPr id="41" name="TextBox 40" descr="text box hiding answer">
            <a:extLst>
              <a:ext uri="{FF2B5EF4-FFF2-40B4-BE49-F238E27FC236}">
                <a16:creationId xmlns:a16="http://schemas.microsoft.com/office/drawing/2014/main" id="{48335069-0E94-4533-A79D-3A4CDBDE1E93}"/>
              </a:ext>
            </a:extLst>
          </p:cNvPr>
          <p:cNvSpPr txBox="1"/>
          <p:nvPr/>
        </p:nvSpPr>
        <p:spPr>
          <a:xfrm>
            <a:off x="6096000" y="4502362"/>
            <a:ext cx="1510190" cy="43451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4D8126AB-6922-4E7A-88AA-954E950AFD32}"/>
              </a:ext>
            </a:extLst>
          </p:cNvPr>
          <p:cNvSpPr txBox="1"/>
          <p:nvPr/>
        </p:nvSpPr>
        <p:spPr>
          <a:xfrm>
            <a:off x="8582322" y="4571546"/>
            <a:ext cx="1386342"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36" name="Picture 12" descr="Apples, Fruit, Food, Red Apples, Red Fruit, Ripe">
            <a:extLst>
              <a:ext uri="{FF2B5EF4-FFF2-40B4-BE49-F238E27FC236}">
                <a16:creationId xmlns:a16="http://schemas.microsoft.com/office/drawing/2014/main" id="{105D41D2-CD69-43AF-A7BD-100ABEC78E31}"/>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524174" y="4502362"/>
            <a:ext cx="636071" cy="4326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green checkmark">
            <a:extLst>
              <a:ext uri="{FF2B5EF4-FFF2-40B4-BE49-F238E27FC236}">
                <a16:creationId xmlns:a16="http://schemas.microsoft.com/office/drawing/2014/main" id="{50C9D788-638D-4C14-8D48-C7DE5F583EC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111" y="5060164"/>
            <a:ext cx="282522" cy="294294"/>
          </a:xfrm>
          <a:prstGeom prst="rect">
            <a:avLst/>
          </a:prstGeom>
        </p:spPr>
      </p:pic>
      <p:sp>
        <p:nvSpPr>
          <p:cNvPr id="45" name="TextBox 44" descr="text box hiding answer">
            <a:extLst>
              <a:ext uri="{FF2B5EF4-FFF2-40B4-BE49-F238E27FC236}">
                <a16:creationId xmlns:a16="http://schemas.microsoft.com/office/drawing/2014/main" id="{EEA56BE9-E1DE-40AC-B0AD-425D83B95CD6}"/>
              </a:ext>
            </a:extLst>
          </p:cNvPr>
          <p:cNvSpPr txBox="1"/>
          <p:nvPr/>
        </p:nvSpPr>
        <p:spPr>
          <a:xfrm>
            <a:off x="6143826" y="5035607"/>
            <a:ext cx="1510190"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B9593867-51F9-4237-981F-0F4EB089E788}"/>
              </a:ext>
            </a:extLst>
          </p:cNvPr>
          <p:cNvSpPr txBox="1"/>
          <p:nvPr/>
        </p:nvSpPr>
        <p:spPr>
          <a:xfrm>
            <a:off x="8520399" y="5039973"/>
            <a:ext cx="1510190" cy="3116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38" name="Picture 14" descr="Forest, Trees, Plants, Woods, Greenery, Foliage, Flora">
            <a:extLst>
              <a:ext uri="{FF2B5EF4-FFF2-40B4-BE49-F238E27FC236}">
                <a16:creationId xmlns:a16="http://schemas.microsoft.com/office/drawing/2014/main" id="{0A9392A9-A248-454B-B42A-4C74C99EA84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577442" y="5016819"/>
            <a:ext cx="537027" cy="41090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descr="green checkmark">
            <a:extLst>
              <a:ext uri="{FF2B5EF4-FFF2-40B4-BE49-F238E27FC236}">
                <a16:creationId xmlns:a16="http://schemas.microsoft.com/office/drawing/2014/main" id="{C543435B-B3CF-4E58-9B28-6411942EE81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91667" y="5550014"/>
            <a:ext cx="282522" cy="294294"/>
          </a:xfrm>
          <a:prstGeom prst="rect">
            <a:avLst/>
          </a:prstGeom>
        </p:spPr>
      </p:pic>
      <p:sp>
        <p:nvSpPr>
          <p:cNvPr id="49" name="TextBox 48" descr="text box hiding answer">
            <a:extLst>
              <a:ext uri="{FF2B5EF4-FFF2-40B4-BE49-F238E27FC236}">
                <a16:creationId xmlns:a16="http://schemas.microsoft.com/office/drawing/2014/main" id="{0584FB0C-DCFD-4774-902C-A1BF0D295BC4}"/>
              </a:ext>
            </a:extLst>
          </p:cNvPr>
          <p:cNvSpPr txBox="1"/>
          <p:nvPr/>
        </p:nvSpPr>
        <p:spPr>
          <a:xfrm>
            <a:off x="6267674" y="5552535"/>
            <a:ext cx="1386342"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TextBox 49" descr="text box hiding answer">
            <a:extLst>
              <a:ext uri="{FF2B5EF4-FFF2-40B4-BE49-F238E27FC236}">
                <a16:creationId xmlns:a16="http://schemas.microsoft.com/office/drawing/2014/main" id="{579CE306-0322-4A8E-80AB-65A691A095AA}"/>
              </a:ext>
            </a:extLst>
          </p:cNvPr>
          <p:cNvSpPr txBox="1"/>
          <p:nvPr/>
        </p:nvSpPr>
        <p:spPr>
          <a:xfrm>
            <a:off x="8806487" y="5583458"/>
            <a:ext cx="1386342" cy="294294"/>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40" name="Picture 16" descr="Law, Right, Justice, Clause, Horizontal, Hammer">
            <a:extLst>
              <a:ext uri="{FF2B5EF4-FFF2-40B4-BE49-F238E27FC236}">
                <a16:creationId xmlns:a16="http://schemas.microsoft.com/office/drawing/2014/main" id="{4CBAA884-58E8-4A6C-9181-F98495257B1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585885" y="5522052"/>
            <a:ext cx="537027" cy="45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35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0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38"/>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10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10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46"/>
                                        </p:tgtEl>
                                        <p:attrNameLst>
                                          <p:attrName>style.visibility</p:attrName>
                                        </p:attrNameLst>
                                      </p:cBhvr>
                                      <p:to>
                                        <p:strVal val="hidden"/>
                                      </p:to>
                                    </p:set>
                                  </p:childTnLst>
                                </p:cTn>
                              </p:par>
                              <p:par>
                                <p:cTn id="101" presetID="1" presetClass="entr" presetSubtype="0" fill="hold" nodeType="withEffect">
                                  <p:stCondLst>
                                    <p:cond delay="0"/>
                                  </p:stCondLst>
                                  <p:childTnLst>
                                    <p:set>
                                      <p:cBhvr>
                                        <p:cTn id="102" dur="1" fill="hold">
                                          <p:stCondLst>
                                            <p:cond delay="0"/>
                                          </p:stCondLst>
                                        </p:cTn>
                                        <p:tgtEl>
                                          <p:spTgt spid="103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49"/>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50"/>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1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9" grpId="0" animBg="1"/>
      <p:bldP spid="30" grpId="0" animBg="1"/>
      <p:bldP spid="33" grpId="0" animBg="1"/>
      <p:bldP spid="34" grpId="0" animBg="1"/>
      <p:bldP spid="37" grpId="0" animBg="1"/>
      <p:bldP spid="38" grpId="0" animBg="1"/>
      <p:bldP spid="41" grpId="0" animBg="1"/>
      <p:bldP spid="42" grpId="0" animBg="1"/>
      <p:bldP spid="45" grpId="0" animBg="1"/>
      <p:bldP spid="46" grpId="0" animBg="1"/>
      <p:bldP spid="49" grpId="0" animBg="1"/>
      <p:bldP spid="5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92294" y="1202725"/>
            <a:ext cx="10921137" cy="461665"/>
          </a:xfrm>
          <a:prstGeom prst="rect">
            <a:avLst/>
          </a:prstGeom>
          <a:noFill/>
        </p:spPr>
        <p:txBody>
          <a:bodyPr wrap="square" rtlCol="0">
            <a:spAutoFit/>
          </a:bodyPr>
          <a:lstStyle/>
          <a:p>
            <a:r>
              <a:rPr lang="en-US" sz="2400" dirty="0">
                <a:solidFill>
                  <a:schemeClr val="accent5">
                    <a:lumMod val="50000"/>
                  </a:schemeClr>
                </a:solidFill>
              </a:rPr>
              <a:t>Person A </a:t>
            </a:r>
            <a:r>
              <a:rPr lang="en-US" sz="2400" dirty="0" err="1">
                <a:solidFill>
                  <a:schemeClr val="accent5">
                    <a:lumMod val="50000"/>
                  </a:schemeClr>
                </a:solidFill>
              </a:rPr>
              <a:t>liest</a:t>
            </a:r>
            <a:r>
              <a:rPr lang="en-US" sz="2400" dirty="0">
                <a:solidFill>
                  <a:schemeClr val="accent5">
                    <a:lumMod val="50000"/>
                  </a:schemeClr>
                </a:solidFill>
              </a:rPr>
              <a:t> die </a:t>
            </a:r>
            <a:r>
              <a:rPr lang="en-US" sz="2400" dirty="0" err="1">
                <a:solidFill>
                  <a:schemeClr val="accent5">
                    <a:lumMod val="50000"/>
                  </a:schemeClr>
                </a:solidFill>
              </a:rPr>
              <a:t>Wörter</a:t>
            </a:r>
            <a:r>
              <a:rPr lang="en-US" sz="2400" dirty="0">
                <a:solidFill>
                  <a:schemeClr val="accent5">
                    <a:lumMod val="50000"/>
                  </a:schemeClr>
                </a:solidFill>
              </a:rPr>
              <a:t>, Person B </a:t>
            </a:r>
            <a:r>
              <a:rPr lang="en-US" sz="2400" dirty="0" err="1">
                <a:solidFill>
                  <a:schemeClr val="accent5">
                    <a:lumMod val="50000"/>
                  </a:schemeClr>
                </a:solidFill>
              </a:rPr>
              <a:t>schreibt</a:t>
            </a:r>
            <a:r>
              <a:rPr lang="en-US" sz="2400" dirty="0">
                <a:solidFill>
                  <a:schemeClr val="accent5">
                    <a:lumMod val="50000"/>
                  </a:schemeClr>
                </a:solidFill>
              </a:rPr>
              <a:t> auf. Dann </a:t>
            </a:r>
            <a:r>
              <a:rPr lang="en-US" sz="2400" dirty="0" err="1">
                <a:solidFill>
                  <a:schemeClr val="accent5">
                    <a:lumMod val="50000"/>
                  </a:schemeClr>
                </a:solidFill>
              </a:rPr>
              <a:t>tauscht</a:t>
            </a:r>
            <a:r>
              <a:rPr lang="en-US" sz="2400" dirty="0">
                <a:solidFill>
                  <a:schemeClr val="accent5">
                    <a:lumMod val="50000"/>
                  </a:schemeClr>
                </a:solidFill>
              </a:rPr>
              <a:t> die Rollen. </a:t>
            </a:r>
          </a:p>
        </p:txBody>
      </p:sp>
      <p:graphicFrame>
        <p:nvGraphicFramePr>
          <p:cNvPr id="7" name="Table 5">
            <a:extLst>
              <a:ext uri="{FF2B5EF4-FFF2-40B4-BE49-F238E27FC236}">
                <a16:creationId xmlns:a16="http://schemas.microsoft.com/office/drawing/2014/main" id="{AB104700-39E8-48B3-B6F6-B398631A312E}"/>
              </a:ext>
            </a:extLst>
          </p:cNvPr>
          <p:cNvGraphicFramePr>
            <a:graphicFrameLocks noGrp="1"/>
          </p:cNvGraphicFramePr>
          <p:nvPr/>
        </p:nvGraphicFramePr>
        <p:xfrm>
          <a:off x="777268" y="1857985"/>
          <a:ext cx="4238102" cy="4373349"/>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4238102">
                  <a:extLst>
                    <a:ext uri="{9D8B030D-6E8A-4147-A177-3AD203B41FA5}">
                      <a16:colId xmlns:a16="http://schemas.microsoft.com/office/drawing/2014/main" val="734390213"/>
                    </a:ext>
                  </a:extLst>
                </a:gridCol>
              </a:tblGrid>
              <a:tr h="4373349">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F3FAFF"/>
                    </a:solidFill>
                  </a:tcPr>
                </a:tc>
                <a:extLst>
                  <a:ext uri="{0D108BD9-81ED-4DB2-BD59-A6C34878D82A}">
                    <a16:rowId xmlns:a16="http://schemas.microsoft.com/office/drawing/2014/main" val="3545743125"/>
                  </a:ext>
                </a:extLst>
              </a:tr>
            </a:tbl>
          </a:graphicData>
        </a:graphic>
      </p:graphicFrame>
      <p:sp>
        <p:nvSpPr>
          <p:cNvPr id="9" name="TextBox 8">
            <a:hlinkClick r:id="" action="ppaction://noaction">
              <a:snd r:embed="rId4" name="9.1.1.2 Slide 15 Lanzen.wav"/>
            </a:hlinkClick>
            <a:extLst>
              <a:ext uri="{FF2B5EF4-FFF2-40B4-BE49-F238E27FC236}">
                <a16:creationId xmlns:a16="http://schemas.microsoft.com/office/drawing/2014/main" id="{D5C8AB32-2382-4056-8C89-D558B3CBFA52}"/>
              </a:ext>
            </a:extLst>
          </p:cNvPr>
          <p:cNvSpPr txBox="1"/>
          <p:nvPr/>
        </p:nvSpPr>
        <p:spPr>
          <a:xfrm>
            <a:off x="1142600" y="2559929"/>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1. </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Lanzen</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0" name="TextBox 9">
            <a:hlinkClick r:id="" action="ppaction://noaction">
              <a:snd r:embed="rId5" name="9.1.1.2 Slide 15 Throne.wav"/>
            </a:hlinkClick>
            <a:extLst>
              <a:ext uri="{FF2B5EF4-FFF2-40B4-BE49-F238E27FC236}">
                <a16:creationId xmlns:a16="http://schemas.microsoft.com/office/drawing/2014/main" id="{E7CDE6DA-653B-450A-947D-730591125E00}"/>
              </a:ext>
            </a:extLst>
          </p:cNvPr>
          <p:cNvSpPr txBox="1"/>
          <p:nvPr/>
        </p:nvSpPr>
        <p:spPr>
          <a:xfrm>
            <a:off x="1142600" y="3148081"/>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2</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Throne</a:t>
            </a:r>
          </a:p>
        </p:txBody>
      </p:sp>
      <p:sp>
        <p:nvSpPr>
          <p:cNvPr id="11" name="TextBox 10">
            <a:hlinkClick r:id="" action="ppaction://noaction">
              <a:snd r:embed="rId6" name="9.1.1.2 Slide 15 Rösser.wav"/>
            </a:hlinkClick>
            <a:extLst>
              <a:ext uri="{FF2B5EF4-FFF2-40B4-BE49-F238E27FC236}">
                <a16:creationId xmlns:a16="http://schemas.microsoft.com/office/drawing/2014/main" id="{7B2340C9-4E21-43D0-8DCF-B62535CFF3C7}"/>
              </a:ext>
            </a:extLst>
          </p:cNvPr>
          <p:cNvSpPr txBox="1"/>
          <p:nvPr/>
        </p:nvSpPr>
        <p:spPr>
          <a:xfrm>
            <a:off x="1142600" y="3713683"/>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3</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Rösser</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2" name="TextBox 11">
            <a:hlinkClick r:id="" action="ppaction://noaction">
              <a:snd r:embed="rId7" name="9.1.1.2 Slide 15 Kämpfe  .wav"/>
            </a:hlinkClick>
            <a:extLst>
              <a:ext uri="{FF2B5EF4-FFF2-40B4-BE49-F238E27FC236}">
                <a16:creationId xmlns:a16="http://schemas.microsoft.com/office/drawing/2014/main" id="{19831E0B-C489-4284-B466-8A4D652A503B}"/>
              </a:ext>
            </a:extLst>
          </p:cNvPr>
          <p:cNvSpPr txBox="1"/>
          <p:nvPr/>
        </p:nvSpPr>
        <p:spPr>
          <a:xfrm>
            <a:off x="1142600" y="4313555"/>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4</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Kämpfe</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3" name="TextBox 12">
            <a:hlinkClick r:id="" action="ppaction://noaction">
              <a:snd r:embed="rId8" name="9.1.1.2 Slide 15 Gewände  .wav"/>
            </a:hlinkClick>
            <a:extLst>
              <a:ext uri="{FF2B5EF4-FFF2-40B4-BE49-F238E27FC236}">
                <a16:creationId xmlns:a16="http://schemas.microsoft.com/office/drawing/2014/main" id="{2D78D8FF-CDF7-4514-94C4-24F92803D0FE}"/>
              </a:ext>
            </a:extLst>
          </p:cNvPr>
          <p:cNvSpPr txBox="1"/>
          <p:nvPr/>
        </p:nvSpPr>
        <p:spPr>
          <a:xfrm>
            <a:off x="1142600" y="4867437"/>
            <a:ext cx="2468078"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5. </a:t>
            </a:r>
            <a:r>
              <a:rPr lang="en-GB" sz="2800" b="1" dirty="0" err="1">
                <a:solidFill>
                  <a:srgbClr val="F3FAFF"/>
                </a:solidFill>
                <a:latin typeface="Century Gothic" panose="020F0302020204030204"/>
              </a:rPr>
              <a:t>Gew</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änder</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4" name="TextBox 13">
            <a:hlinkClick r:id="" action="ppaction://noaction">
              <a:snd r:embed="rId9" name="9.1.1.2 Slide 15 Schlösser .wav"/>
            </a:hlinkClick>
            <a:extLst>
              <a:ext uri="{FF2B5EF4-FFF2-40B4-BE49-F238E27FC236}">
                <a16:creationId xmlns:a16="http://schemas.microsoft.com/office/drawing/2014/main" id="{DEF751BF-9F13-4A83-935B-3CFD2A32DB56}"/>
              </a:ext>
            </a:extLst>
          </p:cNvPr>
          <p:cNvSpPr txBox="1"/>
          <p:nvPr/>
        </p:nvSpPr>
        <p:spPr>
          <a:xfrm>
            <a:off x="1142600" y="5433039"/>
            <a:ext cx="2211404"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6</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lang="en-GB" sz="2800" b="1" dirty="0" err="1">
                <a:solidFill>
                  <a:srgbClr val="F3FAFF"/>
                </a:solidFill>
                <a:latin typeface="Century Gothic" panose="020F0302020204030204"/>
              </a:rPr>
              <a:t>Schlösser</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1E663011-30A5-4FE6-9AF3-9B86D30257D5}"/>
              </a:ext>
            </a:extLst>
          </p:cNvPr>
          <p:cNvSpPr txBox="1"/>
          <p:nvPr/>
        </p:nvSpPr>
        <p:spPr>
          <a:xfrm>
            <a:off x="1228865" y="1977896"/>
            <a:ext cx="4023426" cy="461665"/>
          </a:xfrm>
          <a:prstGeom prst="rect">
            <a:avLst/>
          </a:prstGeom>
          <a:noFill/>
        </p:spPr>
        <p:txBody>
          <a:bodyPr wrap="square" rtlCol="0">
            <a:spAutoFit/>
          </a:bodyPr>
          <a:lstStyle/>
          <a:p>
            <a:pPr algn="l"/>
            <a:r>
              <a:rPr lang="en-US" sz="2400" dirty="0">
                <a:solidFill>
                  <a:schemeClr val="accent5">
                    <a:lumMod val="50000"/>
                  </a:schemeClr>
                </a:solidFill>
              </a:rPr>
              <a:t>6 </a:t>
            </a:r>
            <a:r>
              <a:rPr lang="en-US" sz="2400" dirty="0" err="1">
                <a:solidFill>
                  <a:schemeClr val="accent5">
                    <a:lumMod val="50000"/>
                  </a:schemeClr>
                </a:solidFill>
              </a:rPr>
              <a:t>Wörter</a:t>
            </a:r>
            <a:r>
              <a:rPr lang="en-US" sz="2400" dirty="0">
                <a:solidFill>
                  <a:schemeClr val="accent5">
                    <a:lumMod val="50000"/>
                  </a:schemeClr>
                </a:solidFill>
              </a:rPr>
              <a:t> – Person A </a:t>
            </a:r>
            <a:r>
              <a:rPr lang="en-US" sz="2400" dirty="0" err="1">
                <a:solidFill>
                  <a:schemeClr val="accent5">
                    <a:lumMod val="50000"/>
                  </a:schemeClr>
                </a:solidFill>
              </a:rPr>
              <a:t>liest</a:t>
            </a:r>
            <a:r>
              <a:rPr lang="en-US" sz="2400" dirty="0">
                <a:solidFill>
                  <a:schemeClr val="accent5">
                    <a:lumMod val="50000"/>
                  </a:schemeClr>
                </a:solidFill>
              </a:rPr>
              <a:t>:</a:t>
            </a:r>
            <a:endParaRPr lang="en-GB" sz="2400" dirty="0">
              <a:solidFill>
                <a:schemeClr val="accent5">
                  <a:lumMod val="50000"/>
                </a:schemeClr>
              </a:solidFill>
            </a:endParaRPr>
          </a:p>
        </p:txBody>
      </p:sp>
      <p:graphicFrame>
        <p:nvGraphicFramePr>
          <p:cNvPr id="16" name="Table 5">
            <a:extLst>
              <a:ext uri="{FF2B5EF4-FFF2-40B4-BE49-F238E27FC236}">
                <a16:creationId xmlns:a16="http://schemas.microsoft.com/office/drawing/2014/main" id="{CB2C41E6-3645-4C26-B31E-05393DB2287D}"/>
              </a:ext>
            </a:extLst>
          </p:cNvPr>
          <p:cNvGraphicFramePr>
            <a:graphicFrameLocks noGrp="1"/>
          </p:cNvGraphicFramePr>
          <p:nvPr/>
        </p:nvGraphicFramePr>
        <p:xfrm>
          <a:off x="6725035" y="1867029"/>
          <a:ext cx="4238102" cy="4373349"/>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4238102">
                  <a:extLst>
                    <a:ext uri="{9D8B030D-6E8A-4147-A177-3AD203B41FA5}">
                      <a16:colId xmlns:a16="http://schemas.microsoft.com/office/drawing/2014/main" val="734390213"/>
                    </a:ext>
                  </a:extLst>
                </a:gridCol>
              </a:tblGrid>
              <a:tr h="4373349">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F3FAFF"/>
                    </a:solidFill>
                  </a:tcPr>
                </a:tc>
                <a:extLst>
                  <a:ext uri="{0D108BD9-81ED-4DB2-BD59-A6C34878D82A}">
                    <a16:rowId xmlns:a16="http://schemas.microsoft.com/office/drawing/2014/main" val="3545743125"/>
                  </a:ext>
                </a:extLst>
              </a:tr>
            </a:tbl>
          </a:graphicData>
        </a:graphic>
      </p:graphicFrame>
      <p:sp>
        <p:nvSpPr>
          <p:cNvPr id="17" name="TextBox 16">
            <a:hlinkClick r:id="" action="ppaction://noaction">
              <a:snd r:embed="rId10" name="9.1.1.2 Slide 15 Töpfe  .wav"/>
            </a:hlinkClick>
            <a:extLst>
              <a:ext uri="{FF2B5EF4-FFF2-40B4-BE49-F238E27FC236}">
                <a16:creationId xmlns:a16="http://schemas.microsoft.com/office/drawing/2014/main" id="{B331799F-25FF-4EDA-BF07-A00AB9CB3A22}"/>
              </a:ext>
            </a:extLst>
          </p:cNvPr>
          <p:cNvSpPr txBox="1"/>
          <p:nvPr/>
        </p:nvSpPr>
        <p:spPr>
          <a:xfrm>
            <a:off x="6807200" y="2473771"/>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1. </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Töpfe</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8" name="TextBox 17">
            <a:hlinkClick r:id="" action="ppaction://noaction">
              <a:snd r:embed="rId11" name="9.1.1.2 Slide 15 Krone.wav"/>
            </a:hlinkClick>
            <a:extLst>
              <a:ext uri="{FF2B5EF4-FFF2-40B4-BE49-F238E27FC236}">
                <a16:creationId xmlns:a16="http://schemas.microsoft.com/office/drawing/2014/main" id="{F98A600C-7762-4C6E-B696-F473530EFB26}"/>
              </a:ext>
            </a:extLst>
          </p:cNvPr>
          <p:cNvSpPr txBox="1"/>
          <p:nvPr/>
        </p:nvSpPr>
        <p:spPr>
          <a:xfrm>
            <a:off x="6807200" y="3051555"/>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2</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lang="en-GB" sz="2800" b="1" dirty="0">
                <a:solidFill>
                  <a:srgbClr val="F3FAFF"/>
                </a:solidFill>
                <a:latin typeface="Century Gothic" panose="020F0302020204030204"/>
              </a:rPr>
              <a:t>K</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ronen</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19" name="TextBox 18">
            <a:hlinkClick r:id="" action="ppaction://noaction">
              <a:snd r:embed="rId12" name="9.1.1.2 Slide 15 Waffen.wav"/>
            </a:hlinkClick>
            <a:extLst>
              <a:ext uri="{FF2B5EF4-FFF2-40B4-BE49-F238E27FC236}">
                <a16:creationId xmlns:a16="http://schemas.microsoft.com/office/drawing/2014/main" id="{47164951-9718-42CE-B9E9-DA9F88FB717F}"/>
              </a:ext>
            </a:extLst>
          </p:cNvPr>
          <p:cNvSpPr txBox="1"/>
          <p:nvPr/>
        </p:nvSpPr>
        <p:spPr>
          <a:xfrm>
            <a:off x="6807200" y="3629339"/>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3</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lang="en-GB" sz="2800" b="1" dirty="0">
                <a:solidFill>
                  <a:srgbClr val="F3FAFF"/>
                </a:solidFill>
                <a:latin typeface="Century Gothic" panose="020F0302020204030204"/>
              </a:rPr>
              <a:t>Waffen</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0" name="TextBox 19">
            <a:hlinkClick r:id="" action="ppaction://noaction">
              <a:snd r:embed="rId13" name="9.1.1.2 Slide 15 Stäbe  .wav"/>
            </a:hlinkClick>
            <a:extLst>
              <a:ext uri="{FF2B5EF4-FFF2-40B4-BE49-F238E27FC236}">
                <a16:creationId xmlns:a16="http://schemas.microsoft.com/office/drawing/2014/main" id="{39A9086E-517E-4CD9-8B34-1B1548773661}"/>
              </a:ext>
            </a:extLst>
          </p:cNvPr>
          <p:cNvSpPr txBox="1"/>
          <p:nvPr/>
        </p:nvSpPr>
        <p:spPr>
          <a:xfrm>
            <a:off x="6807200" y="4249779"/>
            <a:ext cx="195473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4</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F3FAFF"/>
                </a:solidFill>
                <a:effectLst/>
                <a:uLnTx/>
                <a:uFillTx/>
                <a:latin typeface="Century Gothic" panose="020F0302020204030204"/>
                <a:ea typeface="+mn-ea"/>
                <a:cs typeface="+mn-cs"/>
              </a:rPr>
              <a:t>Stäbe</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1" name="TextBox 20">
            <a:hlinkClick r:id="" action="ppaction://noaction">
              <a:snd r:embed="rId14" name="9.1.1.2 Slide 15 Wassergräben  .wav"/>
            </a:hlinkClick>
            <a:extLst>
              <a:ext uri="{FF2B5EF4-FFF2-40B4-BE49-F238E27FC236}">
                <a16:creationId xmlns:a16="http://schemas.microsoft.com/office/drawing/2014/main" id="{5BA3013F-74DE-4930-B80A-C25C1DD938E0}"/>
              </a:ext>
            </a:extLst>
          </p:cNvPr>
          <p:cNvSpPr txBox="1"/>
          <p:nvPr/>
        </p:nvSpPr>
        <p:spPr>
          <a:xfrm>
            <a:off x="6792989" y="4827399"/>
            <a:ext cx="3120890"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5. </a:t>
            </a:r>
            <a:r>
              <a:rPr lang="en-GB" sz="2800" b="1" dirty="0" err="1">
                <a:solidFill>
                  <a:srgbClr val="F3FAFF"/>
                </a:solidFill>
                <a:latin typeface="Century Gothic" panose="020F0302020204030204"/>
              </a:rPr>
              <a:t>Wassergräben</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2" name="TextBox 21">
            <a:hlinkClick r:id="" action="ppaction://noaction">
              <a:snd r:embed="rId15" name="9.1.1.2 Slide 15 Köpfe.wav"/>
            </a:hlinkClick>
            <a:extLst>
              <a:ext uri="{FF2B5EF4-FFF2-40B4-BE49-F238E27FC236}">
                <a16:creationId xmlns:a16="http://schemas.microsoft.com/office/drawing/2014/main" id="{E4EBBD2E-CB36-4B49-B20E-28F39F9D6CE9}"/>
              </a:ext>
            </a:extLst>
          </p:cNvPr>
          <p:cNvSpPr txBox="1"/>
          <p:nvPr/>
        </p:nvSpPr>
        <p:spPr>
          <a:xfrm>
            <a:off x="6807200" y="5421732"/>
            <a:ext cx="2211404" cy="523220"/>
          </a:xfrm>
          <a:prstGeom prst="rect">
            <a:avLst/>
          </a:prstGeom>
          <a:solidFill>
            <a:srgbClr val="115076"/>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F3FAFF"/>
                </a:solidFill>
                <a:latin typeface="Century Gothic" panose="020F0302020204030204"/>
              </a:rPr>
              <a:t>6</a:t>
            </a:r>
            <a:r>
              <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rPr>
              <a:t>. </a:t>
            </a:r>
            <a:r>
              <a:rPr lang="en-GB" sz="2800" b="1" dirty="0" err="1">
                <a:solidFill>
                  <a:srgbClr val="F3FAFF"/>
                </a:solidFill>
                <a:latin typeface="Century Gothic" panose="020F0302020204030204"/>
              </a:rPr>
              <a:t>Köpfe</a:t>
            </a:r>
            <a:endParaRPr kumimoji="0" lang="en-GB" sz="2800" b="1" i="0" u="none" strike="noStrike" kern="1200" cap="none" spc="0" normalizeH="0" baseline="0" noProof="0" dirty="0">
              <a:ln>
                <a:noFill/>
              </a:ln>
              <a:solidFill>
                <a:srgbClr val="F3FAFF"/>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13C33350-6090-42A3-9CC7-0C3342E9C49E}"/>
              </a:ext>
            </a:extLst>
          </p:cNvPr>
          <p:cNvSpPr txBox="1"/>
          <p:nvPr/>
        </p:nvSpPr>
        <p:spPr>
          <a:xfrm>
            <a:off x="6939711" y="1977896"/>
            <a:ext cx="4023426" cy="461665"/>
          </a:xfrm>
          <a:prstGeom prst="rect">
            <a:avLst/>
          </a:prstGeom>
          <a:noFill/>
        </p:spPr>
        <p:txBody>
          <a:bodyPr wrap="square" rtlCol="0">
            <a:spAutoFit/>
          </a:bodyPr>
          <a:lstStyle/>
          <a:p>
            <a:pPr algn="l"/>
            <a:r>
              <a:rPr lang="en-US" sz="2400" dirty="0">
                <a:solidFill>
                  <a:schemeClr val="accent5">
                    <a:lumMod val="50000"/>
                  </a:schemeClr>
                </a:solidFill>
              </a:rPr>
              <a:t>6 </a:t>
            </a:r>
            <a:r>
              <a:rPr lang="en-US" sz="2400" dirty="0" err="1">
                <a:solidFill>
                  <a:schemeClr val="accent5">
                    <a:lumMod val="50000"/>
                  </a:schemeClr>
                </a:solidFill>
              </a:rPr>
              <a:t>Wörter</a:t>
            </a:r>
            <a:r>
              <a:rPr lang="en-US" sz="2400" dirty="0">
                <a:solidFill>
                  <a:schemeClr val="accent5">
                    <a:lumMod val="50000"/>
                  </a:schemeClr>
                </a:solidFill>
              </a:rPr>
              <a:t> – Person B </a:t>
            </a:r>
            <a:r>
              <a:rPr lang="en-US" sz="2400" dirty="0" err="1">
                <a:solidFill>
                  <a:schemeClr val="accent5">
                    <a:lumMod val="50000"/>
                  </a:schemeClr>
                </a:solidFill>
              </a:rPr>
              <a:t>liest</a:t>
            </a:r>
            <a:r>
              <a:rPr lang="en-US" sz="2400" dirty="0">
                <a:solidFill>
                  <a:schemeClr val="accent5">
                    <a:lumMod val="50000"/>
                  </a:schemeClr>
                </a:solidFill>
              </a:rPr>
              <a:t>:</a:t>
            </a:r>
            <a:endParaRPr lang="en-GB" sz="2400" dirty="0">
              <a:solidFill>
                <a:schemeClr val="accent5">
                  <a:lumMod val="50000"/>
                </a:schemeClr>
              </a:solidFill>
            </a:endParaRPr>
          </a:p>
        </p:txBody>
      </p:sp>
      <p:pic>
        <p:nvPicPr>
          <p:cNvPr id="1028" name="Picture 4" descr="Throne, Ruler Chair, Chair, Seat, Furniture Pieces">
            <a:extLst>
              <a:ext uri="{FF2B5EF4-FFF2-40B4-BE49-F238E27FC236}">
                <a16:creationId xmlns:a16="http://schemas.microsoft.com/office/drawing/2014/main" id="{D2B2EC9F-2F2A-4838-BDA9-67DBED37B22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93950" y="3012681"/>
            <a:ext cx="462169" cy="6399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imal, Equine, Face, Horse, Silhouette">
            <a:extLst>
              <a:ext uri="{FF2B5EF4-FFF2-40B4-BE49-F238E27FC236}">
                <a16:creationId xmlns:a16="http://schemas.microsoft.com/office/drawing/2014/main" id="{0BD8BA0A-525C-442F-8742-52471D74C79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21995" y="3588629"/>
            <a:ext cx="439328" cy="6351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nger, Fight, Male, Man, Men, Office, Punch, Rage">
            <a:extLst>
              <a:ext uri="{FF2B5EF4-FFF2-40B4-BE49-F238E27FC236}">
                <a16:creationId xmlns:a16="http://schemas.microsoft.com/office/drawing/2014/main" id="{C60E1083-9EBF-4D2D-96DB-92779217D7E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224907" y="4163606"/>
            <a:ext cx="599354" cy="6598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ittle Red Riding Hood, Fairytale, Cap, Basket, Kid">
            <a:extLst>
              <a:ext uri="{FF2B5EF4-FFF2-40B4-BE49-F238E27FC236}">
                <a16:creationId xmlns:a16="http://schemas.microsoft.com/office/drawing/2014/main" id="{DC241582-406D-45BC-B339-51349646890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3692483" y="4802959"/>
            <a:ext cx="739001" cy="54766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stle, Fairy Tale, Fantasy, Medieval, Middle Ages">
            <a:extLst>
              <a:ext uri="{FF2B5EF4-FFF2-40B4-BE49-F238E27FC236}">
                <a16:creationId xmlns:a16="http://schemas.microsoft.com/office/drawing/2014/main" id="{96DA42CF-A471-407F-88DE-2C98B6FFD4E7}"/>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4950" y="5398422"/>
            <a:ext cx="407312" cy="59245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oking Pot, Cook Ware, Cooker, Kitchen, Cooking, Pot">
            <a:extLst>
              <a:ext uri="{FF2B5EF4-FFF2-40B4-BE49-F238E27FC236}">
                <a16:creationId xmlns:a16="http://schemas.microsoft.com/office/drawing/2014/main" id="{2B9FD0BC-1B2A-42C3-A9A4-64FCC221E13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904734" y="2466806"/>
            <a:ext cx="1009145" cy="56764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rown, Golden, Royal, Shining, Shiny, Emperor, King">
            <a:extLst>
              <a:ext uri="{FF2B5EF4-FFF2-40B4-BE49-F238E27FC236}">
                <a16:creationId xmlns:a16="http://schemas.microsoft.com/office/drawing/2014/main" id="{9306CCD3-FEE6-4459-A1E9-3BA32E5D7BC6}"/>
              </a:ext>
            </a:extLst>
          </p:cNvPr>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44086" y="3034450"/>
            <a:ext cx="940904" cy="51945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Jail, Jail Bar, Prison">
            <a:extLst>
              <a:ext uri="{FF2B5EF4-FFF2-40B4-BE49-F238E27FC236}">
                <a16:creationId xmlns:a16="http://schemas.microsoft.com/office/drawing/2014/main" id="{50A1C252-B142-4DC4-99E7-BA0F275E8ABC}"/>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851501" y="4086685"/>
            <a:ext cx="1115609" cy="69028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ranium, Head, Human, Male, Man, People, Persons">
            <a:extLst>
              <a:ext uri="{FF2B5EF4-FFF2-40B4-BE49-F238E27FC236}">
                <a16:creationId xmlns:a16="http://schemas.microsoft.com/office/drawing/2014/main" id="{6C00E0CE-CB4F-4ADA-866E-195097D23C69}"/>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210689" y="5467656"/>
            <a:ext cx="612603" cy="52322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6" descr="Crown, Golden, Royal, Shining, Shiny, Emperor, King">
            <a:extLst>
              <a:ext uri="{FF2B5EF4-FFF2-40B4-BE49-F238E27FC236}">
                <a16:creationId xmlns:a16="http://schemas.microsoft.com/office/drawing/2014/main" id="{68B4C583-78A6-4A88-9139-F5BA802E7239}"/>
              </a:ext>
            </a:extLst>
          </p:cNvPr>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53444" y="3034450"/>
            <a:ext cx="940904" cy="51945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Cooking Pot, Cook Ware, Cooker, Kitchen, Cooking, Pot">
            <a:extLst>
              <a:ext uri="{FF2B5EF4-FFF2-40B4-BE49-F238E27FC236}">
                <a16:creationId xmlns:a16="http://schemas.microsoft.com/office/drawing/2014/main" id="{620F8050-E2DE-4C43-8753-6B4C21CCE151}"/>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670258" y="2453183"/>
            <a:ext cx="1009145" cy="5676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Castle, Fairy Tale, Fantasy, Medieval, Middle Ages">
            <a:extLst>
              <a:ext uri="{FF2B5EF4-FFF2-40B4-BE49-F238E27FC236}">
                <a16:creationId xmlns:a16="http://schemas.microsoft.com/office/drawing/2014/main" id="{81A45B97-C4DF-46CB-99B1-3913F4DE6910}"/>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4172" y="5398422"/>
            <a:ext cx="407312" cy="59245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Little Red Riding Hood, Fairytale, Cap, Basket, Kid">
            <a:extLst>
              <a:ext uri="{FF2B5EF4-FFF2-40B4-BE49-F238E27FC236}">
                <a16:creationId xmlns:a16="http://schemas.microsoft.com/office/drawing/2014/main" id="{1141FF8B-9142-42D6-97E8-C14710A0615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4047266" y="4802959"/>
            <a:ext cx="739001" cy="54766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Anger, Fight, Male, Man, Men, Office, Punch, Rage">
            <a:extLst>
              <a:ext uri="{FF2B5EF4-FFF2-40B4-BE49-F238E27FC236}">
                <a16:creationId xmlns:a16="http://schemas.microsoft.com/office/drawing/2014/main" id="{BD789B48-8E53-4655-A4D5-712F2E48F96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98256" y="4137156"/>
            <a:ext cx="599354" cy="65983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Animal, Equine, Face, Horse, Silhouette">
            <a:extLst>
              <a:ext uri="{FF2B5EF4-FFF2-40B4-BE49-F238E27FC236}">
                <a16:creationId xmlns:a16="http://schemas.microsoft.com/office/drawing/2014/main" id="{55E420C7-97CF-4454-B9D7-78D20167CD4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496436" y="3576175"/>
            <a:ext cx="439328" cy="6351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Throne, Ruler Chair, Chair, Seat, Furniture Pieces">
            <a:extLst>
              <a:ext uri="{FF2B5EF4-FFF2-40B4-BE49-F238E27FC236}">
                <a16:creationId xmlns:a16="http://schemas.microsoft.com/office/drawing/2014/main" id="{6FDE206A-0606-4C83-91C5-CF98DEF58FE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40238" y="2996991"/>
            <a:ext cx="462169" cy="6399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610B35B-9C30-4394-A7F5-71FF593DAA5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137503" y="2390834"/>
            <a:ext cx="1059990" cy="695619"/>
          </a:xfrm>
          <a:prstGeom prst="rect">
            <a:avLst/>
          </a:prstGeom>
        </p:spPr>
      </p:pic>
      <p:pic>
        <p:nvPicPr>
          <p:cNvPr id="25" name="Picture 24">
            <a:extLst>
              <a:ext uri="{FF2B5EF4-FFF2-40B4-BE49-F238E27FC236}">
                <a16:creationId xmlns:a16="http://schemas.microsoft.com/office/drawing/2014/main" id="{40B649FC-03C0-4310-BBEB-5EEE58C1E0E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915224" y="2379912"/>
            <a:ext cx="1096541" cy="695618"/>
          </a:xfrm>
          <a:prstGeom prst="rect">
            <a:avLst/>
          </a:prstGeom>
        </p:spPr>
      </p:pic>
      <p:grpSp>
        <p:nvGrpSpPr>
          <p:cNvPr id="31" name="Group 30">
            <a:extLst>
              <a:ext uri="{FF2B5EF4-FFF2-40B4-BE49-F238E27FC236}">
                <a16:creationId xmlns:a16="http://schemas.microsoft.com/office/drawing/2014/main" id="{6629600B-187F-4517-ABC3-46FECEE6B25F}"/>
              </a:ext>
            </a:extLst>
          </p:cNvPr>
          <p:cNvGrpSpPr/>
          <p:nvPr/>
        </p:nvGrpSpPr>
        <p:grpSpPr>
          <a:xfrm>
            <a:off x="9981833" y="4311989"/>
            <a:ext cx="1115609" cy="1014007"/>
            <a:chOff x="9906549" y="4341989"/>
            <a:chExt cx="1553029" cy="1054045"/>
          </a:xfrm>
        </p:grpSpPr>
        <p:sp>
          <p:nvSpPr>
            <p:cNvPr id="30" name="Oval 29">
              <a:extLst>
                <a:ext uri="{FF2B5EF4-FFF2-40B4-BE49-F238E27FC236}">
                  <a16:creationId xmlns:a16="http://schemas.microsoft.com/office/drawing/2014/main" id="{FC88DA08-6B3D-4864-B605-B90090D1C5B7}"/>
                </a:ext>
              </a:extLst>
            </p:cNvPr>
            <p:cNvSpPr/>
            <p:nvPr/>
          </p:nvSpPr>
          <p:spPr>
            <a:xfrm>
              <a:off x="9906549" y="4997684"/>
              <a:ext cx="1553029" cy="398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picture containing toy, LEGO&#10;&#10;Description automatically generated">
              <a:extLst>
                <a:ext uri="{FF2B5EF4-FFF2-40B4-BE49-F238E27FC236}">
                  <a16:creationId xmlns:a16="http://schemas.microsoft.com/office/drawing/2014/main" id="{770B9BC6-CD32-4225-805F-97D437C629B8}"/>
                </a:ext>
              </a:extLst>
            </p:cNvPr>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9060" y="4341989"/>
              <a:ext cx="1310576" cy="982932"/>
            </a:xfrm>
            <a:prstGeom prst="rect">
              <a:avLst/>
            </a:prstGeom>
          </p:spPr>
        </p:pic>
      </p:grpSp>
      <p:grpSp>
        <p:nvGrpSpPr>
          <p:cNvPr id="51" name="Group 50">
            <a:extLst>
              <a:ext uri="{FF2B5EF4-FFF2-40B4-BE49-F238E27FC236}">
                <a16:creationId xmlns:a16="http://schemas.microsoft.com/office/drawing/2014/main" id="{0B74145F-1DD5-4126-B7DF-D8A39C58FE0C}"/>
              </a:ext>
            </a:extLst>
          </p:cNvPr>
          <p:cNvGrpSpPr/>
          <p:nvPr/>
        </p:nvGrpSpPr>
        <p:grpSpPr>
          <a:xfrm>
            <a:off x="10903346" y="4307333"/>
            <a:ext cx="1115609" cy="1014007"/>
            <a:chOff x="9906549" y="4341989"/>
            <a:chExt cx="1553029" cy="1054045"/>
          </a:xfrm>
        </p:grpSpPr>
        <p:sp>
          <p:nvSpPr>
            <p:cNvPr id="52" name="Oval 51">
              <a:extLst>
                <a:ext uri="{FF2B5EF4-FFF2-40B4-BE49-F238E27FC236}">
                  <a16:creationId xmlns:a16="http://schemas.microsoft.com/office/drawing/2014/main" id="{50D20596-4063-4A5C-B2D0-0E06FCF4B505}"/>
                </a:ext>
              </a:extLst>
            </p:cNvPr>
            <p:cNvSpPr/>
            <p:nvPr/>
          </p:nvSpPr>
          <p:spPr>
            <a:xfrm>
              <a:off x="9906549" y="4997684"/>
              <a:ext cx="1553029" cy="3983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52" descr="A picture containing toy, LEGO&#10;&#10;Description automatically generated">
              <a:extLst>
                <a:ext uri="{FF2B5EF4-FFF2-40B4-BE49-F238E27FC236}">
                  <a16:creationId xmlns:a16="http://schemas.microsoft.com/office/drawing/2014/main" id="{9E860BF4-9681-4AE0-BC39-3B803286E514}"/>
                </a:ext>
              </a:extLst>
            </p:cNvPr>
            <p:cNvPicPr>
              <a:picLocks noChangeAspect="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9060" y="4341989"/>
              <a:ext cx="1310576" cy="982932"/>
            </a:xfrm>
            <a:prstGeom prst="rect">
              <a:avLst/>
            </a:prstGeom>
          </p:spPr>
        </p:pic>
      </p:grpSp>
      <p:pic>
        <p:nvPicPr>
          <p:cNvPr id="33" name="Picture 32" descr="A picture containing background pattern&#10;&#10;Description automatically generated">
            <a:extLst>
              <a:ext uri="{FF2B5EF4-FFF2-40B4-BE49-F238E27FC236}">
                <a16:creationId xmlns:a16="http://schemas.microsoft.com/office/drawing/2014/main" id="{E7E5E313-E962-406F-A849-9BFE72381C92}"/>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912750" y="3665237"/>
            <a:ext cx="1240526" cy="319823"/>
          </a:xfrm>
          <a:prstGeom prst="rect">
            <a:avLst/>
          </a:prstGeom>
        </p:spPr>
      </p:pic>
      <p:pic>
        <p:nvPicPr>
          <p:cNvPr id="42" name="Picture 41" descr="A picture containing shape&#10;&#10;Description automatically generated">
            <a:extLst>
              <a:ext uri="{FF2B5EF4-FFF2-40B4-BE49-F238E27FC236}">
                <a16:creationId xmlns:a16="http://schemas.microsoft.com/office/drawing/2014/main" id="{BD5DA0F4-592B-43B1-80A6-1594604B86E2}"/>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rot="18629491">
            <a:off x="9531296" y="3314185"/>
            <a:ext cx="505981" cy="941360"/>
          </a:xfrm>
          <a:prstGeom prst="rect">
            <a:avLst/>
          </a:prstGeom>
        </p:spPr>
      </p:pic>
      <p:pic>
        <p:nvPicPr>
          <p:cNvPr id="44" name="Picture 43" descr="A picture containing logo&#10;&#10;Description automatically generated">
            <a:extLst>
              <a:ext uri="{FF2B5EF4-FFF2-40B4-BE49-F238E27FC236}">
                <a16:creationId xmlns:a16="http://schemas.microsoft.com/office/drawing/2014/main" id="{1F5C0FE9-FADE-4419-8A09-FCD299E02B77}"/>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255020" y="3618926"/>
            <a:ext cx="519457" cy="519457"/>
          </a:xfrm>
          <a:prstGeom prst="rect">
            <a:avLst/>
          </a:prstGeom>
        </p:spPr>
      </p:pic>
    </p:spTree>
    <p:extLst>
      <p:ext uri="{BB962C8B-B14F-4D97-AF65-F5344CB8AC3E}">
        <p14:creationId xmlns:p14="http://schemas.microsoft.com/office/powerpoint/2010/main" val="417385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3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4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4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4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7"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158"/>
            <a:ext cx="10515600" cy="1325563"/>
          </a:xfrm>
        </p:spPr>
        <p:txBody>
          <a:bodyPr>
            <a:noAutofit/>
          </a:bodyPr>
          <a:lstStyle/>
          <a:p>
            <a:r>
              <a:rPr lang="en-GB" sz="24000" b="1" dirty="0">
                <a:solidFill>
                  <a:srgbClr val="FFCC00"/>
                </a:solidFill>
              </a:rPr>
              <a:t>o</a:t>
            </a:r>
            <a:endParaRPr lang="en-GB" sz="24000" b="1" dirty="0"/>
          </a:p>
        </p:txBody>
      </p:sp>
      <p:pic>
        <p:nvPicPr>
          <p:cNvPr id="8" name="Picture 7" descr="girl search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7118" y="571318"/>
            <a:ext cx="4434188" cy="3768901"/>
          </a:xfrm>
          <a:prstGeom prst="rect">
            <a:avLst/>
          </a:prstGeom>
        </p:spPr>
      </p:pic>
      <p:sp>
        <p:nvSpPr>
          <p:cNvPr id="3" name="Rectangle 2"/>
          <p:cNvSpPr/>
          <p:nvPr/>
        </p:nvSpPr>
        <p:spPr>
          <a:xfrm>
            <a:off x="4517683" y="4250261"/>
            <a:ext cx="3156633"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o</a:t>
            </a:r>
            <a:r>
              <a:rPr kumimoji="0" lang="en-GB" sz="9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53605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7B9DF4DE-5B69-1140-BFB7-3113BC128891}"/>
              </a:ext>
            </a:extLst>
          </p:cNvPr>
          <p:cNvSpPr>
            <a:spLocks noGrp="1"/>
          </p:cNvSpPr>
          <p:nvPr>
            <p:ph type="title"/>
          </p:nvPr>
        </p:nvSpPr>
        <p:spPr>
          <a:xfrm>
            <a:off x="4790959" y="0"/>
            <a:ext cx="2561737" cy="1640581"/>
          </a:xfrm>
        </p:spPr>
        <p:txBody>
          <a:bodyPr>
            <a:noAutofit/>
          </a:bodyPr>
          <a:lstStyle/>
          <a:p>
            <a:pPr algn="ctr"/>
            <a:r>
              <a:rPr lang="en-GB" sz="12000" b="1" dirty="0">
                <a:solidFill>
                  <a:srgbClr val="002060"/>
                </a:solidFill>
                <a:cs typeface="Calibri" panose="020F0502020204030204" pitchFamily="34" charset="0"/>
              </a:rPr>
              <a:t>o</a:t>
            </a:r>
            <a:endParaRPr lang="en-US" sz="12000" dirty="0"/>
          </a:p>
        </p:txBody>
      </p:sp>
      <p:sp>
        <p:nvSpPr>
          <p:cNvPr id="4" name="Rounded Rectangle 3"/>
          <p:cNvSpPr/>
          <p:nvPr/>
        </p:nvSpPr>
        <p:spPr>
          <a:xfrm>
            <a:off x="4284294" y="1837899"/>
            <a:ext cx="3802879" cy="264009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a:solidFill>
                  <a:srgbClr val="002060"/>
                </a:solidFill>
                <a:latin typeface="Century Gothic" panose="020B0502020202020204" pitchFamily="34" charset="0"/>
              </a:rPr>
              <a:t>w</a:t>
            </a:r>
            <a:r>
              <a:rPr lang="en-GB" sz="6600" dirty="0">
                <a:solidFill>
                  <a:srgbClr val="FFCC00"/>
                </a:solidFill>
                <a:latin typeface="Century Gothic" panose="020B0502020202020204" pitchFamily="34" charset="0"/>
              </a:rPr>
              <a:t>o</a:t>
            </a:r>
            <a:r>
              <a:rPr lang="en-GB" sz="6600" dirty="0">
                <a:solidFill>
                  <a:srgbClr val="002060"/>
                </a:solidFill>
                <a:latin typeface="Calibri" panose="020F0502020204030204" pitchFamily="34" charset="0"/>
                <a:cs typeface="Calibri" panose="020F0502020204030204" pitchFamily="34" charset="0"/>
              </a:rPr>
              <a:t>?</a:t>
            </a:r>
          </a:p>
        </p:txBody>
      </p:sp>
      <p:sp>
        <p:nvSpPr>
          <p:cNvPr id="5" name="Rectangle 4"/>
          <p:cNvSpPr/>
          <p:nvPr/>
        </p:nvSpPr>
        <p:spPr>
          <a:xfrm>
            <a:off x="751146" y="836026"/>
            <a:ext cx="2929007"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hnen</a:t>
            </a:r>
            <a:endParaRPr lang="en-GB" sz="5400" dirty="0">
              <a:solidFill>
                <a:srgbClr val="002060"/>
              </a:solidFill>
              <a:latin typeface="Century Gothic" panose="020B0502020202020204" pitchFamily="34" charset="0"/>
            </a:endParaRPr>
          </a:p>
        </p:txBody>
      </p:sp>
      <p:sp>
        <p:nvSpPr>
          <p:cNvPr id="6" name="Rectangle 5"/>
          <p:cNvSpPr/>
          <p:nvPr/>
        </p:nvSpPr>
        <p:spPr>
          <a:xfrm>
            <a:off x="9303511" y="3424981"/>
            <a:ext cx="206979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len</a:t>
            </a:r>
            <a:endParaRPr lang="en-GB" sz="5400" dirty="0">
              <a:solidFill>
                <a:srgbClr val="002060"/>
              </a:solidFill>
              <a:latin typeface="Century Gothic" panose="020B0502020202020204" pitchFamily="34" charset="0"/>
            </a:endParaRPr>
          </a:p>
        </p:txBody>
      </p:sp>
      <p:sp>
        <p:nvSpPr>
          <p:cNvPr id="7" name="Rectangle 6"/>
          <p:cNvSpPr/>
          <p:nvPr/>
        </p:nvSpPr>
        <p:spPr>
          <a:xfrm>
            <a:off x="4972134" y="4696412"/>
            <a:ext cx="2247731"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Milli</a:t>
            </a:r>
            <a:r>
              <a:rPr lang="en-GB" sz="5400" dirty="0">
                <a:solidFill>
                  <a:srgbClr val="FFCC00"/>
                </a:solidFill>
                <a:latin typeface="Century Gothic" panose="020B0502020202020204" pitchFamily="34" charset="0"/>
              </a:rPr>
              <a:t>o</a:t>
            </a:r>
            <a:r>
              <a:rPr lang="en-GB" sz="5400" dirty="0">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1238824" y="3429000"/>
            <a:ext cx="1931939"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hne</a:t>
            </a:r>
            <a:endParaRPr lang="en-GB" sz="5400" dirty="0">
              <a:solidFill>
                <a:srgbClr val="002060"/>
              </a:solidFill>
              <a:latin typeface="Century Gothic" panose="020B0502020202020204" pitchFamily="34" charset="0"/>
            </a:endParaRPr>
          </a:p>
        </p:txBody>
      </p:sp>
      <p:sp>
        <p:nvSpPr>
          <p:cNvPr id="9" name="Rectangle 8"/>
          <p:cNvSpPr/>
          <p:nvPr/>
        </p:nvSpPr>
        <p:spPr>
          <a:xfrm>
            <a:off x="8903562" y="836026"/>
            <a:ext cx="286969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o</a:t>
            </a:r>
            <a:r>
              <a:rPr lang="en-GB" sz="5400" dirty="0">
                <a:solidFill>
                  <a:srgbClr val="002060"/>
                </a:solidFill>
                <a:latin typeface="Century Gothic" panose="020B0502020202020204" pitchFamily="34" charset="0"/>
              </a:rPr>
              <a:t>ntag</a:t>
            </a:r>
          </a:p>
        </p:txBody>
      </p:sp>
      <p:grpSp>
        <p:nvGrpSpPr>
          <p:cNvPr id="32" name="Group 31" descr="fries without ketchup next to a green checkmark, fries with ketchup next to red x"/>
          <p:cNvGrpSpPr/>
          <p:nvPr/>
        </p:nvGrpSpPr>
        <p:grpSpPr>
          <a:xfrm>
            <a:off x="1514261" y="4477995"/>
            <a:ext cx="1520993" cy="1615594"/>
            <a:chOff x="1514261" y="4477995"/>
            <a:chExt cx="1520993" cy="1615594"/>
          </a:xfrm>
        </p:grpSpPr>
        <p:pic>
          <p:nvPicPr>
            <p:cNvPr id="11" name="Picture 10" descr="http://www.clker.com/cliparts/4/8/a/6/1194984081402633375french_fries_juliane_kr_r.svg.h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14261" y="4577500"/>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http://www.clker.com/cliparts/f/f/2/e/11954289431054409758ketchup_bottle_alexandre_01.svg.hi.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31472" y="4477995"/>
              <a:ext cx="455299" cy="8778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www.clker.com/cliparts/4/8/a/6/1194984081402633375french_fries_juliane_kr_r.svg.h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67830" y="5389707"/>
              <a:ext cx="536739" cy="7038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http://www.clker.com/cliparts/0/f/7/0/11954234311954389563ok_mark_h_kon_l_vdal_02.svg.me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86768" y="5561721"/>
              <a:ext cx="648486" cy="4971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http://www.clker.com/cliparts/V/S/1/q/m/Q/red-x-small-m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61564" y="4789123"/>
              <a:ext cx="509733" cy="4464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descr="Monday"/>
          <p:cNvGrpSpPr/>
          <p:nvPr/>
        </p:nvGrpSpPr>
        <p:grpSpPr>
          <a:xfrm>
            <a:off x="9423005" y="1762869"/>
            <a:ext cx="1830810" cy="1394247"/>
            <a:chOff x="9423005" y="1762869"/>
            <a:chExt cx="1830810" cy="1394247"/>
          </a:xfrm>
        </p:grpSpPr>
        <p:pic>
          <p:nvPicPr>
            <p:cNvPr id="2" name="Picture 1"/>
            <p:cNvPicPr>
              <a:picLocks noChangeAspect="1"/>
            </p:cNvPicPr>
            <p:nvPr/>
          </p:nvPicPr>
          <p:blipFill rotWithShape="1">
            <a:blip r:embed="rId14">
              <a:extLst>
                <a:ext uri="{28A0092B-C50C-407E-A947-70E740481C1C}">
                  <a14:useLocalDpi xmlns:a14="http://schemas.microsoft.com/office/drawing/2010/main" val="0"/>
                </a:ext>
              </a:extLst>
            </a:blip>
            <a:srcRect l="3395" t="42005" r="3182" b="2583"/>
            <a:stretch/>
          </p:blipFill>
          <p:spPr>
            <a:xfrm>
              <a:off x="9423005" y="1799719"/>
              <a:ext cx="1830810" cy="1357397"/>
            </a:xfrm>
            <a:prstGeom prst="rect">
              <a:avLst/>
            </a:prstGeom>
          </p:spPr>
        </p:pic>
        <p:sp>
          <p:nvSpPr>
            <p:cNvPr id="3" name="Oval 2"/>
            <p:cNvSpPr/>
            <p:nvPr/>
          </p:nvSpPr>
          <p:spPr>
            <a:xfrm>
              <a:off x="9423005" y="1762869"/>
              <a:ext cx="324226" cy="320787"/>
            </a:xfrm>
            <a:prstGeom prst="ellipse">
              <a:avLst/>
            </a:prstGeom>
            <a:noFill/>
            <a:ln w="762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19" name="Group 18" descr="family under a roof"/>
          <p:cNvGrpSpPr/>
          <p:nvPr/>
        </p:nvGrpSpPr>
        <p:grpSpPr>
          <a:xfrm>
            <a:off x="989435" y="1774138"/>
            <a:ext cx="2339379" cy="1145306"/>
            <a:chOff x="989435" y="1774138"/>
            <a:chExt cx="2339379" cy="1145306"/>
          </a:xfrm>
        </p:grpSpPr>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9435" y="1774138"/>
              <a:ext cx="2339379" cy="795389"/>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74247" y="2219609"/>
              <a:ext cx="969748" cy="699835"/>
            </a:xfrm>
            <a:prstGeom prst="rect">
              <a:avLst/>
            </a:prstGeom>
          </p:spPr>
        </p:pic>
      </p:grpSp>
      <p:grpSp>
        <p:nvGrpSpPr>
          <p:cNvPr id="31" name="Group 30" descr="a milllion"/>
          <p:cNvGrpSpPr/>
          <p:nvPr/>
        </p:nvGrpSpPr>
        <p:grpSpPr>
          <a:xfrm>
            <a:off x="4726453" y="5567916"/>
            <a:ext cx="2757468" cy="543914"/>
            <a:chOff x="4726453" y="5567916"/>
            <a:chExt cx="2757468" cy="543914"/>
          </a:xfrm>
        </p:grpSpPr>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26453" y="5587634"/>
              <a:ext cx="367203" cy="524196"/>
            </a:xfrm>
            <a:prstGeom prst="rect">
              <a:avLst/>
            </a:prstGeom>
          </p:spPr>
        </p:pic>
        <p:pic>
          <p:nvPicPr>
            <p:cNvPr id="21" name="Picture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125434" y="5587634"/>
              <a:ext cx="360423" cy="51489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4482" y="5587634"/>
              <a:ext cx="360423" cy="514890"/>
            </a:xfrm>
            <a:prstGeom prst="rect">
              <a:avLst/>
            </a:prstGeom>
          </p:spPr>
        </p:pic>
        <p:pic>
          <p:nvPicPr>
            <p:cNvPr id="23" name="Picture 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943530" y="5582129"/>
              <a:ext cx="360423" cy="514890"/>
            </a:xfrm>
            <a:prstGeom prst="rect">
              <a:avLst/>
            </a:prstGeom>
          </p:spPr>
        </p:pic>
        <p:pic>
          <p:nvPicPr>
            <p:cNvPr id="24" name="Picture 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35731" y="5582789"/>
              <a:ext cx="360423" cy="514890"/>
            </a:xfrm>
            <a:prstGeom prst="rect">
              <a:avLst/>
            </a:prstGeom>
          </p:spPr>
        </p:pic>
        <p:pic>
          <p:nvPicPr>
            <p:cNvPr id="25" name="Picture 2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26627" y="5567916"/>
              <a:ext cx="360423" cy="514890"/>
            </a:xfrm>
            <a:prstGeom prst="rect">
              <a:avLst/>
            </a:prstGeom>
          </p:spPr>
        </p:pic>
        <p:pic>
          <p:nvPicPr>
            <p:cNvPr id="26" name="Picture 2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23498" y="5567916"/>
              <a:ext cx="360423" cy="514890"/>
            </a:xfrm>
            <a:prstGeom prst="rect">
              <a:avLst/>
            </a:prstGeom>
          </p:spPr>
        </p:pic>
      </p:grpSp>
      <p:pic>
        <p:nvPicPr>
          <p:cNvPr id="29" name="Picture 28" descr="girl searchi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82113" y="1863309"/>
            <a:ext cx="2083255" cy="1770692"/>
          </a:xfrm>
          <a:prstGeom prst="rect">
            <a:avLst/>
          </a:prstGeom>
        </p:spPr>
      </p:pic>
      <p:pic>
        <p:nvPicPr>
          <p:cNvPr id="33" name="Picture 32" descr="dog holding ball"/>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563849" y="4030114"/>
            <a:ext cx="1809460" cy="1809460"/>
          </a:xfrm>
          <a:prstGeom prst="rect">
            <a:avLst/>
          </a:prstGeom>
        </p:spPr>
      </p:pic>
    </p:spTree>
    <p:extLst>
      <p:ext uri="{BB962C8B-B14F-4D97-AF65-F5344CB8AC3E}">
        <p14:creationId xmlns:p14="http://schemas.microsoft.com/office/powerpoint/2010/main" val="152710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o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wo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wohn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5" name="wohn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Montag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subTnLst>
                                    <p:audio>
                                      <p:cMediaNode>
                                        <p:cTn display="0" masterRel="sameClick">
                                          <p:stCondLst>
                                            <p:cond evt="begin" delay="0">
                                              <p:tn val="33"/>
                                            </p:cond>
                                          </p:stCondLst>
                                          <p:endCondLst>
                                            <p:cond evt="onStopAudio" delay="0">
                                              <p:tgtEl>
                                                <p:sldTgt/>
                                              </p:tgtEl>
                                            </p:cond>
                                          </p:endCondLst>
                                        </p:cTn>
                                        <p:tgtEl>
                                          <p:sndTgt r:embed="rId6" name="Montag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7" name="ohne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subTnLst>
                                    <p:audio>
                                      <p:cMediaNode>
                                        <p:cTn display="0" masterRel="sameClick">
                                          <p:stCondLst>
                                            <p:cond evt="begin" delay="0">
                                              <p:tn val="43"/>
                                            </p:cond>
                                          </p:stCondLst>
                                          <p:endCondLst>
                                            <p:cond evt="onStopAudio" delay="0">
                                              <p:tgtEl>
                                                <p:sldTgt/>
                                              </p:tgtEl>
                                            </p:cond>
                                          </p:endCondLst>
                                        </p:cTn>
                                        <p:tgtEl>
                                          <p:sndTgt r:embed="rId7" name="ohne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subTnLst>
                                    <p:audio>
                                      <p:cMediaNode>
                                        <p:cTn display="0" masterRel="sameClick">
                                          <p:stCondLst>
                                            <p:cond evt="begin" delay="0">
                                              <p:tn val="48"/>
                                            </p:cond>
                                          </p:stCondLst>
                                          <p:endCondLst>
                                            <p:cond evt="onStopAudio" delay="0">
                                              <p:tgtEl>
                                                <p:sldTgt/>
                                              </p:tgtEl>
                                            </p:cond>
                                          </p:endCondLst>
                                        </p:cTn>
                                        <p:tgtEl>
                                          <p:sndTgt r:embed="rId8" name="Million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subTnLst>
                                    <p:audio>
                                      <p:cMediaNode>
                                        <p:cTn display="0" masterRel="sameClick">
                                          <p:stCondLst>
                                            <p:cond evt="begin" delay="0">
                                              <p:tn val="53"/>
                                            </p:cond>
                                          </p:stCondLst>
                                          <p:endCondLst>
                                            <p:cond evt="onStopAudio" delay="0">
                                              <p:tgtEl>
                                                <p:sldTgt/>
                                              </p:tgtEl>
                                            </p:cond>
                                          </p:endCondLst>
                                        </p:cTn>
                                        <p:tgtEl>
                                          <p:sndTgt r:embed="rId8" name="Million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holen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subTnLst>
                                    <p:audio>
                                      <p:cMediaNode>
                                        <p:cTn display="0" masterRel="sameClick">
                                          <p:stCondLst>
                                            <p:cond evt="begin" delay="0">
                                              <p:tn val="63"/>
                                            </p:cond>
                                          </p:stCondLst>
                                          <p:endCondLst>
                                            <p:cond evt="onStopAudio" delay="0">
                                              <p:tgtEl>
                                                <p:sldTgt/>
                                              </p:tgtEl>
                                            </p:cond>
                                          </p:endCondLst>
                                        </p:cTn>
                                        <p:tgtEl>
                                          <p:sndTgt r:embed="rId9" name="ho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 grpId="0" animBg="1"/>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F87D-CE4B-7A46-9A80-BF24EB9A77EE}"/>
              </a:ext>
            </a:extLst>
          </p:cNvPr>
          <p:cNvSpPr>
            <a:spLocks noGrp="1"/>
          </p:cNvSpPr>
          <p:nvPr>
            <p:ph type="title"/>
          </p:nvPr>
        </p:nvSpPr>
        <p:spPr>
          <a:xfrm>
            <a:off x="5417147" y="25497"/>
            <a:ext cx="1308565" cy="1610314"/>
          </a:xfrm>
        </p:spPr>
        <p:txBody>
          <a:bodyPr>
            <a:noAutofit/>
          </a:bodyPr>
          <a:lstStyle/>
          <a:p>
            <a:pPr algn="ctr"/>
            <a:r>
              <a:rPr lang="en-GB" sz="12000" b="1" dirty="0">
                <a:solidFill>
                  <a:srgbClr val="002060"/>
                </a:solidFill>
                <a:ea typeface="+mn-ea"/>
                <a:cs typeface="Calibri" panose="020F0502020204030204" pitchFamily="34" charset="0"/>
              </a:rPr>
              <a:t>o</a:t>
            </a:r>
            <a:endParaRPr lang="en-US" sz="12000" dirty="0"/>
          </a:p>
        </p:txBody>
      </p:sp>
      <p:sp>
        <p:nvSpPr>
          <p:cNvPr id="4" name="Rounded Rectangle 3"/>
          <p:cNvSpPr/>
          <p:nvPr/>
        </p:nvSpPr>
        <p:spPr>
          <a:xfrm>
            <a:off x="4284294" y="1837899"/>
            <a:ext cx="3802879" cy="264009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a:solidFill>
                  <a:srgbClr val="002060"/>
                </a:solidFill>
                <a:latin typeface="Century Gothic" panose="020B0502020202020204" pitchFamily="34" charset="0"/>
              </a:rPr>
              <a:t>w</a:t>
            </a:r>
            <a:r>
              <a:rPr lang="en-GB" sz="6600" dirty="0">
                <a:solidFill>
                  <a:srgbClr val="FFCC00"/>
                </a:solidFill>
                <a:latin typeface="Century Gothic" panose="020B0502020202020204" pitchFamily="34" charset="0"/>
              </a:rPr>
              <a:t>o</a:t>
            </a:r>
            <a:r>
              <a:rPr lang="en-GB" sz="6600" dirty="0">
                <a:solidFill>
                  <a:srgbClr val="002060"/>
                </a:solidFill>
                <a:latin typeface="Calibri" panose="020F0502020204030204" pitchFamily="34" charset="0"/>
                <a:cs typeface="Calibri" panose="020F0502020204030204" pitchFamily="34" charset="0"/>
              </a:rPr>
              <a:t>?</a:t>
            </a:r>
          </a:p>
        </p:txBody>
      </p:sp>
      <p:sp>
        <p:nvSpPr>
          <p:cNvPr id="5" name="Rectangle 4"/>
          <p:cNvSpPr/>
          <p:nvPr/>
        </p:nvSpPr>
        <p:spPr>
          <a:xfrm>
            <a:off x="751146" y="836026"/>
            <a:ext cx="2929007"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hnen</a:t>
            </a:r>
            <a:endParaRPr lang="en-GB" sz="5400" dirty="0">
              <a:solidFill>
                <a:srgbClr val="002060"/>
              </a:solidFill>
              <a:latin typeface="Century Gothic" panose="020B0502020202020204" pitchFamily="34" charset="0"/>
            </a:endParaRPr>
          </a:p>
        </p:txBody>
      </p:sp>
      <p:sp>
        <p:nvSpPr>
          <p:cNvPr id="6" name="Rectangle 5"/>
          <p:cNvSpPr/>
          <p:nvPr/>
        </p:nvSpPr>
        <p:spPr>
          <a:xfrm>
            <a:off x="9303511" y="3424981"/>
            <a:ext cx="2069798"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len</a:t>
            </a:r>
            <a:endParaRPr lang="en-GB" sz="5400" dirty="0">
              <a:solidFill>
                <a:srgbClr val="002060"/>
              </a:solidFill>
              <a:latin typeface="Century Gothic" panose="020B0502020202020204" pitchFamily="34" charset="0"/>
            </a:endParaRPr>
          </a:p>
        </p:txBody>
      </p:sp>
      <p:sp>
        <p:nvSpPr>
          <p:cNvPr id="7" name="Rectangle 6"/>
          <p:cNvSpPr/>
          <p:nvPr/>
        </p:nvSpPr>
        <p:spPr>
          <a:xfrm>
            <a:off x="4972134" y="4696412"/>
            <a:ext cx="2247731"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Milli</a:t>
            </a:r>
            <a:r>
              <a:rPr lang="en-GB" sz="5400" dirty="0">
                <a:solidFill>
                  <a:srgbClr val="FFCC00"/>
                </a:solidFill>
                <a:latin typeface="Century Gothic" panose="020B0502020202020204" pitchFamily="34" charset="0"/>
              </a:rPr>
              <a:t>o</a:t>
            </a:r>
            <a:r>
              <a:rPr lang="en-GB" sz="5400" dirty="0">
                <a:solidFill>
                  <a:srgbClr val="002060"/>
                </a:solidFill>
                <a:latin typeface="Century Gothic" panose="020B0502020202020204" pitchFamily="34" charset="0"/>
              </a:rPr>
              <a:t>n</a:t>
            </a:r>
            <a:endParaRPr lang="en-GB" sz="5400" i="1" dirty="0">
              <a:solidFill>
                <a:srgbClr val="002060"/>
              </a:solidFill>
              <a:latin typeface="Century Gothic" panose="020B0502020202020204" pitchFamily="34" charset="0"/>
            </a:endParaRPr>
          </a:p>
        </p:txBody>
      </p:sp>
      <p:sp>
        <p:nvSpPr>
          <p:cNvPr id="8" name="Rectangle 7"/>
          <p:cNvSpPr/>
          <p:nvPr/>
        </p:nvSpPr>
        <p:spPr>
          <a:xfrm>
            <a:off x="1238824" y="3429000"/>
            <a:ext cx="1931939" cy="923330"/>
          </a:xfrm>
          <a:prstGeom prst="rect">
            <a:avLst/>
          </a:prstGeom>
        </p:spPr>
        <p:txBody>
          <a:bodyPr wrap="none">
            <a:spAutoFit/>
          </a:bodyPr>
          <a:lstStyle/>
          <a:p>
            <a:pPr lvl="0" algn="ctr"/>
            <a:r>
              <a:rPr lang="en-GB" sz="5400" dirty="0" err="1">
                <a:solidFill>
                  <a:srgbClr val="FFCC00"/>
                </a:solidFill>
                <a:latin typeface="Century Gothic" panose="020B0502020202020204" pitchFamily="34" charset="0"/>
              </a:rPr>
              <a:t>o</a:t>
            </a:r>
            <a:r>
              <a:rPr lang="en-GB" sz="5400" dirty="0" err="1">
                <a:solidFill>
                  <a:srgbClr val="002060"/>
                </a:solidFill>
                <a:latin typeface="Century Gothic" panose="020B0502020202020204" pitchFamily="34" charset="0"/>
              </a:rPr>
              <a:t>hne</a:t>
            </a:r>
            <a:endParaRPr lang="en-GB" sz="5400" dirty="0">
              <a:solidFill>
                <a:srgbClr val="002060"/>
              </a:solidFill>
              <a:latin typeface="Century Gothic" panose="020B0502020202020204" pitchFamily="34" charset="0"/>
            </a:endParaRPr>
          </a:p>
        </p:txBody>
      </p:sp>
      <p:sp>
        <p:nvSpPr>
          <p:cNvPr id="9" name="Rectangle 8"/>
          <p:cNvSpPr/>
          <p:nvPr/>
        </p:nvSpPr>
        <p:spPr>
          <a:xfrm>
            <a:off x="8903562" y="836026"/>
            <a:ext cx="2869696" cy="923330"/>
          </a:xfrm>
          <a:prstGeom prst="rect">
            <a:avLst/>
          </a:prstGeom>
        </p:spPr>
        <p:txBody>
          <a:bodyPr wrap="none">
            <a:spAutoFit/>
          </a:bodyPr>
          <a:lstStyle/>
          <a:p>
            <a:pPr lvl="0" algn="ctr"/>
            <a:r>
              <a:rPr lang="en-GB" sz="5400" dirty="0">
                <a:solidFill>
                  <a:srgbClr val="002060"/>
                </a:solidFill>
                <a:latin typeface="Century Gothic" panose="020B0502020202020204" pitchFamily="34" charset="0"/>
              </a:rPr>
              <a:t>M</a:t>
            </a:r>
            <a:r>
              <a:rPr lang="en-GB" sz="5400" dirty="0">
                <a:solidFill>
                  <a:srgbClr val="FFCC00"/>
                </a:solidFill>
                <a:latin typeface="Century Gothic" panose="020B0502020202020204" pitchFamily="34" charset="0"/>
              </a:rPr>
              <a:t>o</a:t>
            </a:r>
            <a:r>
              <a:rPr lang="en-GB" sz="5400" dirty="0">
                <a:solidFill>
                  <a:srgbClr val="002060"/>
                </a:solidFill>
                <a:latin typeface="Century Gothic" panose="020B0502020202020204" pitchFamily="34" charset="0"/>
              </a:rPr>
              <a:t>ntag</a:t>
            </a:r>
          </a:p>
        </p:txBody>
      </p:sp>
      <p:pic>
        <p:nvPicPr>
          <p:cNvPr id="29" name="Picture 28" descr="girl searchi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82113" y="1863309"/>
            <a:ext cx="2083255" cy="1770692"/>
          </a:xfrm>
          <a:prstGeom prst="rect">
            <a:avLst/>
          </a:prstGeom>
        </p:spPr>
      </p:pic>
    </p:spTree>
    <p:extLst>
      <p:ext uri="{BB962C8B-B14F-4D97-AF65-F5344CB8AC3E}">
        <p14:creationId xmlns:p14="http://schemas.microsoft.com/office/powerpoint/2010/main" val="386427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wo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wohn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Montag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ohn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Millio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ho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C4FD-F3EE-BB41-8EA2-8CB135BA47BF}"/>
              </a:ext>
            </a:extLst>
          </p:cNvPr>
          <p:cNvSpPr>
            <a:spLocks noGrp="1"/>
          </p:cNvSpPr>
          <p:nvPr>
            <p:ph type="title"/>
          </p:nvPr>
        </p:nvSpPr>
        <p:spPr>
          <a:xfrm>
            <a:off x="5271330" y="-74416"/>
            <a:ext cx="1600200" cy="1786778"/>
          </a:xfrm>
        </p:spPr>
        <p:txBody>
          <a:bodyPr>
            <a:noAutofit/>
          </a:bodyPr>
          <a:lstStyle/>
          <a:p>
            <a:pPr algn="ctr"/>
            <a:r>
              <a:rPr lang="en-GB" sz="12000" b="1" dirty="0">
                <a:solidFill>
                  <a:srgbClr val="002060"/>
                </a:solidFill>
                <a:ea typeface="+mn-ea"/>
                <a:cs typeface="Calibri" panose="020F0502020204030204" pitchFamily="34" charset="0"/>
              </a:rPr>
              <a:t>o</a:t>
            </a:r>
            <a:endParaRPr lang="en-US" sz="12000" dirty="0"/>
          </a:p>
        </p:txBody>
      </p:sp>
      <p:sp>
        <p:nvSpPr>
          <p:cNvPr id="4" name="Rounded Rectangle 3"/>
          <p:cNvSpPr/>
          <p:nvPr/>
        </p:nvSpPr>
        <p:spPr>
          <a:xfrm>
            <a:off x="4284294" y="1837899"/>
            <a:ext cx="3802879" cy="2640096"/>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
            </a:r>
            <a:r>
              <a:rPr kumimoji="0" lang="en-GB" sz="66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o</a:t>
            </a:r>
            <a:r>
              <a:rPr kumimoji="0" lang="en-GB" sz="6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sp>
        <p:nvSpPr>
          <p:cNvPr id="5" name="Rectangle 4"/>
          <p:cNvSpPr/>
          <p:nvPr/>
        </p:nvSpPr>
        <p:spPr>
          <a:xfrm>
            <a:off x="751146" y="836026"/>
            <a:ext cx="292900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hnen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9303511" y="3424981"/>
            <a:ext cx="206979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4972134" y="4696412"/>
            <a:ext cx="224773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Milli</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1238824" y="3429000"/>
            <a:ext cx="193193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hne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8903562" y="836026"/>
            <a:ext cx="286969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r>
              <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o</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ntag</a:t>
            </a:r>
          </a:p>
        </p:txBody>
      </p:sp>
      <p:pic>
        <p:nvPicPr>
          <p:cNvPr id="29" name="Picture 28" descr="girl search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2113" y="1863309"/>
            <a:ext cx="2083255" cy="1770692"/>
          </a:xfrm>
          <a:prstGeom prst="rect">
            <a:avLst/>
          </a:prstGeom>
        </p:spPr>
      </p:pic>
    </p:spTree>
    <p:extLst>
      <p:ext uri="{BB962C8B-B14F-4D97-AF65-F5344CB8AC3E}">
        <p14:creationId xmlns:p14="http://schemas.microsoft.com/office/powerpoint/2010/main" val="286678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3561" y="532679"/>
            <a:ext cx="10515600" cy="1325563"/>
          </a:xfrm>
        </p:spPr>
        <p:txBody>
          <a:bodyPr>
            <a:normAutofit fontScale="90000"/>
          </a:bodyPr>
          <a:lstStyle/>
          <a:p>
            <a:r>
              <a:rPr lang="en-GB" sz="26700" b="1" dirty="0">
                <a:solidFill>
                  <a:srgbClr val="FFCC00"/>
                </a:solidFill>
              </a:rPr>
              <a:t>o</a:t>
            </a:r>
            <a:br>
              <a:rPr lang="en-GB" sz="9600" b="1" dirty="0"/>
            </a:br>
            <a:endParaRPr lang="en-GB" dirty="0"/>
          </a:p>
        </p:txBody>
      </p:sp>
      <p:pic>
        <p:nvPicPr>
          <p:cNvPr id="4" name="Picture 3" descr="back of a man's head"/>
          <p:cNvPicPr>
            <a:picLocks noChangeAspect="1"/>
          </p:cNvPicPr>
          <p:nvPr/>
        </p:nvPicPr>
        <p:blipFill rotWithShape="1">
          <a:blip r:embed="rId5" cstate="print">
            <a:extLst>
              <a:ext uri="{28A0092B-C50C-407E-A947-70E740481C1C}">
                <a14:useLocalDpi xmlns:a14="http://schemas.microsoft.com/office/drawing/2010/main" val="0"/>
              </a:ext>
            </a:extLst>
          </a:blip>
          <a:srcRect r="3063"/>
          <a:stretch/>
        </p:blipFill>
        <p:spPr>
          <a:xfrm>
            <a:off x="4298166" y="437372"/>
            <a:ext cx="3366658" cy="3861791"/>
          </a:xfrm>
          <a:prstGeom prst="rect">
            <a:avLst/>
          </a:prstGeom>
        </p:spPr>
      </p:pic>
      <p:sp>
        <p:nvSpPr>
          <p:cNvPr id="2" name="Rectangle 1"/>
          <p:cNvSpPr/>
          <p:nvPr/>
        </p:nvSpPr>
        <p:spPr>
          <a:xfrm>
            <a:off x="4298166" y="4299163"/>
            <a:ext cx="363432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r>
              <a:rPr kumimoji="0" lang="en-GB" sz="120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o</a:t>
            </a:r>
            <a:r>
              <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pf</a:t>
            </a:r>
          </a:p>
        </p:txBody>
      </p:sp>
    </p:spTree>
    <p:extLst>
      <p:ext uri="{BB962C8B-B14F-4D97-AF65-F5344CB8AC3E}">
        <p14:creationId xmlns:p14="http://schemas.microsoft.com/office/powerpoint/2010/main" val="4546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o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Kopf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Kop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DE201B1D-F283-4761-B109-34C1B42736A8}" vid="{4FD433AE-AD99-42F2-91AA-464A1A1B2D7C}"/>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6461</Words>
  <Application>Microsoft Macintosh PowerPoint</Application>
  <PresentationFormat>Widescreen</PresentationFormat>
  <Paragraphs>922</Paragraphs>
  <Slides>44</Slides>
  <Notes>44</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44</vt:i4>
      </vt:variant>
    </vt:vector>
  </HeadingPairs>
  <TitlesOfParts>
    <vt:vector size="53" baseType="lpstr">
      <vt:lpstr>Arial</vt:lpstr>
      <vt:lpstr>Arial</vt:lpstr>
      <vt:lpstr>Calibri</vt:lpstr>
      <vt:lpstr>Calibri Light</vt:lpstr>
      <vt:lpstr>Century Gothic</vt:lpstr>
      <vt:lpstr>1_Office Theme</vt:lpstr>
      <vt:lpstr>Office Theme</vt:lpstr>
      <vt:lpstr>2_Office Theme</vt:lpstr>
      <vt:lpstr>5_Office Theme</vt:lpstr>
      <vt:lpstr>German phonics collection</vt:lpstr>
      <vt:lpstr>Long and short [o]</vt:lpstr>
      <vt:lpstr>o</vt:lpstr>
      <vt:lpstr>o</vt:lpstr>
      <vt:lpstr>o</vt:lpstr>
      <vt:lpstr>o</vt:lpstr>
      <vt:lpstr>o</vt:lpstr>
      <vt:lpstr>o</vt:lpstr>
      <vt:lpstr>o </vt:lpstr>
      <vt:lpstr>o </vt:lpstr>
      <vt:lpstr>o </vt:lpstr>
      <vt:lpstr>o</vt:lpstr>
      <vt:lpstr>o</vt:lpstr>
      <vt:lpstr>o</vt:lpstr>
      <vt:lpstr>long and short [o]</vt:lpstr>
      <vt:lpstr>Phonetik</vt:lpstr>
      <vt:lpstr>Phonetik</vt:lpstr>
      <vt:lpstr>Phonetik</vt:lpstr>
      <vt:lpstr>Zungenbrecher [2] </vt:lpstr>
      <vt:lpstr>Long and short [o]</vt:lpstr>
      <vt:lpstr>Wolfgangs Shoppingliste</vt:lpstr>
      <vt:lpstr>long and short [o]</vt:lpstr>
      <vt:lpstr>Wie heißt die Band?</vt:lpstr>
      <vt:lpstr>long and short [o]</vt:lpstr>
      <vt:lpstr>o</vt:lpstr>
      <vt:lpstr>o</vt:lpstr>
      <vt:lpstr>Phonetik</vt:lpstr>
      <vt:lpstr>Phonetik</vt:lpstr>
      <vt:lpstr>Phonetik</vt:lpstr>
      <vt:lpstr>Antworten</vt:lpstr>
      <vt:lpstr>Phonetik</vt:lpstr>
      <vt:lpstr>Antworten</vt:lpstr>
      <vt:lpstr>long and short [o]</vt:lpstr>
      <vt:lpstr>Phonetik</vt:lpstr>
      <vt:lpstr>Phonetik</vt:lpstr>
      <vt:lpstr>PowerPoint Presentation</vt:lpstr>
      <vt:lpstr>long and short [o]</vt:lpstr>
      <vt:lpstr>Phonetik</vt:lpstr>
      <vt:lpstr>long and short [o]</vt:lpstr>
      <vt:lpstr>Phonetik</vt:lpstr>
      <vt:lpstr>Phonetik</vt:lpstr>
      <vt:lpstr>long and short [o]</vt:lpstr>
      <vt:lpstr>Phonetik</vt:lpstr>
      <vt:lpstr>Phonetik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cultural collection</dc:title>
  <dc:creator>Rachel Hawkes</dc:creator>
  <cp:lastModifiedBy>Mary Richardson</cp:lastModifiedBy>
  <cp:revision>7</cp:revision>
  <dcterms:created xsi:type="dcterms:W3CDTF">2021-02-09T09:46:37Z</dcterms:created>
  <dcterms:modified xsi:type="dcterms:W3CDTF">2021-08-04T11:31:09Z</dcterms:modified>
</cp:coreProperties>
</file>